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53" r:id="rId3"/>
    <p:sldMasterId id="2147483681" r:id="rId4"/>
    <p:sldMasterId id="2147483706" r:id="rId5"/>
    <p:sldMasterId id="2147483718" r:id="rId6"/>
    <p:sldMasterId id="2147483729" r:id="rId7"/>
    <p:sldMasterId id="2147483743" r:id="rId8"/>
    <p:sldMasterId id="2147483782" r:id="rId9"/>
    <p:sldMasterId id="2147483794" r:id="rId10"/>
    <p:sldMasterId id="2147483806" r:id="rId11"/>
    <p:sldMasterId id="2147483833" r:id="rId12"/>
  </p:sldMasterIdLst>
  <p:notesMasterIdLst>
    <p:notesMasterId r:id="rId97"/>
  </p:notesMasterIdLst>
  <p:sldIdLst>
    <p:sldId id="256" r:id="rId13"/>
    <p:sldId id="300" r:id="rId14"/>
    <p:sldId id="612" r:id="rId15"/>
    <p:sldId id="619" r:id="rId16"/>
    <p:sldId id="260" r:id="rId17"/>
    <p:sldId id="610" r:id="rId18"/>
    <p:sldId id="261" r:id="rId19"/>
    <p:sldId id="262" r:id="rId20"/>
    <p:sldId id="306" r:id="rId21"/>
    <p:sldId id="586" r:id="rId22"/>
    <p:sldId id="587" r:id="rId23"/>
    <p:sldId id="272" r:id="rId24"/>
    <p:sldId id="331" r:id="rId25"/>
    <p:sldId id="296" r:id="rId26"/>
    <p:sldId id="263" r:id="rId27"/>
    <p:sldId id="282" r:id="rId28"/>
    <p:sldId id="283" r:id="rId29"/>
    <p:sldId id="284" r:id="rId30"/>
    <p:sldId id="285" r:id="rId31"/>
    <p:sldId id="2734" r:id="rId32"/>
    <p:sldId id="588" r:id="rId33"/>
    <p:sldId id="589" r:id="rId34"/>
    <p:sldId id="349" r:id="rId35"/>
    <p:sldId id="350" r:id="rId36"/>
    <p:sldId id="2745" r:id="rId37"/>
    <p:sldId id="352" r:id="rId38"/>
    <p:sldId id="351" r:id="rId39"/>
    <p:sldId id="353" r:id="rId40"/>
    <p:sldId id="355" r:id="rId41"/>
    <p:sldId id="356" r:id="rId42"/>
    <p:sldId id="2746" r:id="rId43"/>
    <p:sldId id="357" r:id="rId44"/>
    <p:sldId id="358" r:id="rId45"/>
    <p:sldId id="359" r:id="rId46"/>
    <p:sldId id="360" r:id="rId47"/>
    <p:sldId id="2747" r:id="rId48"/>
    <p:sldId id="646" r:id="rId49"/>
    <p:sldId id="647" r:id="rId50"/>
    <p:sldId id="363" r:id="rId51"/>
    <p:sldId id="2744" r:id="rId52"/>
    <p:sldId id="2737" r:id="rId53"/>
    <p:sldId id="364" r:id="rId54"/>
    <p:sldId id="648" r:id="rId55"/>
    <p:sldId id="2738" r:id="rId56"/>
    <p:sldId id="649" r:id="rId57"/>
    <p:sldId id="317" r:id="rId58"/>
    <p:sldId id="650" r:id="rId59"/>
    <p:sldId id="340" r:id="rId60"/>
    <p:sldId id="341" r:id="rId61"/>
    <p:sldId id="318" r:id="rId62"/>
    <p:sldId id="319" r:id="rId63"/>
    <p:sldId id="320" r:id="rId64"/>
    <p:sldId id="651" r:id="rId65"/>
    <p:sldId id="652" r:id="rId66"/>
    <p:sldId id="342" r:id="rId67"/>
    <p:sldId id="653" r:id="rId68"/>
    <p:sldId id="343" r:id="rId69"/>
    <p:sldId id="654" r:id="rId70"/>
    <p:sldId id="655" r:id="rId71"/>
    <p:sldId id="656" r:id="rId72"/>
    <p:sldId id="372" r:id="rId73"/>
    <p:sldId id="347" r:id="rId74"/>
    <p:sldId id="657" r:id="rId75"/>
    <p:sldId id="332" r:id="rId76"/>
    <p:sldId id="658" r:id="rId77"/>
    <p:sldId id="659" r:id="rId78"/>
    <p:sldId id="660" r:id="rId79"/>
    <p:sldId id="661" r:id="rId80"/>
    <p:sldId id="593" r:id="rId81"/>
    <p:sldId id="666" r:id="rId82"/>
    <p:sldId id="667" r:id="rId83"/>
    <p:sldId id="668" r:id="rId84"/>
    <p:sldId id="2743" r:id="rId85"/>
    <p:sldId id="2732" r:id="rId86"/>
    <p:sldId id="2733" r:id="rId87"/>
    <p:sldId id="346" r:id="rId88"/>
    <p:sldId id="1015" r:id="rId89"/>
    <p:sldId id="2742" r:id="rId90"/>
    <p:sldId id="1025" r:id="rId91"/>
    <p:sldId id="1030" r:id="rId92"/>
    <p:sldId id="1031" r:id="rId93"/>
    <p:sldId id="2718" r:id="rId94"/>
    <p:sldId id="2740" r:id="rId95"/>
    <p:sldId id="2739" r:id="rId96"/>
  </p:sldIdLst>
  <p:sldSz cx="9144000" cy="5143500" type="screen16x9"/>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3">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anhlam.vltl@outlook.com" initials="t" lastIdx="3" clrIdx="0">
    <p:extLst>
      <p:ext uri="{19B8F6BF-5375-455C-9EA6-DF929625EA0E}">
        <p15:presenceInfo xmlns:p15="http://schemas.microsoft.com/office/powerpoint/2012/main" userId="b7390680eb228562" providerId="Windows Live"/>
      </p:ext>
    </p:extLst>
  </p:cmAuthor>
  <p:cmAuthor id="2" name="Sam Danh" initials="SD" lastIdx="3" clrIdx="1">
    <p:extLst>
      <p:ext uri="{19B8F6BF-5375-455C-9EA6-DF929625EA0E}">
        <p15:presenceInfo xmlns:p15="http://schemas.microsoft.com/office/powerpoint/2012/main" userId="3da81ada6484ede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AEB8"/>
    <a:srgbClr val="15AF11"/>
    <a:srgbClr val="FFFFFF"/>
    <a:srgbClr val="464646"/>
    <a:srgbClr val="F2A4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35" autoAdjust="0"/>
    <p:restoredTop sz="60680" autoAdjust="0"/>
  </p:normalViewPr>
  <p:slideViewPr>
    <p:cSldViewPr>
      <p:cViewPr varScale="1">
        <p:scale>
          <a:sx n="57" d="100"/>
          <a:sy n="57" d="100"/>
        </p:scale>
        <p:origin x="1650" y="66"/>
      </p:cViewPr>
      <p:guideLst>
        <p:guide orient="horz" pos="1393"/>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slide" Target="slides/slide64.xml"/><Relationship Id="rId84" Type="http://schemas.openxmlformats.org/officeDocument/2006/relationships/slide" Target="slides/slide72.xml"/><Relationship Id="rId89" Type="http://schemas.openxmlformats.org/officeDocument/2006/relationships/slide" Target="slides/slide77.xml"/><Relationship Id="rId97"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openxmlformats.org/officeDocument/2006/relationships/slide" Target="slides/slide75.xml"/><Relationship Id="rId102"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slide" Target="slides/slide70.xml"/><Relationship Id="rId90" Type="http://schemas.openxmlformats.org/officeDocument/2006/relationships/slide" Target="slides/slide78.xml"/><Relationship Id="rId95" Type="http://schemas.openxmlformats.org/officeDocument/2006/relationships/slide" Target="slides/slide83.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100"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22B378-F760-4BCE-A796-43C825F3A78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BE624724-6FC4-48F0-BF8E-249E10BC1510}">
      <dgm:prSet phldrT="[Text]" custT="1"/>
      <dgm:spPr/>
      <dgm:t>
        <a:bodyPr/>
        <a:lstStyle/>
        <a:p>
          <a:pPr algn="just">
            <a:buFont typeface="Times New Roman" panose="02020603050405020304" pitchFamily="18" charset="0"/>
            <a:buChar char="-"/>
          </a:pPr>
          <a:r>
            <a:rPr lang="en-US" sz="2400" kern="1200">
              <a:solidFill>
                <a:srgbClr val="3F3F3F"/>
              </a:solidFill>
              <a:latin typeface="Open Sans"/>
              <a:ea typeface="+mn-ea"/>
              <a:cs typeface="+mn-cs"/>
            </a:rPr>
            <a:t>Các cơ quan Nhà nước không làm việc qua điện thoại (Trên thực tế có trường hợp cán bộ liên lạc với người dân nhưng chỉ để trao đổi nhanh một số thông tin, giải quyết một số công việc đơn giản…)</a:t>
          </a:r>
        </a:p>
      </dgm:t>
    </dgm:pt>
    <dgm:pt modelId="{867AC791-7790-46C6-8EB0-54D92543DDED}" type="parTrans" cxnId="{317E624A-28E4-41CF-B192-B205BF53F84A}">
      <dgm:prSet/>
      <dgm:spPr/>
      <dgm:t>
        <a:bodyPr/>
        <a:lstStyle/>
        <a:p>
          <a:endParaRPr lang="en-US" sz="2200">
            <a:solidFill>
              <a:schemeClr val="tx1"/>
            </a:solidFill>
            <a:latin typeface="Times New Roman" panose="02020603050405020304" pitchFamily="18" charset="0"/>
            <a:cs typeface="Times New Roman" panose="02020603050405020304" pitchFamily="18" charset="0"/>
          </a:endParaRPr>
        </a:p>
      </dgm:t>
    </dgm:pt>
    <dgm:pt modelId="{77DB1FEC-06B4-4200-AA11-8E6C2092B8A8}" type="sibTrans" cxnId="{317E624A-28E4-41CF-B192-B205BF53F84A}">
      <dgm:prSet/>
      <dgm:spPr/>
      <dgm:t>
        <a:bodyPr/>
        <a:lstStyle/>
        <a:p>
          <a:endParaRPr lang="en-US" sz="2200">
            <a:solidFill>
              <a:schemeClr val="tx1"/>
            </a:solidFill>
            <a:latin typeface="Times New Roman" panose="02020603050405020304" pitchFamily="18" charset="0"/>
            <a:cs typeface="Times New Roman" panose="02020603050405020304" pitchFamily="18" charset="0"/>
          </a:endParaRPr>
        </a:p>
      </dgm:t>
    </dgm:pt>
    <dgm:pt modelId="{253D1102-4C17-4080-8CBF-896397B4791F}">
      <dgm:prSet phldrT="[Text]" custT="1"/>
      <dgm:spPr/>
      <dgm:t>
        <a:bodyPr/>
        <a:lstStyle/>
        <a:p>
          <a:pPr>
            <a:buFont typeface="Times New Roman" panose="02020603050405020304" pitchFamily="18" charset="0"/>
            <a:buChar char="-"/>
          </a:pPr>
          <a:r>
            <a:rPr lang="en-US" sz="2400"/>
            <a:t>Khi được bất kỳ một người nào tự xưng là cán bộ Công an, Viện kiểm sát, Tòa án… liên lạc qua điện thoại, mạng Internet, người dân cần thông báo ngay với người thân, nhất là người trẻ tuổi, am hiểu</a:t>
          </a:r>
          <a:endParaRPr lang="en-US" sz="2400">
            <a:solidFill>
              <a:schemeClr val="tx1"/>
            </a:solidFill>
            <a:latin typeface="Times New Roman" panose="02020603050405020304" pitchFamily="18" charset="0"/>
            <a:cs typeface="Times New Roman" panose="02020603050405020304" pitchFamily="18" charset="0"/>
          </a:endParaRPr>
        </a:p>
      </dgm:t>
    </dgm:pt>
    <dgm:pt modelId="{ADD3FD1D-9050-4656-A12E-B3004BD50855}" type="parTrans" cxnId="{CA5151C3-A8B9-445C-B657-25D463067368}">
      <dgm:prSet/>
      <dgm:spPr/>
      <dgm:t>
        <a:bodyPr/>
        <a:lstStyle/>
        <a:p>
          <a:endParaRPr lang="en-US" sz="2200">
            <a:solidFill>
              <a:schemeClr val="tx1"/>
            </a:solidFill>
            <a:latin typeface="Times New Roman" panose="02020603050405020304" pitchFamily="18" charset="0"/>
            <a:cs typeface="Times New Roman" panose="02020603050405020304" pitchFamily="18" charset="0"/>
          </a:endParaRPr>
        </a:p>
      </dgm:t>
    </dgm:pt>
    <dgm:pt modelId="{3A3A443F-E706-4FB2-9380-36BA2D9B1E52}" type="sibTrans" cxnId="{CA5151C3-A8B9-445C-B657-25D463067368}">
      <dgm:prSet/>
      <dgm:spPr/>
      <dgm:t>
        <a:bodyPr/>
        <a:lstStyle/>
        <a:p>
          <a:endParaRPr lang="en-US" sz="2200">
            <a:solidFill>
              <a:schemeClr val="tx1"/>
            </a:solidFill>
            <a:latin typeface="Times New Roman" panose="02020603050405020304" pitchFamily="18" charset="0"/>
            <a:cs typeface="Times New Roman" panose="02020603050405020304" pitchFamily="18" charset="0"/>
          </a:endParaRPr>
        </a:p>
      </dgm:t>
    </dgm:pt>
    <dgm:pt modelId="{19104B4F-60CF-4DF1-BA3A-CC1A026A64AA}" type="pres">
      <dgm:prSet presAssocID="{8422B378-F760-4BCE-A796-43C825F3A781}" presName="Name0" presStyleCnt="0">
        <dgm:presLayoutVars>
          <dgm:chMax val="7"/>
          <dgm:chPref val="7"/>
          <dgm:dir/>
        </dgm:presLayoutVars>
      </dgm:prSet>
      <dgm:spPr/>
    </dgm:pt>
    <dgm:pt modelId="{F44076CD-B2CE-4F24-A510-D763DD343AEC}" type="pres">
      <dgm:prSet presAssocID="{8422B378-F760-4BCE-A796-43C825F3A781}" presName="Name1" presStyleCnt="0"/>
      <dgm:spPr/>
    </dgm:pt>
    <dgm:pt modelId="{D168F827-FB94-45E0-A1A7-E902828CB17C}" type="pres">
      <dgm:prSet presAssocID="{8422B378-F760-4BCE-A796-43C825F3A781}" presName="cycle" presStyleCnt="0"/>
      <dgm:spPr/>
    </dgm:pt>
    <dgm:pt modelId="{2211370E-E99E-4FDB-B5B7-F36B005AD8A9}" type="pres">
      <dgm:prSet presAssocID="{8422B378-F760-4BCE-A796-43C825F3A781}" presName="srcNode" presStyleLbl="node1" presStyleIdx="0" presStyleCnt="2"/>
      <dgm:spPr/>
    </dgm:pt>
    <dgm:pt modelId="{DAF28EB0-A42F-413C-BEFA-FC2C2C322DB2}" type="pres">
      <dgm:prSet presAssocID="{8422B378-F760-4BCE-A796-43C825F3A781}" presName="conn" presStyleLbl="parChTrans1D2" presStyleIdx="0" presStyleCnt="1"/>
      <dgm:spPr/>
    </dgm:pt>
    <dgm:pt modelId="{63A58708-6E9F-4F7B-8F93-D2B567592275}" type="pres">
      <dgm:prSet presAssocID="{8422B378-F760-4BCE-A796-43C825F3A781}" presName="extraNode" presStyleLbl="node1" presStyleIdx="0" presStyleCnt="2"/>
      <dgm:spPr/>
    </dgm:pt>
    <dgm:pt modelId="{BBBB6957-D3C8-46CD-AFB2-4C1A74C2A1A7}" type="pres">
      <dgm:prSet presAssocID="{8422B378-F760-4BCE-A796-43C825F3A781}" presName="dstNode" presStyleLbl="node1" presStyleIdx="0" presStyleCnt="2"/>
      <dgm:spPr/>
    </dgm:pt>
    <dgm:pt modelId="{EFD02FFC-C03C-418A-9E4D-35F6C0A46D52}" type="pres">
      <dgm:prSet presAssocID="{BE624724-6FC4-48F0-BF8E-249E10BC1510}" presName="text_1" presStyleLbl="node1" presStyleIdx="0" presStyleCnt="2" custScaleX="101300" custScaleY="145943" custLinFactNeighborY="-11124">
        <dgm:presLayoutVars>
          <dgm:bulletEnabled val="1"/>
        </dgm:presLayoutVars>
      </dgm:prSet>
      <dgm:spPr/>
    </dgm:pt>
    <dgm:pt modelId="{7DB86772-4193-4B71-B753-49C0A826CBEF}" type="pres">
      <dgm:prSet presAssocID="{BE624724-6FC4-48F0-BF8E-249E10BC1510}" presName="accent_1" presStyleCnt="0"/>
      <dgm:spPr/>
    </dgm:pt>
    <dgm:pt modelId="{148D552F-92AA-438C-838E-0D1A938AAAA4}" type="pres">
      <dgm:prSet presAssocID="{BE624724-6FC4-48F0-BF8E-249E10BC1510}" presName="accentRepeatNode" presStyleLbl="solidFgAcc1" presStyleIdx="0" presStyleCnt="2" custLinFactNeighborX="-5243" custLinFactNeighborY="-10158"/>
      <dgm:spPr/>
    </dgm:pt>
    <dgm:pt modelId="{EBF0DD9C-2650-4964-9FD8-8197CB0A06A7}" type="pres">
      <dgm:prSet presAssocID="{253D1102-4C17-4080-8CBF-896397B4791F}" presName="text_2" presStyleLbl="node1" presStyleIdx="1" presStyleCnt="2" custScaleY="143781" custLinFactNeighborX="646" custLinFactNeighborY="4741">
        <dgm:presLayoutVars>
          <dgm:bulletEnabled val="1"/>
        </dgm:presLayoutVars>
      </dgm:prSet>
      <dgm:spPr/>
    </dgm:pt>
    <dgm:pt modelId="{29D8588C-F292-465A-BB28-594B8923B2E1}" type="pres">
      <dgm:prSet presAssocID="{253D1102-4C17-4080-8CBF-896397B4791F}" presName="accent_2" presStyleCnt="0"/>
      <dgm:spPr/>
    </dgm:pt>
    <dgm:pt modelId="{F39A9319-F4A7-430A-97F2-7319DFFE5087}" type="pres">
      <dgm:prSet presAssocID="{253D1102-4C17-4080-8CBF-896397B4791F}" presName="accentRepeatNode" presStyleLbl="solidFgAcc1" presStyleIdx="1" presStyleCnt="2" custLinFactNeighborY="3723"/>
      <dgm:spPr/>
    </dgm:pt>
  </dgm:ptLst>
  <dgm:cxnLst>
    <dgm:cxn modelId="{8CDE2E2A-4ABE-441F-BDF7-6BFE68B524BD}" type="presOf" srcId="{8422B378-F760-4BCE-A796-43C825F3A781}" destId="{19104B4F-60CF-4DF1-BA3A-CC1A026A64AA}" srcOrd="0" destOrd="0" presId="urn:microsoft.com/office/officeart/2008/layout/VerticalCurvedList"/>
    <dgm:cxn modelId="{317E624A-28E4-41CF-B192-B205BF53F84A}" srcId="{8422B378-F760-4BCE-A796-43C825F3A781}" destId="{BE624724-6FC4-48F0-BF8E-249E10BC1510}" srcOrd="0" destOrd="0" parTransId="{867AC791-7790-46C6-8EB0-54D92543DDED}" sibTransId="{77DB1FEC-06B4-4200-AA11-8E6C2092B8A8}"/>
    <dgm:cxn modelId="{A9655F78-1AB5-4F1D-A692-81763F34C00C}" type="presOf" srcId="{253D1102-4C17-4080-8CBF-896397B4791F}" destId="{EBF0DD9C-2650-4964-9FD8-8197CB0A06A7}" srcOrd="0" destOrd="0" presId="urn:microsoft.com/office/officeart/2008/layout/VerticalCurvedList"/>
    <dgm:cxn modelId="{5ECD13BE-E875-4DA7-9FB4-3BAA3A4F7A66}" type="presOf" srcId="{BE624724-6FC4-48F0-BF8E-249E10BC1510}" destId="{EFD02FFC-C03C-418A-9E4D-35F6C0A46D52}" srcOrd="0" destOrd="0" presId="urn:microsoft.com/office/officeart/2008/layout/VerticalCurvedList"/>
    <dgm:cxn modelId="{CA5151C3-A8B9-445C-B657-25D463067368}" srcId="{8422B378-F760-4BCE-A796-43C825F3A781}" destId="{253D1102-4C17-4080-8CBF-896397B4791F}" srcOrd="1" destOrd="0" parTransId="{ADD3FD1D-9050-4656-A12E-B3004BD50855}" sibTransId="{3A3A443F-E706-4FB2-9380-36BA2D9B1E52}"/>
    <dgm:cxn modelId="{516CBBF6-A242-4381-8DF3-73EF150F7A9F}" type="presOf" srcId="{77DB1FEC-06B4-4200-AA11-8E6C2092B8A8}" destId="{DAF28EB0-A42F-413C-BEFA-FC2C2C322DB2}" srcOrd="0" destOrd="0" presId="urn:microsoft.com/office/officeart/2008/layout/VerticalCurvedList"/>
    <dgm:cxn modelId="{755ABA27-39C0-46A0-9B94-DFD94ABC154C}" type="presParOf" srcId="{19104B4F-60CF-4DF1-BA3A-CC1A026A64AA}" destId="{F44076CD-B2CE-4F24-A510-D763DD343AEC}" srcOrd="0" destOrd="0" presId="urn:microsoft.com/office/officeart/2008/layout/VerticalCurvedList"/>
    <dgm:cxn modelId="{1FA03899-7A54-4B50-AC69-723B8286A5C8}" type="presParOf" srcId="{F44076CD-B2CE-4F24-A510-D763DD343AEC}" destId="{D168F827-FB94-45E0-A1A7-E902828CB17C}" srcOrd="0" destOrd="0" presId="urn:microsoft.com/office/officeart/2008/layout/VerticalCurvedList"/>
    <dgm:cxn modelId="{1BAF6EB3-AAB6-4B94-8CA2-AF4B0BECA60F}" type="presParOf" srcId="{D168F827-FB94-45E0-A1A7-E902828CB17C}" destId="{2211370E-E99E-4FDB-B5B7-F36B005AD8A9}" srcOrd="0" destOrd="0" presId="urn:microsoft.com/office/officeart/2008/layout/VerticalCurvedList"/>
    <dgm:cxn modelId="{2AA5DEDC-FB1B-44B9-858E-FA60EEB724D1}" type="presParOf" srcId="{D168F827-FB94-45E0-A1A7-E902828CB17C}" destId="{DAF28EB0-A42F-413C-BEFA-FC2C2C322DB2}" srcOrd="1" destOrd="0" presId="urn:microsoft.com/office/officeart/2008/layout/VerticalCurvedList"/>
    <dgm:cxn modelId="{0776686C-759D-4E56-A19A-8E7E7CC285A5}" type="presParOf" srcId="{D168F827-FB94-45E0-A1A7-E902828CB17C}" destId="{63A58708-6E9F-4F7B-8F93-D2B567592275}" srcOrd="2" destOrd="0" presId="urn:microsoft.com/office/officeart/2008/layout/VerticalCurvedList"/>
    <dgm:cxn modelId="{9A69EA83-763A-40DD-991B-71FED5DD0420}" type="presParOf" srcId="{D168F827-FB94-45E0-A1A7-E902828CB17C}" destId="{BBBB6957-D3C8-46CD-AFB2-4C1A74C2A1A7}" srcOrd="3" destOrd="0" presId="urn:microsoft.com/office/officeart/2008/layout/VerticalCurvedList"/>
    <dgm:cxn modelId="{50271CB7-DE05-405D-9077-48CA5323C6D4}" type="presParOf" srcId="{F44076CD-B2CE-4F24-A510-D763DD343AEC}" destId="{EFD02FFC-C03C-418A-9E4D-35F6C0A46D52}" srcOrd="1" destOrd="0" presId="urn:microsoft.com/office/officeart/2008/layout/VerticalCurvedList"/>
    <dgm:cxn modelId="{ECDF7A82-4CBE-4800-ABE4-A030E01AC616}" type="presParOf" srcId="{F44076CD-B2CE-4F24-A510-D763DD343AEC}" destId="{7DB86772-4193-4B71-B753-49C0A826CBEF}" srcOrd="2" destOrd="0" presId="urn:microsoft.com/office/officeart/2008/layout/VerticalCurvedList"/>
    <dgm:cxn modelId="{3667722D-1E92-4BBB-8F9B-2880F0419922}" type="presParOf" srcId="{7DB86772-4193-4B71-B753-49C0A826CBEF}" destId="{148D552F-92AA-438C-838E-0D1A938AAAA4}" srcOrd="0" destOrd="0" presId="urn:microsoft.com/office/officeart/2008/layout/VerticalCurvedList"/>
    <dgm:cxn modelId="{719316AB-02A7-4393-BBE5-C3EEFC421773}" type="presParOf" srcId="{F44076CD-B2CE-4F24-A510-D763DD343AEC}" destId="{EBF0DD9C-2650-4964-9FD8-8197CB0A06A7}" srcOrd="3" destOrd="0" presId="urn:microsoft.com/office/officeart/2008/layout/VerticalCurvedList"/>
    <dgm:cxn modelId="{DCED4C2A-6757-4EAF-B49F-547FC209BB24}" type="presParOf" srcId="{F44076CD-B2CE-4F24-A510-D763DD343AEC}" destId="{29D8588C-F292-465A-BB28-594B8923B2E1}" srcOrd="4" destOrd="0" presId="urn:microsoft.com/office/officeart/2008/layout/VerticalCurvedList"/>
    <dgm:cxn modelId="{BD535E34-D3A6-4DB6-901E-E5236605C704}" type="presParOf" srcId="{29D8588C-F292-465A-BB28-594B8923B2E1}" destId="{F39A9319-F4A7-430A-97F2-7319DFFE508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22B378-F760-4BCE-A796-43C825F3A78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BE624724-6FC4-48F0-BF8E-249E10BC1510}">
      <dgm:prSet phldrT="[Text]" custT="1"/>
      <dgm:spPr/>
      <dgm:t>
        <a:bodyPr/>
        <a:lstStyle/>
        <a:p>
          <a:pPr>
            <a:buFont typeface="Times New Roman" panose="02020603050405020304" pitchFamily="18" charset="0"/>
            <a:buChar char="-"/>
          </a:pPr>
          <a:r>
            <a:rPr lang="en-GB" sz="2400" err="1">
              <a:solidFill>
                <a:schemeClr val="tx1"/>
              </a:solidFill>
              <a:latin typeface="Times New Roman" panose="02020603050405020304" pitchFamily="18" charset="0"/>
              <a:cs typeface="Times New Roman" panose="02020603050405020304" pitchFamily="18" charset="0"/>
            </a:rPr>
            <a:t>Nâng</a:t>
          </a:r>
          <a:r>
            <a:rPr lang="en-GB" sz="2400">
              <a:solidFill>
                <a:schemeClr val="tx1"/>
              </a:solidFill>
              <a:latin typeface="Times New Roman" panose="02020603050405020304" pitchFamily="18" charset="0"/>
              <a:cs typeface="Times New Roman" panose="02020603050405020304" pitchFamily="18" charset="0"/>
            </a:rPr>
            <a:t> </a:t>
          </a:r>
          <a:r>
            <a:rPr lang="en-GB" sz="2400" err="1">
              <a:solidFill>
                <a:schemeClr val="tx1"/>
              </a:solidFill>
              <a:latin typeface="Times New Roman" panose="02020603050405020304" pitchFamily="18" charset="0"/>
              <a:cs typeface="Times New Roman" panose="02020603050405020304" pitchFamily="18" charset="0"/>
            </a:rPr>
            <a:t>cao</a:t>
          </a:r>
          <a:r>
            <a:rPr lang="en-GB" sz="2400">
              <a:solidFill>
                <a:schemeClr val="tx1"/>
              </a:solidFill>
              <a:latin typeface="Times New Roman" panose="02020603050405020304" pitchFamily="18" charset="0"/>
              <a:cs typeface="Times New Roman" panose="02020603050405020304" pitchFamily="18" charset="0"/>
            </a:rPr>
            <a:t> </a:t>
          </a:r>
          <a:r>
            <a:rPr lang="en-GB" sz="2400" err="1">
              <a:solidFill>
                <a:schemeClr val="tx1"/>
              </a:solidFill>
              <a:latin typeface="Times New Roman" panose="02020603050405020304" pitchFamily="18" charset="0"/>
              <a:cs typeface="Times New Roman" panose="02020603050405020304" pitchFamily="18" charset="0"/>
            </a:rPr>
            <a:t>cảnh</a:t>
          </a:r>
          <a:r>
            <a:rPr lang="en-GB" sz="2400">
              <a:solidFill>
                <a:schemeClr val="tx1"/>
              </a:solidFill>
              <a:latin typeface="Times New Roman" panose="02020603050405020304" pitchFamily="18" charset="0"/>
              <a:cs typeface="Times New Roman" panose="02020603050405020304" pitchFamily="18" charset="0"/>
            </a:rPr>
            <a:t> </a:t>
          </a:r>
          <a:r>
            <a:rPr lang="en-GB" sz="2400" err="1">
              <a:solidFill>
                <a:schemeClr val="tx1"/>
              </a:solidFill>
              <a:latin typeface="Times New Roman" panose="02020603050405020304" pitchFamily="18" charset="0"/>
              <a:cs typeface="Times New Roman" panose="02020603050405020304" pitchFamily="18" charset="0"/>
            </a:rPr>
            <a:t>giác</a:t>
          </a:r>
          <a:r>
            <a:rPr lang="en-GB" sz="2400">
              <a:solidFill>
                <a:schemeClr val="tx1"/>
              </a:solidFill>
              <a:latin typeface="Times New Roman" panose="02020603050405020304" pitchFamily="18" charset="0"/>
              <a:cs typeface="Times New Roman" panose="02020603050405020304" pitchFamily="18" charset="0"/>
            </a:rPr>
            <a:t>, </a:t>
          </a:r>
          <a:r>
            <a:rPr lang="en-GB" sz="2400" err="1">
              <a:solidFill>
                <a:schemeClr val="tx1"/>
              </a:solidFill>
              <a:latin typeface="Times New Roman" panose="02020603050405020304" pitchFamily="18" charset="0"/>
              <a:cs typeface="Times New Roman" panose="02020603050405020304" pitchFamily="18" charset="0"/>
            </a:rPr>
            <a:t>không</a:t>
          </a:r>
          <a:r>
            <a:rPr lang="en-GB" sz="2400">
              <a:solidFill>
                <a:schemeClr val="tx1"/>
              </a:solidFill>
              <a:latin typeface="Times New Roman" panose="02020603050405020304" pitchFamily="18" charset="0"/>
              <a:cs typeface="Times New Roman" panose="02020603050405020304" pitchFamily="18" charset="0"/>
            </a:rPr>
            <a:t> </a:t>
          </a:r>
          <a:r>
            <a:rPr lang="en-GB" sz="2400" err="1">
              <a:solidFill>
                <a:schemeClr val="tx1"/>
              </a:solidFill>
              <a:latin typeface="Times New Roman" panose="02020603050405020304" pitchFamily="18" charset="0"/>
              <a:cs typeface="Times New Roman" panose="02020603050405020304" pitchFamily="18" charset="0"/>
            </a:rPr>
            <a:t>thực</a:t>
          </a:r>
          <a:r>
            <a:rPr lang="en-GB" sz="2400">
              <a:solidFill>
                <a:schemeClr val="tx1"/>
              </a:solidFill>
              <a:latin typeface="Times New Roman" panose="02020603050405020304" pitchFamily="18" charset="0"/>
              <a:cs typeface="Times New Roman" panose="02020603050405020304" pitchFamily="18" charset="0"/>
            </a:rPr>
            <a:t> </a:t>
          </a:r>
          <a:r>
            <a:rPr lang="en-GB" sz="2400" err="1">
              <a:solidFill>
                <a:schemeClr val="tx1"/>
              </a:solidFill>
              <a:latin typeface="Times New Roman" panose="02020603050405020304" pitchFamily="18" charset="0"/>
              <a:cs typeface="Times New Roman" panose="02020603050405020304" pitchFamily="18" charset="0"/>
            </a:rPr>
            <a:t>hiện</a:t>
          </a:r>
          <a:r>
            <a:rPr lang="en-GB" sz="2400">
              <a:solidFill>
                <a:schemeClr val="tx1"/>
              </a:solidFill>
              <a:latin typeface="Times New Roman" panose="02020603050405020304" pitchFamily="18" charset="0"/>
              <a:cs typeface="Times New Roman" panose="02020603050405020304" pitchFamily="18" charset="0"/>
            </a:rPr>
            <a:t> </a:t>
          </a:r>
          <a:r>
            <a:rPr lang="en-GB" sz="2400" err="1">
              <a:solidFill>
                <a:schemeClr val="tx1"/>
              </a:solidFill>
              <a:latin typeface="Times New Roman" panose="02020603050405020304" pitchFamily="18" charset="0"/>
              <a:cs typeface="Times New Roman" panose="02020603050405020304" pitchFamily="18" charset="0"/>
            </a:rPr>
            <a:t>các</a:t>
          </a:r>
          <a:r>
            <a:rPr lang="en-GB" sz="2400">
              <a:solidFill>
                <a:schemeClr val="tx1"/>
              </a:solidFill>
              <a:latin typeface="Times New Roman" panose="02020603050405020304" pitchFamily="18" charset="0"/>
              <a:cs typeface="Times New Roman" panose="02020603050405020304" pitchFamily="18" charset="0"/>
            </a:rPr>
            <a:t> </a:t>
          </a:r>
          <a:r>
            <a:rPr lang="en-GB" sz="2400" err="1">
              <a:solidFill>
                <a:schemeClr val="tx1"/>
              </a:solidFill>
              <a:latin typeface="Times New Roman" panose="02020603050405020304" pitchFamily="18" charset="0"/>
              <a:cs typeface="Times New Roman" panose="02020603050405020304" pitchFamily="18" charset="0"/>
            </a:rPr>
            <a:t>yêu</a:t>
          </a:r>
          <a:r>
            <a:rPr lang="en-GB" sz="2400">
              <a:solidFill>
                <a:schemeClr val="tx1"/>
              </a:solidFill>
              <a:latin typeface="Times New Roman" panose="02020603050405020304" pitchFamily="18" charset="0"/>
              <a:cs typeface="Times New Roman" panose="02020603050405020304" pitchFamily="18" charset="0"/>
            </a:rPr>
            <a:t> </a:t>
          </a:r>
          <a:r>
            <a:rPr lang="en-GB" sz="2400" err="1">
              <a:solidFill>
                <a:schemeClr val="tx1"/>
              </a:solidFill>
              <a:latin typeface="Times New Roman" panose="02020603050405020304" pitchFamily="18" charset="0"/>
              <a:cs typeface="Times New Roman" panose="02020603050405020304" pitchFamily="18" charset="0"/>
            </a:rPr>
            <a:t>cầu</a:t>
          </a:r>
          <a:r>
            <a:rPr lang="en-GB" sz="2400">
              <a:solidFill>
                <a:schemeClr val="tx1"/>
              </a:solidFill>
              <a:latin typeface="Times New Roman" panose="02020603050405020304" pitchFamily="18" charset="0"/>
              <a:cs typeface="Times New Roman" panose="02020603050405020304" pitchFamily="18" charset="0"/>
            </a:rPr>
            <a:t> </a:t>
          </a:r>
          <a:r>
            <a:rPr lang="en-GB" sz="2400" err="1">
              <a:solidFill>
                <a:schemeClr val="tx1"/>
              </a:solidFill>
              <a:latin typeface="Times New Roman" panose="02020603050405020304" pitchFamily="18" charset="0"/>
              <a:cs typeface="Times New Roman" panose="02020603050405020304" pitchFamily="18" charset="0"/>
            </a:rPr>
            <a:t>chuyển</a:t>
          </a:r>
          <a:r>
            <a:rPr lang="en-GB" sz="2400">
              <a:solidFill>
                <a:schemeClr val="tx1"/>
              </a:solidFill>
              <a:latin typeface="Times New Roman" panose="02020603050405020304" pitchFamily="18" charset="0"/>
              <a:cs typeface="Times New Roman" panose="02020603050405020304" pitchFamily="18" charset="0"/>
            </a:rPr>
            <a:t> </a:t>
          </a:r>
          <a:r>
            <a:rPr lang="en-GB" sz="2400" err="1">
              <a:solidFill>
                <a:schemeClr val="tx1"/>
              </a:solidFill>
              <a:latin typeface="Times New Roman" panose="02020603050405020304" pitchFamily="18" charset="0"/>
              <a:cs typeface="Times New Roman" panose="02020603050405020304" pitchFamily="18" charset="0"/>
            </a:rPr>
            <a:t>tiền</a:t>
          </a:r>
          <a:r>
            <a:rPr lang="en-GB" sz="2400">
              <a:solidFill>
                <a:schemeClr val="tx1"/>
              </a:solidFill>
              <a:latin typeface="Times New Roman" panose="02020603050405020304" pitchFamily="18" charset="0"/>
              <a:cs typeface="Times New Roman" panose="02020603050405020304" pitchFamily="18" charset="0"/>
            </a:rPr>
            <a:t> </a:t>
          </a:r>
          <a:r>
            <a:rPr lang="en-GB" sz="2400" err="1">
              <a:solidFill>
                <a:schemeClr val="tx1"/>
              </a:solidFill>
              <a:latin typeface="Times New Roman" panose="02020603050405020304" pitchFamily="18" charset="0"/>
              <a:cs typeface="Times New Roman" panose="02020603050405020304" pitchFamily="18" charset="0"/>
            </a:rPr>
            <a:t>thông</a:t>
          </a:r>
          <a:r>
            <a:rPr lang="en-GB" sz="2400">
              <a:solidFill>
                <a:schemeClr val="tx1"/>
              </a:solidFill>
              <a:latin typeface="Times New Roman" panose="02020603050405020304" pitchFamily="18" charset="0"/>
              <a:cs typeface="Times New Roman" panose="02020603050405020304" pitchFamily="18" charset="0"/>
            </a:rPr>
            <a:t> qua tin </a:t>
          </a:r>
          <a:r>
            <a:rPr lang="en-GB" sz="2400" err="1">
              <a:solidFill>
                <a:schemeClr val="tx1"/>
              </a:solidFill>
              <a:latin typeface="Times New Roman" panose="02020603050405020304" pitchFamily="18" charset="0"/>
              <a:cs typeface="Times New Roman" panose="02020603050405020304" pitchFamily="18" charset="0"/>
            </a:rPr>
            <a:t>nhắn</a:t>
          </a:r>
          <a:r>
            <a:rPr lang="en-GB" sz="2400">
              <a:solidFill>
                <a:schemeClr val="tx1"/>
              </a:solidFill>
              <a:latin typeface="Times New Roman" panose="02020603050405020304" pitchFamily="18" charset="0"/>
              <a:cs typeface="Times New Roman" panose="02020603050405020304" pitchFamily="18" charset="0"/>
            </a:rPr>
            <a:t> </a:t>
          </a:r>
          <a:r>
            <a:rPr lang="en-GB" sz="2400" err="1">
              <a:solidFill>
                <a:schemeClr val="tx1"/>
              </a:solidFill>
              <a:latin typeface="Times New Roman" panose="02020603050405020304" pitchFamily="18" charset="0"/>
              <a:cs typeface="Times New Roman" panose="02020603050405020304" pitchFamily="18" charset="0"/>
            </a:rPr>
            <a:t>đồng</a:t>
          </a:r>
          <a:r>
            <a:rPr lang="en-GB" sz="2400">
              <a:solidFill>
                <a:schemeClr val="tx1"/>
              </a:solidFill>
              <a:latin typeface="Times New Roman" panose="02020603050405020304" pitchFamily="18" charset="0"/>
              <a:cs typeface="Times New Roman" panose="02020603050405020304" pitchFamily="18" charset="0"/>
            </a:rPr>
            <a:t> </a:t>
          </a:r>
          <a:r>
            <a:rPr lang="en-GB" sz="2400" err="1">
              <a:solidFill>
                <a:schemeClr val="tx1"/>
              </a:solidFill>
              <a:latin typeface="Times New Roman" panose="02020603050405020304" pitchFamily="18" charset="0"/>
              <a:cs typeface="Times New Roman" panose="02020603050405020304" pitchFamily="18" charset="0"/>
            </a:rPr>
            <a:t>thời</a:t>
          </a:r>
          <a:r>
            <a:rPr lang="en-GB" sz="2400">
              <a:solidFill>
                <a:schemeClr val="tx1"/>
              </a:solidFill>
              <a:latin typeface="Times New Roman" panose="02020603050405020304" pitchFamily="18" charset="0"/>
              <a:cs typeface="Times New Roman" panose="02020603050405020304" pitchFamily="18" charset="0"/>
            </a:rPr>
            <a:t> </a:t>
          </a:r>
          <a:r>
            <a:rPr lang="en-GB" sz="2400" err="1">
              <a:solidFill>
                <a:schemeClr val="tx1"/>
              </a:solidFill>
              <a:latin typeface="Times New Roman" panose="02020603050405020304" pitchFamily="18" charset="0"/>
              <a:cs typeface="Times New Roman" panose="02020603050405020304" pitchFamily="18" charset="0"/>
            </a:rPr>
            <a:t>gọi</a:t>
          </a:r>
          <a:r>
            <a:rPr lang="en-GB" sz="2400">
              <a:solidFill>
                <a:schemeClr val="tx1"/>
              </a:solidFill>
              <a:latin typeface="Times New Roman" panose="02020603050405020304" pitchFamily="18" charset="0"/>
              <a:cs typeface="Times New Roman" panose="02020603050405020304" pitchFamily="18" charset="0"/>
            </a:rPr>
            <a:t> </a:t>
          </a:r>
          <a:r>
            <a:rPr lang="en-GB" sz="2400" err="1">
              <a:solidFill>
                <a:schemeClr val="tx1"/>
              </a:solidFill>
              <a:latin typeface="Times New Roman" panose="02020603050405020304" pitchFamily="18" charset="0"/>
              <a:cs typeface="Times New Roman" panose="02020603050405020304" pitchFamily="18" charset="0"/>
            </a:rPr>
            <a:t>điện</a:t>
          </a:r>
          <a:r>
            <a:rPr lang="en-GB" sz="2400">
              <a:solidFill>
                <a:schemeClr val="tx1"/>
              </a:solidFill>
              <a:latin typeface="Times New Roman" panose="02020603050405020304" pitchFamily="18" charset="0"/>
              <a:cs typeface="Times New Roman" panose="02020603050405020304" pitchFamily="18" charset="0"/>
            </a:rPr>
            <a:t> </a:t>
          </a:r>
          <a:r>
            <a:rPr lang="en-GB" sz="2400" err="1">
              <a:solidFill>
                <a:schemeClr val="tx1"/>
              </a:solidFill>
              <a:latin typeface="Times New Roman" panose="02020603050405020304" pitchFamily="18" charset="0"/>
              <a:cs typeface="Times New Roman" panose="02020603050405020304" pitchFamily="18" charset="0"/>
            </a:rPr>
            <a:t>thoại</a:t>
          </a:r>
          <a:r>
            <a:rPr lang="en-GB" sz="2400">
              <a:solidFill>
                <a:schemeClr val="tx1"/>
              </a:solidFill>
              <a:latin typeface="Times New Roman" panose="02020603050405020304" pitchFamily="18" charset="0"/>
              <a:cs typeface="Times New Roman" panose="02020603050405020304" pitchFamily="18" charset="0"/>
            </a:rPr>
            <a:t> </a:t>
          </a:r>
          <a:r>
            <a:rPr lang="en-GB" sz="2400" err="1">
              <a:solidFill>
                <a:schemeClr val="tx1"/>
              </a:solidFill>
              <a:latin typeface="Times New Roman" panose="02020603050405020304" pitchFamily="18" charset="0"/>
              <a:cs typeface="Times New Roman" panose="02020603050405020304" pitchFamily="18" charset="0"/>
            </a:rPr>
            <a:t>cho</a:t>
          </a:r>
          <a:r>
            <a:rPr lang="en-GB" sz="2400">
              <a:solidFill>
                <a:schemeClr val="tx1"/>
              </a:solidFill>
              <a:latin typeface="Times New Roman" panose="02020603050405020304" pitchFamily="18" charset="0"/>
              <a:cs typeface="Times New Roman" panose="02020603050405020304" pitchFamily="18" charset="0"/>
            </a:rPr>
            <a:t> </a:t>
          </a:r>
          <a:r>
            <a:rPr lang="en-GB" sz="2400" err="1">
              <a:solidFill>
                <a:schemeClr val="tx1"/>
              </a:solidFill>
              <a:latin typeface="Times New Roman" panose="02020603050405020304" pitchFamily="18" charset="0"/>
              <a:cs typeface="Times New Roman" panose="02020603050405020304" pitchFamily="18" charset="0"/>
            </a:rPr>
            <a:t>chính</a:t>
          </a:r>
          <a:r>
            <a:rPr lang="en-GB" sz="2400">
              <a:solidFill>
                <a:schemeClr val="tx1"/>
              </a:solidFill>
              <a:latin typeface="Times New Roman" panose="02020603050405020304" pitchFamily="18" charset="0"/>
              <a:cs typeface="Times New Roman" panose="02020603050405020304" pitchFamily="18" charset="0"/>
            </a:rPr>
            <a:t> </a:t>
          </a:r>
          <a:r>
            <a:rPr lang="en-GB" sz="2400" err="1">
              <a:solidFill>
                <a:schemeClr val="tx1"/>
              </a:solidFill>
              <a:latin typeface="Times New Roman" panose="02020603050405020304" pitchFamily="18" charset="0"/>
              <a:cs typeface="Times New Roman" panose="02020603050405020304" pitchFamily="18" charset="0"/>
            </a:rPr>
            <a:t>chủ</a:t>
          </a:r>
          <a:r>
            <a:rPr lang="en-GB" sz="2400">
              <a:solidFill>
                <a:schemeClr val="tx1"/>
              </a:solidFill>
              <a:latin typeface="Times New Roman" panose="02020603050405020304" pitchFamily="18" charset="0"/>
              <a:cs typeface="Times New Roman" panose="02020603050405020304" pitchFamily="18" charset="0"/>
            </a:rPr>
            <a:t> </a:t>
          </a:r>
          <a:r>
            <a:rPr lang="en-GB" sz="2400" err="1">
              <a:solidFill>
                <a:schemeClr val="tx1"/>
              </a:solidFill>
              <a:latin typeface="Times New Roman" panose="02020603050405020304" pitchFamily="18" charset="0"/>
              <a:cs typeface="Times New Roman" panose="02020603050405020304" pitchFamily="18" charset="0"/>
            </a:rPr>
            <a:t>để</a:t>
          </a:r>
          <a:r>
            <a:rPr lang="en-GB" sz="2400">
              <a:solidFill>
                <a:schemeClr val="tx1"/>
              </a:solidFill>
              <a:latin typeface="Times New Roman" panose="02020603050405020304" pitchFamily="18" charset="0"/>
              <a:cs typeface="Times New Roman" panose="02020603050405020304" pitchFamily="18" charset="0"/>
            </a:rPr>
            <a:t> </a:t>
          </a:r>
          <a:r>
            <a:rPr lang="en-GB" sz="2400" err="1">
              <a:solidFill>
                <a:schemeClr val="tx1"/>
              </a:solidFill>
              <a:latin typeface="Times New Roman" panose="02020603050405020304" pitchFamily="18" charset="0"/>
              <a:cs typeface="Times New Roman" panose="02020603050405020304" pitchFamily="18" charset="0"/>
            </a:rPr>
            <a:t>xác</a:t>
          </a:r>
          <a:r>
            <a:rPr lang="en-GB" sz="2400">
              <a:solidFill>
                <a:schemeClr val="tx1"/>
              </a:solidFill>
              <a:latin typeface="Times New Roman" panose="02020603050405020304" pitchFamily="18" charset="0"/>
              <a:cs typeface="Times New Roman" panose="02020603050405020304" pitchFamily="18" charset="0"/>
            </a:rPr>
            <a:t> </a:t>
          </a:r>
          <a:r>
            <a:rPr lang="en-GB" sz="2400" err="1">
              <a:solidFill>
                <a:schemeClr val="tx1"/>
              </a:solidFill>
              <a:latin typeface="Times New Roman" panose="02020603050405020304" pitchFamily="18" charset="0"/>
              <a:cs typeface="Times New Roman" panose="02020603050405020304" pitchFamily="18" charset="0"/>
            </a:rPr>
            <a:t>minh</a:t>
          </a:r>
          <a:r>
            <a:rPr lang="en-GB" sz="2400">
              <a:solidFill>
                <a:schemeClr val="tx1"/>
              </a:solidFill>
              <a:latin typeface="Times New Roman" panose="02020603050405020304" pitchFamily="18" charset="0"/>
              <a:cs typeface="Times New Roman" panose="02020603050405020304" pitchFamily="18" charset="0"/>
            </a:rPr>
            <a:t> </a:t>
          </a:r>
          <a:r>
            <a:rPr lang="en-GB" sz="2400" err="1">
              <a:solidFill>
                <a:schemeClr val="tx1"/>
              </a:solidFill>
              <a:latin typeface="Times New Roman" panose="02020603050405020304" pitchFamily="18" charset="0"/>
              <a:cs typeface="Times New Roman" panose="02020603050405020304" pitchFamily="18" charset="0"/>
            </a:rPr>
            <a:t>lại</a:t>
          </a:r>
          <a:r>
            <a:rPr lang="en-GB" sz="2400">
              <a:solidFill>
                <a:schemeClr val="tx1"/>
              </a:solidFill>
              <a:latin typeface="Times New Roman" panose="02020603050405020304" pitchFamily="18" charset="0"/>
              <a:cs typeface="Times New Roman" panose="02020603050405020304" pitchFamily="18" charset="0"/>
            </a:rPr>
            <a:t> </a:t>
          </a:r>
          <a:r>
            <a:rPr lang="en-GB" sz="2400" err="1">
              <a:solidFill>
                <a:schemeClr val="tx1"/>
              </a:solidFill>
              <a:latin typeface="Times New Roman" panose="02020603050405020304" pitchFamily="18" charset="0"/>
              <a:cs typeface="Times New Roman" panose="02020603050405020304" pitchFamily="18" charset="0"/>
            </a:rPr>
            <a:t>khi</a:t>
          </a:r>
          <a:r>
            <a:rPr lang="en-GB" sz="2400">
              <a:solidFill>
                <a:schemeClr val="tx1"/>
              </a:solidFill>
              <a:latin typeface="Times New Roman" panose="02020603050405020304" pitchFamily="18" charset="0"/>
              <a:cs typeface="Times New Roman" panose="02020603050405020304" pitchFamily="18" charset="0"/>
            </a:rPr>
            <a:t> </a:t>
          </a:r>
          <a:r>
            <a:rPr lang="en-GB" sz="2400" err="1">
              <a:solidFill>
                <a:schemeClr val="tx1"/>
              </a:solidFill>
              <a:latin typeface="Times New Roman" panose="02020603050405020304" pitchFamily="18" charset="0"/>
              <a:cs typeface="Times New Roman" panose="02020603050405020304" pitchFamily="18" charset="0"/>
            </a:rPr>
            <a:t>nhận</a:t>
          </a:r>
          <a:r>
            <a:rPr lang="en-GB" sz="2400">
              <a:solidFill>
                <a:schemeClr val="tx1"/>
              </a:solidFill>
              <a:latin typeface="Times New Roman" panose="02020603050405020304" pitchFamily="18" charset="0"/>
              <a:cs typeface="Times New Roman" panose="02020603050405020304" pitchFamily="18" charset="0"/>
            </a:rPr>
            <a:t> </a:t>
          </a:r>
          <a:r>
            <a:rPr lang="en-GB" sz="2400" err="1">
              <a:solidFill>
                <a:schemeClr val="tx1"/>
              </a:solidFill>
              <a:latin typeface="Times New Roman" panose="02020603050405020304" pitchFamily="18" charset="0"/>
              <a:cs typeface="Times New Roman" panose="02020603050405020304" pitchFamily="18" charset="0"/>
            </a:rPr>
            <a:t>được</a:t>
          </a:r>
          <a:r>
            <a:rPr lang="en-GB" sz="2400">
              <a:solidFill>
                <a:schemeClr val="tx1"/>
              </a:solidFill>
              <a:latin typeface="Times New Roman" panose="02020603050405020304" pitchFamily="18" charset="0"/>
              <a:cs typeface="Times New Roman" panose="02020603050405020304" pitchFamily="18" charset="0"/>
            </a:rPr>
            <a:t> </a:t>
          </a:r>
          <a:r>
            <a:rPr lang="en-GB" sz="2400" err="1">
              <a:solidFill>
                <a:schemeClr val="tx1"/>
              </a:solidFill>
              <a:latin typeface="Times New Roman" panose="02020603050405020304" pitchFamily="18" charset="0"/>
              <a:cs typeface="Times New Roman" panose="02020603050405020304" pitchFamily="18" charset="0"/>
            </a:rPr>
            <a:t>đề</a:t>
          </a:r>
          <a:r>
            <a:rPr lang="en-GB" sz="2400">
              <a:solidFill>
                <a:schemeClr val="tx1"/>
              </a:solidFill>
              <a:latin typeface="Times New Roman" panose="02020603050405020304" pitchFamily="18" charset="0"/>
              <a:cs typeface="Times New Roman" panose="02020603050405020304" pitchFamily="18" charset="0"/>
            </a:rPr>
            <a:t> </a:t>
          </a:r>
          <a:r>
            <a:rPr lang="en-GB" sz="2400" err="1">
              <a:solidFill>
                <a:schemeClr val="tx1"/>
              </a:solidFill>
              <a:latin typeface="Times New Roman" panose="02020603050405020304" pitchFamily="18" charset="0"/>
              <a:cs typeface="Times New Roman" panose="02020603050405020304" pitchFamily="18" charset="0"/>
            </a:rPr>
            <a:t>nghị</a:t>
          </a:r>
          <a:r>
            <a:rPr lang="en-GB" sz="2400">
              <a:solidFill>
                <a:schemeClr val="tx1"/>
              </a:solidFill>
              <a:latin typeface="Times New Roman" panose="02020603050405020304" pitchFamily="18" charset="0"/>
              <a:cs typeface="Times New Roman" panose="02020603050405020304" pitchFamily="18" charset="0"/>
            </a:rPr>
            <a:t> </a:t>
          </a:r>
          <a:r>
            <a:rPr lang="en-GB" sz="2400" err="1">
              <a:solidFill>
                <a:schemeClr val="tx1"/>
              </a:solidFill>
              <a:latin typeface="Times New Roman" panose="02020603050405020304" pitchFamily="18" charset="0"/>
              <a:cs typeface="Times New Roman" panose="02020603050405020304" pitchFamily="18" charset="0"/>
            </a:rPr>
            <a:t>mượn</a:t>
          </a:r>
          <a:r>
            <a:rPr lang="en-GB" sz="2400">
              <a:solidFill>
                <a:schemeClr val="tx1"/>
              </a:solidFill>
              <a:latin typeface="Times New Roman" panose="02020603050405020304" pitchFamily="18" charset="0"/>
              <a:cs typeface="Times New Roman" panose="02020603050405020304" pitchFamily="18" charset="0"/>
            </a:rPr>
            <a:t> </a:t>
          </a:r>
          <a:r>
            <a:rPr lang="en-GB" sz="2400" err="1">
              <a:solidFill>
                <a:schemeClr val="tx1"/>
              </a:solidFill>
              <a:latin typeface="Times New Roman" panose="02020603050405020304" pitchFamily="18" charset="0"/>
              <a:cs typeface="Times New Roman" panose="02020603050405020304" pitchFamily="18" charset="0"/>
            </a:rPr>
            <a:t>tiền</a:t>
          </a:r>
          <a:r>
            <a:rPr lang="en-GB" sz="2400">
              <a:solidFill>
                <a:schemeClr val="tx1"/>
              </a:solidFill>
              <a:latin typeface="Times New Roman" panose="02020603050405020304" pitchFamily="18" charset="0"/>
              <a:cs typeface="Times New Roman" panose="02020603050405020304" pitchFamily="18" charset="0"/>
            </a:rPr>
            <a:t> </a:t>
          </a:r>
          <a:r>
            <a:rPr lang="en-GB" sz="2400" err="1">
              <a:solidFill>
                <a:schemeClr val="tx1"/>
              </a:solidFill>
              <a:latin typeface="Times New Roman" panose="02020603050405020304" pitchFamily="18" charset="0"/>
              <a:cs typeface="Times New Roman" panose="02020603050405020304" pitchFamily="18" charset="0"/>
            </a:rPr>
            <a:t>từ</a:t>
          </a:r>
          <a:r>
            <a:rPr lang="en-GB" sz="2400">
              <a:solidFill>
                <a:schemeClr val="tx1"/>
              </a:solidFill>
              <a:latin typeface="Times New Roman" panose="02020603050405020304" pitchFamily="18" charset="0"/>
              <a:cs typeface="Times New Roman" panose="02020603050405020304" pitchFamily="18" charset="0"/>
            </a:rPr>
            <a:t> </a:t>
          </a:r>
          <a:r>
            <a:rPr lang="en-GB" sz="2400" err="1">
              <a:solidFill>
                <a:schemeClr val="tx1"/>
              </a:solidFill>
              <a:latin typeface="Times New Roman" panose="02020603050405020304" pitchFamily="18" charset="0"/>
              <a:cs typeface="Times New Roman" panose="02020603050405020304" pitchFamily="18" charset="0"/>
            </a:rPr>
            <a:t>tài</a:t>
          </a:r>
          <a:r>
            <a:rPr lang="en-GB" sz="2400">
              <a:solidFill>
                <a:schemeClr val="tx1"/>
              </a:solidFill>
              <a:latin typeface="Times New Roman" panose="02020603050405020304" pitchFamily="18" charset="0"/>
              <a:cs typeface="Times New Roman" panose="02020603050405020304" pitchFamily="18" charset="0"/>
            </a:rPr>
            <a:t> </a:t>
          </a:r>
          <a:r>
            <a:rPr lang="en-GB" sz="2400" err="1">
              <a:solidFill>
                <a:schemeClr val="tx1"/>
              </a:solidFill>
              <a:latin typeface="Times New Roman" panose="02020603050405020304" pitchFamily="18" charset="0"/>
              <a:cs typeface="Times New Roman" panose="02020603050405020304" pitchFamily="18" charset="0"/>
            </a:rPr>
            <a:t>khoản</a:t>
          </a:r>
          <a:r>
            <a:rPr lang="en-GB" sz="2400">
              <a:solidFill>
                <a:schemeClr val="tx1"/>
              </a:solidFill>
              <a:latin typeface="Times New Roman" panose="02020603050405020304" pitchFamily="18" charset="0"/>
              <a:cs typeface="Times New Roman" panose="02020603050405020304" pitchFamily="18" charset="0"/>
            </a:rPr>
            <a:t> </a:t>
          </a:r>
          <a:r>
            <a:rPr lang="en-GB" sz="2400" err="1">
              <a:solidFill>
                <a:schemeClr val="tx1"/>
              </a:solidFill>
              <a:latin typeface="Times New Roman" panose="02020603050405020304" pitchFamily="18" charset="0"/>
              <a:cs typeface="Times New Roman" panose="02020603050405020304" pitchFamily="18" charset="0"/>
            </a:rPr>
            <a:t>của</a:t>
          </a:r>
          <a:r>
            <a:rPr lang="en-GB" sz="2400">
              <a:solidFill>
                <a:schemeClr val="tx1"/>
              </a:solidFill>
              <a:latin typeface="Times New Roman" panose="02020603050405020304" pitchFamily="18" charset="0"/>
              <a:cs typeface="Times New Roman" panose="02020603050405020304" pitchFamily="18" charset="0"/>
            </a:rPr>
            <a:t> </a:t>
          </a:r>
          <a:r>
            <a:rPr lang="en-GB" sz="2400" err="1">
              <a:solidFill>
                <a:schemeClr val="tx1"/>
              </a:solidFill>
              <a:latin typeface="Times New Roman" panose="02020603050405020304" pitchFamily="18" charset="0"/>
              <a:cs typeface="Times New Roman" panose="02020603050405020304" pitchFamily="18" charset="0"/>
            </a:rPr>
            <a:t>người</a:t>
          </a:r>
          <a:r>
            <a:rPr lang="en-GB" sz="2400">
              <a:solidFill>
                <a:schemeClr val="tx1"/>
              </a:solidFill>
              <a:latin typeface="Times New Roman" panose="02020603050405020304" pitchFamily="18" charset="0"/>
              <a:cs typeface="Times New Roman" panose="02020603050405020304" pitchFamily="18" charset="0"/>
            </a:rPr>
            <a:t> </a:t>
          </a:r>
          <a:r>
            <a:rPr lang="en-GB" sz="2400" err="1">
              <a:solidFill>
                <a:schemeClr val="tx1"/>
              </a:solidFill>
              <a:latin typeface="Times New Roman" panose="02020603050405020304" pitchFamily="18" charset="0"/>
              <a:cs typeface="Times New Roman" panose="02020603050405020304" pitchFamily="18" charset="0"/>
            </a:rPr>
            <a:t>quen</a:t>
          </a:r>
          <a:r>
            <a:rPr lang="en-GB" sz="2400">
              <a:solidFill>
                <a:schemeClr val="tx1"/>
              </a:solidFill>
              <a:latin typeface="Times New Roman" panose="02020603050405020304" pitchFamily="18" charset="0"/>
              <a:cs typeface="Times New Roman" panose="02020603050405020304" pitchFamily="18" charset="0"/>
            </a:rPr>
            <a:t>.</a:t>
          </a:r>
          <a:endParaRPr lang="en-US" sz="2400">
            <a:solidFill>
              <a:schemeClr val="tx1"/>
            </a:solidFill>
            <a:latin typeface="Times New Roman" panose="02020603050405020304" pitchFamily="18" charset="0"/>
            <a:cs typeface="Times New Roman" panose="02020603050405020304" pitchFamily="18" charset="0"/>
          </a:endParaRPr>
        </a:p>
      </dgm:t>
    </dgm:pt>
    <dgm:pt modelId="{867AC791-7790-46C6-8EB0-54D92543DDED}" type="parTrans" cxnId="{317E624A-28E4-41CF-B192-B205BF53F84A}">
      <dgm:prSet/>
      <dgm:spPr/>
      <dgm:t>
        <a:bodyPr/>
        <a:lstStyle/>
        <a:p>
          <a:endParaRPr lang="en-US" sz="2200">
            <a:solidFill>
              <a:schemeClr val="tx1"/>
            </a:solidFill>
            <a:latin typeface="Times New Roman" panose="02020603050405020304" pitchFamily="18" charset="0"/>
            <a:cs typeface="Times New Roman" panose="02020603050405020304" pitchFamily="18" charset="0"/>
          </a:endParaRPr>
        </a:p>
      </dgm:t>
    </dgm:pt>
    <dgm:pt modelId="{77DB1FEC-06B4-4200-AA11-8E6C2092B8A8}" type="sibTrans" cxnId="{317E624A-28E4-41CF-B192-B205BF53F84A}">
      <dgm:prSet/>
      <dgm:spPr/>
      <dgm:t>
        <a:bodyPr/>
        <a:lstStyle/>
        <a:p>
          <a:endParaRPr lang="en-US" sz="2200">
            <a:solidFill>
              <a:schemeClr val="tx1"/>
            </a:solidFill>
            <a:latin typeface="Times New Roman" panose="02020603050405020304" pitchFamily="18" charset="0"/>
            <a:cs typeface="Times New Roman" panose="02020603050405020304" pitchFamily="18" charset="0"/>
          </a:endParaRPr>
        </a:p>
      </dgm:t>
    </dgm:pt>
    <dgm:pt modelId="{96DD16AA-2DF5-42F7-90D4-363C500A0D0F}">
      <dgm:prSet phldrT="[Text]" custT="1"/>
      <dgm:spPr/>
      <dgm:t>
        <a:bodyPr/>
        <a:lstStyle/>
        <a:p>
          <a:pPr>
            <a:buFont typeface="Times New Roman" panose="02020603050405020304" pitchFamily="18" charset="0"/>
            <a:buChar char="-"/>
          </a:pPr>
          <a:r>
            <a:rPr lang="en-US" sz="2400" err="1">
              <a:solidFill>
                <a:schemeClr val="tx1"/>
              </a:solidFill>
              <a:latin typeface="Times New Roman" panose="02020603050405020304" pitchFamily="18" charset="0"/>
              <a:cs typeface="Times New Roman" panose="02020603050405020304" pitchFamily="18" charset="0"/>
            </a:rPr>
            <a:t>Tuyệt</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đối</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không</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nhấp</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vào</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các</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đường</a:t>
          </a:r>
          <a:r>
            <a:rPr lang="en-US" sz="2400">
              <a:solidFill>
                <a:schemeClr val="tx1"/>
              </a:solidFill>
              <a:latin typeface="Times New Roman" panose="02020603050405020304" pitchFamily="18" charset="0"/>
              <a:cs typeface="Times New Roman" panose="02020603050405020304" pitchFamily="18" charset="0"/>
            </a:rPr>
            <a:t> link </a:t>
          </a:r>
          <a:r>
            <a:rPr lang="en-US" sz="2400" err="1">
              <a:solidFill>
                <a:schemeClr val="tx1"/>
              </a:solidFill>
              <a:latin typeface="Times New Roman" panose="02020603050405020304" pitchFamily="18" charset="0"/>
              <a:cs typeface="Times New Roman" panose="02020603050405020304" pitchFamily="18" charset="0"/>
            </a:rPr>
            <a:t>lạ</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đường</a:t>
          </a:r>
          <a:r>
            <a:rPr lang="en-US" sz="2400">
              <a:solidFill>
                <a:schemeClr val="tx1"/>
              </a:solidFill>
              <a:latin typeface="Times New Roman" panose="02020603050405020304" pitchFamily="18" charset="0"/>
              <a:cs typeface="Times New Roman" panose="02020603050405020304" pitchFamily="18" charset="0"/>
            </a:rPr>
            <a:t> link </a:t>
          </a:r>
          <a:r>
            <a:rPr lang="en-US" sz="2400" err="1">
              <a:solidFill>
                <a:schemeClr val="tx1"/>
              </a:solidFill>
              <a:latin typeface="Times New Roman" panose="02020603050405020304" pitchFamily="18" charset="0"/>
              <a:cs typeface="Times New Roman" panose="02020603050405020304" pitchFamily="18" charset="0"/>
            </a:rPr>
            <a:t>có</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nội</a:t>
          </a:r>
          <a:r>
            <a:rPr lang="en-US" sz="2400">
              <a:solidFill>
                <a:schemeClr val="tx1"/>
              </a:solidFill>
              <a:latin typeface="Times New Roman" panose="02020603050405020304" pitchFamily="18" charset="0"/>
              <a:cs typeface="Times New Roman" panose="02020603050405020304" pitchFamily="18" charset="0"/>
            </a:rPr>
            <a:t> dung </a:t>
          </a:r>
          <a:r>
            <a:rPr lang="en-US" sz="2400" err="1">
              <a:solidFill>
                <a:schemeClr val="tx1"/>
              </a:solidFill>
              <a:latin typeface="Times New Roman" panose="02020603050405020304" pitchFamily="18" charset="0"/>
              <a:cs typeface="Times New Roman" panose="02020603050405020304" pitchFamily="18" charset="0"/>
            </a:rPr>
            <a:t>giật</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gân</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đồi</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trụy</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trên</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mạng</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xã</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hội</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dẫn</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đến</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bị</a:t>
          </a:r>
          <a:r>
            <a:rPr lang="en-US" sz="2400">
              <a:solidFill>
                <a:schemeClr val="tx1"/>
              </a:solidFill>
              <a:latin typeface="Times New Roman" panose="02020603050405020304" pitchFamily="18" charset="0"/>
              <a:cs typeface="Times New Roman" panose="02020603050405020304" pitchFamily="18" charset="0"/>
            </a:rPr>
            <a:t> hack </a:t>
          </a:r>
          <a:r>
            <a:rPr lang="en-US" sz="2400" err="1">
              <a:solidFill>
                <a:schemeClr val="tx1"/>
              </a:solidFill>
              <a:latin typeface="Times New Roman" panose="02020603050405020304" pitchFamily="18" charset="0"/>
              <a:cs typeface="Times New Roman" panose="02020603050405020304" pitchFamily="18" charset="0"/>
            </a:rPr>
            <a:t>tài</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khoản</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và</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đối</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tượng</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sử</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dụng</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tài</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khoản</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bị</a:t>
          </a:r>
          <a:r>
            <a:rPr lang="en-US" sz="2400">
              <a:solidFill>
                <a:schemeClr val="tx1"/>
              </a:solidFill>
              <a:latin typeface="Times New Roman" panose="02020603050405020304" pitchFamily="18" charset="0"/>
              <a:cs typeface="Times New Roman" panose="02020603050405020304" pitchFamily="18" charset="0"/>
            </a:rPr>
            <a:t> hack </a:t>
          </a:r>
          <a:r>
            <a:rPr lang="en-US" sz="2400" err="1">
              <a:solidFill>
                <a:schemeClr val="tx1"/>
              </a:solidFill>
              <a:latin typeface="Times New Roman" panose="02020603050405020304" pitchFamily="18" charset="0"/>
              <a:cs typeface="Times New Roman" panose="02020603050405020304" pitchFamily="18" charset="0"/>
            </a:rPr>
            <a:t>đi</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lừa</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đảo</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người</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quen</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của</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mình</a:t>
          </a:r>
          <a:r>
            <a:rPr lang="en-US" sz="2400">
              <a:solidFill>
                <a:schemeClr val="tx1"/>
              </a:solidFill>
              <a:latin typeface="Times New Roman" panose="02020603050405020304" pitchFamily="18" charset="0"/>
              <a:cs typeface="Times New Roman" panose="02020603050405020304" pitchFamily="18" charset="0"/>
            </a:rPr>
            <a:t>.</a:t>
          </a:r>
        </a:p>
      </dgm:t>
    </dgm:pt>
    <dgm:pt modelId="{23D0F572-5D55-4A5F-A166-59FDFB186FBA}" type="parTrans" cxnId="{4CA1E9CB-8EE1-4DE2-A7CC-0F39BC2BD94C}">
      <dgm:prSet/>
      <dgm:spPr/>
      <dgm:t>
        <a:bodyPr/>
        <a:lstStyle/>
        <a:p>
          <a:endParaRPr lang="en-US" sz="2200">
            <a:solidFill>
              <a:schemeClr val="tx1"/>
            </a:solidFill>
            <a:latin typeface="Times New Roman" panose="02020603050405020304" pitchFamily="18" charset="0"/>
            <a:cs typeface="Times New Roman" panose="02020603050405020304" pitchFamily="18" charset="0"/>
          </a:endParaRPr>
        </a:p>
      </dgm:t>
    </dgm:pt>
    <dgm:pt modelId="{A0C5AC13-46F8-4BF9-8B7B-9AE13A47A1A1}" type="sibTrans" cxnId="{4CA1E9CB-8EE1-4DE2-A7CC-0F39BC2BD94C}">
      <dgm:prSet/>
      <dgm:spPr/>
      <dgm:t>
        <a:bodyPr/>
        <a:lstStyle/>
        <a:p>
          <a:endParaRPr lang="en-US" sz="2200">
            <a:solidFill>
              <a:schemeClr val="tx1"/>
            </a:solidFill>
            <a:latin typeface="Times New Roman" panose="02020603050405020304" pitchFamily="18" charset="0"/>
            <a:cs typeface="Times New Roman" panose="02020603050405020304" pitchFamily="18" charset="0"/>
          </a:endParaRPr>
        </a:p>
      </dgm:t>
    </dgm:pt>
    <dgm:pt modelId="{253D1102-4C17-4080-8CBF-896397B4791F}">
      <dgm:prSet phldrT="[Text]" custT="1"/>
      <dgm:spPr/>
      <dgm:t>
        <a:bodyPr/>
        <a:lstStyle/>
        <a:p>
          <a:pPr>
            <a:buFont typeface="Times New Roman" panose="02020603050405020304" pitchFamily="18" charset="0"/>
            <a:buChar char="-"/>
          </a:pPr>
          <a:r>
            <a:rPr lang="en-US" sz="2400" err="1">
              <a:solidFill>
                <a:schemeClr val="tx1"/>
              </a:solidFill>
              <a:latin typeface="Times New Roman" panose="02020603050405020304" pitchFamily="18" charset="0"/>
              <a:cs typeface="Times New Roman" panose="02020603050405020304" pitchFamily="18" charset="0"/>
            </a:rPr>
            <a:t>Lập</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tức</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thông</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báo</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cho</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tất</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cả</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người</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quen</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bạn</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bè</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trên</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mạng</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xã</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hội</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khi</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bị</a:t>
          </a:r>
          <a:r>
            <a:rPr lang="en-US" sz="2400">
              <a:solidFill>
                <a:schemeClr val="tx1"/>
              </a:solidFill>
              <a:latin typeface="Times New Roman" panose="02020603050405020304" pitchFamily="18" charset="0"/>
              <a:cs typeface="Times New Roman" panose="02020603050405020304" pitchFamily="18" charset="0"/>
            </a:rPr>
            <a:t> hack </a:t>
          </a:r>
          <a:r>
            <a:rPr lang="en-US" sz="2400" err="1">
              <a:solidFill>
                <a:schemeClr val="tx1"/>
              </a:solidFill>
              <a:latin typeface="Times New Roman" panose="02020603050405020304" pitchFamily="18" charset="0"/>
              <a:cs typeface="Times New Roman" panose="02020603050405020304" pitchFamily="18" charset="0"/>
            </a:rPr>
            <a:t>tài</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khoản</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để</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đề</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phòng</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đối</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tượng</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sử</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dụng</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tài</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khoản</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bị</a:t>
          </a:r>
          <a:r>
            <a:rPr lang="en-US" sz="2400">
              <a:solidFill>
                <a:schemeClr val="tx1"/>
              </a:solidFill>
              <a:latin typeface="Times New Roman" panose="02020603050405020304" pitchFamily="18" charset="0"/>
              <a:cs typeface="Times New Roman" panose="02020603050405020304" pitchFamily="18" charset="0"/>
            </a:rPr>
            <a:t> hack </a:t>
          </a:r>
          <a:r>
            <a:rPr lang="en-US" sz="2400" err="1">
              <a:solidFill>
                <a:schemeClr val="tx1"/>
              </a:solidFill>
              <a:latin typeface="Times New Roman" panose="02020603050405020304" pitchFamily="18" charset="0"/>
              <a:cs typeface="Times New Roman" panose="02020603050405020304" pitchFamily="18" charset="0"/>
            </a:rPr>
            <a:t>lừa</a:t>
          </a:r>
          <a:r>
            <a:rPr lang="en-US" sz="240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đảo</a:t>
          </a:r>
          <a:r>
            <a:rPr lang="en-US" sz="2400">
              <a:solidFill>
                <a:schemeClr val="tx1"/>
              </a:solidFill>
              <a:latin typeface="Times New Roman" panose="02020603050405020304" pitchFamily="18" charset="0"/>
              <a:cs typeface="Times New Roman" panose="02020603050405020304" pitchFamily="18" charset="0"/>
            </a:rPr>
            <a:t>.</a:t>
          </a:r>
        </a:p>
      </dgm:t>
    </dgm:pt>
    <dgm:pt modelId="{ADD3FD1D-9050-4656-A12E-B3004BD50855}" type="parTrans" cxnId="{CA5151C3-A8B9-445C-B657-25D463067368}">
      <dgm:prSet/>
      <dgm:spPr/>
      <dgm:t>
        <a:bodyPr/>
        <a:lstStyle/>
        <a:p>
          <a:endParaRPr lang="en-US" sz="2200">
            <a:solidFill>
              <a:schemeClr val="tx1"/>
            </a:solidFill>
            <a:latin typeface="Times New Roman" panose="02020603050405020304" pitchFamily="18" charset="0"/>
            <a:cs typeface="Times New Roman" panose="02020603050405020304" pitchFamily="18" charset="0"/>
          </a:endParaRPr>
        </a:p>
      </dgm:t>
    </dgm:pt>
    <dgm:pt modelId="{3A3A443F-E706-4FB2-9380-36BA2D9B1E52}" type="sibTrans" cxnId="{CA5151C3-A8B9-445C-B657-25D463067368}">
      <dgm:prSet/>
      <dgm:spPr/>
      <dgm:t>
        <a:bodyPr/>
        <a:lstStyle/>
        <a:p>
          <a:endParaRPr lang="en-US" sz="2200">
            <a:solidFill>
              <a:schemeClr val="tx1"/>
            </a:solidFill>
            <a:latin typeface="Times New Roman" panose="02020603050405020304" pitchFamily="18" charset="0"/>
            <a:cs typeface="Times New Roman" panose="02020603050405020304" pitchFamily="18" charset="0"/>
          </a:endParaRPr>
        </a:p>
      </dgm:t>
    </dgm:pt>
    <dgm:pt modelId="{19104B4F-60CF-4DF1-BA3A-CC1A026A64AA}" type="pres">
      <dgm:prSet presAssocID="{8422B378-F760-4BCE-A796-43C825F3A781}" presName="Name0" presStyleCnt="0">
        <dgm:presLayoutVars>
          <dgm:chMax val="7"/>
          <dgm:chPref val="7"/>
          <dgm:dir/>
        </dgm:presLayoutVars>
      </dgm:prSet>
      <dgm:spPr/>
    </dgm:pt>
    <dgm:pt modelId="{F44076CD-B2CE-4F24-A510-D763DD343AEC}" type="pres">
      <dgm:prSet presAssocID="{8422B378-F760-4BCE-A796-43C825F3A781}" presName="Name1" presStyleCnt="0"/>
      <dgm:spPr/>
    </dgm:pt>
    <dgm:pt modelId="{D168F827-FB94-45E0-A1A7-E902828CB17C}" type="pres">
      <dgm:prSet presAssocID="{8422B378-F760-4BCE-A796-43C825F3A781}" presName="cycle" presStyleCnt="0"/>
      <dgm:spPr/>
    </dgm:pt>
    <dgm:pt modelId="{2211370E-E99E-4FDB-B5B7-F36B005AD8A9}" type="pres">
      <dgm:prSet presAssocID="{8422B378-F760-4BCE-A796-43C825F3A781}" presName="srcNode" presStyleLbl="node1" presStyleIdx="0" presStyleCnt="3"/>
      <dgm:spPr/>
    </dgm:pt>
    <dgm:pt modelId="{DAF28EB0-A42F-413C-BEFA-FC2C2C322DB2}" type="pres">
      <dgm:prSet presAssocID="{8422B378-F760-4BCE-A796-43C825F3A781}" presName="conn" presStyleLbl="parChTrans1D2" presStyleIdx="0" presStyleCnt="1"/>
      <dgm:spPr/>
    </dgm:pt>
    <dgm:pt modelId="{63A58708-6E9F-4F7B-8F93-D2B567592275}" type="pres">
      <dgm:prSet presAssocID="{8422B378-F760-4BCE-A796-43C825F3A781}" presName="extraNode" presStyleLbl="node1" presStyleIdx="0" presStyleCnt="3"/>
      <dgm:spPr/>
    </dgm:pt>
    <dgm:pt modelId="{BBBB6957-D3C8-46CD-AFB2-4C1A74C2A1A7}" type="pres">
      <dgm:prSet presAssocID="{8422B378-F760-4BCE-A796-43C825F3A781}" presName="dstNode" presStyleLbl="node1" presStyleIdx="0" presStyleCnt="3"/>
      <dgm:spPr/>
    </dgm:pt>
    <dgm:pt modelId="{EFD02FFC-C03C-418A-9E4D-35F6C0A46D52}" type="pres">
      <dgm:prSet presAssocID="{BE624724-6FC4-48F0-BF8E-249E10BC1510}" presName="text_1" presStyleLbl="node1" presStyleIdx="0" presStyleCnt="3" custScaleX="100749" custScaleY="132003">
        <dgm:presLayoutVars>
          <dgm:bulletEnabled val="1"/>
        </dgm:presLayoutVars>
      </dgm:prSet>
      <dgm:spPr/>
    </dgm:pt>
    <dgm:pt modelId="{7DB86772-4193-4B71-B753-49C0A826CBEF}" type="pres">
      <dgm:prSet presAssocID="{BE624724-6FC4-48F0-BF8E-249E10BC1510}" presName="accent_1" presStyleCnt="0"/>
      <dgm:spPr/>
    </dgm:pt>
    <dgm:pt modelId="{148D552F-92AA-438C-838E-0D1A938AAAA4}" type="pres">
      <dgm:prSet presAssocID="{BE624724-6FC4-48F0-BF8E-249E10BC1510}" presName="accentRepeatNode" presStyleLbl="solidFgAcc1" presStyleIdx="0" presStyleCnt="3"/>
      <dgm:spPr/>
    </dgm:pt>
    <dgm:pt modelId="{8DAEB29D-6F1B-4A4C-814A-975422D4B22A}" type="pres">
      <dgm:prSet presAssocID="{96DD16AA-2DF5-42F7-90D4-363C500A0D0F}" presName="text_2" presStyleLbl="node1" presStyleIdx="1" presStyleCnt="3" custScaleY="131579">
        <dgm:presLayoutVars>
          <dgm:bulletEnabled val="1"/>
        </dgm:presLayoutVars>
      </dgm:prSet>
      <dgm:spPr/>
    </dgm:pt>
    <dgm:pt modelId="{B3C9701B-26BF-41A8-9A32-7D897701B8D8}" type="pres">
      <dgm:prSet presAssocID="{96DD16AA-2DF5-42F7-90D4-363C500A0D0F}" presName="accent_2" presStyleCnt="0"/>
      <dgm:spPr/>
    </dgm:pt>
    <dgm:pt modelId="{33FAA744-4FBD-41F2-B09C-EE5AD85CD33A}" type="pres">
      <dgm:prSet presAssocID="{96DD16AA-2DF5-42F7-90D4-363C500A0D0F}" presName="accentRepeatNode" presStyleLbl="solidFgAcc1" presStyleIdx="1" presStyleCnt="3"/>
      <dgm:spPr/>
    </dgm:pt>
    <dgm:pt modelId="{4EE4171B-0912-4397-B6CA-DD1D3441DCE1}" type="pres">
      <dgm:prSet presAssocID="{253D1102-4C17-4080-8CBF-896397B4791F}" presName="text_3" presStyleLbl="node1" presStyleIdx="2" presStyleCnt="3" custScaleY="133994">
        <dgm:presLayoutVars>
          <dgm:bulletEnabled val="1"/>
        </dgm:presLayoutVars>
      </dgm:prSet>
      <dgm:spPr/>
    </dgm:pt>
    <dgm:pt modelId="{952CF4BF-71F6-444B-814C-5BB81FC2185C}" type="pres">
      <dgm:prSet presAssocID="{253D1102-4C17-4080-8CBF-896397B4791F}" presName="accent_3" presStyleCnt="0"/>
      <dgm:spPr/>
    </dgm:pt>
    <dgm:pt modelId="{F39A9319-F4A7-430A-97F2-7319DFFE5087}" type="pres">
      <dgm:prSet presAssocID="{253D1102-4C17-4080-8CBF-896397B4791F}" presName="accentRepeatNode" presStyleLbl="solidFgAcc1" presStyleIdx="2" presStyleCnt="3"/>
      <dgm:spPr/>
    </dgm:pt>
  </dgm:ptLst>
  <dgm:cxnLst>
    <dgm:cxn modelId="{8CDE2E2A-4ABE-441F-BDF7-6BFE68B524BD}" type="presOf" srcId="{8422B378-F760-4BCE-A796-43C825F3A781}" destId="{19104B4F-60CF-4DF1-BA3A-CC1A026A64AA}" srcOrd="0" destOrd="0" presId="urn:microsoft.com/office/officeart/2008/layout/VerticalCurvedList"/>
    <dgm:cxn modelId="{317E624A-28E4-41CF-B192-B205BF53F84A}" srcId="{8422B378-F760-4BCE-A796-43C825F3A781}" destId="{BE624724-6FC4-48F0-BF8E-249E10BC1510}" srcOrd="0" destOrd="0" parTransId="{867AC791-7790-46C6-8EB0-54D92543DDED}" sibTransId="{77DB1FEC-06B4-4200-AA11-8E6C2092B8A8}"/>
    <dgm:cxn modelId="{BB6B8E73-84E1-4718-AF46-D04886CE33A9}" type="presOf" srcId="{253D1102-4C17-4080-8CBF-896397B4791F}" destId="{4EE4171B-0912-4397-B6CA-DD1D3441DCE1}" srcOrd="0" destOrd="0" presId="urn:microsoft.com/office/officeart/2008/layout/VerticalCurvedList"/>
    <dgm:cxn modelId="{7259B685-D707-44DB-BD4D-1111C3961451}" type="presOf" srcId="{96DD16AA-2DF5-42F7-90D4-363C500A0D0F}" destId="{8DAEB29D-6F1B-4A4C-814A-975422D4B22A}" srcOrd="0" destOrd="0" presId="urn:microsoft.com/office/officeart/2008/layout/VerticalCurvedList"/>
    <dgm:cxn modelId="{5ECD13BE-E875-4DA7-9FB4-3BAA3A4F7A66}" type="presOf" srcId="{BE624724-6FC4-48F0-BF8E-249E10BC1510}" destId="{EFD02FFC-C03C-418A-9E4D-35F6C0A46D52}" srcOrd="0" destOrd="0" presId="urn:microsoft.com/office/officeart/2008/layout/VerticalCurvedList"/>
    <dgm:cxn modelId="{CA5151C3-A8B9-445C-B657-25D463067368}" srcId="{8422B378-F760-4BCE-A796-43C825F3A781}" destId="{253D1102-4C17-4080-8CBF-896397B4791F}" srcOrd="2" destOrd="0" parTransId="{ADD3FD1D-9050-4656-A12E-B3004BD50855}" sibTransId="{3A3A443F-E706-4FB2-9380-36BA2D9B1E52}"/>
    <dgm:cxn modelId="{4CA1E9CB-8EE1-4DE2-A7CC-0F39BC2BD94C}" srcId="{8422B378-F760-4BCE-A796-43C825F3A781}" destId="{96DD16AA-2DF5-42F7-90D4-363C500A0D0F}" srcOrd="1" destOrd="0" parTransId="{23D0F572-5D55-4A5F-A166-59FDFB186FBA}" sibTransId="{A0C5AC13-46F8-4BF9-8B7B-9AE13A47A1A1}"/>
    <dgm:cxn modelId="{516CBBF6-A242-4381-8DF3-73EF150F7A9F}" type="presOf" srcId="{77DB1FEC-06B4-4200-AA11-8E6C2092B8A8}" destId="{DAF28EB0-A42F-413C-BEFA-FC2C2C322DB2}" srcOrd="0" destOrd="0" presId="urn:microsoft.com/office/officeart/2008/layout/VerticalCurvedList"/>
    <dgm:cxn modelId="{755ABA27-39C0-46A0-9B94-DFD94ABC154C}" type="presParOf" srcId="{19104B4F-60CF-4DF1-BA3A-CC1A026A64AA}" destId="{F44076CD-B2CE-4F24-A510-D763DD343AEC}" srcOrd="0" destOrd="0" presId="urn:microsoft.com/office/officeart/2008/layout/VerticalCurvedList"/>
    <dgm:cxn modelId="{1FA03899-7A54-4B50-AC69-723B8286A5C8}" type="presParOf" srcId="{F44076CD-B2CE-4F24-A510-D763DD343AEC}" destId="{D168F827-FB94-45E0-A1A7-E902828CB17C}" srcOrd="0" destOrd="0" presId="urn:microsoft.com/office/officeart/2008/layout/VerticalCurvedList"/>
    <dgm:cxn modelId="{1BAF6EB3-AAB6-4B94-8CA2-AF4B0BECA60F}" type="presParOf" srcId="{D168F827-FB94-45E0-A1A7-E902828CB17C}" destId="{2211370E-E99E-4FDB-B5B7-F36B005AD8A9}" srcOrd="0" destOrd="0" presId="urn:microsoft.com/office/officeart/2008/layout/VerticalCurvedList"/>
    <dgm:cxn modelId="{2AA5DEDC-FB1B-44B9-858E-FA60EEB724D1}" type="presParOf" srcId="{D168F827-FB94-45E0-A1A7-E902828CB17C}" destId="{DAF28EB0-A42F-413C-BEFA-FC2C2C322DB2}" srcOrd="1" destOrd="0" presId="urn:microsoft.com/office/officeart/2008/layout/VerticalCurvedList"/>
    <dgm:cxn modelId="{0776686C-759D-4E56-A19A-8E7E7CC285A5}" type="presParOf" srcId="{D168F827-FB94-45E0-A1A7-E902828CB17C}" destId="{63A58708-6E9F-4F7B-8F93-D2B567592275}" srcOrd="2" destOrd="0" presId="urn:microsoft.com/office/officeart/2008/layout/VerticalCurvedList"/>
    <dgm:cxn modelId="{9A69EA83-763A-40DD-991B-71FED5DD0420}" type="presParOf" srcId="{D168F827-FB94-45E0-A1A7-E902828CB17C}" destId="{BBBB6957-D3C8-46CD-AFB2-4C1A74C2A1A7}" srcOrd="3" destOrd="0" presId="urn:microsoft.com/office/officeart/2008/layout/VerticalCurvedList"/>
    <dgm:cxn modelId="{50271CB7-DE05-405D-9077-48CA5323C6D4}" type="presParOf" srcId="{F44076CD-B2CE-4F24-A510-D763DD343AEC}" destId="{EFD02FFC-C03C-418A-9E4D-35F6C0A46D52}" srcOrd="1" destOrd="0" presId="urn:microsoft.com/office/officeart/2008/layout/VerticalCurvedList"/>
    <dgm:cxn modelId="{ECDF7A82-4CBE-4800-ABE4-A030E01AC616}" type="presParOf" srcId="{F44076CD-B2CE-4F24-A510-D763DD343AEC}" destId="{7DB86772-4193-4B71-B753-49C0A826CBEF}" srcOrd="2" destOrd="0" presId="urn:microsoft.com/office/officeart/2008/layout/VerticalCurvedList"/>
    <dgm:cxn modelId="{3667722D-1E92-4BBB-8F9B-2880F0419922}" type="presParOf" srcId="{7DB86772-4193-4B71-B753-49C0A826CBEF}" destId="{148D552F-92AA-438C-838E-0D1A938AAAA4}" srcOrd="0" destOrd="0" presId="urn:microsoft.com/office/officeart/2008/layout/VerticalCurvedList"/>
    <dgm:cxn modelId="{3F41FA8D-1DD8-4194-936C-99462D9DAA95}" type="presParOf" srcId="{F44076CD-B2CE-4F24-A510-D763DD343AEC}" destId="{8DAEB29D-6F1B-4A4C-814A-975422D4B22A}" srcOrd="3" destOrd="0" presId="urn:microsoft.com/office/officeart/2008/layout/VerticalCurvedList"/>
    <dgm:cxn modelId="{0FC1C7C2-A8F0-4ED1-A7A0-7B70235F46F1}" type="presParOf" srcId="{F44076CD-B2CE-4F24-A510-D763DD343AEC}" destId="{B3C9701B-26BF-41A8-9A32-7D897701B8D8}" srcOrd="4" destOrd="0" presId="urn:microsoft.com/office/officeart/2008/layout/VerticalCurvedList"/>
    <dgm:cxn modelId="{E95E359F-F155-470D-BE16-A8A01AC8868E}" type="presParOf" srcId="{B3C9701B-26BF-41A8-9A32-7D897701B8D8}" destId="{33FAA744-4FBD-41F2-B09C-EE5AD85CD33A}" srcOrd="0" destOrd="0" presId="urn:microsoft.com/office/officeart/2008/layout/VerticalCurvedList"/>
    <dgm:cxn modelId="{97F3E81E-6E52-4AA3-AE2C-11C13E2B44A9}" type="presParOf" srcId="{F44076CD-B2CE-4F24-A510-D763DD343AEC}" destId="{4EE4171B-0912-4397-B6CA-DD1D3441DCE1}" srcOrd="5" destOrd="0" presId="urn:microsoft.com/office/officeart/2008/layout/VerticalCurvedList"/>
    <dgm:cxn modelId="{A7653FD8-35A4-4082-8F9A-2067C138947A}" type="presParOf" srcId="{F44076CD-B2CE-4F24-A510-D763DD343AEC}" destId="{952CF4BF-71F6-444B-814C-5BB81FC2185C}" srcOrd="6" destOrd="0" presId="urn:microsoft.com/office/officeart/2008/layout/VerticalCurvedList"/>
    <dgm:cxn modelId="{01F76C1D-6B6B-4620-9567-1C01B1EA8541}" type="presParOf" srcId="{952CF4BF-71F6-444B-814C-5BB81FC2185C}" destId="{F39A9319-F4A7-430A-97F2-7319DFFE508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F28EB0-A42F-413C-BEFA-FC2C2C322DB2}">
      <dsp:nvSpPr>
        <dsp:cNvPr id="0" name=""/>
        <dsp:cNvSpPr/>
      </dsp:nvSpPr>
      <dsp:spPr>
        <a:xfrm>
          <a:off x="-5357701" y="-822834"/>
          <a:ext cx="6398197" cy="6398197"/>
        </a:xfrm>
        <a:prstGeom prst="blockArc">
          <a:avLst>
            <a:gd name="adj1" fmla="val 18900000"/>
            <a:gd name="adj2" fmla="val 2700000"/>
            <a:gd name="adj3" fmla="val 338"/>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D02FFC-C03C-418A-9E4D-35F6C0A46D52}">
      <dsp:nvSpPr>
        <dsp:cNvPr id="0" name=""/>
        <dsp:cNvSpPr/>
      </dsp:nvSpPr>
      <dsp:spPr>
        <a:xfrm>
          <a:off x="797526" y="216030"/>
          <a:ext cx="7907305" cy="19814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7676" tIns="60960" rIns="60960" bIns="60960" numCol="1" spcCol="1270" anchor="ctr" anchorCtr="0">
          <a:noAutofit/>
        </a:bodyPr>
        <a:lstStyle/>
        <a:p>
          <a:pPr marL="0" lvl="0" indent="0" algn="just" defTabSz="1066800">
            <a:lnSpc>
              <a:spcPct val="90000"/>
            </a:lnSpc>
            <a:spcBef>
              <a:spcPct val="0"/>
            </a:spcBef>
            <a:spcAft>
              <a:spcPct val="35000"/>
            </a:spcAft>
            <a:buFont typeface="Times New Roman" panose="02020603050405020304" pitchFamily="18" charset="0"/>
            <a:buNone/>
          </a:pPr>
          <a:r>
            <a:rPr lang="en-US" sz="2400" kern="1200">
              <a:solidFill>
                <a:srgbClr val="3F3F3F"/>
              </a:solidFill>
              <a:latin typeface="Open Sans"/>
              <a:ea typeface="+mn-ea"/>
              <a:cs typeface="+mn-cs"/>
            </a:rPr>
            <a:t>Các cơ quan Nhà nước không làm việc qua điện thoại (Trên thực tế có trường hợp cán bộ liên lạc với người dân nhưng chỉ để trao đổi nhanh một số thông tin, giải quyết một số công việc đơn giản…)</a:t>
          </a:r>
        </a:p>
      </dsp:txBody>
      <dsp:txXfrm>
        <a:off x="797526" y="216030"/>
        <a:ext cx="7907305" cy="1981471"/>
      </dsp:txXfrm>
    </dsp:sp>
    <dsp:sp modelId="{148D552F-92AA-438C-838E-0D1A938AAAA4}">
      <dsp:nvSpPr>
        <dsp:cNvPr id="0" name=""/>
        <dsp:cNvSpPr/>
      </dsp:nvSpPr>
      <dsp:spPr>
        <a:xfrm>
          <a:off x="-299" y="336839"/>
          <a:ext cx="1697127" cy="169712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F0DD9C-2650-4964-9FD8-8197CB0A06A7}">
      <dsp:nvSpPr>
        <dsp:cNvPr id="0" name=""/>
        <dsp:cNvSpPr/>
      </dsp:nvSpPr>
      <dsp:spPr>
        <a:xfrm>
          <a:off x="898690" y="2483040"/>
          <a:ext cx="7805829" cy="195211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7676" tIns="60960" rIns="60960" bIns="60960" numCol="1" spcCol="1270" anchor="ctr" anchorCtr="0">
          <a:noAutofit/>
        </a:bodyPr>
        <a:lstStyle/>
        <a:p>
          <a:pPr marL="0" lvl="0" indent="0" algn="l" defTabSz="1066800">
            <a:lnSpc>
              <a:spcPct val="90000"/>
            </a:lnSpc>
            <a:spcBef>
              <a:spcPct val="0"/>
            </a:spcBef>
            <a:spcAft>
              <a:spcPct val="35000"/>
            </a:spcAft>
            <a:buFont typeface="Times New Roman" panose="02020603050405020304" pitchFamily="18" charset="0"/>
            <a:buNone/>
          </a:pPr>
          <a:r>
            <a:rPr lang="en-US" sz="2400" kern="1200"/>
            <a:t>Khi được bất kỳ một người nào tự xưng là cán bộ Công an, Viện kiểm sát, Tòa án… liên lạc qua điện thoại, mạng Internet, người dân cần thông báo ngay với người thân, nhất là người trẻ tuổi, am hiểu</a:t>
          </a:r>
          <a:endParaRPr lang="en-US" sz="2400" kern="1200">
            <a:solidFill>
              <a:schemeClr val="tx1"/>
            </a:solidFill>
            <a:latin typeface="Times New Roman" panose="02020603050405020304" pitchFamily="18" charset="0"/>
            <a:cs typeface="Times New Roman" panose="02020603050405020304" pitchFamily="18" charset="0"/>
          </a:endParaRPr>
        </a:p>
      </dsp:txBody>
      <dsp:txXfrm>
        <a:off x="898690" y="2483040"/>
        <a:ext cx="7805829" cy="1952117"/>
      </dsp:txXfrm>
    </dsp:sp>
    <dsp:sp modelId="{F39A9319-F4A7-430A-97F2-7319DFFE5087}">
      <dsp:nvSpPr>
        <dsp:cNvPr id="0" name=""/>
        <dsp:cNvSpPr/>
      </dsp:nvSpPr>
      <dsp:spPr>
        <a:xfrm>
          <a:off x="-299" y="2609350"/>
          <a:ext cx="1697127" cy="169712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F28EB0-A42F-413C-BEFA-FC2C2C322DB2}">
      <dsp:nvSpPr>
        <dsp:cNvPr id="0" name=""/>
        <dsp:cNvSpPr/>
      </dsp:nvSpPr>
      <dsp:spPr>
        <a:xfrm>
          <a:off x="-5829586" y="-890081"/>
          <a:ext cx="6923662" cy="6923662"/>
        </a:xfrm>
        <a:prstGeom prst="blockArc">
          <a:avLst>
            <a:gd name="adj1" fmla="val 18900000"/>
            <a:gd name="adj2" fmla="val 2700000"/>
            <a:gd name="adj3" fmla="val 312"/>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D02FFC-C03C-418A-9E4D-35F6C0A46D52}">
      <dsp:nvSpPr>
        <dsp:cNvPr id="0" name=""/>
        <dsp:cNvSpPr/>
      </dsp:nvSpPr>
      <dsp:spPr>
        <a:xfrm>
          <a:off x="668373" y="349742"/>
          <a:ext cx="8168307" cy="13579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6530" tIns="60960" rIns="60960" bIns="60960" numCol="1" spcCol="1270" anchor="ctr" anchorCtr="0">
          <a:noAutofit/>
        </a:bodyPr>
        <a:lstStyle/>
        <a:p>
          <a:pPr marL="0" lvl="0" indent="0" algn="l" defTabSz="1066800">
            <a:lnSpc>
              <a:spcPct val="90000"/>
            </a:lnSpc>
            <a:spcBef>
              <a:spcPct val="0"/>
            </a:spcBef>
            <a:spcAft>
              <a:spcPct val="35000"/>
            </a:spcAft>
            <a:buFont typeface="Times New Roman" panose="02020603050405020304" pitchFamily="18" charset="0"/>
            <a:buNone/>
          </a:pPr>
          <a:r>
            <a:rPr lang="en-GB" sz="2400" kern="1200" err="1">
              <a:solidFill>
                <a:schemeClr val="tx1"/>
              </a:solidFill>
              <a:latin typeface="Times New Roman" panose="02020603050405020304" pitchFamily="18" charset="0"/>
              <a:cs typeface="Times New Roman" panose="02020603050405020304" pitchFamily="18" charset="0"/>
            </a:rPr>
            <a:t>Nâng</a:t>
          </a:r>
          <a:r>
            <a:rPr lang="en-GB" sz="2400" kern="1200">
              <a:solidFill>
                <a:schemeClr val="tx1"/>
              </a:solidFill>
              <a:latin typeface="Times New Roman" panose="02020603050405020304" pitchFamily="18" charset="0"/>
              <a:cs typeface="Times New Roman" panose="02020603050405020304" pitchFamily="18" charset="0"/>
            </a:rPr>
            <a:t> </a:t>
          </a:r>
          <a:r>
            <a:rPr lang="en-GB" sz="2400" kern="1200" err="1">
              <a:solidFill>
                <a:schemeClr val="tx1"/>
              </a:solidFill>
              <a:latin typeface="Times New Roman" panose="02020603050405020304" pitchFamily="18" charset="0"/>
              <a:cs typeface="Times New Roman" panose="02020603050405020304" pitchFamily="18" charset="0"/>
            </a:rPr>
            <a:t>cao</a:t>
          </a:r>
          <a:r>
            <a:rPr lang="en-GB" sz="2400" kern="1200">
              <a:solidFill>
                <a:schemeClr val="tx1"/>
              </a:solidFill>
              <a:latin typeface="Times New Roman" panose="02020603050405020304" pitchFamily="18" charset="0"/>
              <a:cs typeface="Times New Roman" panose="02020603050405020304" pitchFamily="18" charset="0"/>
            </a:rPr>
            <a:t> </a:t>
          </a:r>
          <a:r>
            <a:rPr lang="en-GB" sz="2400" kern="1200" err="1">
              <a:solidFill>
                <a:schemeClr val="tx1"/>
              </a:solidFill>
              <a:latin typeface="Times New Roman" panose="02020603050405020304" pitchFamily="18" charset="0"/>
              <a:cs typeface="Times New Roman" panose="02020603050405020304" pitchFamily="18" charset="0"/>
            </a:rPr>
            <a:t>cảnh</a:t>
          </a:r>
          <a:r>
            <a:rPr lang="en-GB" sz="2400" kern="1200">
              <a:solidFill>
                <a:schemeClr val="tx1"/>
              </a:solidFill>
              <a:latin typeface="Times New Roman" panose="02020603050405020304" pitchFamily="18" charset="0"/>
              <a:cs typeface="Times New Roman" panose="02020603050405020304" pitchFamily="18" charset="0"/>
            </a:rPr>
            <a:t> </a:t>
          </a:r>
          <a:r>
            <a:rPr lang="en-GB" sz="2400" kern="1200" err="1">
              <a:solidFill>
                <a:schemeClr val="tx1"/>
              </a:solidFill>
              <a:latin typeface="Times New Roman" panose="02020603050405020304" pitchFamily="18" charset="0"/>
              <a:cs typeface="Times New Roman" panose="02020603050405020304" pitchFamily="18" charset="0"/>
            </a:rPr>
            <a:t>giác</a:t>
          </a:r>
          <a:r>
            <a:rPr lang="en-GB" sz="2400" kern="1200">
              <a:solidFill>
                <a:schemeClr val="tx1"/>
              </a:solidFill>
              <a:latin typeface="Times New Roman" panose="02020603050405020304" pitchFamily="18" charset="0"/>
              <a:cs typeface="Times New Roman" panose="02020603050405020304" pitchFamily="18" charset="0"/>
            </a:rPr>
            <a:t>, </a:t>
          </a:r>
          <a:r>
            <a:rPr lang="en-GB" sz="2400" kern="1200" err="1">
              <a:solidFill>
                <a:schemeClr val="tx1"/>
              </a:solidFill>
              <a:latin typeface="Times New Roman" panose="02020603050405020304" pitchFamily="18" charset="0"/>
              <a:cs typeface="Times New Roman" panose="02020603050405020304" pitchFamily="18" charset="0"/>
            </a:rPr>
            <a:t>không</a:t>
          </a:r>
          <a:r>
            <a:rPr lang="en-GB" sz="2400" kern="1200">
              <a:solidFill>
                <a:schemeClr val="tx1"/>
              </a:solidFill>
              <a:latin typeface="Times New Roman" panose="02020603050405020304" pitchFamily="18" charset="0"/>
              <a:cs typeface="Times New Roman" panose="02020603050405020304" pitchFamily="18" charset="0"/>
            </a:rPr>
            <a:t> </a:t>
          </a:r>
          <a:r>
            <a:rPr lang="en-GB" sz="2400" kern="1200" err="1">
              <a:solidFill>
                <a:schemeClr val="tx1"/>
              </a:solidFill>
              <a:latin typeface="Times New Roman" panose="02020603050405020304" pitchFamily="18" charset="0"/>
              <a:cs typeface="Times New Roman" panose="02020603050405020304" pitchFamily="18" charset="0"/>
            </a:rPr>
            <a:t>thực</a:t>
          </a:r>
          <a:r>
            <a:rPr lang="en-GB" sz="2400" kern="1200">
              <a:solidFill>
                <a:schemeClr val="tx1"/>
              </a:solidFill>
              <a:latin typeface="Times New Roman" panose="02020603050405020304" pitchFamily="18" charset="0"/>
              <a:cs typeface="Times New Roman" panose="02020603050405020304" pitchFamily="18" charset="0"/>
            </a:rPr>
            <a:t> </a:t>
          </a:r>
          <a:r>
            <a:rPr lang="en-GB" sz="2400" kern="1200" err="1">
              <a:solidFill>
                <a:schemeClr val="tx1"/>
              </a:solidFill>
              <a:latin typeface="Times New Roman" panose="02020603050405020304" pitchFamily="18" charset="0"/>
              <a:cs typeface="Times New Roman" panose="02020603050405020304" pitchFamily="18" charset="0"/>
            </a:rPr>
            <a:t>hiện</a:t>
          </a:r>
          <a:r>
            <a:rPr lang="en-GB" sz="2400" kern="1200">
              <a:solidFill>
                <a:schemeClr val="tx1"/>
              </a:solidFill>
              <a:latin typeface="Times New Roman" panose="02020603050405020304" pitchFamily="18" charset="0"/>
              <a:cs typeface="Times New Roman" panose="02020603050405020304" pitchFamily="18" charset="0"/>
            </a:rPr>
            <a:t> </a:t>
          </a:r>
          <a:r>
            <a:rPr lang="en-GB" sz="2400" kern="1200" err="1">
              <a:solidFill>
                <a:schemeClr val="tx1"/>
              </a:solidFill>
              <a:latin typeface="Times New Roman" panose="02020603050405020304" pitchFamily="18" charset="0"/>
              <a:cs typeface="Times New Roman" panose="02020603050405020304" pitchFamily="18" charset="0"/>
            </a:rPr>
            <a:t>các</a:t>
          </a:r>
          <a:r>
            <a:rPr lang="en-GB" sz="2400" kern="1200">
              <a:solidFill>
                <a:schemeClr val="tx1"/>
              </a:solidFill>
              <a:latin typeface="Times New Roman" panose="02020603050405020304" pitchFamily="18" charset="0"/>
              <a:cs typeface="Times New Roman" panose="02020603050405020304" pitchFamily="18" charset="0"/>
            </a:rPr>
            <a:t> </a:t>
          </a:r>
          <a:r>
            <a:rPr lang="en-GB" sz="2400" kern="1200" err="1">
              <a:solidFill>
                <a:schemeClr val="tx1"/>
              </a:solidFill>
              <a:latin typeface="Times New Roman" panose="02020603050405020304" pitchFamily="18" charset="0"/>
              <a:cs typeface="Times New Roman" panose="02020603050405020304" pitchFamily="18" charset="0"/>
            </a:rPr>
            <a:t>yêu</a:t>
          </a:r>
          <a:r>
            <a:rPr lang="en-GB" sz="2400" kern="1200">
              <a:solidFill>
                <a:schemeClr val="tx1"/>
              </a:solidFill>
              <a:latin typeface="Times New Roman" panose="02020603050405020304" pitchFamily="18" charset="0"/>
              <a:cs typeface="Times New Roman" panose="02020603050405020304" pitchFamily="18" charset="0"/>
            </a:rPr>
            <a:t> </a:t>
          </a:r>
          <a:r>
            <a:rPr lang="en-GB" sz="2400" kern="1200" err="1">
              <a:solidFill>
                <a:schemeClr val="tx1"/>
              </a:solidFill>
              <a:latin typeface="Times New Roman" panose="02020603050405020304" pitchFamily="18" charset="0"/>
              <a:cs typeface="Times New Roman" panose="02020603050405020304" pitchFamily="18" charset="0"/>
            </a:rPr>
            <a:t>cầu</a:t>
          </a:r>
          <a:r>
            <a:rPr lang="en-GB" sz="2400" kern="1200">
              <a:solidFill>
                <a:schemeClr val="tx1"/>
              </a:solidFill>
              <a:latin typeface="Times New Roman" panose="02020603050405020304" pitchFamily="18" charset="0"/>
              <a:cs typeface="Times New Roman" panose="02020603050405020304" pitchFamily="18" charset="0"/>
            </a:rPr>
            <a:t> </a:t>
          </a:r>
          <a:r>
            <a:rPr lang="en-GB" sz="2400" kern="1200" err="1">
              <a:solidFill>
                <a:schemeClr val="tx1"/>
              </a:solidFill>
              <a:latin typeface="Times New Roman" panose="02020603050405020304" pitchFamily="18" charset="0"/>
              <a:cs typeface="Times New Roman" panose="02020603050405020304" pitchFamily="18" charset="0"/>
            </a:rPr>
            <a:t>chuyển</a:t>
          </a:r>
          <a:r>
            <a:rPr lang="en-GB" sz="2400" kern="1200">
              <a:solidFill>
                <a:schemeClr val="tx1"/>
              </a:solidFill>
              <a:latin typeface="Times New Roman" panose="02020603050405020304" pitchFamily="18" charset="0"/>
              <a:cs typeface="Times New Roman" panose="02020603050405020304" pitchFamily="18" charset="0"/>
            </a:rPr>
            <a:t> </a:t>
          </a:r>
          <a:r>
            <a:rPr lang="en-GB" sz="2400" kern="1200" err="1">
              <a:solidFill>
                <a:schemeClr val="tx1"/>
              </a:solidFill>
              <a:latin typeface="Times New Roman" panose="02020603050405020304" pitchFamily="18" charset="0"/>
              <a:cs typeface="Times New Roman" panose="02020603050405020304" pitchFamily="18" charset="0"/>
            </a:rPr>
            <a:t>tiền</a:t>
          </a:r>
          <a:r>
            <a:rPr lang="en-GB" sz="2400" kern="1200">
              <a:solidFill>
                <a:schemeClr val="tx1"/>
              </a:solidFill>
              <a:latin typeface="Times New Roman" panose="02020603050405020304" pitchFamily="18" charset="0"/>
              <a:cs typeface="Times New Roman" panose="02020603050405020304" pitchFamily="18" charset="0"/>
            </a:rPr>
            <a:t> </a:t>
          </a:r>
          <a:r>
            <a:rPr lang="en-GB" sz="2400" kern="1200" err="1">
              <a:solidFill>
                <a:schemeClr val="tx1"/>
              </a:solidFill>
              <a:latin typeface="Times New Roman" panose="02020603050405020304" pitchFamily="18" charset="0"/>
              <a:cs typeface="Times New Roman" panose="02020603050405020304" pitchFamily="18" charset="0"/>
            </a:rPr>
            <a:t>thông</a:t>
          </a:r>
          <a:r>
            <a:rPr lang="en-GB" sz="2400" kern="1200">
              <a:solidFill>
                <a:schemeClr val="tx1"/>
              </a:solidFill>
              <a:latin typeface="Times New Roman" panose="02020603050405020304" pitchFamily="18" charset="0"/>
              <a:cs typeface="Times New Roman" panose="02020603050405020304" pitchFamily="18" charset="0"/>
            </a:rPr>
            <a:t> qua tin </a:t>
          </a:r>
          <a:r>
            <a:rPr lang="en-GB" sz="2400" kern="1200" err="1">
              <a:solidFill>
                <a:schemeClr val="tx1"/>
              </a:solidFill>
              <a:latin typeface="Times New Roman" panose="02020603050405020304" pitchFamily="18" charset="0"/>
              <a:cs typeface="Times New Roman" panose="02020603050405020304" pitchFamily="18" charset="0"/>
            </a:rPr>
            <a:t>nhắn</a:t>
          </a:r>
          <a:r>
            <a:rPr lang="en-GB" sz="2400" kern="1200">
              <a:solidFill>
                <a:schemeClr val="tx1"/>
              </a:solidFill>
              <a:latin typeface="Times New Roman" panose="02020603050405020304" pitchFamily="18" charset="0"/>
              <a:cs typeface="Times New Roman" panose="02020603050405020304" pitchFamily="18" charset="0"/>
            </a:rPr>
            <a:t> </a:t>
          </a:r>
          <a:r>
            <a:rPr lang="en-GB" sz="2400" kern="1200" err="1">
              <a:solidFill>
                <a:schemeClr val="tx1"/>
              </a:solidFill>
              <a:latin typeface="Times New Roman" panose="02020603050405020304" pitchFamily="18" charset="0"/>
              <a:cs typeface="Times New Roman" panose="02020603050405020304" pitchFamily="18" charset="0"/>
            </a:rPr>
            <a:t>đồng</a:t>
          </a:r>
          <a:r>
            <a:rPr lang="en-GB" sz="2400" kern="1200">
              <a:solidFill>
                <a:schemeClr val="tx1"/>
              </a:solidFill>
              <a:latin typeface="Times New Roman" panose="02020603050405020304" pitchFamily="18" charset="0"/>
              <a:cs typeface="Times New Roman" panose="02020603050405020304" pitchFamily="18" charset="0"/>
            </a:rPr>
            <a:t> </a:t>
          </a:r>
          <a:r>
            <a:rPr lang="en-GB" sz="2400" kern="1200" err="1">
              <a:solidFill>
                <a:schemeClr val="tx1"/>
              </a:solidFill>
              <a:latin typeface="Times New Roman" panose="02020603050405020304" pitchFamily="18" charset="0"/>
              <a:cs typeface="Times New Roman" panose="02020603050405020304" pitchFamily="18" charset="0"/>
            </a:rPr>
            <a:t>thời</a:t>
          </a:r>
          <a:r>
            <a:rPr lang="en-GB" sz="2400" kern="1200">
              <a:solidFill>
                <a:schemeClr val="tx1"/>
              </a:solidFill>
              <a:latin typeface="Times New Roman" panose="02020603050405020304" pitchFamily="18" charset="0"/>
              <a:cs typeface="Times New Roman" panose="02020603050405020304" pitchFamily="18" charset="0"/>
            </a:rPr>
            <a:t> </a:t>
          </a:r>
          <a:r>
            <a:rPr lang="en-GB" sz="2400" kern="1200" err="1">
              <a:solidFill>
                <a:schemeClr val="tx1"/>
              </a:solidFill>
              <a:latin typeface="Times New Roman" panose="02020603050405020304" pitchFamily="18" charset="0"/>
              <a:cs typeface="Times New Roman" panose="02020603050405020304" pitchFamily="18" charset="0"/>
            </a:rPr>
            <a:t>gọi</a:t>
          </a:r>
          <a:r>
            <a:rPr lang="en-GB" sz="2400" kern="1200">
              <a:solidFill>
                <a:schemeClr val="tx1"/>
              </a:solidFill>
              <a:latin typeface="Times New Roman" panose="02020603050405020304" pitchFamily="18" charset="0"/>
              <a:cs typeface="Times New Roman" panose="02020603050405020304" pitchFamily="18" charset="0"/>
            </a:rPr>
            <a:t> </a:t>
          </a:r>
          <a:r>
            <a:rPr lang="en-GB" sz="2400" kern="1200" err="1">
              <a:solidFill>
                <a:schemeClr val="tx1"/>
              </a:solidFill>
              <a:latin typeface="Times New Roman" panose="02020603050405020304" pitchFamily="18" charset="0"/>
              <a:cs typeface="Times New Roman" panose="02020603050405020304" pitchFamily="18" charset="0"/>
            </a:rPr>
            <a:t>điện</a:t>
          </a:r>
          <a:r>
            <a:rPr lang="en-GB" sz="2400" kern="1200">
              <a:solidFill>
                <a:schemeClr val="tx1"/>
              </a:solidFill>
              <a:latin typeface="Times New Roman" panose="02020603050405020304" pitchFamily="18" charset="0"/>
              <a:cs typeface="Times New Roman" panose="02020603050405020304" pitchFamily="18" charset="0"/>
            </a:rPr>
            <a:t> </a:t>
          </a:r>
          <a:r>
            <a:rPr lang="en-GB" sz="2400" kern="1200" err="1">
              <a:solidFill>
                <a:schemeClr val="tx1"/>
              </a:solidFill>
              <a:latin typeface="Times New Roman" panose="02020603050405020304" pitchFamily="18" charset="0"/>
              <a:cs typeface="Times New Roman" panose="02020603050405020304" pitchFamily="18" charset="0"/>
            </a:rPr>
            <a:t>thoại</a:t>
          </a:r>
          <a:r>
            <a:rPr lang="en-GB" sz="2400" kern="1200">
              <a:solidFill>
                <a:schemeClr val="tx1"/>
              </a:solidFill>
              <a:latin typeface="Times New Roman" panose="02020603050405020304" pitchFamily="18" charset="0"/>
              <a:cs typeface="Times New Roman" panose="02020603050405020304" pitchFamily="18" charset="0"/>
            </a:rPr>
            <a:t> </a:t>
          </a:r>
          <a:r>
            <a:rPr lang="en-GB" sz="2400" kern="1200" err="1">
              <a:solidFill>
                <a:schemeClr val="tx1"/>
              </a:solidFill>
              <a:latin typeface="Times New Roman" panose="02020603050405020304" pitchFamily="18" charset="0"/>
              <a:cs typeface="Times New Roman" panose="02020603050405020304" pitchFamily="18" charset="0"/>
            </a:rPr>
            <a:t>cho</a:t>
          </a:r>
          <a:r>
            <a:rPr lang="en-GB" sz="2400" kern="1200">
              <a:solidFill>
                <a:schemeClr val="tx1"/>
              </a:solidFill>
              <a:latin typeface="Times New Roman" panose="02020603050405020304" pitchFamily="18" charset="0"/>
              <a:cs typeface="Times New Roman" panose="02020603050405020304" pitchFamily="18" charset="0"/>
            </a:rPr>
            <a:t> </a:t>
          </a:r>
          <a:r>
            <a:rPr lang="en-GB" sz="2400" kern="1200" err="1">
              <a:solidFill>
                <a:schemeClr val="tx1"/>
              </a:solidFill>
              <a:latin typeface="Times New Roman" panose="02020603050405020304" pitchFamily="18" charset="0"/>
              <a:cs typeface="Times New Roman" panose="02020603050405020304" pitchFamily="18" charset="0"/>
            </a:rPr>
            <a:t>chính</a:t>
          </a:r>
          <a:r>
            <a:rPr lang="en-GB" sz="2400" kern="1200">
              <a:solidFill>
                <a:schemeClr val="tx1"/>
              </a:solidFill>
              <a:latin typeface="Times New Roman" panose="02020603050405020304" pitchFamily="18" charset="0"/>
              <a:cs typeface="Times New Roman" panose="02020603050405020304" pitchFamily="18" charset="0"/>
            </a:rPr>
            <a:t> </a:t>
          </a:r>
          <a:r>
            <a:rPr lang="en-GB" sz="2400" kern="1200" err="1">
              <a:solidFill>
                <a:schemeClr val="tx1"/>
              </a:solidFill>
              <a:latin typeface="Times New Roman" panose="02020603050405020304" pitchFamily="18" charset="0"/>
              <a:cs typeface="Times New Roman" panose="02020603050405020304" pitchFamily="18" charset="0"/>
            </a:rPr>
            <a:t>chủ</a:t>
          </a:r>
          <a:r>
            <a:rPr lang="en-GB" sz="2400" kern="1200">
              <a:solidFill>
                <a:schemeClr val="tx1"/>
              </a:solidFill>
              <a:latin typeface="Times New Roman" panose="02020603050405020304" pitchFamily="18" charset="0"/>
              <a:cs typeface="Times New Roman" panose="02020603050405020304" pitchFamily="18" charset="0"/>
            </a:rPr>
            <a:t> </a:t>
          </a:r>
          <a:r>
            <a:rPr lang="en-GB" sz="2400" kern="1200" err="1">
              <a:solidFill>
                <a:schemeClr val="tx1"/>
              </a:solidFill>
              <a:latin typeface="Times New Roman" panose="02020603050405020304" pitchFamily="18" charset="0"/>
              <a:cs typeface="Times New Roman" panose="02020603050405020304" pitchFamily="18" charset="0"/>
            </a:rPr>
            <a:t>để</a:t>
          </a:r>
          <a:r>
            <a:rPr lang="en-GB" sz="2400" kern="1200">
              <a:solidFill>
                <a:schemeClr val="tx1"/>
              </a:solidFill>
              <a:latin typeface="Times New Roman" panose="02020603050405020304" pitchFamily="18" charset="0"/>
              <a:cs typeface="Times New Roman" panose="02020603050405020304" pitchFamily="18" charset="0"/>
            </a:rPr>
            <a:t> </a:t>
          </a:r>
          <a:r>
            <a:rPr lang="en-GB" sz="2400" kern="1200" err="1">
              <a:solidFill>
                <a:schemeClr val="tx1"/>
              </a:solidFill>
              <a:latin typeface="Times New Roman" panose="02020603050405020304" pitchFamily="18" charset="0"/>
              <a:cs typeface="Times New Roman" panose="02020603050405020304" pitchFamily="18" charset="0"/>
            </a:rPr>
            <a:t>xác</a:t>
          </a:r>
          <a:r>
            <a:rPr lang="en-GB" sz="2400" kern="1200">
              <a:solidFill>
                <a:schemeClr val="tx1"/>
              </a:solidFill>
              <a:latin typeface="Times New Roman" panose="02020603050405020304" pitchFamily="18" charset="0"/>
              <a:cs typeface="Times New Roman" panose="02020603050405020304" pitchFamily="18" charset="0"/>
            </a:rPr>
            <a:t> </a:t>
          </a:r>
          <a:r>
            <a:rPr lang="en-GB" sz="2400" kern="1200" err="1">
              <a:solidFill>
                <a:schemeClr val="tx1"/>
              </a:solidFill>
              <a:latin typeface="Times New Roman" panose="02020603050405020304" pitchFamily="18" charset="0"/>
              <a:cs typeface="Times New Roman" panose="02020603050405020304" pitchFamily="18" charset="0"/>
            </a:rPr>
            <a:t>minh</a:t>
          </a:r>
          <a:r>
            <a:rPr lang="en-GB" sz="2400" kern="1200">
              <a:solidFill>
                <a:schemeClr val="tx1"/>
              </a:solidFill>
              <a:latin typeface="Times New Roman" panose="02020603050405020304" pitchFamily="18" charset="0"/>
              <a:cs typeface="Times New Roman" panose="02020603050405020304" pitchFamily="18" charset="0"/>
            </a:rPr>
            <a:t> </a:t>
          </a:r>
          <a:r>
            <a:rPr lang="en-GB" sz="2400" kern="1200" err="1">
              <a:solidFill>
                <a:schemeClr val="tx1"/>
              </a:solidFill>
              <a:latin typeface="Times New Roman" panose="02020603050405020304" pitchFamily="18" charset="0"/>
              <a:cs typeface="Times New Roman" panose="02020603050405020304" pitchFamily="18" charset="0"/>
            </a:rPr>
            <a:t>lại</a:t>
          </a:r>
          <a:r>
            <a:rPr lang="en-GB" sz="2400" kern="1200">
              <a:solidFill>
                <a:schemeClr val="tx1"/>
              </a:solidFill>
              <a:latin typeface="Times New Roman" panose="02020603050405020304" pitchFamily="18" charset="0"/>
              <a:cs typeface="Times New Roman" panose="02020603050405020304" pitchFamily="18" charset="0"/>
            </a:rPr>
            <a:t> </a:t>
          </a:r>
          <a:r>
            <a:rPr lang="en-GB" sz="2400" kern="1200" err="1">
              <a:solidFill>
                <a:schemeClr val="tx1"/>
              </a:solidFill>
              <a:latin typeface="Times New Roman" panose="02020603050405020304" pitchFamily="18" charset="0"/>
              <a:cs typeface="Times New Roman" panose="02020603050405020304" pitchFamily="18" charset="0"/>
            </a:rPr>
            <a:t>khi</a:t>
          </a:r>
          <a:r>
            <a:rPr lang="en-GB" sz="2400" kern="1200">
              <a:solidFill>
                <a:schemeClr val="tx1"/>
              </a:solidFill>
              <a:latin typeface="Times New Roman" panose="02020603050405020304" pitchFamily="18" charset="0"/>
              <a:cs typeface="Times New Roman" panose="02020603050405020304" pitchFamily="18" charset="0"/>
            </a:rPr>
            <a:t> </a:t>
          </a:r>
          <a:r>
            <a:rPr lang="en-GB" sz="2400" kern="1200" err="1">
              <a:solidFill>
                <a:schemeClr val="tx1"/>
              </a:solidFill>
              <a:latin typeface="Times New Roman" panose="02020603050405020304" pitchFamily="18" charset="0"/>
              <a:cs typeface="Times New Roman" panose="02020603050405020304" pitchFamily="18" charset="0"/>
            </a:rPr>
            <a:t>nhận</a:t>
          </a:r>
          <a:r>
            <a:rPr lang="en-GB" sz="2400" kern="1200">
              <a:solidFill>
                <a:schemeClr val="tx1"/>
              </a:solidFill>
              <a:latin typeface="Times New Roman" panose="02020603050405020304" pitchFamily="18" charset="0"/>
              <a:cs typeface="Times New Roman" panose="02020603050405020304" pitchFamily="18" charset="0"/>
            </a:rPr>
            <a:t> </a:t>
          </a:r>
          <a:r>
            <a:rPr lang="en-GB" sz="2400" kern="1200" err="1">
              <a:solidFill>
                <a:schemeClr val="tx1"/>
              </a:solidFill>
              <a:latin typeface="Times New Roman" panose="02020603050405020304" pitchFamily="18" charset="0"/>
              <a:cs typeface="Times New Roman" panose="02020603050405020304" pitchFamily="18" charset="0"/>
            </a:rPr>
            <a:t>được</a:t>
          </a:r>
          <a:r>
            <a:rPr lang="en-GB" sz="2400" kern="1200">
              <a:solidFill>
                <a:schemeClr val="tx1"/>
              </a:solidFill>
              <a:latin typeface="Times New Roman" panose="02020603050405020304" pitchFamily="18" charset="0"/>
              <a:cs typeface="Times New Roman" panose="02020603050405020304" pitchFamily="18" charset="0"/>
            </a:rPr>
            <a:t> </a:t>
          </a:r>
          <a:r>
            <a:rPr lang="en-GB" sz="2400" kern="1200" err="1">
              <a:solidFill>
                <a:schemeClr val="tx1"/>
              </a:solidFill>
              <a:latin typeface="Times New Roman" panose="02020603050405020304" pitchFamily="18" charset="0"/>
              <a:cs typeface="Times New Roman" panose="02020603050405020304" pitchFamily="18" charset="0"/>
            </a:rPr>
            <a:t>đề</a:t>
          </a:r>
          <a:r>
            <a:rPr lang="en-GB" sz="2400" kern="1200">
              <a:solidFill>
                <a:schemeClr val="tx1"/>
              </a:solidFill>
              <a:latin typeface="Times New Roman" panose="02020603050405020304" pitchFamily="18" charset="0"/>
              <a:cs typeface="Times New Roman" panose="02020603050405020304" pitchFamily="18" charset="0"/>
            </a:rPr>
            <a:t> </a:t>
          </a:r>
          <a:r>
            <a:rPr lang="en-GB" sz="2400" kern="1200" err="1">
              <a:solidFill>
                <a:schemeClr val="tx1"/>
              </a:solidFill>
              <a:latin typeface="Times New Roman" panose="02020603050405020304" pitchFamily="18" charset="0"/>
              <a:cs typeface="Times New Roman" panose="02020603050405020304" pitchFamily="18" charset="0"/>
            </a:rPr>
            <a:t>nghị</a:t>
          </a:r>
          <a:r>
            <a:rPr lang="en-GB" sz="2400" kern="1200">
              <a:solidFill>
                <a:schemeClr val="tx1"/>
              </a:solidFill>
              <a:latin typeface="Times New Roman" panose="02020603050405020304" pitchFamily="18" charset="0"/>
              <a:cs typeface="Times New Roman" panose="02020603050405020304" pitchFamily="18" charset="0"/>
            </a:rPr>
            <a:t> </a:t>
          </a:r>
          <a:r>
            <a:rPr lang="en-GB" sz="2400" kern="1200" err="1">
              <a:solidFill>
                <a:schemeClr val="tx1"/>
              </a:solidFill>
              <a:latin typeface="Times New Roman" panose="02020603050405020304" pitchFamily="18" charset="0"/>
              <a:cs typeface="Times New Roman" panose="02020603050405020304" pitchFamily="18" charset="0"/>
            </a:rPr>
            <a:t>mượn</a:t>
          </a:r>
          <a:r>
            <a:rPr lang="en-GB" sz="2400" kern="1200">
              <a:solidFill>
                <a:schemeClr val="tx1"/>
              </a:solidFill>
              <a:latin typeface="Times New Roman" panose="02020603050405020304" pitchFamily="18" charset="0"/>
              <a:cs typeface="Times New Roman" panose="02020603050405020304" pitchFamily="18" charset="0"/>
            </a:rPr>
            <a:t> </a:t>
          </a:r>
          <a:r>
            <a:rPr lang="en-GB" sz="2400" kern="1200" err="1">
              <a:solidFill>
                <a:schemeClr val="tx1"/>
              </a:solidFill>
              <a:latin typeface="Times New Roman" panose="02020603050405020304" pitchFamily="18" charset="0"/>
              <a:cs typeface="Times New Roman" panose="02020603050405020304" pitchFamily="18" charset="0"/>
            </a:rPr>
            <a:t>tiền</a:t>
          </a:r>
          <a:r>
            <a:rPr lang="en-GB" sz="2400" kern="1200">
              <a:solidFill>
                <a:schemeClr val="tx1"/>
              </a:solidFill>
              <a:latin typeface="Times New Roman" panose="02020603050405020304" pitchFamily="18" charset="0"/>
              <a:cs typeface="Times New Roman" panose="02020603050405020304" pitchFamily="18" charset="0"/>
            </a:rPr>
            <a:t> </a:t>
          </a:r>
          <a:r>
            <a:rPr lang="en-GB" sz="2400" kern="1200" err="1">
              <a:solidFill>
                <a:schemeClr val="tx1"/>
              </a:solidFill>
              <a:latin typeface="Times New Roman" panose="02020603050405020304" pitchFamily="18" charset="0"/>
              <a:cs typeface="Times New Roman" panose="02020603050405020304" pitchFamily="18" charset="0"/>
            </a:rPr>
            <a:t>từ</a:t>
          </a:r>
          <a:r>
            <a:rPr lang="en-GB" sz="2400" kern="1200">
              <a:solidFill>
                <a:schemeClr val="tx1"/>
              </a:solidFill>
              <a:latin typeface="Times New Roman" panose="02020603050405020304" pitchFamily="18" charset="0"/>
              <a:cs typeface="Times New Roman" panose="02020603050405020304" pitchFamily="18" charset="0"/>
            </a:rPr>
            <a:t> </a:t>
          </a:r>
          <a:r>
            <a:rPr lang="en-GB" sz="2400" kern="1200" err="1">
              <a:solidFill>
                <a:schemeClr val="tx1"/>
              </a:solidFill>
              <a:latin typeface="Times New Roman" panose="02020603050405020304" pitchFamily="18" charset="0"/>
              <a:cs typeface="Times New Roman" panose="02020603050405020304" pitchFamily="18" charset="0"/>
            </a:rPr>
            <a:t>tài</a:t>
          </a:r>
          <a:r>
            <a:rPr lang="en-GB" sz="2400" kern="1200">
              <a:solidFill>
                <a:schemeClr val="tx1"/>
              </a:solidFill>
              <a:latin typeface="Times New Roman" panose="02020603050405020304" pitchFamily="18" charset="0"/>
              <a:cs typeface="Times New Roman" panose="02020603050405020304" pitchFamily="18" charset="0"/>
            </a:rPr>
            <a:t> </a:t>
          </a:r>
          <a:r>
            <a:rPr lang="en-GB" sz="2400" kern="1200" err="1">
              <a:solidFill>
                <a:schemeClr val="tx1"/>
              </a:solidFill>
              <a:latin typeface="Times New Roman" panose="02020603050405020304" pitchFamily="18" charset="0"/>
              <a:cs typeface="Times New Roman" panose="02020603050405020304" pitchFamily="18" charset="0"/>
            </a:rPr>
            <a:t>khoản</a:t>
          </a:r>
          <a:r>
            <a:rPr lang="en-GB" sz="2400" kern="1200">
              <a:solidFill>
                <a:schemeClr val="tx1"/>
              </a:solidFill>
              <a:latin typeface="Times New Roman" panose="02020603050405020304" pitchFamily="18" charset="0"/>
              <a:cs typeface="Times New Roman" panose="02020603050405020304" pitchFamily="18" charset="0"/>
            </a:rPr>
            <a:t> </a:t>
          </a:r>
          <a:r>
            <a:rPr lang="en-GB" sz="2400" kern="1200" err="1">
              <a:solidFill>
                <a:schemeClr val="tx1"/>
              </a:solidFill>
              <a:latin typeface="Times New Roman" panose="02020603050405020304" pitchFamily="18" charset="0"/>
              <a:cs typeface="Times New Roman" panose="02020603050405020304" pitchFamily="18" charset="0"/>
            </a:rPr>
            <a:t>của</a:t>
          </a:r>
          <a:r>
            <a:rPr lang="en-GB" sz="2400" kern="1200">
              <a:solidFill>
                <a:schemeClr val="tx1"/>
              </a:solidFill>
              <a:latin typeface="Times New Roman" panose="02020603050405020304" pitchFamily="18" charset="0"/>
              <a:cs typeface="Times New Roman" panose="02020603050405020304" pitchFamily="18" charset="0"/>
            </a:rPr>
            <a:t> </a:t>
          </a:r>
          <a:r>
            <a:rPr lang="en-GB" sz="2400" kern="1200" err="1">
              <a:solidFill>
                <a:schemeClr val="tx1"/>
              </a:solidFill>
              <a:latin typeface="Times New Roman" panose="02020603050405020304" pitchFamily="18" charset="0"/>
              <a:cs typeface="Times New Roman" panose="02020603050405020304" pitchFamily="18" charset="0"/>
            </a:rPr>
            <a:t>người</a:t>
          </a:r>
          <a:r>
            <a:rPr lang="en-GB" sz="2400" kern="1200">
              <a:solidFill>
                <a:schemeClr val="tx1"/>
              </a:solidFill>
              <a:latin typeface="Times New Roman" panose="02020603050405020304" pitchFamily="18" charset="0"/>
              <a:cs typeface="Times New Roman" panose="02020603050405020304" pitchFamily="18" charset="0"/>
            </a:rPr>
            <a:t> </a:t>
          </a:r>
          <a:r>
            <a:rPr lang="en-GB" sz="2400" kern="1200" err="1">
              <a:solidFill>
                <a:schemeClr val="tx1"/>
              </a:solidFill>
              <a:latin typeface="Times New Roman" panose="02020603050405020304" pitchFamily="18" charset="0"/>
              <a:cs typeface="Times New Roman" panose="02020603050405020304" pitchFamily="18" charset="0"/>
            </a:rPr>
            <a:t>quen</a:t>
          </a:r>
          <a:r>
            <a:rPr lang="en-GB" sz="2400" kern="1200">
              <a:solidFill>
                <a:schemeClr val="tx1"/>
              </a:solidFill>
              <a:latin typeface="Times New Roman" panose="02020603050405020304" pitchFamily="18" charset="0"/>
              <a:cs typeface="Times New Roman" panose="02020603050405020304" pitchFamily="18" charset="0"/>
            </a:rPr>
            <a:t>.</a:t>
          </a:r>
          <a:endParaRPr lang="en-US" sz="2400" kern="1200">
            <a:solidFill>
              <a:schemeClr val="tx1"/>
            </a:solidFill>
            <a:latin typeface="Times New Roman" panose="02020603050405020304" pitchFamily="18" charset="0"/>
            <a:cs typeface="Times New Roman" panose="02020603050405020304" pitchFamily="18" charset="0"/>
          </a:endParaRPr>
        </a:p>
      </dsp:txBody>
      <dsp:txXfrm>
        <a:off x="668373" y="349742"/>
        <a:ext cx="8168307" cy="1357914"/>
      </dsp:txXfrm>
    </dsp:sp>
    <dsp:sp modelId="{148D552F-92AA-438C-838E-0D1A938AAAA4}">
      <dsp:nvSpPr>
        <dsp:cNvPr id="0" name=""/>
        <dsp:cNvSpPr/>
      </dsp:nvSpPr>
      <dsp:spPr>
        <a:xfrm>
          <a:off x="55798" y="385762"/>
          <a:ext cx="1285874" cy="128587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AEB29D-6F1B-4A4C-814A-975422D4B22A}">
      <dsp:nvSpPr>
        <dsp:cNvPr id="0" name=""/>
        <dsp:cNvSpPr/>
      </dsp:nvSpPr>
      <dsp:spPr>
        <a:xfrm>
          <a:off x="1072668" y="1894973"/>
          <a:ext cx="7733649" cy="13535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6530" tIns="60960" rIns="60960" bIns="60960" numCol="1" spcCol="1270" anchor="ctr" anchorCtr="0">
          <a:noAutofit/>
        </a:bodyPr>
        <a:lstStyle/>
        <a:p>
          <a:pPr marL="0" lvl="0" indent="0" algn="l" defTabSz="1066800">
            <a:lnSpc>
              <a:spcPct val="90000"/>
            </a:lnSpc>
            <a:spcBef>
              <a:spcPct val="0"/>
            </a:spcBef>
            <a:spcAft>
              <a:spcPct val="35000"/>
            </a:spcAft>
            <a:buFont typeface="Times New Roman" panose="02020603050405020304" pitchFamily="18" charset="0"/>
            <a:buNone/>
          </a:pPr>
          <a:r>
            <a:rPr lang="en-US" sz="2400" kern="1200" err="1">
              <a:solidFill>
                <a:schemeClr val="tx1"/>
              </a:solidFill>
              <a:latin typeface="Times New Roman" panose="02020603050405020304" pitchFamily="18" charset="0"/>
              <a:cs typeface="Times New Roman" panose="02020603050405020304" pitchFamily="18" charset="0"/>
            </a:rPr>
            <a:t>Tuyệt</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đối</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không</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nhấp</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vào</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các</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đường</a:t>
          </a:r>
          <a:r>
            <a:rPr lang="en-US" sz="2400" kern="1200">
              <a:solidFill>
                <a:schemeClr val="tx1"/>
              </a:solidFill>
              <a:latin typeface="Times New Roman" panose="02020603050405020304" pitchFamily="18" charset="0"/>
              <a:cs typeface="Times New Roman" panose="02020603050405020304" pitchFamily="18" charset="0"/>
            </a:rPr>
            <a:t> link </a:t>
          </a:r>
          <a:r>
            <a:rPr lang="en-US" sz="2400" kern="1200" err="1">
              <a:solidFill>
                <a:schemeClr val="tx1"/>
              </a:solidFill>
              <a:latin typeface="Times New Roman" panose="02020603050405020304" pitchFamily="18" charset="0"/>
              <a:cs typeface="Times New Roman" panose="02020603050405020304" pitchFamily="18" charset="0"/>
            </a:rPr>
            <a:t>lạ</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đường</a:t>
          </a:r>
          <a:r>
            <a:rPr lang="en-US" sz="2400" kern="1200">
              <a:solidFill>
                <a:schemeClr val="tx1"/>
              </a:solidFill>
              <a:latin typeface="Times New Roman" panose="02020603050405020304" pitchFamily="18" charset="0"/>
              <a:cs typeface="Times New Roman" panose="02020603050405020304" pitchFamily="18" charset="0"/>
            </a:rPr>
            <a:t> link </a:t>
          </a:r>
          <a:r>
            <a:rPr lang="en-US" sz="2400" kern="1200" err="1">
              <a:solidFill>
                <a:schemeClr val="tx1"/>
              </a:solidFill>
              <a:latin typeface="Times New Roman" panose="02020603050405020304" pitchFamily="18" charset="0"/>
              <a:cs typeface="Times New Roman" panose="02020603050405020304" pitchFamily="18" charset="0"/>
            </a:rPr>
            <a:t>có</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nội</a:t>
          </a:r>
          <a:r>
            <a:rPr lang="en-US" sz="2400" kern="1200">
              <a:solidFill>
                <a:schemeClr val="tx1"/>
              </a:solidFill>
              <a:latin typeface="Times New Roman" panose="02020603050405020304" pitchFamily="18" charset="0"/>
              <a:cs typeface="Times New Roman" panose="02020603050405020304" pitchFamily="18" charset="0"/>
            </a:rPr>
            <a:t> dung </a:t>
          </a:r>
          <a:r>
            <a:rPr lang="en-US" sz="2400" kern="1200" err="1">
              <a:solidFill>
                <a:schemeClr val="tx1"/>
              </a:solidFill>
              <a:latin typeface="Times New Roman" panose="02020603050405020304" pitchFamily="18" charset="0"/>
              <a:cs typeface="Times New Roman" panose="02020603050405020304" pitchFamily="18" charset="0"/>
            </a:rPr>
            <a:t>giật</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gân</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đồi</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trụy</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trên</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mạng</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xã</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hội</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dẫn</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đến</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bị</a:t>
          </a:r>
          <a:r>
            <a:rPr lang="en-US" sz="2400" kern="1200">
              <a:solidFill>
                <a:schemeClr val="tx1"/>
              </a:solidFill>
              <a:latin typeface="Times New Roman" panose="02020603050405020304" pitchFamily="18" charset="0"/>
              <a:cs typeface="Times New Roman" panose="02020603050405020304" pitchFamily="18" charset="0"/>
            </a:rPr>
            <a:t> hack </a:t>
          </a:r>
          <a:r>
            <a:rPr lang="en-US" sz="2400" kern="1200" err="1">
              <a:solidFill>
                <a:schemeClr val="tx1"/>
              </a:solidFill>
              <a:latin typeface="Times New Roman" panose="02020603050405020304" pitchFamily="18" charset="0"/>
              <a:cs typeface="Times New Roman" panose="02020603050405020304" pitchFamily="18" charset="0"/>
            </a:rPr>
            <a:t>tài</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khoản</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và</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đối</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tượng</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sử</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dụng</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tài</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khoản</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bị</a:t>
          </a:r>
          <a:r>
            <a:rPr lang="en-US" sz="2400" kern="1200">
              <a:solidFill>
                <a:schemeClr val="tx1"/>
              </a:solidFill>
              <a:latin typeface="Times New Roman" panose="02020603050405020304" pitchFamily="18" charset="0"/>
              <a:cs typeface="Times New Roman" panose="02020603050405020304" pitchFamily="18" charset="0"/>
            </a:rPr>
            <a:t> hack </a:t>
          </a:r>
          <a:r>
            <a:rPr lang="en-US" sz="2400" kern="1200" err="1">
              <a:solidFill>
                <a:schemeClr val="tx1"/>
              </a:solidFill>
              <a:latin typeface="Times New Roman" panose="02020603050405020304" pitchFamily="18" charset="0"/>
              <a:cs typeface="Times New Roman" panose="02020603050405020304" pitchFamily="18" charset="0"/>
            </a:rPr>
            <a:t>đi</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lừa</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đảo</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người</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quen</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của</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mình</a:t>
          </a:r>
          <a:r>
            <a:rPr lang="en-US" sz="2400" kern="1200">
              <a:solidFill>
                <a:schemeClr val="tx1"/>
              </a:solidFill>
              <a:latin typeface="Times New Roman" panose="02020603050405020304" pitchFamily="18" charset="0"/>
              <a:cs typeface="Times New Roman" panose="02020603050405020304" pitchFamily="18" charset="0"/>
            </a:rPr>
            <a:t>.</a:t>
          </a:r>
        </a:p>
      </dsp:txBody>
      <dsp:txXfrm>
        <a:off x="1072668" y="1894973"/>
        <a:ext cx="7733649" cy="1353552"/>
      </dsp:txXfrm>
    </dsp:sp>
    <dsp:sp modelId="{33FAA744-4FBD-41F2-B09C-EE5AD85CD33A}">
      <dsp:nvSpPr>
        <dsp:cNvPr id="0" name=""/>
        <dsp:cNvSpPr/>
      </dsp:nvSpPr>
      <dsp:spPr>
        <a:xfrm>
          <a:off x="429731" y="1928812"/>
          <a:ext cx="1285874" cy="128587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E4171B-0912-4397-B6CA-DD1D3441DCE1}">
      <dsp:nvSpPr>
        <dsp:cNvPr id="0" name=""/>
        <dsp:cNvSpPr/>
      </dsp:nvSpPr>
      <dsp:spPr>
        <a:xfrm>
          <a:off x="698736" y="3425601"/>
          <a:ext cx="8107582" cy="137839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6530" tIns="60960" rIns="60960" bIns="60960" numCol="1" spcCol="1270" anchor="ctr" anchorCtr="0">
          <a:noAutofit/>
        </a:bodyPr>
        <a:lstStyle/>
        <a:p>
          <a:pPr marL="0" lvl="0" indent="0" algn="l" defTabSz="1066800">
            <a:lnSpc>
              <a:spcPct val="90000"/>
            </a:lnSpc>
            <a:spcBef>
              <a:spcPct val="0"/>
            </a:spcBef>
            <a:spcAft>
              <a:spcPct val="35000"/>
            </a:spcAft>
            <a:buFont typeface="Times New Roman" panose="02020603050405020304" pitchFamily="18" charset="0"/>
            <a:buNone/>
          </a:pPr>
          <a:r>
            <a:rPr lang="en-US" sz="2400" kern="1200" err="1">
              <a:solidFill>
                <a:schemeClr val="tx1"/>
              </a:solidFill>
              <a:latin typeface="Times New Roman" panose="02020603050405020304" pitchFamily="18" charset="0"/>
              <a:cs typeface="Times New Roman" panose="02020603050405020304" pitchFamily="18" charset="0"/>
            </a:rPr>
            <a:t>Lập</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tức</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thông</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báo</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cho</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tất</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cả</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người</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quen</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bạn</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bè</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trên</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mạng</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xã</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hội</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khi</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bị</a:t>
          </a:r>
          <a:r>
            <a:rPr lang="en-US" sz="2400" kern="1200">
              <a:solidFill>
                <a:schemeClr val="tx1"/>
              </a:solidFill>
              <a:latin typeface="Times New Roman" panose="02020603050405020304" pitchFamily="18" charset="0"/>
              <a:cs typeface="Times New Roman" panose="02020603050405020304" pitchFamily="18" charset="0"/>
            </a:rPr>
            <a:t> hack </a:t>
          </a:r>
          <a:r>
            <a:rPr lang="en-US" sz="2400" kern="1200" err="1">
              <a:solidFill>
                <a:schemeClr val="tx1"/>
              </a:solidFill>
              <a:latin typeface="Times New Roman" panose="02020603050405020304" pitchFamily="18" charset="0"/>
              <a:cs typeface="Times New Roman" panose="02020603050405020304" pitchFamily="18" charset="0"/>
            </a:rPr>
            <a:t>tài</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khoản</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để</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đề</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phòng</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đối</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tượng</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sử</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dụng</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tài</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khoản</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bị</a:t>
          </a:r>
          <a:r>
            <a:rPr lang="en-US" sz="2400" kern="1200">
              <a:solidFill>
                <a:schemeClr val="tx1"/>
              </a:solidFill>
              <a:latin typeface="Times New Roman" panose="02020603050405020304" pitchFamily="18" charset="0"/>
              <a:cs typeface="Times New Roman" panose="02020603050405020304" pitchFamily="18" charset="0"/>
            </a:rPr>
            <a:t> hack </a:t>
          </a:r>
          <a:r>
            <a:rPr lang="en-US" sz="2400" kern="1200" err="1">
              <a:solidFill>
                <a:schemeClr val="tx1"/>
              </a:solidFill>
              <a:latin typeface="Times New Roman" panose="02020603050405020304" pitchFamily="18" charset="0"/>
              <a:cs typeface="Times New Roman" panose="02020603050405020304" pitchFamily="18" charset="0"/>
            </a:rPr>
            <a:t>lừa</a:t>
          </a:r>
          <a:r>
            <a:rPr lang="en-US" sz="2400" kern="1200">
              <a:solidFill>
                <a:schemeClr val="tx1"/>
              </a:solidFill>
              <a:latin typeface="Times New Roman" panose="02020603050405020304" pitchFamily="18" charset="0"/>
              <a:cs typeface="Times New Roman" panose="02020603050405020304" pitchFamily="18" charset="0"/>
            </a:rPr>
            <a:t> </a:t>
          </a:r>
          <a:r>
            <a:rPr lang="en-US" sz="2400" kern="1200" err="1">
              <a:solidFill>
                <a:schemeClr val="tx1"/>
              </a:solidFill>
              <a:latin typeface="Times New Roman" panose="02020603050405020304" pitchFamily="18" charset="0"/>
              <a:cs typeface="Times New Roman" panose="02020603050405020304" pitchFamily="18" charset="0"/>
            </a:rPr>
            <a:t>đảo</a:t>
          </a:r>
          <a:r>
            <a:rPr lang="en-US" sz="2400" kern="1200">
              <a:solidFill>
                <a:schemeClr val="tx1"/>
              </a:solidFill>
              <a:latin typeface="Times New Roman" panose="02020603050405020304" pitchFamily="18" charset="0"/>
              <a:cs typeface="Times New Roman" panose="02020603050405020304" pitchFamily="18" charset="0"/>
            </a:rPr>
            <a:t>.</a:t>
          </a:r>
        </a:p>
      </dsp:txBody>
      <dsp:txXfrm>
        <a:off x="698736" y="3425601"/>
        <a:ext cx="8107582" cy="1378396"/>
      </dsp:txXfrm>
    </dsp:sp>
    <dsp:sp modelId="{F39A9319-F4A7-430A-97F2-7319DFFE5087}">
      <dsp:nvSpPr>
        <dsp:cNvPr id="0" name=""/>
        <dsp:cNvSpPr/>
      </dsp:nvSpPr>
      <dsp:spPr>
        <a:xfrm>
          <a:off x="55798" y="3471861"/>
          <a:ext cx="1285874" cy="128587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9A88CE-1BBF-41F6-8A2B-50C68D14AF9F}" type="datetimeFigureOut">
              <a:rPr lang="en-US" smtClean="0"/>
              <a:t>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13E568-346D-48FD-9B16-0392E15D869C}" type="slidenum">
              <a:rPr lang="en-US" smtClean="0"/>
              <a:t>‹#›</a:t>
            </a:fld>
            <a:endParaRPr lang="en-US"/>
          </a:p>
        </p:txBody>
      </p:sp>
    </p:spTree>
    <p:extLst>
      <p:ext uri="{BB962C8B-B14F-4D97-AF65-F5344CB8AC3E}">
        <p14:creationId xmlns:p14="http://schemas.microsoft.com/office/powerpoint/2010/main" val="718119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19921-EAC5-4C31-954E-3C427F26494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7139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6300B-FC53-5B99-D539-1D71909352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E68782-BED4-A1FB-1B53-607FF52F94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E32888-158B-3096-AE7D-9C171FF77FE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10107A-3CA1-3CBB-72A2-1FF850489707}"/>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F613E568-346D-48FD-9B16-0392E15D86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1150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9CC81-0CEC-CFF8-4BFD-37A3787DE1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AC4D32-9FB0-E258-55D8-EEB32C7151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A0B31A-D5C3-D4DF-069A-66A4A15EF4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8EA77F-D698-2F5B-25CB-1A2D6A268EDC}"/>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6DD21E5-C797-4859-80D8-9F6BFF6A8A4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11</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730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F054B-4863-10EE-C2CB-87430F549A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3BC177-D36D-4112-BACF-DCBB1F632A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2EE9CE-E2D8-B44F-EEA3-850EFBB3A34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ADDF993-72E9-C016-9573-1B5465E00754}"/>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6DD21E5-C797-4859-80D8-9F6BFF6A8A4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12</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2439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5C18D-F86D-DB8E-4191-0E1F35719E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94BE6F-8276-8356-569F-7D3F711491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C0FA7F-ADBC-53E6-BAC2-CFADBF7BC7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9FD0CB-EB44-FA87-7166-DB0D14D5807B}"/>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6DD21E5-C797-4859-80D8-9F6BFF6A8A4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13</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6385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0D6BA-2339-A720-F36F-D61D77B404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539958-688C-41B7-A9A3-DB9E0A7243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EE6F21-86EF-BD24-546B-33E8004F22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1C1042-1826-DBED-A431-F88E64C2AA47}"/>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6DD21E5-C797-4859-80D8-9F6BFF6A8A4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14</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9366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a:extLst>
            <a:ext uri="{FF2B5EF4-FFF2-40B4-BE49-F238E27FC236}">
              <a16:creationId xmlns:a16="http://schemas.microsoft.com/office/drawing/2014/main" id="{11ED9A5C-998F-BA88-B5BB-1270C208939F}"/>
            </a:ext>
          </a:extLst>
        </p:cNvPr>
        <p:cNvGrpSpPr/>
        <p:nvPr/>
      </p:nvGrpSpPr>
      <p:grpSpPr>
        <a:xfrm>
          <a:off x="0" y="0"/>
          <a:ext cx="0" cy="0"/>
          <a:chOff x="0" y="0"/>
          <a:chExt cx="0" cy="0"/>
        </a:xfrm>
      </p:grpSpPr>
      <p:sp>
        <p:nvSpPr>
          <p:cNvPr id="139" name="Google Shape;139;g35f391192_029:notes">
            <a:extLst>
              <a:ext uri="{FF2B5EF4-FFF2-40B4-BE49-F238E27FC236}">
                <a16:creationId xmlns:a16="http://schemas.microsoft.com/office/drawing/2014/main" id="{AD739750-D5DD-0E91-236F-8F80C9EA280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5f391192_029:notes">
            <a:extLst>
              <a:ext uri="{FF2B5EF4-FFF2-40B4-BE49-F238E27FC236}">
                <a16:creationId xmlns:a16="http://schemas.microsoft.com/office/drawing/2014/main" id="{EDF720F2-19FF-8ABB-0297-E464A3EE845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2972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a:extLst>
            <a:ext uri="{FF2B5EF4-FFF2-40B4-BE49-F238E27FC236}">
              <a16:creationId xmlns:a16="http://schemas.microsoft.com/office/drawing/2014/main" id="{160B8E9B-ED4C-ABE7-BEFD-8658D0284CDE}"/>
            </a:ext>
          </a:extLst>
        </p:cNvPr>
        <p:cNvGrpSpPr/>
        <p:nvPr/>
      </p:nvGrpSpPr>
      <p:grpSpPr>
        <a:xfrm>
          <a:off x="0" y="0"/>
          <a:ext cx="0" cy="0"/>
          <a:chOff x="0" y="0"/>
          <a:chExt cx="0" cy="0"/>
        </a:xfrm>
      </p:grpSpPr>
      <p:sp>
        <p:nvSpPr>
          <p:cNvPr id="115" name="Google Shape;115;g3606f1c2d_30:notes">
            <a:extLst>
              <a:ext uri="{FF2B5EF4-FFF2-40B4-BE49-F238E27FC236}">
                <a16:creationId xmlns:a16="http://schemas.microsoft.com/office/drawing/2014/main" id="{0C31C188-9E21-8F76-92BF-0FDC879FF62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606f1c2d_30:notes">
            <a:extLst>
              <a:ext uri="{FF2B5EF4-FFF2-40B4-BE49-F238E27FC236}">
                <a16:creationId xmlns:a16="http://schemas.microsoft.com/office/drawing/2014/main" id="{C8BD17A8-3E8A-3F52-F9A7-8AC622A8C68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3826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a:extLst>
            <a:ext uri="{FF2B5EF4-FFF2-40B4-BE49-F238E27FC236}">
              <a16:creationId xmlns:a16="http://schemas.microsoft.com/office/drawing/2014/main" id="{756F6A13-CDC4-380F-9BC4-707FEDB501B3}"/>
            </a:ext>
          </a:extLst>
        </p:cNvPr>
        <p:cNvGrpSpPr/>
        <p:nvPr/>
      </p:nvGrpSpPr>
      <p:grpSpPr>
        <a:xfrm>
          <a:off x="0" y="0"/>
          <a:ext cx="0" cy="0"/>
          <a:chOff x="0" y="0"/>
          <a:chExt cx="0" cy="0"/>
        </a:xfrm>
      </p:grpSpPr>
      <p:sp>
        <p:nvSpPr>
          <p:cNvPr id="115" name="Google Shape;115;g3606f1c2d_30:notes">
            <a:extLst>
              <a:ext uri="{FF2B5EF4-FFF2-40B4-BE49-F238E27FC236}">
                <a16:creationId xmlns:a16="http://schemas.microsoft.com/office/drawing/2014/main" id="{1A6234F6-1322-6C18-1A43-BEF282AC5FE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606f1c2d_30:notes">
            <a:extLst>
              <a:ext uri="{FF2B5EF4-FFF2-40B4-BE49-F238E27FC236}">
                <a16:creationId xmlns:a16="http://schemas.microsoft.com/office/drawing/2014/main" id="{5115A866-9FC0-34E4-CA09-CE9E83A108A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0254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a:extLst>
            <a:ext uri="{FF2B5EF4-FFF2-40B4-BE49-F238E27FC236}">
              <a16:creationId xmlns:a16="http://schemas.microsoft.com/office/drawing/2014/main" id="{C075BC74-4ED8-CE13-1B27-9D6E443EC4AA}"/>
            </a:ext>
          </a:extLst>
        </p:cNvPr>
        <p:cNvGrpSpPr/>
        <p:nvPr/>
      </p:nvGrpSpPr>
      <p:grpSpPr>
        <a:xfrm>
          <a:off x="0" y="0"/>
          <a:ext cx="0" cy="0"/>
          <a:chOff x="0" y="0"/>
          <a:chExt cx="0" cy="0"/>
        </a:xfrm>
      </p:grpSpPr>
      <p:sp>
        <p:nvSpPr>
          <p:cNvPr id="115" name="Google Shape;115;g3606f1c2d_30:notes">
            <a:extLst>
              <a:ext uri="{FF2B5EF4-FFF2-40B4-BE49-F238E27FC236}">
                <a16:creationId xmlns:a16="http://schemas.microsoft.com/office/drawing/2014/main" id="{7DD812DA-8AE0-0D57-F7BD-91479640D5C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606f1c2d_30:notes">
            <a:extLst>
              <a:ext uri="{FF2B5EF4-FFF2-40B4-BE49-F238E27FC236}">
                <a16:creationId xmlns:a16="http://schemas.microsoft.com/office/drawing/2014/main" id="{78A03C65-E394-9BC5-85C2-530D354ADC6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83389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a:extLst>
            <a:ext uri="{FF2B5EF4-FFF2-40B4-BE49-F238E27FC236}">
              <a16:creationId xmlns:a16="http://schemas.microsoft.com/office/drawing/2014/main" id="{3C14168D-17CA-65EE-409A-377F9DC873DB}"/>
            </a:ext>
          </a:extLst>
        </p:cNvPr>
        <p:cNvGrpSpPr/>
        <p:nvPr/>
      </p:nvGrpSpPr>
      <p:grpSpPr>
        <a:xfrm>
          <a:off x="0" y="0"/>
          <a:ext cx="0" cy="0"/>
          <a:chOff x="0" y="0"/>
          <a:chExt cx="0" cy="0"/>
        </a:xfrm>
      </p:grpSpPr>
      <p:sp>
        <p:nvSpPr>
          <p:cNvPr id="115" name="Google Shape;115;g3606f1c2d_30:notes">
            <a:extLst>
              <a:ext uri="{FF2B5EF4-FFF2-40B4-BE49-F238E27FC236}">
                <a16:creationId xmlns:a16="http://schemas.microsoft.com/office/drawing/2014/main" id="{1BDAA78D-ECB4-BD00-4888-6449EDFBEE1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606f1c2d_30:notes">
            <a:extLst>
              <a:ext uri="{FF2B5EF4-FFF2-40B4-BE49-F238E27FC236}">
                <a16:creationId xmlns:a16="http://schemas.microsoft.com/office/drawing/2014/main" id="{A930090D-CDA3-15CD-626C-89AFC20C266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4233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13E568-346D-48FD-9B16-0392E15D869C}" type="slidenum">
              <a:rPr lang="en-US" smtClean="0"/>
              <a:t>2</a:t>
            </a:fld>
            <a:endParaRPr lang="en-US"/>
          </a:p>
        </p:txBody>
      </p:sp>
    </p:spTree>
    <p:extLst>
      <p:ext uri="{BB962C8B-B14F-4D97-AF65-F5344CB8AC3E}">
        <p14:creationId xmlns:p14="http://schemas.microsoft.com/office/powerpoint/2010/main" val="14287050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a:extLst>
            <a:ext uri="{FF2B5EF4-FFF2-40B4-BE49-F238E27FC236}">
              <a16:creationId xmlns:a16="http://schemas.microsoft.com/office/drawing/2014/main" id="{F57D08FD-A25F-803E-42F0-364E182C4AF5}"/>
            </a:ext>
          </a:extLst>
        </p:cNvPr>
        <p:cNvGrpSpPr/>
        <p:nvPr/>
      </p:nvGrpSpPr>
      <p:grpSpPr>
        <a:xfrm>
          <a:off x="0" y="0"/>
          <a:ext cx="0" cy="0"/>
          <a:chOff x="0" y="0"/>
          <a:chExt cx="0" cy="0"/>
        </a:xfrm>
      </p:grpSpPr>
      <p:sp>
        <p:nvSpPr>
          <p:cNvPr id="139" name="Google Shape;139;g35f391192_029:notes">
            <a:extLst>
              <a:ext uri="{FF2B5EF4-FFF2-40B4-BE49-F238E27FC236}">
                <a16:creationId xmlns:a16="http://schemas.microsoft.com/office/drawing/2014/main" id="{DD14A128-A48A-8A47-DC91-5C9EDABE6B8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5f391192_029:notes">
            <a:extLst>
              <a:ext uri="{FF2B5EF4-FFF2-40B4-BE49-F238E27FC236}">
                <a16:creationId xmlns:a16="http://schemas.microsoft.com/office/drawing/2014/main" id="{C6AC8AC3-22FE-D45C-868D-2D2212FEC50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40650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CDF7E-7CA9-0321-0375-8D6BC0D1D0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D131DF-3006-7097-AF7E-BEB5318BB7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661BC4-56C3-0C3C-902D-6B3F869A7C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DBEC75-620C-C53A-D45F-5BBC30693AAA}"/>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6DD21E5-C797-4859-80D8-9F6BFF6A8A4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21</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945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1AC7D-357E-3831-74FE-250838BBE5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B7C363-6410-A57C-F512-2E806699E6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DE4A59-34D3-A8DD-5793-F4B6DB6F1D3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C1345F3-E1DE-DAD1-AAD6-ECF39F9B66D4}"/>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6DD21E5-C797-4859-80D8-9F6BFF6A8A4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22</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5004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F34CA-6B81-FDD5-03DE-0B5E1800B2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8F0E85-1C61-46DA-DD1E-665F5F616D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030812-B852-E32D-AB09-BA1541F8F96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0C71EB2-E9D3-6C89-FD4F-6F73446DA30F}"/>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6DD21E5-C797-4859-80D8-9F6BFF6A8A4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24</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0955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B594E-09A6-85EA-4B79-4CF146D596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A3E401-8A55-B43F-6AA1-80283CC42F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D79477-09CE-F7E3-E691-6840C380F38B}"/>
              </a:ext>
            </a:extLst>
          </p:cNvPr>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B95976F-944E-1710-F9DA-BB1FF2CC1BA1}"/>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6DD21E5-C797-4859-80D8-9F6BFF6A8A4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26</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888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A9DBD-8A47-0219-1280-584E6D9602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3C802D-C6A9-4527-7785-F9982BBB08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069437-CE10-7257-469A-09D482839D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8644A25-8C48-9441-ECE8-A8DFC5F10D83}"/>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6DD21E5-C797-4859-80D8-9F6BFF6A8A4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27</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4927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32F67-D350-9ADE-A53C-10EF30CBBE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54D457-EC0B-9FFD-2CFF-F0F3FE4CEE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B9C1F9-4FA7-A8B8-F891-6A0048692E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A1A5A3-6E88-70AA-9B5E-988C367C7C83}"/>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6DD21E5-C797-4859-80D8-9F6BFF6A8A4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28</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18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F3951-7BFD-6450-2F02-C86B62EBA9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7A3182-A337-3CF1-9D08-706430C945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36D638-F4C3-D74D-904C-3D7B932F6D7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96A4727-AD09-37F0-3ED9-758CDCD628C4}"/>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6DD21E5-C797-4859-80D8-9F6BFF6A8A4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29</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6973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0711B-3B55-997B-F439-6A16FC3551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37591B-C722-F5F2-BB79-8E560E976F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87C378-E18B-D9C4-C232-E92288D04732}"/>
              </a:ext>
            </a:extLst>
          </p:cNvPr>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824418F-B9E1-A3B8-E69A-C34B2F5A4066}"/>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6DD21E5-C797-4859-80D8-9F6BFF6A8A4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30</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72429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3C049-D25E-CD28-F084-42D30CAA8F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06AE5B-FE33-4F30-DD44-2CE9B46D3E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838AB5-3D49-9ECE-D394-1A73BCC890B1}"/>
              </a:ext>
            </a:extLst>
          </p:cNvPr>
          <p:cNvSpPr>
            <a:spLocks noGrp="1"/>
          </p:cNvSpPr>
          <p:nvPr>
            <p:ph type="body" idx="1"/>
          </p:nvPr>
        </p:nvSpPr>
        <p:spPr/>
        <p:txBody>
          <a:bodyPr/>
          <a:lstStyle/>
          <a:p>
            <a:pPr algn="just">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A81011E-2B7F-62FB-1D58-BC7332FF9D72}"/>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6DD21E5-C797-4859-80D8-9F6BFF6A8A4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32</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47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13E568-346D-48FD-9B16-0392E15D869C}" type="slidenum">
              <a:rPr lang="en-US" smtClean="0"/>
              <a:t>3</a:t>
            </a:fld>
            <a:endParaRPr lang="en-US"/>
          </a:p>
        </p:txBody>
      </p:sp>
    </p:spTree>
    <p:extLst>
      <p:ext uri="{BB962C8B-B14F-4D97-AF65-F5344CB8AC3E}">
        <p14:creationId xmlns:p14="http://schemas.microsoft.com/office/powerpoint/2010/main" val="731072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36C62-16A4-32B9-6BD2-29F1001319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8C6B38-0C38-7D01-9088-B8EA7CAC0A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20138D-78CC-51CA-B1FF-4C6587F5108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67F6961-9AC4-9651-3ECD-6881792C2DD4}"/>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6DD21E5-C797-4859-80D8-9F6BFF6A8A4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33</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0632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555F3-8CD8-23CC-3D8B-ED47FA53CC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6A7464-8ADE-96A8-222D-AD492A7E8C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6E5F04-6EBA-3B5E-D94B-0CE807DDE2C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C4996BA-5C97-02E4-5748-18AEFDAA9580}"/>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6DD21E5-C797-4859-80D8-9F6BFF6A8A4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34</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6242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45218-949F-BD3C-77B1-1075377F3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51A484-EC3B-4D15-89F6-BE26D1DB78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AB9465-DE10-09A3-8C9E-D1F8EBA059FC}"/>
              </a:ext>
            </a:extLst>
          </p:cNvPr>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CBD9397-78F9-5007-0019-08C8D4107BF6}"/>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6DD21E5-C797-4859-80D8-9F6BFF6A8A4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35</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82832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A6A8B-A0CC-5A12-8CE8-5DBCE8C325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9D3C89-665E-89E4-AFED-4786BD97E8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F36613-A4A4-553B-B595-3486D39528B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52BA2F0-FAE5-26FE-BA83-496A3292DB01}"/>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6DD21E5-C797-4859-80D8-9F6BFF6A8A4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37</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56702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33617-847B-B561-0DCB-97F5CD2A12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DA32A0-DF7F-E027-D4BA-B619851B3C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DA31C6-4F88-D8B1-C7EE-6953E5EF5757}"/>
              </a:ext>
            </a:extLst>
          </p:cNvPr>
          <p:cNvSpPr>
            <a:spLocks noGrp="1"/>
          </p:cNvSpPr>
          <p:nvPr>
            <p:ph type="body" idx="1"/>
          </p:nvPr>
        </p:nvSpPr>
        <p:spPr/>
        <p:txBody>
          <a:bodyPr/>
          <a:lstStyle/>
          <a:p>
            <a:r>
              <a:rPr lang="en-US" dirty="0" err="1"/>
              <a:t>Đây</a:t>
            </a:r>
            <a:r>
              <a:rPr lang="en-US" dirty="0"/>
              <a:t> </a:t>
            </a:r>
            <a:r>
              <a:rPr lang="en-US" dirty="0" err="1"/>
              <a:t>là</a:t>
            </a:r>
            <a:r>
              <a:rPr lang="en-US" dirty="0"/>
              <a:t> </a:t>
            </a:r>
            <a:r>
              <a:rPr lang="en-US" dirty="0" err="1"/>
              <a:t>thủ</a:t>
            </a:r>
            <a:r>
              <a:rPr lang="en-US" dirty="0"/>
              <a:t> </a:t>
            </a:r>
            <a:r>
              <a:rPr lang="en-US" dirty="0" err="1"/>
              <a:t>đoạn</a:t>
            </a:r>
            <a:r>
              <a:rPr lang="en-US" dirty="0"/>
              <a:t> </a:t>
            </a:r>
            <a:r>
              <a:rPr lang="en-US" dirty="0" err="1"/>
              <a:t>lợi</a:t>
            </a:r>
            <a:r>
              <a:rPr lang="en-US" dirty="0"/>
              <a:t> </a:t>
            </a:r>
            <a:r>
              <a:rPr lang="en-US" dirty="0" err="1"/>
              <a:t>dụng</a:t>
            </a:r>
            <a:r>
              <a:rPr lang="en-US" dirty="0"/>
              <a:t> </a:t>
            </a:r>
            <a:r>
              <a:rPr lang="en-US" dirty="0" err="1"/>
              <a:t>tâm</a:t>
            </a:r>
            <a:r>
              <a:rPr lang="en-US" dirty="0"/>
              <a:t> </a:t>
            </a:r>
            <a:r>
              <a:rPr lang="en-US" dirty="0" err="1"/>
              <a:t>lý</a:t>
            </a:r>
            <a:r>
              <a:rPr lang="en-US" dirty="0"/>
              <a:t> lo </a:t>
            </a:r>
            <a:r>
              <a:rPr lang="en-US" dirty="0" err="1"/>
              <a:t>sợ</a:t>
            </a:r>
            <a:r>
              <a:rPr lang="en-US" dirty="0"/>
              <a:t> </a:t>
            </a:r>
            <a:r>
              <a:rPr lang="en-US" dirty="0" err="1"/>
              <a:t>của</a:t>
            </a:r>
            <a:r>
              <a:rPr lang="en-US" dirty="0"/>
              <a:t> </a:t>
            </a:r>
            <a:r>
              <a:rPr lang="en-US" dirty="0" err="1"/>
              <a:t>người</a:t>
            </a:r>
            <a:r>
              <a:rPr lang="en-US" dirty="0"/>
              <a:t> </a:t>
            </a:r>
            <a:r>
              <a:rPr lang="en-US" dirty="0" err="1"/>
              <a:t>dân</a:t>
            </a:r>
            <a:r>
              <a:rPr lang="en-US" dirty="0"/>
              <a:t> </a:t>
            </a:r>
            <a:r>
              <a:rPr lang="en-US" dirty="0" err="1"/>
              <a:t>khi</a:t>
            </a:r>
            <a:r>
              <a:rPr lang="en-US" dirty="0"/>
              <a:t> </a:t>
            </a:r>
            <a:r>
              <a:rPr lang="en-US" dirty="0" err="1"/>
              <a:t>liên</a:t>
            </a:r>
            <a:r>
              <a:rPr lang="en-US" dirty="0"/>
              <a:t> </a:t>
            </a:r>
            <a:r>
              <a:rPr lang="en-US" dirty="0" err="1"/>
              <a:t>quan</a:t>
            </a:r>
            <a:r>
              <a:rPr lang="en-US" dirty="0"/>
              <a:t> </a:t>
            </a:r>
            <a:r>
              <a:rPr lang="en-US" dirty="0" err="1"/>
              <a:t>đến</a:t>
            </a:r>
            <a:r>
              <a:rPr lang="en-US" dirty="0"/>
              <a:t> </a:t>
            </a:r>
            <a:r>
              <a:rPr lang="en-US" dirty="0" err="1"/>
              <a:t>các</a:t>
            </a:r>
            <a:r>
              <a:rPr lang="en-US" dirty="0"/>
              <a:t> </a:t>
            </a:r>
            <a:r>
              <a:rPr lang="en-US" dirty="0" err="1"/>
              <a:t>vấn</a:t>
            </a:r>
            <a:r>
              <a:rPr lang="en-US" dirty="0"/>
              <a:t> </a:t>
            </a:r>
            <a:r>
              <a:rPr lang="en-US" dirty="0" err="1"/>
              <a:t>đề</a:t>
            </a:r>
            <a:r>
              <a:rPr lang="en-US" dirty="0"/>
              <a:t> </a:t>
            </a:r>
            <a:r>
              <a:rPr lang="en-US" dirty="0" err="1"/>
              <a:t>pháp</a:t>
            </a:r>
            <a:r>
              <a:rPr lang="en-US" dirty="0"/>
              <a:t> </a:t>
            </a:r>
            <a:r>
              <a:rPr lang="en-US" dirty="0" err="1"/>
              <a:t>luật</a:t>
            </a:r>
            <a:endParaRPr lang="en-US" dirty="0"/>
          </a:p>
        </p:txBody>
      </p:sp>
      <p:sp>
        <p:nvSpPr>
          <p:cNvPr id="4" name="Slide Number Placeholder 3">
            <a:extLst>
              <a:ext uri="{FF2B5EF4-FFF2-40B4-BE49-F238E27FC236}">
                <a16:creationId xmlns:a16="http://schemas.microsoft.com/office/drawing/2014/main" id="{65AE8C02-3725-E583-6461-73996FD0BF1F}"/>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6DD21E5-C797-4859-80D8-9F6BFF6A8A4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38</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21012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F6B38-5B59-3CF1-1AB9-7B4ADA0853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2DF074-B4F2-1E85-A49D-8CAA6BA6A0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26F966-3B48-0331-9CDF-E3BF6CB654F1}"/>
              </a:ext>
            </a:extLst>
          </p:cNvPr>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1D2A2CD-3975-705E-A386-5A5B95F8C74F}"/>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6DD21E5-C797-4859-80D8-9F6BFF6A8A4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39</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9438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13E568-346D-48FD-9B16-0392E15D869C}" type="slidenum">
              <a:rPr lang="en-US" smtClean="0"/>
              <a:t>41</a:t>
            </a:fld>
            <a:endParaRPr lang="en-US"/>
          </a:p>
        </p:txBody>
      </p:sp>
    </p:spTree>
    <p:extLst>
      <p:ext uri="{BB962C8B-B14F-4D97-AF65-F5344CB8AC3E}">
        <p14:creationId xmlns:p14="http://schemas.microsoft.com/office/powerpoint/2010/main" val="33079000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081B9-7C48-74D9-A033-E09DC9AFCD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10B608-9622-D4E5-4560-3D44D84943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AF2543-3F8D-9420-2CDA-5618FD1BA1D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8C76556-AD50-7A0A-C066-E57C231EDE2D}"/>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6DD21E5-C797-4859-80D8-9F6BFF6A8A4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42</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40070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58E44-2A34-B787-538D-1E5A892C98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5B8D5A-5BEF-6F0D-2143-410CB4A5D9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94482C-5B35-39FB-D737-118CF40589B8}"/>
              </a:ext>
            </a:extLst>
          </p:cNvPr>
          <p:cNvSpPr>
            <a:spLocks noGrp="1"/>
          </p:cNvSpPr>
          <p:nvPr>
            <p:ph type="body" idx="1"/>
          </p:nvPr>
        </p:nvSpPr>
        <p:spPr/>
        <p:txBody>
          <a:bodyPr/>
          <a:lstStyle/>
          <a:p>
            <a:pPr marL="0" indent="0" algn="just">
              <a:lnSpc>
                <a:spcPct val="107000"/>
              </a:lnSpc>
              <a:spcAft>
                <a:spcPts val="800"/>
              </a:spcAft>
              <a:buFontTx/>
              <a:buNone/>
            </a:pPr>
            <a:endParaRPr lang="en-GB" sz="3600" b="0" i="0" dirty="0">
              <a:effectLst/>
              <a:latin typeface="Tempus Sans ITC" panose="04020404030D07020202" pitchFamily="82"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6188330-66E8-76B6-90E6-472ED3552A51}"/>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6DD21E5-C797-4859-80D8-9F6BFF6A8A4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43</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9384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1CABA-93F1-03F4-88A7-23731F3FFB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433FFD-A131-2C4A-2938-EFC628BCCA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808ED8-1985-76DB-C1A4-6954B6F1B538}"/>
              </a:ext>
            </a:extLst>
          </p:cNvPr>
          <p:cNvSpPr>
            <a:spLocks noGrp="1"/>
          </p:cNvSpPr>
          <p:nvPr>
            <p:ph type="body" idx="1"/>
          </p:nvPr>
        </p:nvSpPr>
        <p:spPr/>
        <p:txBody>
          <a:bodyPr/>
          <a:lstStyle/>
          <a:p>
            <a:pPr algn="just">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41F74C4-B86D-0157-89BE-87C6564F1CEC}"/>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6DD21E5-C797-4859-80D8-9F6BFF6A8A4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45</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9388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BDC8C-1BC4-27F4-600C-2E412DD086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0EB678-A539-0F61-D5BD-049091077D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4E492E-386C-6D5B-9E83-C03DEA9297AA}"/>
              </a:ext>
            </a:extLst>
          </p:cNvPr>
          <p:cNvSpPr>
            <a:spLocks noGrp="1"/>
          </p:cNvSpPr>
          <p:nvPr>
            <p:ph type="body" idx="1"/>
          </p:nvPr>
        </p:nvSpPr>
        <p:spPr/>
        <p:txBody>
          <a:bodyPr/>
          <a:lstStyle/>
          <a:p>
            <a:pPr marL="171450" indent="-171450">
              <a:buFontTx/>
              <a:buChar char="-"/>
            </a:pPr>
            <a:endParaRPr lang="en-US" dirty="0"/>
          </a:p>
        </p:txBody>
      </p:sp>
      <p:sp>
        <p:nvSpPr>
          <p:cNvPr id="4" name="Slide Number Placeholder 3">
            <a:extLst>
              <a:ext uri="{FF2B5EF4-FFF2-40B4-BE49-F238E27FC236}">
                <a16:creationId xmlns:a16="http://schemas.microsoft.com/office/drawing/2014/main" id="{13C8BFAD-10AC-4324-3D4D-E6B6BACBBB07}"/>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F613E568-346D-48FD-9B16-0392E15D86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4016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D1CDD-8AFC-B07E-DF20-1A3DE8C94D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2B3774-B164-C007-B5BE-1859CEF9C7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BA5D5E-0A6D-E12D-3058-678DDF493334}"/>
              </a:ext>
            </a:extLst>
          </p:cNvPr>
          <p:cNvSpPr>
            <a:spLocks noGrp="1"/>
          </p:cNvSpPr>
          <p:nvPr>
            <p:ph type="body" idx="1"/>
          </p:nvPr>
        </p:nvSpPr>
        <p:spPr/>
        <p:txBody>
          <a:bodyPr/>
          <a:lstStyle/>
          <a:p>
            <a:pPr marL="0" marR="0" indent="457200" algn="just">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747C38D-3AF4-5A61-2BE8-A7B3C36B8834}"/>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6DD21E5-C797-4859-80D8-9F6BFF6A8A4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46</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13838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DCDBC-79AB-0509-F641-899F559DAD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495111-9243-EE9F-2EEC-334E1CB633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D30993-6607-A039-1E05-0D26052610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4AD6F8-2ED9-CADE-BABC-7347CB081C9B}"/>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6DD21E5-C797-4859-80D8-9F6BFF6A8A4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47</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3707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47325-5383-586F-B994-980238BEEF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71F513-A6C3-F067-F664-A263A8832E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F2FD3D-C238-DC38-EA0A-2CF6BC804D3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2A434F-4888-00F9-4942-1F21564A7B1B}"/>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6DD21E5-C797-4859-80D8-9F6BFF6A8A4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52</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3269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1FD68-E71A-A081-73E8-3795D91D67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BAA8A9-3BD9-D852-3076-0AF53EFD55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93BDEA-07FE-36E0-1849-5BE78384FEA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9EAA3C8-77D9-5DB4-F88F-79369CB78B7F}"/>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6DD21E5-C797-4859-80D8-9F6BFF6A8A4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53</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4628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0DEF8-900F-5F34-6B90-73ED83F738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705732-E4D6-CE61-5EA3-5FD0836DB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949449-C8FE-423D-864D-B692836BE4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B86D11-E4A6-0B7C-B883-037D1AEE5C52}"/>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6DD21E5-C797-4859-80D8-9F6BFF6A8A4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55</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3086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2F438-B69E-25EB-6A73-AF7E76167C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234368-28FA-FDAE-9FA2-3C35BF26FF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1D2D19-6931-ADEF-DC89-D7CCFBF82A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0E8297-E4B9-F9D2-ABCD-D0E519050F3E}"/>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6DD21E5-C797-4859-80D8-9F6BFF6A8A4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56</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42482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ADEE2-9BC6-99DA-3D72-296C2F207E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7D1B00-5E2B-CD34-A550-C9D10D84EE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D1033F-1041-4D10-11A8-D0CF778D00C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5C78788-E966-002F-4439-890B9DF3A65D}"/>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6DD21E5-C797-4859-80D8-9F6BFF6A8A4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57</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74319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02294-9219-97FB-8980-D12B5B6760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F14391-0782-8992-F055-6183F44C58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3EB64F-7A90-D4C7-A506-545113DF53D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DE7361-9B32-7A09-EDEC-504E27D64ECA}"/>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6DD21E5-C797-4859-80D8-9F6BFF6A8A4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58</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28268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1A846-41D2-3499-7CA5-81848ADF19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0B1333-6C3C-832C-80A5-B4A2388FFB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786143-0CB7-96D3-2590-0304BDAE22A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EBB329A-D612-4B6B-C224-A88D0483D2A3}"/>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6DD21E5-C797-4859-80D8-9F6BFF6A8A4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59</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8949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F133D-ED9C-6944-AB4C-A2B64BD848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7C5742-D596-8E3D-CE2D-2EB1EDC709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56BE67-FAAA-5488-86FC-7F901D25B90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9EA228E-2430-DB35-4BD8-E123FCC140DE}"/>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6DD21E5-C797-4859-80D8-9F6BFF6A8A4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60</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2980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60851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84BB7-A7A2-BC06-F853-5FE236B557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22C306-51AC-6D79-7739-8CB5B13CE2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884CBC-485F-4EB6-FBE2-E78ED8B8C39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86C1177-4D4D-0254-ABF1-BDA16B8C0F5C}"/>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6DD21E5-C797-4859-80D8-9F6BFF6A8A4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61</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6396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73FA7-6B04-1C8B-7EB7-A133BE4D4C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406ED5-A99A-8375-0ADA-55B81FB950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1C5AF7-DBC1-53A6-DEBE-5073FD570F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1D7640-916A-56AC-C46D-CEA4211F177E}"/>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6DD21E5-C797-4859-80D8-9F6BFF6A8A4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62</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0132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3125F-6EEE-961D-1C30-6F4B9AC6FF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AA03B0-26EB-CC79-9F6C-7C6935DC2B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27D0F4-742E-5C88-66BB-F094C83C399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Times New Roman" panose="02020603050405020304" pitchFamily="18" charset="0"/>
                <a:ea typeface="Calibri" panose="020F0502020204030204" pitchFamily="34" charset="0"/>
              </a:rPr>
              <a:t>Đối với trường hợp này, nạn nhân thường chủ quan, không xác minh lại mà chỉ làm theo yêu cầu của đối tượng.</a:t>
            </a:r>
            <a:endParaRPr lang="en-US"/>
          </a:p>
          <a:p>
            <a:endParaRPr lang="en-GB"/>
          </a:p>
        </p:txBody>
      </p:sp>
      <p:sp>
        <p:nvSpPr>
          <p:cNvPr id="4" name="Slide Number Placeholder 3">
            <a:extLst>
              <a:ext uri="{FF2B5EF4-FFF2-40B4-BE49-F238E27FC236}">
                <a16:creationId xmlns:a16="http://schemas.microsoft.com/office/drawing/2014/main" id="{C377558E-5CA4-9924-5941-4A331565D8FE}"/>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6DD21E5-C797-4859-80D8-9F6BFF6A8A4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64</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4415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D7C57-BD3C-1CFC-2E33-D96D9FD0AD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1D5246-1427-0B27-44E4-32B46C376B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988B71-65BD-4472-C7DB-51FC52CCB8B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tiên</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các</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tạo</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một</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trang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web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có</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giao</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diện</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nội</a:t>
            </a:r>
            <a:r>
              <a:rPr lang="en-GB" sz="1800">
                <a:effectLst/>
                <a:latin typeface="Times New Roman" panose="02020603050405020304" pitchFamily="18" charset="0"/>
                <a:ea typeface="Calibri" panose="020F0502020204030204" pitchFamily="34" charset="0"/>
                <a:cs typeface="Times New Roman" panose="02020603050405020304" pitchFamily="18" charset="0"/>
              </a:rPr>
              <a:t> dung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giống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hệt</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với</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giao</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diện</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của</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facebook</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Với</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địa</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chỉ</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dễ</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gây</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nhầm</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lẫn</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ví</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dụ</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như</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facebook.weebly</a:t>
            </a:r>
            <a:r>
              <a:rPr lang="en-GB" sz="1800">
                <a:effectLst/>
                <a:latin typeface="Times New Roman" panose="02020603050405020304" pitchFamily="18" charset="0"/>
                <a:ea typeface="Calibri" panose="020F0502020204030204" pitchFamily="34" charset="0"/>
                <a:cs typeface="Times New Roman" panose="02020603050405020304" pitchFamily="18" charset="0"/>
              </a:rPr>
              <a:t>. com,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facebook.quenmatkhau.xyz</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tạm</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gọi</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là</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facebook</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giả</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để</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dùng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nhầm</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lẫn</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là</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trang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facebook</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thật</a:t>
            </a:r>
            <a:r>
              <a:rPr lang="en-GB" sz="180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a:extLst>
              <a:ext uri="{FF2B5EF4-FFF2-40B4-BE49-F238E27FC236}">
                <a16:creationId xmlns:a16="http://schemas.microsoft.com/office/drawing/2014/main" id="{55986016-27EC-8281-55FB-1160BE853628}"/>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6DD21E5-C797-4859-80D8-9F6BFF6A8A4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65</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43105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422A3-C5AC-60CB-8565-F6160AAAA1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BF793A-EA43-633B-3836-9FDC53B100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EC50E0-41D3-2C0D-D792-B87AD777DEA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err="1">
                <a:effectLst/>
                <a:latin typeface="Times New Roman" panose="02020603050405020304" pitchFamily="18" charset="0"/>
                <a:ea typeface="Calibri" panose="020F0502020204030204" pitchFamily="34" charset="0"/>
                <a:cs typeface="Times New Roman" panose="02020603050405020304" pitchFamily="18" charset="0"/>
              </a:rPr>
              <a:t>Bước</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thứ</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hai</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các</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đăng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tải</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các</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bài</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có</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tiêu</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đề</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giật</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gân</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đồi</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trụy</a:t>
            </a:r>
            <a:r>
              <a:rPr lang="en-GB" sz="1800">
                <a:effectLst/>
                <a:latin typeface="Times New Roman" panose="02020603050405020304" pitchFamily="18" charset="0"/>
                <a:ea typeface="Calibri" panose="020F0502020204030204" pitchFamily="34" charset="0"/>
                <a:cs typeface="Times New Roman" panose="02020603050405020304" pitchFamily="18" charset="0"/>
              </a:rPr>
              <a:t>…</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để</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thu</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hút</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dùng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hay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tạo</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các</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bình</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chọn</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ăn</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theo</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các</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chương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truyền</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hình</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tế</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các</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thi</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để</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dẫn</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dụ</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dùng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truy</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cập</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vào</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trang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facebook</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giả</a:t>
            </a:r>
            <a:r>
              <a:rPr lang="en-GB" sz="180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a:extLst>
              <a:ext uri="{FF2B5EF4-FFF2-40B4-BE49-F238E27FC236}">
                <a16:creationId xmlns:a16="http://schemas.microsoft.com/office/drawing/2014/main" id="{DD6F0199-EAC7-BA12-4F2A-33B8CE25011A}"/>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6DD21E5-C797-4859-80D8-9F6BFF6A8A4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66</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37731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A134E-5D9C-69B4-9FE4-D1C2594E2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1E6286-A29B-42AA-79A5-6CA2BEBD6C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B81A3B-E98F-2B98-0A6F-72246E1943F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err="1">
                <a:effectLst/>
                <a:latin typeface="Times New Roman" panose="02020603050405020304" pitchFamily="18" charset="0"/>
                <a:ea typeface="Calibri" panose="020F0502020204030204" pitchFamily="34" charset="0"/>
                <a:cs typeface="Times New Roman" panose="02020603050405020304" pitchFamily="18" charset="0"/>
              </a:rPr>
              <a:t>Bước</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thứ</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ba</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các</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đưa</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ra</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yêu</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cầu</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đăng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nhập</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facebook</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để</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xem</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nội</a:t>
            </a:r>
            <a:r>
              <a:rPr lang="en-GB" sz="1800">
                <a:effectLst/>
                <a:latin typeface="Times New Roman" panose="02020603050405020304" pitchFamily="18" charset="0"/>
                <a:ea typeface="Calibri" panose="020F0502020204030204" pitchFamily="34" charset="0"/>
                <a:cs typeface="Times New Roman" panose="02020603050405020304" pitchFamily="18" charset="0"/>
              </a:rPr>
              <a:t> dung,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đăng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nhập</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facebook</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để</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xác</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danh</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tính</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phục</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vụ</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bình</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chọn</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để</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dùng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nhập</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tên</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dùng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và</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mật</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khẩu</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vào</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trang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facebook</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giả</a:t>
            </a:r>
            <a:r>
              <a:rPr lang="en-GB" sz="1800">
                <a:effectLst/>
                <a:latin typeface="Times New Roman" panose="02020603050405020304" pitchFamily="18" charset="0"/>
                <a:ea typeface="Calibri" panose="020F0502020204030204" pitchFamily="34" charset="0"/>
                <a:cs typeface="Times New Roman" panose="02020603050405020304" pitchFamily="18" charset="0"/>
              </a:rPr>
              <a:t>. Khi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dùng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nhập</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tài</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khoản</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facebook</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vào</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trang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facebook</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giả</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thì</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sẽ</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thu</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tên</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dùng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và</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mật</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khẩu</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đây</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đăng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nhập</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vào</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tài</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khoản</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dùng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và</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thay</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mật</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khẩu</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Hoàn</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chiếm</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đoạt</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tài</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khoản</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của</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dùng</a:t>
            </a:r>
            <a:r>
              <a:rPr lang="en-GB" sz="180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a:extLst>
              <a:ext uri="{FF2B5EF4-FFF2-40B4-BE49-F238E27FC236}">
                <a16:creationId xmlns:a16="http://schemas.microsoft.com/office/drawing/2014/main" id="{1501A147-DCD9-38CC-46B0-F816A3FE204D}"/>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6DD21E5-C797-4859-80D8-9F6BFF6A8A4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67</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1346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ACB67-8C66-52EE-3457-A7E883399E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4E0E36-6851-E3B5-E354-E4345CE87F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1C713F-8E5B-818C-DA08-E00326B7A5F3}"/>
              </a:ext>
            </a:extLst>
          </p:cNvPr>
          <p:cNvSpPr>
            <a:spLocks noGrp="1"/>
          </p:cNvSpPr>
          <p:nvPr>
            <p:ph type="body" idx="1"/>
          </p:nvPr>
        </p:nvSpPr>
        <p:spPr/>
        <p:txBody>
          <a:bodyPr/>
          <a:lstStyle/>
          <a:p>
            <a:r>
              <a:rPr lang="en-GB" sz="1800">
                <a:effectLst/>
                <a:latin typeface="Times New Roman" panose="02020603050405020304" pitchFamily="18" charset="0"/>
                <a:ea typeface="Calibri" panose="020F0502020204030204" pitchFamily="34" charset="0"/>
              </a:rPr>
              <a:t>Tương tự như vậy, việc đột nhiên tài khoản FB của người than, bạn bè đột ngột nhắn tin mượn tiền, nếu ta chủ quan, không xác minh lại vội làm theo thì chắc chắn ta sẽ bị mất tiền. </a:t>
            </a:r>
          </a:p>
          <a:p>
            <a:r>
              <a:rPr lang="en-GB" sz="1800">
                <a:effectLst/>
                <a:latin typeface="Times New Roman" panose="02020603050405020304" pitchFamily="18" charset="0"/>
                <a:ea typeface="Calibri" panose="020F0502020204030204" pitchFamily="34" charset="0"/>
              </a:rPr>
              <a:t>Một số trường hợp cho rằng, </a:t>
            </a:r>
            <a:r>
              <a:rPr lang="en-GB" sz="1800" err="1">
                <a:effectLst/>
                <a:latin typeface="Times New Roman" panose="02020603050405020304" pitchFamily="18" charset="0"/>
                <a:ea typeface="Calibri" panose="020F0502020204030204" pitchFamily="34" charset="0"/>
              </a:rPr>
              <a:t>khi</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nhận</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được</a:t>
            </a:r>
            <a:r>
              <a:rPr lang="en-GB" sz="1800">
                <a:effectLst/>
                <a:latin typeface="Times New Roman" panose="02020603050405020304" pitchFamily="18" charset="0"/>
                <a:ea typeface="Calibri" panose="020F0502020204030204" pitchFamily="34" charset="0"/>
              </a:rPr>
              <a:t> tin </a:t>
            </a:r>
            <a:r>
              <a:rPr lang="en-GB" sz="1800" err="1">
                <a:effectLst/>
                <a:latin typeface="Times New Roman" panose="02020603050405020304" pitchFamily="18" charset="0"/>
                <a:ea typeface="Calibri" panose="020F0502020204030204" pitchFamily="34" charset="0"/>
              </a:rPr>
              <a:t>nhắn</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mượn</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tiền</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chỉ</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cần</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thực</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hiện</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cuộc</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gọi</a:t>
            </a:r>
            <a:r>
              <a:rPr lang="en-GB" sz="1800">
                <a:effectLst/>
                <a:latin typeface="Times New Roman" panose="02020603050405020304" pitchFamily="18" charset="0"/>
                <a:ea typeface="Calibri" panose="020F0502020204030204" pitchFamily="34" charset="0"/>
              </a:rPr>
              <a:t> video, thông thường (</a:t>
            </a:r>
            <a:r>
              <a:rPr lang="en-GB" sz="1800" err="1">
                <a:effectLst/>
                <a:latin typeface="Times New Roman" panose="02020603050405020304" pitchFamily="18" charset="0"/>
                <a:ea typeface="Calibri" panose="020F0502020204030204" pitchFamily="34" charset="0"/>
              </a:rPr>
              <a:t>tức</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là</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gọi</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thấy</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hình</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đúng</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khuôn</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mặt</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của</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chủ</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tài</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khoản</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thì</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mới</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cho</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mượn</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tiền</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Thưa</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các</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đồng</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chí</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đối</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với</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công</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nghệ</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trí</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tuệ</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nhân</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tạo</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hiện</a:t>
            </a:r>
            <a:r>
              <a:rPr lang="en-GB" sz="1800">
                <a:effectLst/>
                <a:latin typeface="Times New Roman" panose="02020603050405020304" pitchFamily="18" charset="0"/>
                <a:ea typeface="Calibri" panose="020F0502020204030204" pitchFamily="34" charset="0"/>
              </a:rPr>
              <a:t> nay, </a:t>
            </a:r>
            <a:r>
              <a:rPr lang="en-GB" sz="1800" err="1">
                <a:effectLst/>
                <a:latin typeface="Times New Roman" panose="02020603050405020304" pitchFamily="18" charset="0"/>
                <a:ea typeface="Calibri" panose="020F0502020204030204" pitchFamily="34" charset="0"/>
              </a:rPr>
              <a:t>việc</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giả</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mạo</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khuôn</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mặt</a:t>
            </a:r>
            <a:r>
              <a:rPr lang="en-GB" sz="1800">
                <a:effectLst/>
                <a:latin typeface="Times New Roman" panose="02020603050405020304" pitchFamily="18" charset="0"/>
                <a:ea typeface="Calibri" panose="020F0502020204030204" pitchFamily="34" charset="0"/>
              </a:rPr>
              <a:t> qua video </a:t>
            </a:r>
            <a:r>
              <a:rPr lang="en-GB" sz="1800" err="1">
                <a:effectLst/>
                <a:latin typeface="Times New Roman" panose="02020603050405020304" pitchFamily="18" charset="0"/>
                <a:ea typeface="Calibri" panose="020F0502020204030204" pitchFamily="34" charset="0"/>
              </a:rPr>
              <a:t>không</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còn</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là</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quá</a:t>
            </a:r>
            <a:r>
              <a:rPr lang="en-GB" sz="1800">
                <a:effectLst/>
                <a:latin typeface="Times New Roman" panose="02020603050405020304" pitchFamily="18" charset="0"/>
                <a:ea typeface="Calibri" panose="020F0502020204030204" pitchFamily="34" charset="0"/>
              </a:rPr>
              <a:t> </a:t>
            </a:r>
            <a:r>
              <a:rPr lang="en-GB" sz="1800" err="1">
                <a:effectLst/>
                <a:latin typeface="Times New Roman" panose="02020603050405020304" pitchFamily="18" charset="0"/>
                <a:ea typeface="Calibri" panose="020F0502020204030204" pitchFamily="34" charset="0"/>
              </a:rPr>
              <a:t>khó</a:t>
            </a:r>
            <a:r>
              <a:rPr lang="en-GB" sz="1800">
                <a:effectLst/>
                <a:latin typeface="Times New Roman" panose="02020603050405020304" pitchFamily="18" charset="0"/>
                <a:ea typeface="Calibri" panose="020F0502020204030204" pitchFamily="34" charset="0"/>
              </a:rPr>
              <a:t>.</a:t>
            </a:r>
            <a:endParaRPr lang="en-US"/>
          </a:p>
        </p:txBody>
      </p:sp>
      <p:sp>
        <p:nvSpPr>
          <p:cNvPr id="4" name="Slide Number Placeholder 3">
            <a:extLst>
              <a:ext uri="{FF2B5EF4-FFF2-40B4-BE49-F238E27FC236}">
                <a16:creationId xmlns:a16="http://schemas.microsoft.com/office/drawing/2014/main" id="{CAE92CD3-3031-F821-FAA9-A89D677E3053}"/>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6DD21E5-C797-4859-80D8-9F6BFF6A8A4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68</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47726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4BCD5-728D-C7FF-0A69-D1D4C34622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8C271A-9E1C-8A1E-8CDE-E1B02CBDC0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2B03BF-919C-9799-E564-5EB58489B6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1C3827-0AF4-C558-1F88-76113C7C387B}"/>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6DD21E5-C797-4859-80D8-9F6BFF6A8A4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69</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344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DB4B3-656B-0372-3BFA-1AFD9508E9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F4A340-EAB2-7248-FB1D-F392BB42CC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F87B05-F42B-3178-56A7-0F08411B99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B8FC98-2937-D7E4-AEF5-D5F619164405}"/>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6DD21E5-C797-4859-80D8-9F6BFF6A8A4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70</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077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FD7F5-A05C-EA5B-D113-6E4ABA0BEF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945319-6290-D53D-1EC3-F6566595AF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47B6DC-B397-F7C1-61A3-AA584043E25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3A45F7D-D494-8456-E636-1B88C613B7F6}"/>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F613E568-346D-48FD-9B16-0392E15D86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9736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EAFF9-0D22-EA28-D579-84586BC3AD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478C57-B2EC-CC8F-6DA6-DD9EE04A3A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4987E6-3CD9-6CD2-E93C-EF801A8E4709}"/>
              </a:ext>
            </a:extLst>
          </p:cNvPr>
          <p:cNvSpPr>
            <a:spLocks noGrp="1"/>
          </p:cNvSpPr>
          <p:nvPr>
            <p:ph type="body" idx="1"/>
          </p:nvPr>
        </p:nvSpPr>
        <p:spPr/>
        <p:txBody>
          <a:bodyPr/>
          <a:lstStyle/>
          <a:p>
            <a:pPr marL="171450" indent="-171450">
              <a:buFontTx/>
              <a:buChar char="-"/>
            </a:pPr>
            <a:endParaRPr lang="en-US" dirty="0"/>
          </a:p>
        </p:txBody>
      </p:sp>
      <p:sp>
        <p:nvSpPr>
          <p:cNvPr id="4" name="Slide Number Placeholder 3">
            <a:extLst>
              <a:ext uri="{FF2B5EF4-FFF2-40B4-BE49-F238E27FC236}">
                <a16:creationId xmlns:a16="http://schemas.microsoft.com/office/drawing/2014/main" id="{2909FE40-212C-E0DF-B167-15A328B1D0BF}"/>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8585CFF1-280F-40DF-8CFD-35FE30032C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7386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33B50-37A1-523F-A112-1F0B028AF9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422072-2A6B-90D1-DDE0-6E76EC4E89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2FCB2E-865A-9ECA-DBEF-E6A148383617}"/>
              </a:ext>
            </a:extLst>
          </p:cNvPr>
          <p:cNvSpPr>
            <a:spLocks noGrp="1"/>
          </p:cNvSpPr>
          <p:nvPr>
            <p:ph type="body" idx="1"/>
          </p:nvPr>
        </p:nvSpPr>
        <p:spPr/>
        <p:txBody>
          <a:bodyPr/>
          <a:lstStyle/>
          <a:p>
            <a:r>
              <a:rPr lang="en-US" dirty="0" err="1"/>
              <a:t>Ngoài</a:t>
            </a:r>
            <a:r>
              <a:rPr lang="en-US" dirty="0"/>
              <a:t> </a:t>
            </a:r>
            <a:r>
              <a:rPr lang="en-US" dirty="0" err="1"/>
              <a:t>ra</a:t>
            </a:r>
            <a:r>
              <a:rPr lang="en-US" dirty="0"/>
              <a:t> </a:t>
            </a:r>
            <a:r>
              <a:rPr lang="en-US" dirty="0" err="1"/>
              <a:t>còn</a:t>
            </a:r>
            <a:r>
              <a:rPr lang="en-US" dirty="0"/>
              <a:t> 1 </a:t>
            </a:r>
            <a:r>
              <a:rPr lang="en-US" dirty="0" err="1"/>
              <a:t>số</a:t>
            </a:r>
            <a:r>
              <a:rPr lang="en-US" dirty="0"/>
              <a:t> </a:t>
            </a:r>
            <a:r>
              <a:rPr lang="en-US" dirty="0" err="1"/>
              <a:t>vụ</a:t>
            </a:r>
            <a:r>
              <a:rPr lang="en-US" dirty="0"/>
              <a:t> </a:t>
            </a:r>
            <a:r>
              <a:rPr lang="en-US" dirty="0" err="1"/>
              <a:t>việc</a:t>
            </a:r>
            <a:r>
              <a:rPr lang="en-US" dirty="0"/>
              <a:t> </a:t>
            </a:r>
            <a:r>
              <a:rPr lang="en-US" dirty="0" err="1"/>
              <a:t>khác</a:t>
            </a:r>
            <a:r>
              <a:rPr lang="en-US" dirty="0"/>
              <a:t>:</a:t>
            </a:r>
          </a:p>
          <a:p>
            <a:r>
              <a:rPr lang="en-US" dirty="0"/>
              <a:t>- </a:t>
            </a:r>
            <a:r>
              <a:rPr lang="en-US" dirty="0" err="1"/>
              <a:t>giả</a:t>
            </a:r>
            <a:r>
              <a:rPr lang="en-US" dirty="0"/>
              <a:t> </a:t>
            </a:r>
            <a:r>
              <a:rPr lang="en-US" dirty="0" err="1"/>
              <a:t>mạo</a:t>
            </a:r>
            <a:r>
              <a:rPr lang="en-US" dirty="0"/>
              <a:t> </a:t>
            </a:r>
            <a:r>
              <a:rPr lang="en-US" dirty="0" err="1"/>
              <a:t>làm</a:t>
            </a:r>
            <a:r>
              <a:rPr lang="en-US" dirty="0"/>
              <a:t> </a:t>
            </a:r>
            <a:r>
              <a:rPr lang="en-US" dirty="0" err="1"/>
              <a:t>nhiệm</a:t>
            </a:r>
            <a:r>
              <a:rPr lang="en-US" dirty="0"/>
              <a:t> </a:t>
            </a:r>
            <a:r>
              <a:rPr lang="en-US" dirty="0" err="1"/>
              <a:t>vụ</a:t>
            </a:r>
            <a:r>
              <a:rPr lang="en-US" dirty="0"/>
              <a:t> </a:t>
            </a:r>
            <a:r>
              <a:rPr lang="en-US" dirty="0" err="1"/>
              <a:t>shopee</a:t>
            </a:r>
            <a:r>
              <a:rPr lang="en-US" dirty="0"/>
              <a:t> </a:t>
            </a:r>
            <a:r>
              <a:rPr lang="en-US" dirty="0" err="1"/>
              <a:t>để</a:t>
            </a:r>
            <a:r>
              <a:rPr lang="en-US" dirty="0"/>
              <a:t> </a:t>
            </a:r>
            <a:r>
              <a:rPr lang="en-US" dirty="0" err="1"/>
              <a:t>lừa</a:t>
            </a:r>
            <a:r>
              <a:rPr lang="en-US" dirty="0"/>
              <a:t> </a:t>
            </a:r>
            <a:r>
              <a:rPr lang="en-US" dirty="0" err="1"/>
              <a:t>đảo</a:t>
            </a:r>
            <a:endParaRPr lang="en-US" dirty="0"/>
          </a:p>
          <a:p>
            <a:r>
              <a:rPr lang="en-US" dirty="0"/>
              <a:t>- </a:t>
            </a:r>
            <a:r>
              <a:rPr lang="en-US" dirty="0" err="1"/>
              <a:t>giả</a:t>
            </a:r>
            <a:r>
              <a:rPr lang="en-US" dirty="0"/>
              <a:t> </a:t>
            </a:r>
            <a:r>
              <a:rPr lang="en-US" dirty="0" err="1"/>
              <a:t>mạo</a:t>
            </a:r>
            <a:r>
              <a:rPr lang="en-US" dirty="0"/>
              <a:t> </a:t>
            </a:r>
            <a:r>
              <a:rPr lang="en-US" dirty="0" err="1"/>
              <a:t>cán</a:t>
            </a:r>
            <a:r>
              <a:rPr lang="en-US" dirty="0"/>
              <a:t> </a:t>
            </a:r>
            <a:r>
              <a:rPr lang="en-US" dirty="0" err="1"/>
              <a:t>bộ</a:t>
            </a:r>
            <a:r>
              <a:rPr lang="en-US" dirty="0"/>
              <a:t> </a:t>
            </a:r>
            <a:r>
              <a:rPr lang="en-US" dirty="0" err="1"/>
              <a:t>điều</a:t>
            </a:r>
            <a:r>
              <a:rPr lang="en-US" dirty="0"/>
              <a:t> </a:t>
            </a:r>
            <a:r>
              <a:rPr lang="en-US" dirty="0" err="1"/>
              <a:t>tra</a:t>
            </a:r>
            <a:r>
              <a:rPr lang="en-US" dirty="0"/>
              <a:t> </a:t>
            </a:r>
            <a:r>
              <a:rPr lang="en-US" dirty="0" err="1"/>
              <a:t>yêu</a:t>
            </a:r>
            <a:r>
              <a:rPr lang="en-US" dirty="0"/>
              <a:t> </a:t>
            </a:r>
            <a:r>
              <a:rPr lang="en-US" dirty="0" err="1"/>
              <a:t>cầu</a:t>
            </a:r>
            <a:r>
              <a:rPr lang="en-US" dirty="0"/>
              <a:t> </a:t>
            </a:r>
            <a:r>
              <a:rPr lang="en-US" dirty="0" err="1"/>
              <a:t>chuyển</a:t>
            </a:r>
            <a:r>
              <a:rPr lang="en-US" dirty="0"/>
              <a:t> </a:t>
            </a:r>
            <a:r>
              <a:rPr lang="en-US" dirty="0" err="1"/>
              <a:t>tiền</a:t>
            </a:r>
            <a:r>
              <a:rPr lang="en-US" dirty="0"/>
              <a:t>…</a:t>
            </a:r>
          </a:p>
        </p:txBody>
      </p:sp>
      <p:sp>
        <p:nvSpPr>
          <p:cNvPr id="4" name="Slide Number Placeholder 3">
            <a:extLst>
              <a:ext uri="{FF2B5EF4-FFF2-40B4-BE49-F238E27FC236}">
                <a16:creationId xmlns:a16="http://schemas.microsoft.com/office/drawing/2014/main" id="{B07C2771-0D64-1431-24F6-9A034F50ECE6}"/>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F613E568-346D-48FD-9B16-0392E15D86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4944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97598-D945-F956-80FB-3419A534A7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CF37FF-21AB-3EB4-B5B6-E7C1DE73F0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3E70AA-EC22-0DB7-8649-0BA97E8B8E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D27155-D4F6-7A4E-FCB1-471EACF513F5}"/>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F613E568-346D-48FD-9B16-0392E15D86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7764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13E568-346D-48FD-9B16-0392E15D869C}" type="slidenum">
              <a:rPr lang="en-US" smtClean="0"/>
              <a:t>74</a:t>
            </a:fld>
            <a:endParaRPr lang="en-US"/>
          </a:p>
        </p:txBody>
      </p:sp>
    </p:spTree>
    <p:extLst>
      <p:ext uri="{BB962C8B-B14F-4D97-AF65-F5344CB8AC3E}">
        <p14:creationId xmlns:p14="http://schemas.microsoft.com/office/powerpoint/2010/main" val="30471161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4B586-90DA-08C2-D861-6C822CA23A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69B6A2-30EA-B4CF-0760-3A5F8FF0CA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554D6D-E61D-0E63-E99A-566FF30F260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D33FD4D-15DB-C2E8-30B1-33E2883DCF8F}"/>
              </a:ext>
            </a:extLst>
          </p:cNvPr>
          <p:cNvSpPr>
            <a:spLocks noGrp="1"/>
          </p:cNvSpPr>
          <p:nvPr>
            <p:ph type="sldNum" sz="quarter" idx="5"/>
          </p:nvPr>
        </p:nvSpPr>
        <p:spPr/>
        <p:txBody>
          <a:bodyPr/>
          <a:lstStyle/>
          <a:p>
            <a:fld id="{F613E568-346D-48FD-9B16-0392E15D869C}" type="slidenum">
              <a:rPr lang="en-US" smtClean="0"/>
              <a:t>75</a:t>
            </a:fld>
            <a:endParaRPr lang="en-US"/>
          </a:p>
        </p:txBody>
      </p:sp>
    </p:spTree>
    <p:extLst>
      <p:ext uri="{BB962C8B-B14F-4D97-AF65-F5344CB8AC3E}">
        <p14:creationId xmlns:p14="http://schemas.microsoft.com/office/powerpoint/2010/main" val="12447930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8E90D-FAC3-1599-542E-7E9D9E4661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5FD746-2D0C-89A6-721F-797E779EF5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C389C0-C0DC-6C7D-E29C-F4D2A6016D2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err="1">
                <a:effectLst/>
                <a:latin typeface="Times New Roman" panose="02020603050405020304" pitchFamily="18" charset="0"/>
                <a:ea typeface="Calibri" panose="020F0502020204030204" pitchFamily="34" charset="0"/>
                <a:cs typeface="Times New Roman" panose="02020603050405020304" pitchFamily="18" charset="0"/>
              </a:rPr>
              <a:t>Để</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cập</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nhật</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thêm</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về</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thủ</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lừa</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đảo</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chiếm</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đoạt</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tài</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sản</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trên</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gian</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mạng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các</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chí</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có</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thể</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theo</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dõi</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fanpage</a:t>
            </a:r>
            <a:r>
              <a:rPr lang="en-GB" sz="1800">
                <a:effectLst/>
                <a:latin typeface="Times New Roman" panose="02020603050405020304" pitchFamily="18" charset="0"/>
                <a:ea typeface="Calibri" panose="020F0502020204030204" pitchFamily="34" charset="0"/>
                <a:cs typeface="Times New Roman" panose="02020603050405020304" pitchFamily="18" charset="0"/>
              </a:rPr>
              <a:t> do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Phòng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An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ninh</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mạng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và</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phòng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chống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tội</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phạm</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sử</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công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cao</a:t>
            </a:r>
            <a:r>
              <a:rPr lang="en-GB" sz="1800">
                <a:effectLst/>
                <a:latin typeface="Times New Roman" panose="02020603050405020304" pitchFamily="18" charset="0"/>
                <a:ea typeface="Calibri" panose="020F0502020204030204" pitchFamily="34" charset="0"/>
                <a:cs typeface="Times New Roman" panose="02020603050405020304" pitchFamily="18" charset="0"/>
              </a:rPr>
              <a:t> –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Công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an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tỉnh</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Lâm</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quản</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lý</a:t>
            </a:r>
            <a:r>
              <a:rPr lang="en-GB" sz="1800">
                <a:effectLst/>
                <a:latin typeface="Times New Roman" panose="02020603050405020304" pitchFamily="18" charset="0"/>
                <a:ea typeface="Calibri" panose="020F0502020204030204" pitchFamily="34" charset="0"/>
                <a:cs typeface="Times New Roman" panose="02020603050405020304" pitchFamily="18" charset="0"/>
              </a:rPr>
              <a:t>. Hy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vọng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với</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mà</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tôi</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trang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bị</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tội</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phạm</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sử</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gian</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mạng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chiếm</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đoạt</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tài</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sản</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sẽ</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còn</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môi</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để</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GB" sz="180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GB" sz="180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a:extLst>
              <a:ext uri="{FF2B5EF4-FFF2-40B4-BE49-F238E27FC236}">
                <a16:creationId xmlns:a16="http://schemas.microsoft.com/office/drawing/2014/main" id="{E59E14E1-0BA4-3337-D2DD-3F5272D92F52}"/>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6DD21E5-C797-4859-80D8-9F6BFF6A8A4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76</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4977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22CD38-0FA0-4545-81F0-6C48988426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7476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048E9-057C-A148-945A-1CF603CFD0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C213D3-A1A9-6FDA-DC5B-509C5CE2A03E}"/>
              </a:ext>
            </a:extLst>
          </p:cNvPr>
          <p:cNvSpPr>
            <a:spLocks noGrp="1" noRot="1" noChangeAspect="1"/>
          </p:cNvSpPr>
          <p:nvPr>
            <p:ph type="sldImg"/>
          </p:nvPr>
        </p:nvSpPr>
        <p:spPr>
          <a:xfrm>
            <a:off x="79375" y="739775"/>
            <a:ext cx="6577013" cy="3700463"/>
          </a:xfrm>
        </p:spPr>
      </p:sp>
      <p:sp>
        <p:nvSpPr>
          <p:cNvPr id="3" name="Notes Placeholder 2">
            <a:extLst>
              <a:ext uri="{FF2B5EF4-FFF2-40B4-BE49-F238E27FC236}">
                <a16:creationId xmlns:a16="http://schemas.microsoft.com/office/drawing/2014/main" id="{847786CC-6346-9710-90A5-7AB43CE85E1B}"/>
              </a:ext>
            </a:extLst>
          </p:cNvPr>
          <p:cNvSpPr>
            <a:spLocks noGrp="1"/>
          </p:cNvSpPr>
          <p:nvPr>
            <p:ph type="body" idx="1"/>
          </p:nvPr>
        </p:nvSpPr>
        <p:spPr/>
        <p:txBody>
          <a:bodyPr/>
          <a:lstStyle/>
          <a:p>
            <a:endParaRPr lang="vi-VN"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6B4F138-DB60-0722-6453-C1F51A0E1FA5}"/>
              </a:ext>
            </a:extLst>
          </p:cNvPr>
          <p:cNvSpPr>
            <a:spLocks noGrp="1"/>
          </p:cNvSpPr>
          <p:nvPr>
            <p:ph type="sldNum" sz="quarter" idx="10"/>
          </p:nvPr>
        </p:nvSpPr>
        <p:spPr/>
        <p:txBody>
          <a:bodyPr/>
          <a:lstStyle/>
          <a:p>
            <a:pPr marL="0" marR="0" lvl="0" indent="0" algn="r" defTabSz="914333" rtl="0" eaLnBrk="1" fontAlgn="auto" latinLnBrk="0" hangingPunct="1">
              <a:lnSpc>
                <a:spcPct val="100000"/>
              </a:lnSpc>
              <a:spcBef>
                <a:spcPts val="0"/>
              </a:spcBef>
              <a:spcAft>
                <a:spcPts val="0"/>
              </a:spcAft>
              <a:buClrTx/>
              <a:buSzTx/>
              <a:buFontTx/>
              <a:buNone/>
              <a:tabLst/>
              <a:defRPr/>
            </a:pPr>
            <a:fld id="{19DA736D-F55B-4D21-A0C9-CB1F68D03C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33"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85378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7ADBA-340E-098D-51EE-8651CBC3C0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B09B33-A6AF-9E83-97F4-DAB972837B53}"/>
              </a:ext>
            </a:extLst>
          </p:cNvPr>
          <p:cNvSpPr>
            <a:spLocks noGrp="1" noRot="1" noChangeAspect="1"/>
          </p:cNvSpPr>
          <p:nvPr>
            <p:ph type="sldImg"/>
          </p:nvPr>
        </p:nvSpPr>
        <p:spPr>
          <a:xfrm>
            <a:off x="79375" y="739775"/>
            <a:ext cx="6577013" cy="3700463"/>
          </a:xfrm>
        </p:spPr>
      </p:sp>
      <p:sp>
        <p:nvSpPr>
          <p:cNvPr id="3" name="Notes Placeholder 2">
            <a:extLst>
              <a:ext uri="{FF2B5EF4-FFF2-40B4-BE49-F238E27FC236}">
                <a16:creationId xmlns:a16="http://schemas.microsoft.com/office/drawing/2014/main" id="{343AAD80-7648-8AF7-1468-72515F740982}"/>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CA4C6120-23B9-3A2D-FA62-6F34D54AFC32}"/>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DA736D-F55B-4D21-A0C9-CB1F68D03C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9428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70BA9-7343-AA6B-D80D-4C14CB921A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B71655-2DC3-5DFE-6F6D-A1D2D0DB2601}"/>
              </a:ext>
            </a:extLst>
          </p:cNvPr>
          <p:cNvSpPr>
            <a:spLocks noGrp="1" noRot="1" noChangeAspect="1"/>
          </p:cNvSpPr>
          <p:nvPr>
            <p:ph type="sldImg"/>
          </p:nvPr>
        </p:nvSpPr>
        <p:spPr>
          <a:xfrm>
            <a:off x="79375" y="739775"/>
            <a:ext cx="6577013" cy="3700463"/>
          </a:xfrm>
        </p:spPr>
      </p:sp>
      <p:sp>
        <p:nvSpPr>
          <p:cNvPr id="3" name="Notes Placeholder 2">
            <a:extLst>
              <a:ext uri="{FF2B5EF4-FFF2-40B4-BE49-F238E27FC236}">
                <a16:creationId xmlns:a16="http://schemas.microsoft.com/office/drawing/2014/main" id="{A94DB52A-32E6-EC6F-23B5-CF93BF06FED4}"/>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C50CEF1-663D-E7FA-474F-2CF6EB6C6C98}"/>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DA736D-F55B-4D21-A0C9-CB1F68D03C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977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13E568-346D-48FD-9B16-0392E15D869C}" type="slidenum">
              <a:rPr lang="en-US" smtClean="0"/>
              <a:t>82</a:t>
            </a:fld>
            <a:endParaRPr lang="en-US"/>
          </a:p>
        </p:txBody>
      </p:sp>
    </p:spTree>
    <p:extLst>
      <p:ext uri="{BB962C8B-B14F-4D97-AF65-F5344CB8AC3E}">
        <p14:creationId xmlns:p14="http://schemas.microsoft.com/office/powerpoint/2010/main" val="1441570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00373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13E568-346D-48FD-9B16-0392E15D869C}" type="slidenum">
              <a:rPr lang="en-US" smtClean="0"/>
              <a:t>84</a:t>
            </a:fld>
            <a:endParaRPr lang="en-US"/>
          </a:p>
        </p:txBody>
      </p:sp>
    </p:spTree>
    <p:extLst>
      <p:ext uri="{BB962C8B-B14F-4D97-AF65-F5344CB8AC3E}">
        <p14:creationId xmlns:p14="http://schemas.microsoft.com/office/powerpoint/2010/main" val="636031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4612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B4C9C-E8C7-CD49-CFB1-36E3E90A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AE0A79-88F7-4C1B-C953-B364468C8F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D0DF02-78E6-7AB7-66C7-15B7B31E94EE}"/>
              </a:ext>
            </a:extLst>
          </p:cNvPr>
          <p:cNvSpPr>
            <a:spLocks noGrp="1"/>
          </p:cNvSpPr>
          <p:nvPr>
            <p:ph type="body" idx="1"/>
          </p:nvPr>
        </p:nvSpPr>
        <p:spPr/>
        <p:txBody>
          <a:bodyPr/>
          <a:lstStyle/>
          <a:p>
            <a:pPr marL="171450" indent="-171450">
              <a:buFontTx/>
              <a:buChar char="-"/>
            </a:pPr>
            <a:endParaRPr lang="en-GB" dirty="0"/>
          </a:p>
        </p:txBody>
      </p:sp>
      <p:sp>
        <p:nvSpPr>
          <p:cNvPr id="4" name="Slide Number Placeholder 3">
            <a:extLst>
              <a:ext uri="{FF2B5EF4-FFF2-40B4-BE49-F238E27FC236}">
                <a16:creationId xmlns:a16="http://schemas.microsoft.com/office/drawing/2014/main" id="{25F045FB-039D-8113-B733-3CD95BBDD8FB}"/>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6DD21E5-C797-4859-80D8-9F6BFF6A8A4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9</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43861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solidFill>
          <a:schemeClr val="accent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851920" y="1794902"/>
            <a:ext cx="5292080" cy="1080121"/>
          </a:xfrm>
          <a:prstGeom prst="rect">
            <a:avLst/>
          </a:prstGeom>
        </p:spPr>
        <p:txBody>
          <a:bodyPr anchor="ctr"/>
          <a:lstStyle>
            <a:lvl1pPr marL="0" indent="0" algn="l">
              <a:lnSpc>
                <a:spcPct val="100000"/>
              </a:lnSpc>
              <a:buNone/>
              <a:defRPr b="0" baseline="0">
                <a:solidFill>
                  <a:schemeClr val="bg1"/>
                </a:solidFill>
                <a:latin typeface="+mj-lt"/>
                <a:cs typeface="Arial" pitchFamily="34" charset="0"/>
              </a:defRPr>
            </a:lvl1pPr>
          </a:lstStyle>
          <a:p>
            <a:r>
              <a:rPr lang="en-US" altLang="ko-KR" dirty="0">
                <a:ea typeface="맑은 고딕" pitchFamily="50" charset="-127"/>
              </a:rPr>
              <a:t>FREE </a:t>
            </a:r>
          </a:p>
          <a:p>
            <a:r>
              <a:rPr lang="en-US" altLang="ko-KR" dirty="0">
                <a:ea typeface="맑은 고딕" pitchFamily="50" charset="-127"/>
              </a:rPr>
              <a:t>PPT TEMPLATES</a:t>
            </a:r>
            <a:endParaRPr lang="en-US" altLang="ko-KR" dirty="0"/>
          </a:p>
        </p:txBody>
      </p:sp>
      <p:sp>
        <p:nvSpPr>
          <p:cNvPr id="11" name="Text Placeholder 9"/>
          <p:cNvSpPr>
            <a:spLocks noGrp="1"/>
          </p:cNvSpPr>
          <p:nvPr>
            <p:ph type="body" sz="quarter" idx="11" hasCustomPrompt="1"/>
          </p:nvPr>
        </p:nvSpPr>
        <p:spPr>
          <a:xfrm>
            <a:off x="3851772" y="2947030"/>
            <a:ext cx="5292080" cy="488816"/>
          </a:xfrm>
          <a:prstGeom prst="rect">
            <a:avLst/>
          </a:prstGeom>
        </p:spPr>
        <p:txBody>
          <a:bodyPr anchor="ctr"/>
          <a:lstStyle>
            <a:lvl1pPr marL="0" indent="0" algn="l">
              <a:buNone/>
              <a:defRPr sz="1400" b="0" baseline="0">
                <a:solidFill>
                  <a:schemeClr val="bg1"/>
                </a:solidFill>
                <a:latin typeface="+mn-lt"/>
                <a:cs typeface="Arial" pitchFamily="34" charset="0"/>
              </a:defRPr>
            </a:lvl1pPr>
          </a:lstStyle>
          <a:p>
            <a:pPr>
              <a:spcBef>
                <a:spcPts val="0"/>
              </a:spcBef>
              <a:defRPr/>
            </a:pPr>
            <a:r>
              <a:rPr lang="en-US" altLang="ko-KR" b="1" dirty="0"/>
              <a:t>INSERT THE TITLE </a:t>
            </a:r>
          </a:p>
          <a:p>
            <a:pPr>
              <a:spcBef>
                <a:spcPts val="0"/>
              </a:spcBef>
              <a:defRPr/>
            </a:pPr>
            <a:r>
              <a:rPr lang="en-US" altLang="ko-KR" b="1" dirty="0"/>
              <a:t>OF YOUR PRESENTATION HERE</a:t>
            </a:r>
            <a:endParaRPr lang="en-US" altLang="ko-KR" dirty="0"/>
          </a:p>
        </p:txBody>
      </p:sp>
      <p:pic>
        <p:nvPicPr>
          <p:cNvPr id="1026" name="Picture 2" descr="E:\002-KIMS BUSINESS\007-02-Fullslidesppt-Contents\20161228\02-edu\bulb-item.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2640" y="657349"/>
            <a:ext cx="1765300" cy="391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736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mages and Contents Layout">
    <p:spTree>
      <p:nvGrpSpPr>
        <p:cNvPr id="1" name=""/>
        <p:cNvGrpSpPr/>
        <p:nvPr/>
      </p:nvGrpSpPr>
      <p:grpSpPr>
        <a:xfrm>
          <a:off x="0" y="0"/>
          <a:ext cx="0" cy="0"/>
          <a:chOff x="0" y="0"/>
          <a:chExt cx="0" cy="0"/>
        </a:xfrm>
      </p:grpSpPr>
      <p:sp>
        <p:nvSpPr>
          <p:cNvPr id="7" name="Rectangle 6"/>
          <p:cNvSpPr/>
          <p:nvPr userDrawn="1"/>
        </p:nvSpPr>
        <p:spPr>
          <a:xfrm>
            <a:off x="0" y="2932113"/>
            <a:ext cx="9144000" cy="22113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0"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757696"/>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pic>
        <p:nvPicPr>
          <p:cNvPr id="5" name="Picture 3" descr="D:\Fullppt\005-PNG이미지\노트북.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5776" y="1131590"/>
            <a:ext cx="7230270" cy="3677432"/>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4513480" y="1626257"/>
            <a:ext cx="3465217" cy="2562605"/>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3" name="Rectangle 2"/>
          <p:cNvSpPr/>
          <p:nvPr userDrawn="1"/>
        </p:nvSpPr>
        <p:spPr>
          <a:xfrm>
            <a:off x="467544" y="3363838"/>
            <a:ext cx="3024336"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3260588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p:nvPr/>
        </p:nvSpPr>
        <p:spPr>
          <a:xfrm>
            <a:off x="0" y="4288500"/>
            <a:ext cx="9144000" cy="247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1;p2"/>
          <p:cNvSpPr/>
          <p:nvPr/>
        </p:nvSpPr>
        <p:spPr>
          <a:xfrm>
            <a:off x="0" y="0"/>
            <a:ext cx="91440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ea typeface="+mn-ea"/>
              <a:cs typeface="Arial"/>
              <a:sym typeface="Arial"/>
            </a:endParaRPr>
          </a:p>
        </p:txBody>
      </p:sp>
      <p:sp>
        <p:nvSpPr>
          <p:cNvPr id="12" name="Google Shape;12;p2"/>
          <p:cNvSpPr/>
          <p:nvPr/>
        </p:nvSpPr>
        <p:spPr>
          <a:xfrm>
            <a:off x="0" y="4493605"/>
            <a:ext cx="9144000" cy="1182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0" y="4584075"/>
            <a:ext cx="9144000" cy="559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txBox="1">
            <a:spLocks noGrp="1"/>
          </p:cNvSpPr>
          <p:nvPr>
            <p:ph type="ctrTitle"/>
          </p:nvPr>
        </p:nvSpPr>
        <p:spPr>
          <a:xfrm>
            <a:off x="685800" y="2601425"/>
            <a:ext cx="5810400" cy="1159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endParaRPr/>
          </a:p>
        </p:txBody>
      </p:sp>
    </p:spTree>
    <p:extLst>
      <p:ext uri="{BB962C8B-B14F-4D97-AF65-F5344CB8AC3E}">
        <p14:creationId xmlns:p14="http://schemas.microsoft.com/office/powerpoint/2010/main" val="153278571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4113600" y="2878750"/>
            <a:ext cx="4505700" cy="1159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4800"/>
              <a:buNone/>
              <a:defRPr sz="4800">
                <a:solidFill>
                  <a:schemeClr val="accent1"/>
                </a:solidFill>
              </a:defRPr>
            </a:lvl1pPr>
            <a:lvl2pPr lvl="1" rtl="0">
              <a:spcBef>
                <a:spcPts val="0"/>
              </a:spcBef>
              <a:spcAft>
                <a:spcPts val="0"/>
              </a:spcAft>
              <a:buClr>
                <a:schemeClr val="accent1"/>
              </a:buClr>
              <a:buSzPts val="4800"/>
              <a:buNone/>
              <a:defRPr sz="4800">
                <a:solidFill>
                  <a:schemeClr val="accent1"/>
                </a:solidFill>
              </a:defRPr>
            </a:lvl2pPr>
            <a:lvl3pPr lvl="2" rtl="0">
              <a:spcBef>
                <a:spcPts val="0"/>
              </a:spcBef>
              <a:spcAft>
                <a:spcPts val="0"/>
              </a:spcAft>
              <a:buClr>
                <a:schemeClr val="accent1"/>
              </a:buClr>
              <a:buSzPts val="4800"/>
              <a:buNone/>
              <a:defRPr sz="4800">
                <a:solidFill>
                  <a:schemeClr val="accent1"/>
                </a:solidFill>
              </a:defRPr>
            </a:lvl3pPr>
            <a:lvl4pPr lvl="3" rtl="0">
              <a:spcBef>
                <a:spcPts val="0"/>
              </a:spcBef>
              <a:spcAft>
                <a:spcPts val="0"/>
              </a:spcAft>
              <a:buClr>
                <a:schemeClr val="accent1"/>
              </a:buClr>
              <a:buSzPts val="4800"/>
              <a:buNone/>
              <a:defRPr sz="4800">
                <a:solidFill>
                  <a:schemeClr val="accent1"/>
                </a:solidFill>
              </a:defRPr>
            </a:lvl4pPr>
            <a:lvl5pPr lvl="4" rtl="0">
              <a:spcBef>
                <a:spcPts val="0"/>
              </a:spcBef>
              <a:spcAft>
                <a:spcPts val="0"/>
              </a:spcAft>
              <a:buClr>
                <a:schemeClr val="accent1"/>
              </a:buClr>
              <a:buSzPts val="4800"/>
              <a:buNone/>
              <a:defRPr sz="4800">
                <a:solidFill>
                  <a:schemeClr val="accent1"/>
                </a:solidFill>
              </a:defRPr>
            </a:lvl5pPr>
            <a:lvl6pPr lvl="5" rtl="0">
              <a:spcBef>
                <a:spcPts val="0"/>
              </a:spcBef>
              <a:spcAft>
                <a:spcPts val="0"/>
              </a:spcAft>
              <a:buClr>
                <a:schemeClr val="accent1"/>
              </a:buClr>
              <a:buSzPts val="4800"/>
              <a:buNone/>
              <a:defRPr sz="4800">
                <a:solidFill>
                  <a:schemeClr val="accent1"/>
                </a:solidFill>
              </a:defRPr>
            </a:lvl6pPr>
            <a:lvl7pPr lvl="6" rtl="0">
              <a:spcBef>
                <a:spcPts val="0"/>
              </a:spcBef>
              <a:spcAft>
                <a:spcPts val="0"/>
              </a:spcAft>
              <a:buClr>
                <a:schemeClr val="accent1"/>
              </a:buClr>
              <a:buSzPts val="4800"/>
              <a:buNone/>
              <a:defRPr sz="4800">
                <a:solidFill>
                  <a:schemeClr val="accent1"/>
                </a:solidFill>
              </a:defRPr>
            </a:lvl7pPr>
            <a:lvl8pPr lvl="7" rtl="0">
              <a:spcBef>
                <a:spcPts val="0"/>
              </a:spcBef>
              <a:spcAft>
                <a:spcPts val="0"/>
              </a:spcAft>
              <a:buClr>
                <a:schemeClr val="accent1"/>
              </a:buClr>
              <a:buSzPts val="4800"/>
              <a:buNone/>
              <a:defRPr sz="4800">
                <a:solidFill>
                  <a:schemeClr val="accent1"/>
                </a:solidFill>
              </a:defRPr>
            </a:lvl8pPr>
            <a:lvl9pPr lvl="8" rtl="0">
              <a:spcBef>
                <a:spcPts val="0"/>
              </a:spcBef>
              <a:spcAft>
                <a:spcPts val="0"/>
              </a:spcAft>
              <a:buClr>
                <a:schemeClr val="accent1"/>
              </a:buClr>
              <a:buSzPts val="4800"/>
              <a:buNone/>
              <a:defRPr sz="4800">
                <a:solidFill>
                  <a:schemeClr val="accent1"/>
                </a:solidFill>
              </a:defRPr>
            </a:lvl9pPr>
          </a:lstStyle>
          <a:p>
            <a:endParaRPr/>
          </a:p>
        </p:txBody>
      </p:sp>
      <p:sp>
        <p:nvSpPr>
          <p:cNvPr id="17" name="Google Shape;17;p3"/>
          <p:cNvSpPr txBox="1">
            <a:spLocks noGrp="1"/>
          </p:cNvSpPr>
          <p:nvPr>
            <p:ph type="subTitle" idx="1"/>
          </p:nvPr>
        </p:nvSpPr>
        <p:spPr>
          <a:xfrm>
            <a:off x="4113600" y="3983050"/>
            <a:ext cx="45057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6"/>
              </a:buClr>
              <a:buSzPts val="1800"/>
              <a:buNone/>
              <a:defRPr sz="1800" b="1">
                <a:solidFill>
                  <a:schemeClr val="accent6"/>
                </a:solidFill>
              </a:defRPr>
            </a:lvl1pPr>
            <a:lvl2pPr lvl="1" rtl="0">
              <a:spcBef>
                <a:spcPts val="0"/>
              </a:spcBef>
              <a:spcAft>
                <a:spcPts val="0"/>
              </a:spcAft>
              <a:buClr>
                <a:schemeClr val="accent6"/>
              </a:buClr>
              <a:buSzPts val="1800"/>
              <a:buNone/>
              <a:defRPr sz="1800" b="1">
                <a:solidFill>
                  <a:schemeClr val="accent6"/>
                </a:solidFill>
              </a:defRPr>
            </a:lvl2pPr>
            <a:lvl3pPr lvl="2" rtl="0">
              <a:spcBef>
                <a:spcPts val="0"/>
              </a:spcBef>
              <a:spcAft>
                <a:spcPts val="0"/>
              </a:spcAft>
              <a:buClr>
                <a:schemeClr val="accent6"/>
              </a:buClr>
              <a:buSzPts val="1800"/>
              <a:buNone/>
              <a:defRPr sz="1800" b="1">
                <a:solidFill>
                  <a:schemeClr val="accent6"/>
                </a:solidFill>
              </a:defRPr>
            </a:lvl3pPr>
            <a:lvl4pPr lvl="3" rtl="0">
              <a:spcBef>
                <a:spcPts val="0"/>
              </a:spcBef>
              <a:spcAft>
                <a:spcPts val="0"/>
              </a:spcAft>
              <a:buClr>
                <a:schemeClr val="accent6"/>
              </a:buClr>
              <a:buSzPts val="1800"/>
              <a:buNone/>
              <a:defRPr b="1">
                <a:solidFill>
                  <a:schemeClr val="accent6"/>
                </a:solidFill>
              </a:defRPr>
            </a:lvl4pPr>
            <a:lvl5pPr lvl="4" rtl="0">
              <a:spcBef>
                <a:spcPts val="0"/>
              </a:spcBef>
              <a:spcAft>
                <a:spcPts val="0"/>
              </a:spcAft>
              <a:buClr>
                <a:schemeClr val="accent6"/>
              </a:buClr>
              <a:buSzPts val="1800"/>
              <a:buNone/>
              <a:defRPr b="1">
                <a:solidFill>
                  <a:schemeClr val="accent6"/>
                </a:solidFill>
              </a:defRPr>
            </a:lvl5pPr>
            <a:lvl6pPr lvl="5" rtl="0">
              <a:spcBef>
                <a:spcPts val="0"/>
              </a:spcBef>
              <a:spcAft>
                <a:spcPts val="0"/>
              </a:spcAft>
              <a:buClr>
                <a:schemeClr val="accent6"/>
              </a:buClr>
              <a:buSzPts val="1800"/>
              <a:buNone/>
              <a:defRPr b="1">
                <a:solidFill>
                  <a:schemeClr val="accent6"/>
                </a:solidFill>
              </a:defRPr>
            </a:lvl6pPr>
            <a:lvl7pPr lvl="6" rtl="0">
              <a:spcBef>
                <a:spcPts val="0"/>
              </a:spcBef>
              <a:spcAft>
                <a:spcPts val="0"/>
              </a:spcAft>
              <a:buClr>
                <a:schemeClr val="accent6"/>
              </a:buClr>
              <a:buSzPts val="1800"/>
              <a:buNone/>
              <a:defRPr b="1">
                <a:solidFill>
                  <a:schemeClr val="accent6"/>
                </a:solidFill>
              </a:defRPr>
            </a:lvl7pPr>
            <a:lvl8pPr lvl="7" rtl="0">
              <a:spcBef>
                <a:spcPts val="0"/>
              </a:spcBef>
              <a:spcAft>
                <a:spcPts val="0"/>
              </a:spcAft>
              <a:buClr>
                <a:schemeClr val="accent6"/>
              </a:buClr>
              <a:buSzPts val="1800"/>
              <a:buNone/>
              <a:defRPr b="1">
                <a:solidFill>
                  <a:schemeClr val="accent6"/>
                </a:solidFill>
              </a:defRPr>
            </a:lvl8pPr>
            <a:lvl9pPr lvl="8" rtl="0">
              <a:spcBef>
                <a:spcPts val="0"/>
              </a:spcBef>
              <a:spcAft>
                <a:spcPts val="0"/>
              </a:spcAft>
              <a:buClr>
                <a:schemeClr val="accent6"/>
              </a:buClr>
              <a:buSzPts val="1800"/>
              <a:buNone/>
              <a:defRPr b="1">
                <a:solidFill>
                  <a:schemeClr val="accent6"/>
                </a:solidFill>
              </a:defRPr>
            </a:lvl9pPr>
          </a:lstStyle>
          <a:p>
            <a:endParaRPr/>
          </a:p>
        </p:txBody>
      </p:sp>
      <p:sp>
        <p:nvSpPr>
          <p:cNvPr id="18" name="Google Shape;18;p3"/>
          <p:cNvSpPr/>
          <p:nvPr/>
        </p:nvSpPr>
        <p:spPr>
          <a:xfrm>
            <a:off x="0" y="4288499"/>
            <a:ext cx="3474300" cy="247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3"/>
          <p:cNvSpPr/>
          <p:nvPr/>
        </p:nvSpPr>
        <p:spPr>
          <a:xfrm>
            <a:off x="0" y="0"/>
            <a:ext cx="34743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ea typeface="+mn-ea"/>
              <a:cs typeface="Arial"/>
              <a:sym typeface="Arial"/>
            </a:endParaRPr>
          </a:p>
        </p:txBody>
      </p:sp>
      <p:sp>
        <p:nvSpPr>
          <p:cNvPr id="20" name="Google Shape;20;p3"/>
          <p:cNvSpPr/>
          <p:nvPr/>
        </p:nvSpPr>
        <p:spPr>
          <a:xfrm>
            <a:off x="0" y="500626"/>
            <a:ext cx="3474300" cy="3824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3"/>
          <p:cNvSpPr/>
          <p:nvPr/>
        </p:nvSpPr>
        <p:spPr>
          <a:xfrm>
            <a:off x="0" y="4493604"/>
            <a:ext cx="3474300" cy="1182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3"/>
          <p:cNvSpPr/>
          <p:nvPr/>
        </p:nvSpPr>
        <p:spPr>
          <a:xfrm>
            <a:off x="0" y="4584075"/>
            <a:ext cx="3474300" cy="559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3"/>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defTabSz="914378" latinLnBrk="0">
              <a:buClr>
                <a:srgbClr val="000000"/>
              </a:buClr>
              <a:defRPr/>
            </a:pPr>
            <a:fld id="{00000000-1234-1234-1234-123412341234}" type="slidenum">
              <a:rPr lang="en" kern="0" smtClean="0"/>
              <a:pPr defTabSz="914378" latinLnBrk="0">
                <a:buClr>
                  <a:srgbClr val="000000"/>
                </a:buClr>
                <a:defRPr/>
              </a:pPr>
              <a:t>‹#›</a:t>
            </a:fld>
            <a:endParaRPr lang="en" kern="0"/>
          </a:p>
        </p:txBody>
      </p:sp>
    </p:spTree>
    <p:extLst>
      <p:ext uri="{BB962C8B-B14F-4D97-AF65-F5344CB8AC3E}">
        <p14:creationId xmlns:p14="http://schemas.microsoft.com/office/powerpoint/2010/main" val="17741881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4"/>
        </a:solidFill>
        <a:effectLst/>
      </p:bgPr>
    </p:bg>
    <p:spTree>
      <p:nvGrpSpPr>
        <p:cNvPr id="1" name="Shape 24"/>
        <p:cNvGrpSpPr/>
        <p:nvPr/>
      </p:nvGrpSpPr>
      <p:grpSpPr>
        <a:xfrm>
          <a:off x="0" y="0"/>
          <a:ext cx="0" cy="0"/>
          <a:chOff x="0" y="0"/>
          <a:chExt cx="0" cy="0"/>
        </a:xfrm>
      </p:grpSpPr>
      <p:sp>
        <p:nvSpPr>
          <p:cNvPr id="25" name="Google Shape;25;p4"/>
          <p:cNvSpPr/>
          <p:nvPr/>
        </p:nvSpPr>
        <p:spPr>
          <a:xfrm>
            <a:off x="3398539" y="1599539"/>
            <a:ext cx="2346925" cy="1944425"/>
          </a:xfrm>
          <a:prstGeom prst="rect">
            <a:avLst/>
          </a:prstGeom>
        </p:spPr>
        <p:txBody>
          <a:bodyPr>
            <a:prstTxWarp prst="textPlain">
              <a:avLst/>
            </a:prstTxWarp>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sz="1400" b="0" i="0" u="none" strike="noStrike" kern="0" cap="none" spc="0" normalizeH="0" baseline="0" noProof="0">
                <a:ln>
                  <a:noFill/>
                </a:ln>
                <a:solidFill>
                  <a:srgbClr val="0E3142">
                    <a:alpha val="26820"/>
                  </a:srgbClr>
                </a:solidFill>
                <a:effectLst/>
                <a:uLnTx/>
                <a:uFillTx/>
                <a:latin typeface="Impact"/>
                <a:ea typeface="+mn-ea"/>
                <a:cs typeface="Arial"/>
                <a:sym typeface="Arial"/>
              </a:rPr>
              <a:t>“</a:t>
            </a:r>
          </a:p>
        </p:txBody>
      </p:sp>
      <p:sp>
        <p:nvSpPr>
          <p:cNvPr id="26" name="Google Shape;26;p4"/>
          <p:cNvSpPr/>
          <p:nvPr/>
        </p:nvSpPr>
        <p:spPr>
          <a:xfrm>
            <a:off x="0" y="0"/>
            <a:ext cx="91440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ea typeface="+mn-ea"/>
              <a:cs typeface="Arial"/>
              <a:sym typeface="Arial"/>
            </a:endParaRPr>
          </a:p>
        </p:txBody>
      </p:sp>
      <p:sp>
        <p:nvSpPr>
          <p:cNvPr id="27" name="Google Shape;27;p4"/>
          <p:cNvSpPr/>
          <p:nvPr/>
        </p:nvSpPr>
        <p:spPr>
          <a:xfrm>
            <a:off x="0" y="500625"/>
            <a:ext cx="9144000" cy="732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4"/>
          <p:cNvSpPr/>
          <p:nvPr/>
        </p:nvSpPr>
        <p:spPr>
          <a:xfrm>
            <a:off x="0" y="3962800"/>
            <a:ext cx="9144000" cy="3702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4"/>
          <p:cNvSpPr/>
          <p:nvPr/>
        </p:nvSpPr>
        <p:spPr>
          <a:xfrm>
            <a:off x="0" y="4333125"/>
            <a:ext cx="9144000" cy="8103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30;p4"/>
          <p:cNvSpPr txBox="1">
            <a:spLocks noGrp="1"/>
          </p:cNvSpPr>
          <p:nvPr>
            <p:ph type="body" idx="1"/>
          </p:nvPr>
        </p:nvSpPr>
        <p:spPr>
          <a:xfrm>
            <a:off x="1556175" y="2300275"/>
            <a:ext cx="6031800" cy="605100"/>
          </a:xfrm>
          <a:prstGeom prst="rect">
            <a:avLst/>
          </a:prstGeom>
        </p:spPr>
        <p:txBody>
          <a:bodyPr spcFirstLastPara="1" wrap="square" lIns="91425" tIns="91425" rIns="91425" bIns="91425" anchor="ctr" anchorCtr="0">
            <a:noAutofit/>
          </a:bodyPr>
          <a:lstStyle>
            <a:lvl1pPr marL="457189" lvl="0" indent="-355591" algn="ctr" rtl="0">
              <a:spcBef>
                <a:spcPts val="600"/>
              </a:spcBef>
              <a:spcAft>
                <a:spcPts val="0"/>
              </a:spcAft>
              <a:buClr>
                <a:schemeClr val="lt1"/>
              </a:buClr>
              <a:buSzPts val="2000"/>
              <a:buChar char="▪"/>
              <a:defRPr sz="2000">
                <a:solidFill>
                  <a:schemeClr val="lt1"/>
                </a:solidFill>
              </a:defRPr>
            </a:lvl1pPr>
            <a:lvl2pPr marL="914378" lvl="1" indent="-355591" algn="ctr" rtl="0">
              <a:spcBef>
                <a:spcPts val="0"/>
              </a:spcBef>
              <a:spcAft>
                <a:spcPts val="0"/>
              </a:spcAft>
              <a:buClr>
                <a:schemeClr val="lt1"/>
              </a:buClr>
              <a:buSzPts val="2000"/>
              <a:buChar char="▫"/>
              <a:defRPr sz="2000">
                <a:solidFill>
                  <a:schemeClr val="lt1"/>
                </a:solidFill>
              </a:defRPr>
            </a:lvl2pPr>
            <a:lvl3pPr marL="1371566" lvl="2" indent="-355591" algn="ctr" rtl="0">
              <a:spcBef>
                <a:spcPts val="0"/>
              </a:spcBef>
              <a:spcAft>
                <a:spcPts val="0"/>
              </a:spcAft>
              <a:buClr>
                <a:schemeClr val="lt1"/>
              </a:buClr>
              <a:buSzPts val="2000"/>
              <a:buChar char="■"/>
              <a:defRPr sz="2000">
                <a:solidFill>
                  <a:schemeClr val="lt1"/>
                </a:solidFill>
              </a:defRPr>
            </a:lvl3pPr>
            <a:lvl4pPr marL="1828754" lvl="3" indent="-355591" algn="ctr" rtl="0">
              <a:spcBef>
                <a:spcPts val="0"/>
              </a:spcBef>
              <a:spcAft>
                <a:spcPts val="0"/>
              </a:spcAft>
              <a:buClr>
                <a:schemeClr val="lt1"/>
              </a:buClr>
              <a:buSzPts val="2000"/>
              <a:buChar char="●"/>
              <a:defRPr sz="2000">
                <a:solidFill>
                  <a:schemeClr val="lt1"/>
                </a:solidFill>
              </a:defRPr>
            </a:lvl4pPr>
            <a:lvl5pPr marL="2285943" lvl="4" indent="-355591" algn="ctr" rtl="0">
              <a:spcBef>
                <a:spcPts val="0"/>
              </a:spcBef>
              <a:spcAft>
                <a:spcPts val="0"/>
              </a:spcAft>
              <a:buClr>
                <a:schemeClr val="lt1"/>
              </a:buClr>
              <a:buSzPts val="2000"/>
              <a:buChar char="○"/>
              <a:defRPr sz="2000">
                <a:solidFill>
                  <a:schemeClr val="lt1"/>
                </a:solidFill>
              </a:defRPr>
            </a:lvl5pPr>
            <a:lvl6pPr marL="2743132" lvl="5" indent="-355591" algn="ctr" rtl="0">
              <a:spcBef>
                <a:spcPts val="0"/>
              </a:spcBef>
              <a:spcAft>
                <a:spcPts val="0"/>
              </a:spcAft>
              <a:buClr>
                <a:schemeClr val="lt1"/>
              </a:buClr>
              <a:buSzPts val="2000"/>
              <a:buChar char="■"/>
              <a:defRPr sz="2000">
                <a:solidFill>
                  <a:schemeClr val="lt1"/>
                </a:solidFill>
              </a:defRPr>
            </a:lvl6pPr>
            <a:lvl7pPr marL="3200320" lvl="6" indent="-355591" algn="ctr" rtl="0">
              <a:spcBef>
                <a:spcPts val="0"/>
              </a:spcBef>
              <a:spcAft>
                <a:spcPts val="0"/>
              </a:spcAft>
              <a:buClr>
                <a:schemeClr val="lt1"/>
              </a:buClr>
              <a:buSzPts val="2000"/>
              <a:buChar char="●"/>
              <a:defRPr sz="2000">
                <a:solidFill>
                  <a:schemeClr val="lt1"/>
                </a:solidFill>
              </a:defRPr>
            </a:lvl7pPr>
            <a:lvl8pPr marL="3657509" lvl="7" indent="-355591" algn="ctr" rtl="0">
              <a:spcBef>
                <a:spcPts val="0"/>
              </a:spcBef>
              <a:spcAft>
                <a:spcPts val="0"/>
              </a:spcAft>
              <a:buClr>
                <a:schemeClr val="lt1"/>
              </a:buClr>
              <a:buSzPts val="2000"/>
              <a:buChar char="○"/>
              <a:defRPr sz="2000">
                <a:solidFill>
                  <a:schemeClr val="lt1"/>
                </a:solidFill>
              </a:defRPr>
            </a:lvl8pPr>
            <a:lvl9pPr marL="4114697" lvl="8" indent="-355591" algn="ctr">
              <a:spcBef>
                <a:spcPts val="0"/>
              </a:spcBef>
              <a:spcAft>
                <a:spcPts val="0"/>
              </a:spcAft>
              <a:buClr>
                <a:schemeClr val="lt1"/>
              </a:buClr>
              <a:buSzPts val="2000"/>
              <a:buChar char="■"/>
              <a:defRPr sz="2000">
                <a:solidFill>
                  <a:schemeClr val="lt1"/>
                </a:solidFill>
              </a:defRPr>
            </a:lvl9pPr>
          </a:lstStyle>
          <a:p>
            <a:endParaRPr/>
          </a:p>
        </p:txBody>
      </p:sp>
      <p:sp>
        <p:nvSpPr>
          <p:cNvPr id="31" name="Google Shape;31;p4"/>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defTabSz="914378" latinLnBrk="0">
              <a:buClr>
                <a:srgbClr val="000000"/>
              </a:buClr>
              <a:defRPr/>
            </a:pPr>
            <a:fld id="{00000000-1234-1234-1234-123412341234}" type="slidenum">
              <a:rPr lang="en" kern="0" smtClean="0"/>
              <a:pPr defTabSz="914378" latinLnBrk="0">
                <a:buClr>
                  <a:srgbClr val="000000"/>
                </a:buClr>
                <a:defRPr/>
              </a:pPr>
              <a:t>‹#›</a:t>
            </a:fld>
            <a:endParaRPr lang="en" kern="0"/>
          </a:p>
        </p:txBody>
      </p:sp>
    </p:spTree>
    <p:extLst>
      <p:ext uri="{BB962C8B-B14F-4D97-AF65-F5344CB8AC3E}">
        <p14:creationId xmlns:p14="http://schemas.microsoft.com/office/powerpoint/2010/main" val="37995301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2"/>
        <p:cNvGrpSpPr/>
        <p:nvPr/>
      </p:nvGrpSpPr>
      <p:grpSpPr>
        <a:xfrm>
          <a:off x="0" y="0"/>
          <a:ext cx="0" cy="0"/>
          <a:chOff x="0" y="0"/>
          <a:chExt cx="0" cy="0"/>
        </a:xfrm>
      </p:grpSpPr>
      <p:sp>
        <p:nvSpPr>
          <p:cNvPr id="33" name="Google Shape;33;p5"/>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ea typeface="+mn-ea"/>
              <a:cs typeface="Arial"/>
              <a:sym typeface="Arial"/>
            </a:endParaRPr>
          </a:p>
        </p:txBody>
      </p:sp>
      <p:sp>
        <p:nvSpPr>
          <p:cNvPr id="34" name="Google Shape;34;p5"/>
          <p:cNvSpPr/>
          <p:nvPr/>
        </p:nvSpPr>
        <p:spPr>
          <a:xfrm>
            <a:off x="0" y="500625"/>
            <a:ext cx="4572000" cy="105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5"/>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5"/>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7;p5"/>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38" name="Google Shape;38;p5"/>
          <p:cNvCxnSpPr/>
          <p:nvPr/>
        </p:nvCxnSpPr>
        <p:spPr>
          <a:xfrm>
            <a:off x="1037450" y="809725"/>
            <a:ext cx="0" cy="470700"/>
          </a:xfrm>
          <a:prstGeom prst="straightConnector1">
            <a:avLst/>
          </a:prstGeom>
          <a:noFill/>
          <a:ln w="9525" cap="flat" cmpd="sng">
            <a:solidFill>
              <a:schemeClr val="accent2"/>
            </a:solidFill>
            <a:prstDash val="solid"/>
            <a:round/>
            <a:headEnd type="none" w="med" len="med"/>
            <a:tailEnd type="none" w="med" len="med"/>
          </a:ln>
        </p:spPr>
      </p:cxnSp>
      <p:sp>
        <p:nvSpPr>
          <p:cNvPr id="39" name="Google Shape;39;p5"/>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40" name="Google Shape;40;p5"/>
          <p:cNvSpPr txBox="1">
            <a:spLocks noGrp="1"/>
          </p:cNvSpPr>
          <p:nvPr>
            <p:ph type="body" idx="1"/>
          </p:nvPr>
        </p:nvSpPr>
        <p:spPr>
          <a:xfrm>
            <a:off x="1146025" y="1767275"/>
            <a:ext cx="7540800" cy="3158700"/>
          </a:xfrm>
          <a:prstGeom prst="rect">
            <a:avLst/>
          </a:prstGeom>
        </p:spPr>
        <p:txBody>
          <a:bodyPr spcFirstLastPara="1" wrap="square" lIns="91425" tIns="91425" rIns="91425" bIns="91425" anchor="t" anchorCtr="0">
            <a:noAutofit/>
          </a:bodyPr>
          <a:lstStyle>
            <a:lvl1pPr marL="457189" lvl="0" indent="-406390">
              <a:spcBef>
                <a:spcPts val="600"/>
              </a:spcBef>
              <a:spcAft>
                <a:spcPts val="0"/>
              </a:spcAft>
              <a:buSzPts val="2800"/>
              <a:buChar char="▪"/>
              <a:defRPr sz="2800"/>
            </a:lvl1pPr>
            <a:lvl2pPr marL="914378" lvl="1" indent="-406390">
              <a:spcBef>
                <a:spcPts val="0"/>
              </a:spcBef>
              <a:spcAft>
                <a:spcPts val="0"/>
              </a:spcAft>
              <a:buSzPts val="2800"/>
              <a:buChar char="▫"/>
              <a:defRPr sz="2800"/>
            </a:lvl2pPr>
            <a:lvl3pPr marL="1371566" lvl="2" indent="-406390">
              <a:spcBef>
                <a:spcPts val="0"/>
              </a:spcBef>
              <a:spcAft>
                <a:spcPts val="0"/>
              </a:spcAft>
              <a:buSzPts val="2800"/>
              <a:buChar char="■"/>
              <a:defRPr sz="2800"/>
            </a:lvl3pPr>
            <a:lvl4pPr marL="1828754" lvl="3" indent="-406390">
              <a:spcBef>
                <a:spcPts val="0"/>
              </a:spcBef>
              <a:spcAft>
                <a:spcPts val="0"/>
              </a:spcAft>
              <a:buSzPts val="2800"/>
              <a:buChar char="●"/>
              <a:defRPr sz="2800"/>
            </a:lvl4pPr>
            <a:lvl5pPr marL="2285943" lvl="4" indent="-406390">
              <a:spcBef>
                <a:spcPts val="0"/>
              </a:spcBef>
              <a:spcAft>
                <a:spcPts val="0"/>
              </a:spcAft>
              <a:buSzPts val="2800"/>
              <a:buChar char="○"/>
              <a:defRPr sz="2800"/>
            </a:lvl5pPr>
            <a:lvl6pPr marL="2743132" lvl="5" indent="-406390">
              <a:spcBef>
                <a:spcPts val="0"/>
              </a:spcBef>
              <a:spcAft>
                <a:spcPts val="0"/>
              </a:spcAft>
              <a:buSzPts val="2800"/>
              <a:buChar char="■"/>
              <a:defRPr sz="2800"/>
            </a:lvl6pPr>
            <a:lvl7pPr marL="3200320" lvl="6" indent="-406390">
              <a:spcBef>
                <a:spcPts val="0"/>
              </a:spcBef>
              <a:spcAft>
                <a:spcPts val="0"/>
              </a:spcAft>
              <a:buSzPts val="2800"/>
              <a:buChar char="●"/>
              <a:defRPr sz="2800"/>
            </a:lvl7pPr>
            <a:lvl8pPr marL="3657509" lvl="7" indent="-406390">
              <a:spcBef>
                <a:spcPts val="0"/>
              </a:spcBef>
              <a:spcAft>
                <a:spcPts val="0"/>
              </a:spcAft>
              <a:buSzPts val="2800"/>
              <a:buChar char="○"/>
              <a:defRPr sz="2800"/>
            </a:lvl8pPr>
            <a:lvl9pPr marL="4114697" lvl="8" indent="-406390">
              <a:spcBef>
                <a:spcPts val="0"/>
              </a:spcBef>
              <a:spcAft>
                <a:spcPts val="0"/>
              </a:spcAft>
              <a:buSzPts val="2800"/>
              <a:buChar char="■"/>
              <a:defRPr sz="2800"/>
            </a:lvl9pPr>
          </a:lstStyle>
          <a:p>
            <a:endParaRPr/>
          </a:p>
        </p:txBody>
      </p:sp>
      <p:sp>
        <p:nvSpPr>
          <p:cNvPr id="41" name="Google Shape;41;p5"/>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defTabSz="914378" latinLnBrk="0">
              <a:buClr>
                <a:srgbClr val="000000"/>
              </a:buClr>
              <a:defRPr/>
            </a:pPr>
            <a:fld id="{00000000-1234-1234-1234-123412341234}" type="slidenum">
              <a:rPr lang="en" kern="0" smtClean="0"/>
              <a:pPr defTabSz="914378" latinLnBrk="0">
                <a:buClr>
                  <a:srgbClr val="000000"/>
                </a:buClr>
                <a:defRPr/>
              </a:pPr>
              <a:t>‹#›</a:t>
            </a:fld>
            <a:endParaRPr lang="en" kern="0"/>
          </a:p>
        </p:txBody>
      </p:sp>
    </p:spTree>
    <p:extLst>
      <p:ext uri="{BB962C8B-B14F-4D97-AF65-F5344CB8AC3E}">
        <p14:creationId xmlns:p14="http://schemas.microsoft.com/office/powerpoint/2010/main" val="24773692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42"/>
        <p:cNvGrpSpPr/>
        <p:nvPr/>
      </p:nvGrpSpPr>
      <p:grpSpPr>
        <a:xfrm>
          <a:off x="0" y="0"/>
          <a:ext cx="0" cy="0"/>
          <a:chOff x="0" y="0"/>
          <a:chExt cx="0" cy="0"/>
        </a:xfrm>
      </p:grpSpPr>
      <p:sp>
        <p:nvSpPr>
          <p:cNvPr id="43" name="Google Shape;43;p6"/>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ea typeface="+mn-ea"/>
              <a:cs typeface="Arial"/>
              <a:sym typeface="Arial"/>
            </a:endParaRPr>
          </a:p>
        </p:txBody>
      </p:sp>
      <p:sp>
        <p:nvSpPr>
          <p:cNvPr id="44" name="Google Shape;44;p6"/>
          <p:cNvSpPr/>
          <p:nvPr/>
        </p:nvSpPr>
        <p:spPr>
          <a:xfrm>
            <a:off x="0" y="500625"/>
            <a:ext cx="4572000" cy="105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5;p6"/>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6;p6"/>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6"/>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48" name="Google Shape;48;p6"/>
          <p:cNvCxnSpPr/>
          <p:nvPr/>
        </p:nvCxnSpPr>
        <p:spPr>
          <a:xfrm>
            <a:off x="1037450" y="809725"/>
            <a:ext cx="0" cy="470700"/>
          </a:xfrm>
          <a:prstGeom prst="straightConnector1">
            <a:avLst/>
          </a:prstGeom>
          <a:noFill/>
          <a:ln w="9525" cap="flat" cmpd="sng">
            <a:solidFill>
              <a:schemeClr val="accent2"/>
            </a:solidFill>
            <a:prstDash val="solid"/>
            <a:round/>
            <a:headEnd type="none" w="med" len="med"/>
            <a:tailEnd type="none" w="med" len="med"/>
          </a:ln>
        </p:spPr>
      </p:cxnSp>
      <p:sp>
        <p:nvSpPr>
          <p:cNvPr id="49" name="Google Shape;49;p6"/>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50" name="Google Shape;50;p6"/>
          <p:cNvSpPr txBox="1">
            <a:spLocks noGrp="1"/>
          </p:cNvSpPr>
          <p:nvPr>
            <p:ph type="body" idx="1"/>
          </p:nvPr>
        </p:nvSpPr>
        <p:spPr>
          <a:xfrm>
            <a:off x="1146025" y="1767275"/>
            <a:ext cx="3660300" cy="3158700"/>
          </a:xfrm>
          <a:prstGeom prst="rect">
            <a:avLst/>
          </a:prstGeom>
        </p:spPr>
        <p:txBody>
          <a:bodyPr spcFirstLastPara="1" wrap="square" lIns="91425" tIns="91425" rIns="91425" bIns="91425" anchor="t" anchorCtr="0">
            <a:noAutofit/>
          </a:bodyPr>
          <a:lstStyle>
            <a:lvl1pPr marL="457189" lvl="0" indent="-355591">
              <a:spcBef>
                <a:spcPts val="600"/>
              </a:spcBef>
              <a:spcAft>
                <a:spcPts val="0"/>
              </a:spcAft>
              <a:buSzPts val="2000"/>
              <a:buChar char="▪"/>
              <a:defRPr sz="2000"/>
            </a:lvl1pPr>
            <a:lvl2pPr marL="914378" lvl="1" indent="-355591">
              <a:spcBef>
                <a:spcPts val="0"/>
              </a:spcBef>
              <a:spcAft>
                <a:spcPts val="0"/>
              </a:spcAft>
              <a:buSzPts val="2000"/>
              <a:buChar char="▫"/>
              <a:defRPr sz="2000"/>
            </a:lvl2pPr>
            <a:lvl3pPr marL="1371566" lvl="2" indent="-355591">
              <a:spcBef>
                <a:spcPts val="0"/>
              </a:spcBef>
              <a:spcAft>
                <a:spcPts val="0"/>
              </a:spcAft>
              <a:buSzPts val="2000"/>
              <a:buChar char="■"/>
              <a:defRPr sz="2000"/>
            </a:lvl3pPr>
            <a:lvl4pPr marL="1828754" lvl="3" indent="-355591">
              <a:spcBef>
                <a:spcPts val="0"/>
              </a:spcBef>
              <a:spcAft>
                <a:spcPts val="0"/>
              </a:spcAft>
              <a:buSzPts val="2000"/>
              <a:buChar char="●"/>
              <a:defRPr sz="2000"/>
            </a:lvl4pPr>
            <a:lvl5pPr marL="2285943" lvl="4" indent="-355591">
              <a:spcBef>
                <a:spcPts val="0"/>
              </a:spcBef>
              <a:spcAft>
                <a:spcPts val="0"/>
              </a:spcAft>
              <a:buSzPts val="2000"/>
              <a:buChar char="○"/>
              <a:defRPr sz="2000"/>
            </a:lvl5pPr>
            <a:lvl6pPr marL="2743132" lvl="5" indent="-355591">
              <a:spcBef>
                <a:spcPts val="0"/>
              </a:spcBef>
              <a:spcAft>
                <a:spcPts val="0"/>
              </a:spcAft>
              <a:buSzPts val="2000"/>
              <a:buChar char="■"/>
              <a:defRPr sz="2000"/>
            </a:lvl6pPr>
            <a:lvl7pPr marL="3200320" lvl="6" indent="-355591">
              <a:spcBef>
                <a:spcPts val="0"/>
              </a:spcBef>
              <a:spcAft>
                <a:spcPts val="0"/>
              </a:spcAft>
              <a:buSzPts val="2000"/>
              <a:buChar char="●"/>
              <a:defRPr sz="2000"/>
            </a:lvl7pPr>
            <a:lvl8pPr marL="3657509" lvl="7" indent="-355591">
              <a:spcBef>
                <a:spcPts val="0"/>
              </a:spcBef>
              <a:spcAft>
                <a:spcPts val="0"/>
              </a:spcAft>
              <a:buSzPts val="2000"/>
              <a:buChar char="○"/>
              <a:defRPr sz="2000"/>
            </a:lvl8pPr>
            <a:lvl9pPr marL="4114697" lvl="8" indent="-355591">
              <a:spcBef>
                <a:spcPts val="0"/>
              </a:spcBef>
              <a:spcAft>
                <a:spcPts val="0"/>
              </a:spcAft>
              <a:buSzPts val="2000"/>
              <a:buChar char="■"/>
              <a:defRPr sz="2000"/>
            </a:lvl9pPr>
          </a:lstStyle>
          <a:p>
            <a:endParaRPr/>
          </a:p>
        </p:txBody>
      </p:sp>
      <p:sp>
        <p:nvSpPr>
          <p:cNvPr id="51" name="Google Shape;51;p6"/>
          <p:cNvSpPr txBox="1">
            <a:spLocks noGrp="1"/>
          </p:cNvSpPr>
          <p:nvPr>
            <p:ph type="body" idx="2"/>
          </p:nvPr>
        </p:nvSpPr>
        <p:spPr>
          <a:xfrm>
            <a:off x="5026623" y="1767275"/>
            <a:ext cx="3660300" cy="3158700"/>
          </a:xfrm>
          <a:prstGeom prst="rect">
            <a:avLst/>
          </a:prstGeom>
        </p:spPr>
        <p:txBody>
          <a:bodyPr spcFirstLastPara="1" wrap="square" lIns="91425" tIns="91425" rIns="91425" bIns="91425" anchor="t" anchorCtr="0">
            <a:noAutofit/>
          </a:bodyPr>
          <a:lstStyle>
            <a:lvl1pPr marL="457189" lvl="0" indent="-355591">
              <a:spcBef>
                <a:spcPts val="600"/>
              </a:spcBef>
              <a:spcAft>
                <a:spcPts val="0"/>
              </a:spcAft>
              <a:buSzPts val="2000"/>
              <a:buChar char="▪"/>
              <a:defRPr sz="2000"/>
            </a:lvl1pPr>
            <a:lvl2pPr marL="914378" lvl="1" indent="-355591">
              <a:spcBef>
                <a:spcPts val="0"/>
              </a:spcBef>
              <a:spcAft>
                <a:spcPts val="0"/>
              </a:spcAft>
              <a:buSzPts val="2000"/>
              <a:buChar char="▫"/>
              <a:defRPr sz="2000"/>
            </a:lvl2pPr>
            <a:lvl3pPr marL="1371566" lvl="2" indent="-355591">
              <a:spcBef>
                <a:spcPts val="0"/>
              </a:spcBef>
              <a:spcAft>
                <a:spcPts val="0"/>
              </a:spcAft>
              <a:buSzPts val="2000"/>
              <a:buChar char="■"/>
              <a:defRPr sz="2000"/>
            </a:lvl3pPr>
            <a:lvl4pPr marL="1828754" lvl="3" indent="-355591">
              <a:spcBef>
                <a:spcPts val="0"/>
              </a:spcBef>
              <a:spcAft>
                <a:spcPts val="0"/>
              </a:spcAft>
              <a:buSzPts val="2000"/>
              <a:buChar char="●"/>
              <a:defRPr sz="2000"/>
            </a:lvl4pPr>
            <a:lvl5pPr marL="2285943" lvl="4" indent="-355591">
              <a:spcBef>
                <a:spcPts val="0"/>
              </a:spcBef>
              <a:spcAft>
                <a:spcPts val="0"/>
              </a:spcAft>
              <a:buSzPts val="2000"/>
              <a:buChar char="○"/>
              <a:defRPr sz="2000"/>
            </a:lvl5pPr>
            <a:lvl6pPr marL="2743132" lvl="5" indent="-355591">
              <a:spcBef>
                <a:spcPts val="0"/>
              </a:spcBef>
              <a:spcAft>
                <a:spcPts val="0"/>
              </a:spcAft>
              <a:buSzPts val="2000"/>
              <a:buChar char="■"/>
              <a:defRPr sz="2000"/>
            </a:lvl6pPr>
            <a:lvl7pPr marL="3200320" lvl="6" indent="-355591">
              <a:spcBef>
                <a:spcPts val="0"/>
              </a:spcBef>
              <a:spcAft>
                <a:spcPts val="0"/>
              </a:spcAft>
              <a:buSzPts val="2000"/>
              <a:buChar char="●"/>
              <a:defRPr sz="2000"/>
            </a:lvl7pPr>
            <a:lvl8pPr marL="3657509" lvl="7" indent="-355591">
              <a:spcBef>
                <a:spcPts val="0"/>
              </a:spcBef>
              <a:spcAft>
                <a:spcPts val="0"/>
              </a:spcAft>
              <a:buSzPts val="2000"/>
              <a:buChar char="○"/>
              <a:defRPr sz="2000"/>
            </a:lvl8pPr>
            <a:lvl9pPr marL="4114697" lvl="8" indent="-355591">
              <a:spcBef>
                <a:spcPts val="0"/>
              </a:spcBef>
              <a:spcAft>
                <a:spcPts val="0"/>
              </a:spcAft>
              <a:buSzPts val="2000"/>
              <a:buChar char="■"/>
              <a:defRPr sz="2000"/>
            </a:lvl9pPr>
          </a:lstStyle>
          <a:p>
            <a:endParaRPr/>
          </a:p>
        </p:txBody>
      </p:sp>
      <p:sp>
        <p:nvSpPr>
          <p:cNvPr id="52" name="Google Shape;52;p6"/>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defTabSz="914378" latinLnBrk="0">
              <a:buClr>
                <a:srgbClr val="000000"/>
              </a:buClr>
              <a:defRPr/>
            </a:pPr>
            <a:fld id="{00000000-1234-1234-1234-123412341234}" type="slidenum">
              <a:rPr lang="en" kern="0" smtClean="0"/>
              <a:pPr defTabSz="914378" latinLnBrk="0">
                <a:buClr>
                  <a:srgbClr val="000000"/>
                </a:buClr>
                <a:defRPr/>
              </a:pPr>
              <a:t>‹#›</a:t>
            </a:fld>
            <a:endParaRPr lang="en" kern="0"/>
          </a:p>
        </p:txBody>
      </p:sp>
    </p:spTree>
    <p:extLst>
      <p:ext uri="{BB962C8B-B14F-4D97-AF65-F5344CB8AC3E}">
        <p14:creationId xmlns:p14="http://schemas.microsoft.com/office/powerpoint/2010/main" val="346844614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5"/>
        <p:cNvGrpSpPr/>
        <p:nvPr/>
      </p:nvGrpSpPr>
      <p:grpSpPr>
        <a:xfrm>
          <a:off x="0" y="0"/>
          <a:ext cx="0" cy="0"/>
          <a:chOff x="0" y="0"/>
          <a:chExt cx="0" cy="0"/>
        </a:xfrm>
      </p:grpSpPr>
      <p:sp>
        <p:nvSpPr>
          <p:cNvPr id="66" name="Google Shape;66;p8"/>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ea typeface="+mn-ea"/>
              <a:cs typeface="Arial"/>
              <a:sym typeface="Arial"/>
            </a:endParaRPr>
          </a:p>
        </p:txBody>
      </p:sp>
      <p:sp>
        <p:nvSpPr>
          <p:cNvPr id="67" name="Google Shape;67;p8"/>
          <p:cNvSpPr/>
          <p:nvPr/>
        </p:nvSpPr>
        <p:spPr>
          <a:xfrm>
            <a:off x="0" y="500625"/>
            <a:ext cx="4572000" cy="105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8"/>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9;p8"/>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8"/>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71" name="Google Shape;71;p8"/>
          <p:cNvCxnSpPr/>
          <p:nvPr/>
        </p:nvCxnSpPr>
        <p:spPr>
          <a:xfrm>
            <a:off x="1037450" y="809725"/>
            <a:ext cx="0" cy="470700"/>
          </a:xfrm>
          <a:prstGeom prst="straightConnector1">
            <a:avLst/>
          </a:prstGeom>
          <a:noFill/>
          <a:ln w="9525" cap="flat" cmpd="sng">
            <a:solidFill>
              <a:schemeClr val="accent2"/>
            </a:solidFill>
            <a:prstDash val="solid"/>
            <a:round/>
            <a:headEnd type="none" w="med" len="med"/>
            <a:tailEnd type="none" w="med" len="med"/>
          </a:ln>
        </p:spPr>
      </p:cxnSp>
      <p:sp>
        <p:nvSpPr>
          <p:cNvPr id="72" name="Google Shape;72;p8"/>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73" name="Google Shape;73;p8"/>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defTabSz="914378" latinLnBrk="0">
              <a:buClr>
                <a:srgbClr val="000000"/>
              </a:buClr>
              <a:defRPr/>
            </a:pPr>
            <a:fld id="{00000000-1234-1234-1234-123412341234}" type="slidenum">
              <a:rPr lang="en" kern="0" smtClean="0"/>
              <a:pPr defTabSz="914378" latinLnBrk="0">
                <a:buClr>
                  <a:srgbClr val="000000"/>
                </a:buClr>
                <a:defRPr/>
              </a:pPr>
              <a:t>‹#›</a:t>
            </a:fld>
            <a:endParaRPr lang="en" kern="0"/>
          </a:p>
        </p:txBody>
      </p:sp>
    </p:spTree>
    <p:extLst>
      <p:ext uri="{BB962C8B-B14F-4D97-AF65-F5344CB8AC3E}">
        <p14:creationId xmlns:p14="http://schemas.microsoft.com/office/powerpoint/2010/main" val="786091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4"/>
        <p:cNvGrpSpPr/>
        <p:nvPr/>
      </p:nvGrpSpPr>
      <p:grpSpPr>
        <a:xfrm>
          <a:off x="0" y="0"/>
          <a:ext cx="0" cy="0"/>
          <a:chOff x="0" y="0"/>
          <a:chExt cx="0" cy="0"/>
        </a:xfrm>
      </p:grpSpPr>
      <p:sp>
        <p:nvSpPr>
          <p:cNvPr id="75" name="Google Shape;75;p9"/>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ea typeface="+mn-ea"/>
              <a:cs typeface="Arial"/>
              <a:sym typeface="Arial"/>
            </a:endParaRPr>
          </a:p>
        </p:txBody>
      </p:sp>
      <p:sp>
        <p:nvSpPr>
          <p:cNvPr id="76" name="Google Shape;76;p9"/>
          <p:cNvSpPr/>
          <p:nvPr/>
        </p:nvSpPr>
        <p:spPr>
          <a:xfrm>
            <a:off x="0" y="500625"/>
            <a:ext cx="247200" cy="105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9"/>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9"/>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9"/>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9"/>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noAutofit/>
          </a:bodyPr>
          <a:lstStyle>
            <a:lvl1pPr marL="457189" lvl="0" indent="-228594" algn="ctr">
              <a:spcBef>
                <a:spcPts val="360"/>
              </a:spcBef>
              <a:spcAft>
                <a:spcPts val="0"/>
              </a:spcAft>
              <a:buClr>
                <a:schemeClr val="accent1"/>
              </a:buClr>
              <a:buSzPts val="1800"/>
              <a:buNone/>
              <a:defRPr sz="1800">
                <a:solidFill>
                  <a:schemeClr val="accent1"/>
                </a:solidFill>
              </a:defRPr>
            </a:lvl1pPr>
          </a:lstStyle>
          <a:p>
            <a:endParaRPr/>
          </a:p>
        </p:txBody>
      </p:sp>
      <p:sp>
        <p:nvSpPr>
          <p:cNvPr id="81" name="Google Shape;81;p9"/>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defTabSz="914378" latinLnBrk="0">
              <a:buClr>
                <a:srgbClr val="000000"/>
              </a:buClr>
              <a:defRPr/>
            </a:pPr>
            <a:fld id="{00000000-1234-1234-1234-123412341234}" type="slidenum">
              <a:rPr lang="en" kern="0" smtClean="0"/>
              <a:pPr defTabSz="914378" latinLnBrk="0">
                <a:buClr>
                  <a:srgbClr val="000000"/>
                </a:buClr>
                <a:defRPr/>
              </a:pPr>
              <a:t>‹#›</a:t>
            </a:fld>
            <a:endParaRPr lang="en" kern="0"/>
          </a:p>
        </p:txBody>
      </p:sp>
    </p:spTree>
    <p:extLst>
      <p:ext uri="{BB962C8B-B14F-4D97-AF65-F5344CB8AC3E}">
        <p14:creationId xmlns:p14="http://schemas.microsoft.com/office/powerpoint/2010/main" val="7649874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2"/>
        <p:cNvGrpSpPr/>
        <p:nvPr/>
      </p:nvGrpSpPr>
      <p:grpSpPr>
        <a:xfrm>
          <a:off x="0" y="0"/>
          <a:ext cx="0" cy="0"/>
          <a:chOff x="0" y="0"/>
          <a:chExt cx="0" cy="0"/>
        </a:xfrm>
      </p:grpSpPr>
      <p:sp>
        <p:nvSpPr>
          <p:cNvPr id="83" name="Google Shape;83;p10"/>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ea typeface="+mn-ea"/>
              <a:cs typeface="Arial"/>
              <a:sym typeface="Arial"/>
            </a:endParaRPr>
          </a:p>
        </p:txBody>
      </p:sp>
      <p:sp>
        <p:nvSpPr>
          <p:cNvPr id="84" name="Google Shape;84;p10"/>
          <p:cNvSpPr/>
          <p:nvPr/>
        </p:nvSpPr>
        <p:spPr>
          <a:xfrm>
            <a:off x="0" y="500625"/>
            <a:ext cx="247200" cy="105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85;p10"/>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86;p10"/>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87;p10"/>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88;p10"/>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defTabSz="914378" latinLnBrk="0">
              <a:buClr>
                <a:srgbClr val="000000"/>
              </a:buClr>
              <a:defRPr/>
            </a:pPr>
            <a:fld id="{00000000-1234-1234-1234-123412341234}" type="slidenum">
              <a:rPr lang="en" kern="0" smtClean="0"/>
              <a:pPr defTabSz="914378" latinLnBrk="0">
                <a:buClr>
                  <a:srgbClr val="000000"/>
                </a:buClr>
                <a:defRPr/>
              </a:pPr>
              <a:t>‹#›</a:t>
            </a:fld>
            <a:endParaRPr lang="en" kern="0"/>
          </a:p>
        </p:txBody>
      </p:sp>
    </p:spTree>
    <p:extLst>
      <p:ext uri="{BB962C8B-B14F-4D97-AF65-F5344CB8AC3E}">
        <p14:creationId xmlns:p14="http://schemas.microsoft.com/office/powerpoint/2010/main" val="51511680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lank style A">
  <p:cSld name="Blank style A">
    <p:bg>
      <p:bgPr>
        <a:solidFill>
          <a:schemeClr val="accent4"/>
        </a:solidFill>
        <a:effectLst/>
      </p:bgPr>
    </p:bg>
    <p:spTree>
      <p:nvGrpSpPr>
        <p:cNvPr id="1" name="Shape 89"/>
        <p:cNvGrpSpPr/>
        <p:nvPr/>
      </p:nvGrpSpPr>
      <p:grpSpPr>
        <a:xfrm>
          <a:off x="0" y="0"/>
          <a:ext cx="0" cy="0"/>
          <a:chOff x="0" y="0"/>
          <a:chExt cx="0" cy="0"/>
        </a:xfrm>
      </p:grpSpPr>
      <p:sp>
        <p:nvSpPr>
          <p:cNvPr id="90" name="Google Shape;90;p11"/>
          <p:cNvSpPr/>
          <p:nvPr/>
        </p:nvSpPr>
        <p:spPr>
          <a:xfrm>
            <a:off x="0" y="0"/>
            <a:ext cx="91440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ea typeface="+mn-ea"/>
              <a:cs typeface="Arial"/>
              <a:sym typeface="Arial"/>
            </a:endParaRPr>
          </a:p>
        </p:txBody>
      </p:sp>
      <p:sp>
        <p:nvSpPr>
          <p:cNvPr id="91" name="Google Shape;91;p11"/>
          <p:cNvSpPr/>
          <p:nvPr/>
        </p:nvSpPr>
        <p:spPr>
          <a:xfrm>
            <a:off x="0" y="500625"/>
            <a:ext cx="9144000" cy="732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92;p11"/>
          <p:cNvSpPr/>
          <p:nvPr/>
        </p:nvSpPr>
        <p:spPr>
          <a:xfrm>
            <a:off x="0" y="3962800"/>
            <a:ext cx="9144000" cy="3702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93;p11"/>
          <p:cNvSpPr/>
          <p:nvPr/>
        </p:nvSpPr>
        <p:spPr>
          <a:xfrm>
            <a:off x="0" y="4333125"/>
            <a:ext cx="9144000" cy="8103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94;p11"/>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defTabSz="914378" latinLnBrk="0">
              <a:buClr>
                <a:srgbClr val="000000"/>
              </a:buClr>
              <a:defRPr/>
            </a:pPr>
            <a:fld id="{00000000-1234-1234-1234-123412341234}" type="slidenum">
              <a:rPr lang="en" kern="0" smtClean="0"/>
              <a:pPr defTabSz="914378" latinLnBrk="0">
                <a:buClr>
                  <a:srgbClr val="000000"/>
                </a:buClr>
                <a:defRPr/>
              </a:pPr>
              <a:t>‹#›</a:t>
            </a:fld>
            <a:endParaRPr lang="en" kern="0"/>
          </a:p>
        </p:txBody>
      </p:sp>
    </p:spTree>
    <p:extLst>
      <p:ext uri="{BB962C8B-B14F-4D97-AF65-F5344CB8AC3E}">
        <p14:creationId xmlns:p14="http://schemas.microsoft.com/office/powerpoint/2010/main" val="10598219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lank style B">
  <p:cSld name="Blank style B">
    <p:bg>
      <p:bgPr>
        <a:solidFill>
          <a:schemeClr val="accent1"/>
        </a:solidFill>
        <a:effectLst/>
      </p:bgPr>
    </p:bg>
    <p:spTree>
      <p:nvGrpSpPr>
        <p:cNvPr id="1" name="Shape 95"/>
        <p:cNvGrpSpPr/>
        <p:nvPr/>
      </p:nvGrpSpPr>
      <p:grpSpPr>
        <a:xfrm>
          <a:off x="0" y="0"/>
          <a:ext cx="0" cy="0"/>
          <a:chOff x="0" y="0"/>
          <a:chExt cx="0" cy="0"/>
        </a:xfrm>
      </p:grpSpPr>
      <p:sp>
        <p:nvSpPr>
          <p:cNvPr id="96" name="Google Shape;96;p12"/>
          <p:cNvSpPr/>
          <p:nvPr/>
        </p:nvSpPr>
        <p:spPr>
          <a:xfrm>
            <a:off x="0" y="4294550"/>
            <a:ext cx="9144000" cy="2412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12"/>
          <p:cNvSpPr/>
          <p:nvPr/>
        </p:nvSpPr>
        <p:spPr>
          <a:xfrm>
            <a:off x="0" y="0"/>
            <a:ext cx="91440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ea typeface="+mn-ea"/>
              <a:cs typeface="Arial"/>
              <a:sym typeface="Arial"/>
            </a:endParaRPr>
          </a:p>
        </p:txBody>
      </p:sp>
      <p:sp>
        <p:nvSpPr>
          <p:cNvPr id="98" name="Google Shape;98;p12"/>
          <p:cNvSpPr/>
          <p:nvPr/>
        </p:nvSpPr>
        <p:spPr>
          <a:xfrm>
            <a:off x="0" y="4493605"/>
            <a:ext cx="9144000" cy="1182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12"/>
          <p:cNvSpPr/>
          <p:nvPr/>
        </p:nvSpPr>
        <p:spPr>
          <a:xfrm>
            <a:off x="0" y="4584075"/>
            <a:ext cx="9144000" cy="559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00;p12"/>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defTabSz="914378" latinLnBrk="0">
              <a:buClr>
                <a:srgbClr val="000000"/>
              </a:buClr>
              <a:defRPr/>
            </a:pPr>
            <a:fld id="{00000000-1234-1234-1234-123412341234}" type="slidenum">
              <a:rPr lang="en" kern="0" smtClean="0"/>
              <a:pPr defTabSz="914378" latinLnBrk="0">
                <a:buClr>
                  <a:srgbClr val="000000"/>
                </a:buClr>
                <a:defRPr/>
              </a:pPr>
              <a:t>‹#›</a:t>
            </a:fld>
            <a:endParaRPr lang="en" kern="0"/>
          </a:p>
        </p:txBody>
      </p:sp>
    </p:spTree>
    <p:extLst>
      <p:ext uri="{BB962C8B-B14F-4D97-AF65-F5344CB8AC3E}">
        <p14:creationId xmlns:p14="http://schemas.microsoft.com/office/powerpoint/2010/main" val="2588739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757696"/>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Rectangle 4"/>
          <p:cNvSpPr/>
          <p:nvPr userDrawn="1"/>
        </p:nvSpPr>
        <p:spPr>
          <a:xfrm>
            <a:off x="0" y="1759754"/>
            <a:ext cx="9144000" cy="22113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pic>
        <p:nvPicPr>
          <p:cNvPr id="6" name="Picture 2" descr="D:\Fullppt\PNG이미지\핸드폰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23208" y="1042230"/>
            <a:ext cx="2869272" cy="3474631"/>
          </a:xfrm>
          <a:prstGeom prst="rect">
            <a:avLst/>
          </a:prstGeom>
          <a:noFill/>
          <a:extLst>
            <a:ext uri="{909E8E84-426E-40DD-AFC4-6F175D3DCCD1}">
              <a14:hiddenFill xmlns:a14="http://schemas.microsoft.com/office/drawing/2010/main">
                <a:solidFill>
                  <a:srgbClr val="FFFFFF"/>
                </a:solidFill>
              </a14:hiddenFill>
            </a:ext>
          </a:extLst>
        </p:spPr>
      </p:pic>
      <p:sp>
        <p:nvSpPr>
          <p:cNvPr id="7" name="Picture Placeholder 2"/>
          <p:cNvSpPr>
            <a:spLocks noGrp="1"/>
          </p:cNvSpPr>
          <p:nvPr>
            <p:ph type="pic" idx="1" hasCustomPrompt="1"/>
          </p:nvPr>
        </p:nvSpPr>
        <p:spPr>
          <a:xfrm>
            <a:off x="7380312" y="1175233"/>
            <a:ext cx="1008112" cy="255610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9" name="Picture Placeholder 2"/>
          <p:cNvSpPr>
            <a:spLocks noGrp="1"/>
          </p:cNvSpPr>
          <p:nvPr>
            <p:ph type="pic" idx="12" hasCustomPrompt="1"/>
          </p:nvPr>
        </p:nvSpPr>
        <p:spPr>
          <a:xfrm>
            <a:off x="5643269" y="1261134"/>
            <a:ext cx="1654766" cy="255610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70013739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1911" y="1885951"/>
            <a:ext cx="6686549" cy="1697086"/>
          </a:xfrm>
        </p:spPr>
        <p:txBody>
          <a:bodyPr anchor="b">
            <a:normAutofit/>
          </a:bodyPr>
          <a:lstStyle>
            <a:lvl1pPr>
              <a:defRPr sz="4050"/>
            </a:lvl1pPr>
          </a:lstStyle>
          <a:p>
            <a:r>
              <a:rPr lang="en-US"/>
              <a:t>Click to edit Master title style</a:t>
            </a:r>
            <a:endParaRPr lang="en-US" dirty="0"/>
          </a:p>
        </p:txBody>
      </p:sp>
      <p:sp>
        <p:nvSpPr>
          <p:cNvPr id="3" name="Subtitle 2"/>
          <p:cNvSpPr>
            <a:spLocks noGrp="1"/>
          </p:cNvSpPr>
          <p:nvPr>
            <p:ph type="subTitle" idx="1"/>
          </p:nvPr>
        </p:nvSpPr>
        <p:spPr>
          <a:xfrm>
            <a:off x="1941911" y="3583036"/>
            <a:ext cx="6686549" cy="844712"/>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4173EA63-EE6E-4B94-91D0-CB1F90EBD083}" type="datetime1">
              <a:rPr lang="vi-VN" smtClean="0">
                <a:solidFill>
                  <a:prstClr val="black">
                    <a:tint val="75000"/>
                  </a:prstClr>
                </a:solidFill>
              </a:rPr>
              <a:pPr>
                <a:defRPr/>
              </a:pPr>
              <a:t>12/05/2025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7" name="Freeform 6"/>
          <p:cNvSpPr/>
          <p:nvPr/>
        </p:nvSpPr>
        <p:spPr bwMode="auto">
          <a:xfrm>
            <a:off x="1" y="3242859"/>
            <a:ext cx="1308489" cy="583942"/>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1" y="3397157"/>
            <a:ext cx="584825" cy="273844"/>
          </a:xfrm>
        </p:spPr>
        <p:txBody>
          <a:bodyPr/>
          <a:lstStyle/>
          <a:p>
            <a:pPr>
              <a:defRPr/>
            </a:pPr>
            <a:fld id="{D57F1E4F-1CFF-5643-939E-217C01CDF565}" type="slidenum">
              <a:rPr lang="en-US" smtClean="0"/>
              <a:pPr>
                <a:defRPr/>
              </a:pPr>
              <a:t>‹#›</a:t>
            </a:fld>
            <a:endParaRPr lang="en-US"/>
          </a:p>
        </p:txBody>
      </p:sp>
    </p:spTree>
    <p:extLst>
      <p:ext uri="{BB962C8B-B14F-4D97-AF65-F5344CB8AC3E}">
        <p14:creationId xmlns:p14="http://schemas.microsoft.com/office/powerpoint/2010/main" val="12583976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695" y="468082"/>
            <a:ext cx="6683765" cy="960668"/>
          </a:xfrm>
        </p:spPr>
        <p:txBody>
          <a:bodyPr/>
          <a:lstStyle/>
          <a:p>
            <a:r>
              <a:rPr lang="en-US"/>
              <a:t>Click to edit Master title style</a:t>
            </a:r>
            <a:endParaRPr lang="en-US" dirty="0"/>
          </a:p>
        </p:txBody>
      </p:sp>
      <p:sp>
        <p:nvSpPr>
          <p:cNvPr id="3" name="Content Placeholder 2"/>
          <p:cNvSpPr>
            <a:spLocks noGrp="1"/>
          </p:cNvSpPr>
          <p:nvPr>
            <p:ph idx="1"/>
          </p:nvPr>
        </p:nvSpPr>
        <p:spPr>
          <a:xfrm>
            <a:off x="1941909" y="1600200"/>
            <a:ext cx="6686550" cy="28332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0A0C36E8-9CAC-4D5F-90CD-675F0618510A}" type="datetime1">
              <a:rPr lang="vi-VN" smtClean="0">
                <a:solidFill>
                  <a:prstClr val="black">
                    <a:tint val="75000"/>
                  </a:prstClr>
                </a:solidFill>
              </a:rPr>
              <a:pPr>
                <a:defRPr/>
              </a:pPr>
              <a:t>12/05/2025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8" name="Freeform 11"/>
          <p:cNvSpPr/>
          <p:nvPr/>
        </p:nvSpPr>
        <p:spPr bwMode="auto">
          <a:xfrm flipV="1">
            <a:off x="-3141" y="535783"/>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D57F1E4F-1CFF-5643-939E-217C01CDF565}" type="slidenum">
              <a:rPr lang="en-US" smtClean="0"/>
              <a:pPr>
                <a:defRPr/>
              </a:pPr>
              <a:t>‹#›</a:t>
            </a:fld>
            <a:endParaRPr lang="en-US"/>
          </a:p>
        </p:txBody>
      </p:sp>
    </p:spTree>
    <p:extLst>
      <p:ext uri="{BB962C8B-B14F-4D97-AF65-F5344CB8AC3E}">
        <p14:creationId xmlns:p14="http://schemas.microsoft.com/office/powerpoint/2010/main" val="17867019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1911" y="1544063"/>
            <a:ext cx="6686549" cy="1101600"/>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1941911" y="2647597"/>
            <a:ext cx="6686549" cy="6453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127230D0-5859-49A1-B12C-507ABD28B1C3}" type="datetime1">
              <a:rPr lang="vi-VN" smtClean="0">
                <a:solidFill>
                  <a:prstClr val="black">
                    <a:tint val="75000"/>
                  </a:prstClr>
                </a:solidFill>
              </a:rPr>
              <a:pPr>
                <a:defRPr/>
              </a:pPr>
              <a:t>12/05/2025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9" name="Freeform 11"/>
          <p:cNvSpPr/>
          <p:nvPr/>
        </p:nvSpPr>
        <p:spPr bwMode="auto">
          <a:xfrm flipV="1">
            <a:off x="-3141" y="2383633"/>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1" y="2433106"/>
            <a:ext cx="584825" cy="273844"/>
          </a:xfrm>
        </p:spPr>
        <p:txBody>
          <a:bodyPr/>
          <a:lstStyle/>
          <a:p>
            <a:pPr>
              <a:defRPr/>
            </a:pPr>
            <a:fld id="{D57F1E4F-1CFF-5643-939E-217C01CDF565}" type="slidenum">
              <a:rPr lang="en-US" smtClean="0"/>
              <a:pPr>
                <a:defRPr/>
              </a:pPr>
              <a:t>‹#›</a:t>
            </a:fld>
            <a:endParaRPr lang="en-US"/>
          </a:p>
        </p:txBody>
      </p:sp>
    </p:spTree>
    <p:extLst>
      <p:ext uri="{BB962C8B-B14F-4D97-AF65-F5344CB8AC3E}">
        <p14:creationId xmlns:p14="http://schemas.microsoft.com/office/powerpoint/2010/main" val="30334161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1909" y="1600200"/>
            <a:ext cx="3235398" cy="28332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93060" y="1594666"/>
            <a:ext cx="3235398" cy="28332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F73DF430-4E60-48B8-8777-190BA75312A3}" type="datetime1">
              <a:rPr lang="vi-VN" smtClean="0">
                <a:solidFill>
                  <a:prstClr val="black">
                    <a:tint val="75000"/>
                  </a:prstClr>
                </a:solidFill>
              </a:rPr>
              <a:pPr>
                <a:defRPr/>
              </a:pPr>
              <a:t>12/05/2025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10" name="Freeform 11"/>
          <p:cNvSpPr/>
          <p:nvPr/>
        </p:nvSpPr>
        <p:spPr bwMode="auto">
          <a:xfrm flipV="1">
            <a:off x="-3141" y="535783"/>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398861" y="590838"/>
            <a:ext cx="584825" cy="273844"/>
          </a:xfrm>
        </p:spPr>
        <p:txBody>
          <a:bodyPr/>
          <a:lstStyle/>
          <a:p>
            <a:pPr>
              <a:defRPr/>
            </a:pPr>
            <a:fld id="{D57F1E4F-1CFF-5643-939E-217C01CDF565}" type="slidenum">
              <a:rPr lang="en-US" smtClean="0"/>
              <a:pPr>
                <a:defRPr/>
              </a:pPr>
              <a:t>‹#›</a:t>
            </a:fld>
            <a:endParaRPr lang="en-US"/>
          </a:p>
        </p:txBody>
      </p:sp>
    </p:spTree>
    <p:extLst>
      <p:ext uri="{BB962C8B-B14F-4D97-AF65-F5344CB8AC3E}">
        <p14:creationId xmlns:p14="http://schemas.microsoft.com/office/powerpoint/2010/main" val="30700820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04531" y="1479527"/>
            <a:ext cx="2994549"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941909" y="1911725"/>
            <a:ext cx="3257170" cy="25155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29973" y="1477106"/>
            <a:ext cx="2999251"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5375218" y="1909304"/>
            <a:ext cx="3254006" cy="25155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2419CC99-DB20-4353-90C8-DF13B509FFF8}" type="datetime1">
              <a:rPr lang="vi-VN" smtClean="0">
                <a:solidFill>
                  <a:prstClr val="black">
                    <a:tint val="75000"/>
                  </a:prstClr>
                </a:solidFill>
              </a:rPr>
              <a:pPr>
                <a:defRPr/>
              </a:pPr>
              <a:t>12/05/2025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12" name="Freeform 11"/>
          <p:cNvSpPr/>
          <p:nvPr/>
        </p:nvSpPr>
        <p:spPr bwMode="auto">
          <a:xfrm flipV="1">
            <a:off x="-3141" y="535783"/>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1" y="590838"/>
            <a:ext cx="584825" cy="273844"/>
          </a:xfrm>
        </p:spPr>
        <p:txBody>
          <a:bodyPr/>
          <a:lstStyle/>
          <a:p>
            <a:pPr>
              <a:defRPr/>
            </a:pPr>
            <a:fld id="{D57F1E4F-1CFF-5643-939E-217C01CDF565}" type="slidenum">
              <a:rPr lang="en-US" smtClean="0"/>
              <a:pPr>
                <a:defRPr/>
              </a:pPr>
              <a:t>‹#›</a:t>
            </a:fld>
            <a:endParaRPr lang="en-US"/>
          </a:p>
        </p:txBody>
      </p:sp>
    </p:spTree>
    <p:extLst>
      <p:ext uri="{BB962C8B-B14F-4D97-AF65-F5344CB8AC3E}">
        <p14:creationId xmlns:p14="http://schemas.microsoft.com/office/powerpoint/2010/main" val="234835589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657540C9-C0D4-4314-B282-6FE65F89931D}" type="datetime1">
              <a:rPr lang="vi-VN" smtClean="0">
                <a:solidFill>
                  <a:prstClr val="black">
                    <a:tint val="75000"/>
                  </a:prstClr>
                </a:solidFill>
              </a:rPr>
              <a:pPr>
                <a:defRPr/>
              </a:pPr>
              <a:t>12/05/2025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7" name="Freeform 11"/>
          <p:cNvSpPr/>
          <p:nvPr/>
        </p:nvSpPr>
        <p:spPr bwMode="auto">
          <a:xfrm flipV="1">
            <a:off x="-3141" y="535783"/>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a:defRPr/>
            </a:pPr>
            <a:fld id="{D57F1E4F-1CFF-5643-939E-217C01CDF565}" type="slidenum">
              <a:rPr lang="en-US" smtClean="0"/>
              <a:pPr>
                <a:defRPr/>
              </a:pPr>
              <a:t>‹#›</a:t>
            </a:fld>
            <a:endParaRPr lang="en-US"/>
          </a:p>
        </p:txBody>
      </p:sp>
    </p:spTree>
    <p:extLst>
      <p:ext uri="{BB962C8B-B14F-4D97-AF65-F5344CB8AC3E}">
        <p14:creationId xmlns:p14="http://schemas.microsoft.com/office/powerpoint/2010/main" val="39856470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3F0B903-23CC-4BEE-84C6-E10D2A0D50CD}" type="datetime1">
              <a:rPr lang="vi-VN" smtClean="0">
                <a:solidFill>
                  <a:prstClr val="black">
                    <a:tint val="75000"/>
                  </a:prstClr>
                </a:solidFill>
              </a:rPr>
              <a:pPr>
                <a:defRPr/>
              </a:pPr>
              <a:t>12/05/2025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6" name="Freeform 11"/>
          <p:cNvSpPr/>
          <p:nvPr/>
        </p:nvSpPr>
        <p:spPr bwMode="auto">
          <a:xfrm flipV="1">
            <a:off x="-3141" y="535783"/>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a:defRPr/>
            </a:pPr>
            <a:fld id="{D57F1E4F-1CFF-5643-939E-217C01CDF565}" type="slidenum">
              <a:rPr lang="en-US" smtClean="0"/>
              <a:pPr>
                <a:defRPr/>
              </a:pPr>
              <a:t>‹#›</a:t>
            </a:fld>
            <a:endParaRPr lang="en-US"/>
          </a:p>
        </p:txBody>
      </p:sp>
    </p:spTree>
    <p:extLst>
      <p:ext uri="{BB962C8B-B14F-4D97-AF65-F5344CB8AC3E}">
        <p14:creationId xmlns:p14="http://schemas.microsoft.com/office/powerpoint/2010/main" val="11871181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1" y="334566"/>
            <a:ext cx="2628899" cy="732234"/>
          </a:xfrm>
        </p:spPr>
        <p:txBody>
          <a:bodyPr anchor="b"/>
          <a:lstStyle>
            <a:lvl1pPr algn="l">
              <a:defRPr sz="1500" b="0"/>
            </a:lvl1pPr>
          </a:lstStyle>
          <a:p>
            <a:r>
              <a:rPr lang="en-US"/>
              <a:t>Click to edit Master title style</a:t>
            </a:r>
            <a:endParaRPr lang="en-US" dirty="0"/>
          </a:p>
        </p:txBody>
      </p:sp>
      <p:sp>
        <p:nvSpPr>
          <p:cNvPr id="3" name="Content Placeholder 2"/>
          <p:cNvSpPr>
            <a:spLocks noGrp="1"/>
          </p:cNvSpPr>
          <p:nvPr>
            <p:ph idx="1"/>
          </p:nvPr>
        </p:nvSpPr>
        <p:spPr>
          <a:xfrm>
            <a:off x="4742259" y="334568"/>
            <a:ext cx="3886200" cy="4061222"/>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1911" y="1198960"/>
            <a:ext cx="2628899" cy="319682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656179C-68C9-43E9-B6F6-430E0CBFD243}" type="datetime1">
              <a:rPr lang="vi-VN" smtClean="0">
                <a:solidFill>
                  <a:prstClr val="black">
                    <a:tint val="75000"/>
                  </a:prstClr>
                </a:solidFill>
              </a:rPr>
              <a:pPr>
                <a:defRPr/>
              </a:pPr>
              <a:t>12/05/2025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9" name="Freeform 11"/>
          <p:cNvSpPr/>
          <p:nvPr/>
        </p:nvSpPr>
        <p:spPr bwMode="auto">
          <a:xfrm flipV="1">
            <a:off x="-3141" y="535783"/>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a:defRPr/>
            </a:pPr>
            <a:fld id="{D57F1E4F-1CFF-5643-939E-217C01CDF565}" type="slidenum">
              <a:rPr lang="en-US" smtClean="0"/>
              <a:pPr>
                <a:defRPr/>
              </a:pPr>
              <a:t>‹#›</a:t>
            </a:fld>
            <a:endParaRPr lang="en-US"/>
          </a:p>
        </p:txBody>
      </p:sp>
    </p:spTree>
    <p:extLst>
      <p:ext uri="{BB962C8B-B14F-4D97-AF65-F5344CB8AC3E}">
        <p14:creationId xmlns:p14="http://schemas.microsoft.com/office/powerpoint/2010/main" val="18675837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3600450"/>
            <a:ext cx="6686550"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1909" y="476224"/>
            <a:ext cx="6686550" cy="289122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4" name="Text Placeholder 3"/>
          <p:cNvSpPr>
            <a:spLocks noGrp="1"/>
          </p:cNvSpPr>
          <p:nvPr>
            <p:ph type="body" sz="half" idx="2"/>
          </p:nvPr>
        </p:nvSpPr>
        <p:spPr>
          <a:xfrm>
            <a:off x="1941910" y="4025504"/>
            <a:ext cx="6686550" cy="37028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4BC308C0-F0FA-4E84-B9C3-CB37B9EE81AF}" type="datetime1">
              <a:rPr lang="vi-VN" smtClean="0">
                <a:solidFill>
                  <a:prstClr val="black">
                    <a:tint val="75000"/>
                  </a:prstClr>
                </a:solidFill>
              </a:rPr>
              <a:pPr>
                <a:defRPr/>
              </a:pPr>
              <a:t>12/05/2025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9" name="Freeform 11"/>
          <p:cNvSpPr/>
          <p:nvPr/>
        </p:nvSpPr>
        <p:spPr bwMode="auto">
          <a:xfrm flipV="1">
            <a:off x="-3141" y="3683796"/>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1" y="3737317"/>
            <a:ext cx="584825" cy="273844"/>
          </a:xfrm>
        </p:spPr>
        <p:txBody>
          <a:bodyPr/>
          <a:lstStyle/>
          <a:p>
            <a:pPr>
              <a:defRPr/>
            </a:pPr>
            <a:fld id="{D57F1E4F-1CFF-5643-939E-217C01CDF565}" type="slidenum">
              <a:rPr lang="en-US" smtClean="0"/>
              <a:pPr>
                <a:defRPr/>
              </a:pPr>
              <a:t>‹#›</a:t>
            </a:fld>
            <a:endParaRPr lang="en-US"/>
          </a:p>
        </p:txBody>
      </p:sp>
    </p:spTree>
    <p:extLst>
      <p:ext uri="{BB962C8B-B14F-4D97-AF65-F5344CB8AC3E}">
        <p14:creationId xmlns:p14="http://schemas.microsoft.com/office/powerpoint/2010/main" val="256762823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1" y="457200"/>
            <a:ext cx="6686549" cy="2337780"/>
          </a:xfrm>
        </p:spPr>
        <p:txBody>
          <a:bodyPr anchor="ctr">
            <a:normAutofit/>
          </a:bodyPr>
          <a:lstStyle>
            <a:lvl1pPr algn="l">
              <a:defRPr sz="3600" b="0" cap="none"/>
            </a:lvl1pPr>
          </a:lstStyle>
          <a:p>
            <a:r>
              <a:rPr lang="en-US"/>
              <a:t>Click to edit Master title style</a:t>
            </a:r>
            <a:endParaRPr lang="en-US" dirty="0"/>
          </a:p>
        </p:txBody>
      </p:sp>
      <p:sp>
        <p:nvSpPr>
          <p:cNvPr id="3" name="Text Placeholder 2"/>
          <p:cNvSpPr>
            <a:spLocks noGrp="1"/>
          </p:cNvSpPr>
          <p:nvPr>
            <p:ph type="body" idx="1"/>
          </p:nvPr>
        </p:nvSpPr>
        <p:spPr>
          <a:xfrm>
            <a:off x="1941911"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4ECDB69-376B-4706-9568-A0CA8B678DA1}" type="datetime1">
              <a:rPr lang="vi-VN" smtClean="0">
                <a:solidFill>
                  <a:prstClr val="black">
                    <a:tint val="75000"/>
                  </a:prstClr>
                </a:solidFill>
              </a:rPr>
              <a:pPr>
                <a:defRPr/>
              </a:pPr>
              <a:t>12/05/2025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9" name="Freeform 11"/>
          <p:cNvSpPr/>
          <p:nvPr/>
        </p:nvSpPr>
        <p:spPr bwMode="auto">
          <a:xfrm flipV="1">
            <a:off x="-3141" y="2383633"/>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1" y="2433106"/>
            <a:ext cx="584825" cy="273844"/>
          </a:xfrm>
        </p:spPr>
        <p:txBody>
          <a:bodyPr/>
          <a:lstStyle/>
          <a:p>
            <a:pPr>
              <a:defRPr/>
            </a:pPr>
            <a:fld id="{D57F1E4F-1CFF-5643-939E-217C01CDF565}" type="slidenum">
              <a:rPr lang="en-US" smtClean="0"/>
              <a:pPr>
                <a:defRPr/>
              </a:pPr>
              <a:t>‹#›</a:t>
            </a:fld>
            <a:endParaRPr lang="en-US"/>
          </a:p>
        </p:txBody>
      </p:sp>
    </p:spTree>
    <p:extLst>
      <p:ext uri="{BB962C8B-B14F-4D97-AF65-F5344CB8AC3E}">
        <p14:creationId xmlns:p14="http://schemas.microsoft.com/office/powerpoint/2010/main" val="2918326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Images and Contents Layout">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0" y="-1"/>
            <a:ext cx="3059832" cy="514350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2" name="Rectangle 1"/>
          <p:cNvSpPr/>
          <p:nvPr userDrawn="1"/>
        </p:nvSpPr>
        <p:spPr>
          <a:xfrm>
            <a:off x="4860032" y="0"/>
            <a:ext cx="36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Rectangle 2"/>
          <p:cNvSpPr/>
          <p:nvPr userDrawn="1"/>
        </p:nvSpPr>
        <p:spPr>
          <a:xfrm>
            <a:off x="4896032" y="1311750"/>
            <a:ext cx="180000" cy="25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934402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7463" y="457200"/>
            <a:ext cx="6295445" cy="2171700"/>
          </a:xfrm>
        </p:spPr>
        <p:txBody>
          <a:bodyPr anchor="ctr">
            <a:normAutofit/>
          </a:bodyPr>
          <a:lstStyle>
            <a:lvl1pPr algn="l">
              <a:defRPr sz="36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56260" y="2628900"/>
            <a:ext cx="5652416"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1941911"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69B03555-C127-49D4-BF09-F37CB47E8374}" type="datetime1">
              <a:rPr lang="vi-VN" smtClean="0">
                <a:solidFill>
                  <a:prstClr val="black">
                    <a:tint val="75000"/>
                  </a:prstClr>
                </a:solidFill>
              </a:rPr>
              <a:pPr>
                <a:defRPr/>
              </a:pPr>
              <a:t>12/05/2025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11" name="Freeform 11"/>
          <p:cNvSpPr/>
          <p:nvPr/>
        </p:nvSpPr>
        <p:spPr bwMode="auto">
          <a:xfrm flipV="1">
            <a:off x="-3141" y="2383633"/>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1" y="2433106"/>
            <a:ext cx="584825" cy="273844"/>
          </a:xfrm>
        </p:spPr>
        <p:txBody>
          <a:bodyPr/>
          <a:lstStyle/>
          <a:p>
            <a:pPr>
              <a:defRPr/>
            </a:pPr>
            <a:fld id="{D57F1E4F-1CFF-5643-939E-217C01CDF565}" type="slidenum">
              <a:rPr lang="en-US" smtClean="0"/>
              <a:pPr>
                <a:defRPr/>
              </a:pPr>
              <a:t>‹#›</a:t>
            </a:fld>
            <a:endParaRPr lang="en-US"/>
          </a:p>
        </p:txBody>
      </p:sp>
      <p:sp>
        <p:nvSpPr>
          <p:cNvPr id="14" name="TextBox 13"/>
          <p:cNvSpPr txBox="1"/>
          <p:nvPr/>
        </p:nvSpPr>
        <p:spPr>
          <a:xfrm>
            <a:off x="1850739" y="486004"/>
            <a:ext cx="457200" cy="438582"/>
          </a:xfrm>
          <a:prstGeom prst="rect">
            <a:avLst/>
          </a:prstGeom>
        </p:spPr>
        <p:txBody>
          <a:bodyPr vert="horz" lIns="68580" tIns="34290" rIns="68580" bIns="34290" rtlCol="0" anchor="ctr">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3175" cmpd="sng">
                  <a:noFill/>
                </a:ln>
                <a:solidFill>
                  <a:srgbClr val="A53010"/>
                </a:solidFill>
                <a:effectLst/>
                <a:uLnTx/>
                <a:uFillTx/>
                <a:latin typeface="Arial"/>
                <a:ea typeface="+mn-ea"/>
                <a:cs typeface="+mn-cs"/>
              </a:rPr>
              <a:t>“</a:t>
            </a:r>
          </a:p>
        </p:txBody>
      </p:sp>
      <p:sp>
        <p:nvSpPr>
          <p:cNvPr id="15" name="TextBox 14"/>
          <p:cNvSpPr txBox="1"/>
          <p:nvPr/>
        </p:nvSpPr>
        <p:spPr>
          <a:xfrm>
            <a:off x="8336139" y="2178980"/>
            <a:ext cx="457200" cy="438582"/>
          </a:xfrm>
          <a:prstGeom prst="rect">
            <a:avLst/>
          </a:prstGeom>
        </p:spPr>
        <p:txBody>
          <a:bodyPr vert="horz" lIns="68580" tIns="34290" rIns="68580" bIns="34290" rtlCol="0" anchor="ctr">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3175" cmpd="sng">
                  <a:noFill/>
                </a:ln>
                <a:solidFill>
                  <a:srgbClr val="A53010"/>
                </a:solidFill>
                <a:effectLst/>
                <a:uLnTx/>
                <a:uFillTx/>
                <a:latin typeface="Arial"/>
                <a:ea typeface="+mn-ea"/>
                <a:cs typeface="+mn-cs"/>
              </a:rPr>
              <a:t>”</a:t>
            </a:r>
          </a:p>
        </p:txBody>
      </p:sp>
    </p:spTree>
    <p:extLst>
      <p:ext uri="{BB962C8B-B14F-4D97-AF65-F5344CB8AC3E}">
        <p14:creationId xmlns:p14="http://schemas.microsoft.com/office/powerpoint/2010/main" val="18368426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1910" y="1828802"/>
            <a:ext cx="6686550" cy="2043634"/>
          </a:xfrm>
        </p:spPr>
        <p:txBody>
          <a:bodyPr anchor="b">
            <a:normAutofit/>
          </a:bodyPr>
          <a:lstStyle>
            <a:lvl1pPr algn="l">
              <a:defRPr sz="3600" b="0"/>
            </a:lvl1pPr>
          </a:lstStyle>
          <a:p>
            <a:r>
              <a:rPr lang="en-US"/>
              <a:t>Click to edit Master title style</a:t>
            </a:r>
            <a:endParaRPr lang="en-US" dirty="0"/>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pPr>
              <a:defRPr/>
            </a:pPr>
            <a:fld id="{291F571C-F396-49C2-BC17-E46ECBBC6D98}" type="datetime1">
              <a:rPr lang="vi-VN" smtClean="0">
                <a:solidFill>
                  <a:prstClr val="black">
                    <a:tint val="75000"/>
                  </a:prstClr>
                </a:solidFill>
              </a:rPr>
              <a:pPr>
                <a:defRPr/>
              </a:pPr>
              <a:t>12/05/2025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9" name="Freeform 11"/>
          <p:cNvSpPr/>
          <p:nvPr/>
        </p:nvSpPr>
        <p:spPr bwMode="auto">
          <a:xfrm flipV="1">
            <a:off x="-3141" y="3683796"/>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1" y="3737317"/>
            <a:ext cx="584825" cy="273844"/>
          </a:xfrm>
        </p:spPr>
        <p:txBody>
          <a:bodyPr/>
          <a:lstStyle/>
          <a:p>
            <a:pPr>
              <a:defRPr/>
            </a:pPr>
            <a:fld id="{D57F1E4F-1CFF-5643-939E-217C01CDF565}" type="slidenum">
              <a:rPr lang="en-US" smtClean="0"/>
              <a:pPr>
                <a:defRPr/>
              </a:pPr>
              <a:t>‹#›</a:t>
            </a:fld>
            <a:endParaRPr lang="en-US"/>
          </a:p>
        </p:txBody>
      </p:sp>
    </p:spTree>
    <p:extLst>
      <p:ext uri="{BB962C8B-B14F-4D97-AF65-F5344CB8AC3E}">
        <p14:creationId xmlns:p14="http://schemas.microsoft.com/office/powerpoint/2010/main" val="20621927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137463" y="457200"/>
            <a:ext cx="6295445" cy="2171700"/>
          </a:xfrm>
        </p:spPr>
        <p:txBody>
          <a:bodyPr anchor="ctr">
            <a:normAutofit/>
          </a:bodyPr>
          <a:lstStyle>
            <a:lvl1pPr algn="l">
              <a:defRPr sz="36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pPr>
              <a:defRPr/>
            </a:pPr>
            <a:fld id="{8DB0BECE-2FFF-45D1-8E24-2AEAAD5397A2}" type="datetime1">
              <a:rPr lang="vi-VN" smtClean="0">
                <a:solidFill>
                  <a:prstClr val="black">
                    <a:tint val="75000"/>
                  </a:prstClr>
                </a:solidFill>
              </a:rPr>
              <a:pPr>
                <a:defRPr/>
              </a:pPr>
              <a:t>12/05/2025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11" name="Freeform 11"/>
          <p:cNvSpPr/>
          <p:nvPr/>
        </p:nvSpPr>
        <p:spPr bwMode="auto">
          <a:xfrm flipV="1">
            <a:off x="-3141" y="3683796"/>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1" y="3737317"/>
            <a:ext cx="584825" cy="273844"/>
          </a:xfrm>
        </p:spPr>
        <p:txBody>
          <a:bodyPr/>
          <a:lstStyle/>
          <a:p>
            <a:pPr>
              <a:defRPr/>
            </a:pPr>
            <a:fld id="{D57F1E4F-1CFF-5643-939E-217C01CDF565}" type="slidenum">
              <a:rPr lang="en-US" smtClean="0"/>
              <a:pPr>
                <a:defRPr/>
              </a:pPr>
              <a:t>‹#›</a:t>
            </a:fld>
            <a:endParaRPr lang="en-US"/>
          </a:p>
        </p:txBody>
      </p:sp>
      <p:sp>
        <p:nvSpPr>
          <p:cNvPr id="17" name="TextBox 16"/>
          <p:cNvSpPr txBox="1"/>
          <p:nvPr/>
        </p:nvSpPr>
        <p:spPr>
          <a:xfrm>
            <a:off x="1850739" y="486004"/>
            <a:ext cx="457200" cy="438582"/>
          </a:xfrm>
          <a:prstGeom prst="rect">
            <a:avLst/>
          </a:prstGeom>
        </p:spPr>
        <p:txBody>
          <a:bodyPr vert="horz" lIns="68580" tIns="34290" rIns="68580" bIns="34290" rtlCol="0" anchor="ctr">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3175" cmpd="sng">
                  <a:noFill/>
                </a:ln>
                <a:solidFill>
                  <a:srgbClr val="A53010"/>
                </a:solidFill>
                <a:effectLst/>
                <a:uLnTx/>
                <a:uFillTx/>
                <a:latin typeface="Arial"/>
                <a:ea typeface="+mn-ea"/>
                <a:cs typeface="+mn-cs"/>
              </a:rPr>
              <a:t>“</a:t>
            </a:r>
          </a:p>
        </p:txBody>
      </p:sp>
      <p:sp>
        <p:nvSpPr>
          <p:cNvPr id="18" name="TextBox 17"/>
          <p:cNvSpPr txBox="1"/>
          <p:nvPr/>
        </p:nvSpPr>
        <p:spPr>
          <a:xfrm>
            <a:off x="8336139" y="2178980"/>
            <a:ext cx="457200" cy="438582"/>
          </a:xfrm>
          <a:prstGeom prst="rect">
            <a:avLst/>
          </a:prstGeom>
        </p:spPr>
        <p:txBody>
          <a:bodyPr vert="horz" lIns="68580" tIns="34290" rIns="68580" bIns="34290" rtlCol="0" anchor="ctr">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3175" cmpd="sng">
                  <a:noFill/>
                </a:ln>
                <a:solidFill>
                  <a:srgbClr val="A53010"/>
                </a:solidFill>
                <a:effectLst/>
                <a:uLnTx/>
                <a:uFillTx/>
                <a:latin typeface="Arial"/>
                <a:ea typeface="+mn-ea"/>
                <a:cs typeface="+mn-cs"/>
              </a:rPr>
              <a:t>”</a:t>
            </a:r>
          </a:p>
        </p:txBody>
      </p:sp>
    </p:spTree>
    <p:extLst>
      <p:ext uri="{BB962C8B-B14F-4D97-AF65-F5344CB8AC3E}">
        <p14:creationId xmlns:p14="http://schemas.microsoft.com/office/powerpoint/2010/main" val="181843166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1911" y="470555"/>
            <a:ext cx="6686549" cy="2160015"/>
          </a:xfrm>
        </p:spPr>
        <p:txBody>
          <a:bodyPr anchor="ctr">
            <a:normAutofit/>
          </a:bodyPr>
          <a:lstStyle>
            <a:lvl1pPr algn="l">
              <a:defRPr sz="3600" b="0"/>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pPr>
              <a:defRPr/>
            </a:pPr>
            <a:fld id="{DF379DF2-48CA-46E0-A6F1-7A7DAB3EC6C6}" type="datetime1">
              <a:rPr lang="vi-VN" smtClean="0">
                <a:solidFill>
                  <a:prstClr val="black">
                    <a:tint val="75000"/>
                  </a:prstClr>
                </a:solidFill>
              </a:rPr>
              <a:pPr>
                <a:defRPr/>
              </a:pPr>
              <a:t>12/05/2025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9" name="Freeform 11"/>
          <p:cNvSpPr/>
          <p:nvPr/>
        </p:nvSpPr>
        <p:spPr bwMode="auto">
          <a:xfrm flipV="1">
            <a:off x="-3141" y="3683796"/>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1" y="3737317"/>
            <a:ext cx="584825" cy="273844"/>
          </a:xfrm>
        </p:spPr>
        <p:txBody>
          <a:bodyPr/>
          <a:lstStyle/>
          <a:p>
            <a:pPr>
              <a:defRPr/>
            </a:pPr>
            <a:fld id="{D57F1E4F-1CFF-5643-939E-217C01CDF565}" type="slidenum">
              <a:rPr lang="en-US" smtClean="0"/>
              <a:pPr>
                <a:defRPr/>
              </a:pPr>
              <a:t>‹#›</a:t>
            </a:fld>
            <a:endParaRPr lang="en-US"/>
          </a:p>
        </p:txBody>
      </p:sp>
    </p:spTree>
    <p:extLst>
      <p:ext uri="{BB962C8B-B14F-4D97-AF65-F5344CB8AC3E}">
        <p14:creationId xmlns:p14="http://schemas.microsoft.com/office/powerpoint/2010/main" val="40824353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43030F83-F3FE-4F04-81CB-509ECE4F10C3}" type="datetime1">
              <a:rPr lang="vi-VN" smtClean="0">
                <a:solidFill>
                  <a:prstClr val="black">
                    <a:tint val="75000"/>
                  </a:prstClr>
                </a:solidFill>
              </a:rPr>
              <a:pPr>
                <a:defRPr/>
              </a:pPr>
              <a:t>12/05/2025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8" name="Freeform 11"/>
          <p:cNvSpPr/>
          <p:nvPr/>
        </p:nvSpPr>
        <p:spPr bwMode="auto">
          <a:xfrm flipV="1">
            <a:off x="-3141" y="535783"/>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D57F1E4F-1CFF-5643-939E-217C01CDF565}" type="slidenum">
              <a:rPr lang="en-US" smtClean="0"/>
              <a:pPr>
                <a:defRPr/>
              </a:pPr>
              <a:t>‹#›</a:t>
            </a:fld>
            <a:endParaRPr lang="en-US"/>
          </a:p>
        </p:txBody>
      </p:sp>
    </p:spTree>
    <p:extLst>
      <p:ext uri="{BB962C8B-B14F-4D97-AF65-F5344CB8AC3E}">
        <p14:creationId xmlns:p14="http://schemas.microsoft.com/office/powerpoint/2010/main" val="6956098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10" y="470556"/>
            <a:ext cx="1655701" cy="3962863"/>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1909" y="470556"/>
            <a:ext cx="4857750" cy="39628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DBFD610-7AC3-45CB-A2AE-283A2B5C40C0}" type="datetime1">
              <a:rPr lang="vi-VN" smtClean="0">
                <a:solidFill>
                  <a:prstClr val="black">
                    <a:tint val="75000"/>
                  </a:prstClr>
                </a:solidFill>
              </a:rPr>
              <a:pPr>
                <a:defRPr/>
              </a:pPr>
              <a:t>12/05/2025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8" name="Freeform 11"/>
          <p:cNvSpPr/>
          <p:nvPr/>
        </p:nvSpPr>
        <p:spPr bwMode="auto">
          <a:xfrm flipV="1">
            <a:off x="-3141" y="535783"/>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D57F1E4F-1CFF-5643-939E-217C01CDF565}" type="slidenum">
              <a:rPr lang="en-US" smtClean="0"/>
              <a:pPr>
                <a:defRPr/>
              </a:pPr>
              <a:t>‹#›</a:t>
            </a:fld>
            <a:endParaRPr lang="en-US"/>
          </a:p>
        </p:txBody>
      </p:sp>
    </p:spTree>
    <p:extLst>
      <p:ext uri="{BB962C8B-B14F-4D97-AF65-F5344CB8AC3E}">
        <p14:creationId xmlns:p14="http://schemas.microsoft.com/office/powerpoint/2010/main" val="258013162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Full Picture">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0" y="0"/>
            <a:ext cx="9144000" cy="5143500"/>
          </a:xfrm>
        </p:spPr>
        <p:txBody>
          <a:bodyPr/>
          <a:lstStyle/>
          <a:p>
            <a:endParaRPr lang="en-US"/>
          </a:p>
        </p:txBody>
      </p:sp>
    </p:spTree>
    <p:extLst>
      <p:ext uri="{BB962C8B-B14F-4D97-AF65-F5344CB8AC3E}">
        <p14:creationId xmlns:p14="http://schemas.microsoft.com/office/powerpoint/2010/main" val="402414418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Image Place Holder #37">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lgn="ctr" defTabSz="685800">
              <a:defRPr/>
            </a:pPr>
            <a:r>
              <a:rPr lang="en-US" sz="900">
                <a:solidFill>
                  <a:prstClr val="black">
                    <a:tint val="75000"/>
                  </a:prstClr>
                </a:solidFill>
                <a:latin typeface="Calibri" panose="020F0502020204030204"/>
              </a:rPr>
              <a:t>www.websitename.com</a:t>
            </a:r>
          </a:p>
        </p:txBody>
      </p:sp>
      <p:sp>
        <p:nvSpPr>
          <p:cNvPr id="7" name="Slide Number Placeholder 6"/>
          <p:cNvSpPr>
            <a:spLocks noGrp="1"/>
          </p:cNvSpPr>
          <p:nvPr>
            <p:ph type="sldNum" sz="quarter" idx="12"/>
          </p:nvPr>
        </p:nvSpPr>
        <p:spPr/>
        <p:txBody>
          <a:bodyPr/>
          <a:lstStyle/>
          <a:p>
            <a:pPr defTabSz="685800">
              <a:defRPr/>
            </a:pPr>
            <a:fld id="{72C24A95-05C1-4CD5-A1C1-BD3EB71AABA9}" type="slidenum">
              <a:rPr lang="en-US" sz="900" smtClean="0">
                <a:solidFill>
                  <a:prstClr val="black">
                    <a:tint val="75000"/>
                  </a:prstClr>
                </a:solidFill>
                <a:latin typeface="Calibri" panose="020F0502020204030204"/>
              </a:rPr>
              <a:pPr defTabSz="685800">
                <a:defRPr/>
              </a:pPr>
              <a:t>‹#›</a:t>
            </a:fld>
            <a:endParaRPr lang="en-US" sz="900">
              <a:solidFill>
                <a:prstClr val="black">
                  <a:tint val="75000"/>
                </a:prstClr>
              </a:solidFill>
              <a:latin typeface="Calibri" panose="020F0502020204030204"/>
            </a:endParaRPr>
          </a:p>
        </p:txBody>
      </p:sp>
      <p:sp>
        <p:nvSpPr>
          <p:cNvPr id="8" name="Picture Placeholder 4"/>
          <p:cNvSpPr>
            <a:spLocks noGrp="1"/>
          </p:cNvSpPr>
          <p:nvPr>
            <p:ph type="pic" sz="quarter" idx="13"/>
          </p:nvPr>
        </p:nvSpPr>
        <p:spPr>
          <a:xfrm>
            <a:off x="5403279" y="857251"/>
            <a:ext cx="2909455" cy="3429000"/>
          </a:xfrm>
          <a:prstGeom prst="rect">
            <a:avLst/>
          </a:prstGeom>
          <a:solidFill>
            <a:schemeClr val="tx2">
              <a:lumMod val="90000"/>
              <a:lumOff val="10000"/>
            </a:schemeClr>
          </a:solidFill>
        </p:spPr>
      </p:sp>
    </p:spTree>
    <p:extLst>
      <p:ext uri="{BB962C8B-B14F-4D97-AF65-F5344CB8AC3E}">
        <p14:creationId xmlns:p14="http://schemas.microsoft.com/office/powerpoint/2010/main" val="421301026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6_Пользовательский макет">
    <p:spTree>
      <p:nvGrpSpPr>
        <p:cNvPr id="1" name=""/>
        <p:cNvGrpSpPr/>
        <p:nvPr/>
      </p:nvGrpSpPr>
      <p:grpSpPr>
        <a:xfrm>
          <a:off x="0" y="0"/>
          <a:ext cx="0" cy="0"/>
          <a:chOff x="0" y="0"/>
          <a:chExt cx="0" cy="0"/>
        </a:xfrm>
      </p:grpSpPr>
      <p:sp>
        <p:nvSpPr>
          <p:cNvPr id="63" name="Рисунок 61"/>
          <p:cNvSpPr>
            <a:spLocks noGrp="1"/>
          </p:cNvSpPr>
          <p:nvPr>
            <p:ph type="pic" sz="quarter" idx="10"/>
          </p:nvPr>
        </p:nvSpPr>
        <p:spPr>
          <a:xfrm>
            <a:off x="0" y="0"/>
            <a:ext cx="9144000" cy="5143500"/>
          </a:xfrm>
          <a:prstGeom prst="rect">
            <a:avLst/>
          </a:prstGeom>
          <a:noFill/>
        </p:spPr>
        <p:txBody>
          <a:bodyPr/>
          <a:lstStyle>
            <a:lvl1pPr>
              <a:defRPr>
                <a:noFill/>
              </a:defRPr>
            </a:lvl1pPr>
          </a:lstStyle>
          <a:p>
            <a:endParaRPr lang="ru-RU"/>
          </a:p>
        </p:txBody>
      </p:sp>
    </p:spTree>
    <p:extLst>
      <p:ext uri="{BB962C8B-B14F-4D97-AF65-F5344CB8AC3E}">
        <p14:creationId xmlns:p14="http://schemas.microsoft.com/office/powerpoint/2010/main" val="3248929153"/>
      </p:ext>
    </p:extLst>
  </p:cSld>
  <p:clrMapOvr>
    <a:masterClrMapping/>
  </p:clrMapOvr>
  <p:extLst>
    <p:ext uri="{DCECCB84-F9BA-43D5-87BE-67443E8EF086}">
      <p15:sldGuideLst xmlns:p15="http://schemas.microsoft.com/office/powerpoint/2012/main">
        <p15:guide id="1" pos="7680">
          <p15:clr>
            <a:srgbClr val="FBAE40"/>
          </p15:clr>
        </p15:guide>
        <p15:guide id="2" orient="horz" pos="4320">
          <p15:clr>
            <a:srgbClr val="FBAE40"/>
          </p15:clr>
        </p15:guide>
        <p15:guide id="3" pos="14484">
          <p15:clr>
            <a:srgbClr val="FBAE40"/>
          </p15:clr>
        </p15:guide>
        <p15:guide id="4" pos="876">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Image Place Holder #9">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lgn="ctr" defTabSz="685800">
              <a:defRPr/>
            </a:pPr>
            <a:r>
              <a:rPr lang="en-US" sz="900">
                <a:solidFill>
                  <a:prstClr val="black">
                    <a:tint val="75000"/>
                  </a:prstClr>
                </a:solidFill>
                <a:latin typeface="Calibri" panose="020F0502020204030204"/>
              </a:rPr>
              <a:t>www.websitename.com</a:t>
            </a:r>
          </a:p>
        </p:txBody>
      </p:sp>
      <p:sp>
        <p:nvSpPr>
          <p:cNvPr id="7" name="Slide Number Placeholder 6"/>
          <p:cNvSpPr>
            <a:spLocks noGrp="1"/>
          </p:cNvSpPr>
          <p:nvPr>
            <p:ph type="sldNum" sz="quarter" idx="12"/>
          </p:nvPr>
        </p:nvSpPr>
        <p:spPr/>
        <p:txBody>
          <a:bodyPr/>
          <a:lstStyle/>
          <a:p>
            <a:pPr defTabSz="685800">
              <a:defRPr/>
            </a:pPr>
            <a:fld id="{72C24A95-05C1-4CD5-A1C1-BD3EB71AABA9}" type="slidenum">
              <a:rPr lang="en-US" sz="900" smtClean="0">
                <a:solidFill>
                  <a:prstClr val="black">
                    <a:tint val="75000"/>
                  </a:prstClr>
                </a:solidFill>
                <a:latin typeface="Calibri" panose="020F0502020204030204"/>
              </a:rPr>
              <a:pPr defTabSz="685800">
                <a:defRPr/>
              </a:pPr>
              <a:t>‹#›</a:t>
            </a:fld>
            <a:endParaRPr lang="en-US" sz="900">
              <a:solidFill>
                <a:prstClr val="black">
                  <a:tint val="75000"/>
                </a:prstClr>
              </a:solidFill>
              <a:latin typeface="Calibri" panose="020F0502020204030204"/>
            </a:endParaRPr>
          </a:p>
        </p:txBody>
      </p:sp>
      <p:sp>
        <p:nvSpPr>
          <p:cNvPr id="8" name="Picture Placeholder 1"/>
          <p:cNvSpPr>
            <a:spLocks noGrp="1"/>
          </p:cNvSpPr>
          <p:nvPr>
            <p:ph type="pic" sz="quarter" idx="13"/>
          </p:nvPr>
        </p:nvSpPr>
        <p:spPr>
          <a:xfrm>
            <a:off x="1" y="0"/>
            <a:ext cx="2493818" cy="5143500"/>
          </a:xfrm>
          <a:prstGeom prst="rect">
            <a:avLst/>
          </a:prstGeom>
          <a:solidFill>
            <a:schemeClr val="tx2">
              <a:lumMod val="90000"/>
              <a:lumOff val="10000"/>
            </a:schemeClr>
          </a:solidFill>
        </p:spPr>
      </p:sp>
    </p:spTree>
    <p:extLst>
      <p:ext uri="{BB962C8B-B14F-4D97-AF65-F5344CB8AC3E}">
        <p14:creationId xmlns:p14="http://schemas.microsoft.com/office/powerpoint/2010/main" val="1676669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Images and Contents Layout">
    <p:bg>
      <p:bgPr>
        <a:solidFill>
          <a:schemeClr val="accent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0" y="-1"/>
            <a:ext cx="9144000" cy="3076575"/>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339506359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lgn="ctr" defTabSz="685800">
              <a:defRPr/>
            </a:pPr>
            <a:r>
              <a:rPr lang="en-US" sz="900">
                <a:solidFill>
                  <a:prstClr val="black">
                    <a:tint val="75000"/>
                  </a:prstClr>
                </a:solidFill>
                <a:latin typeface="Calibri" panose="020F0502020204030204"/>
              </a:rPr>
              <a:t>www.websitename.com</a:t>
            </a:r>
          </a:p>
        </p:txBody>
      </p:sp>
      <p:sp>
        <p:nvSpPr>
          <p:cNvPr id="6" name="Slide Number Placeholder 5"/>
          <p:cNvSpPr>
            <a:spLocks noGrp="1"/>
          </p:cNvSpPr>
          <p:nvPr>
            <p:ph type="sldNum" sz="quarter" idx="12"/>
          </p:nvPr>
        </p:nvSpPr>
        <p:spPr/>
        <p:txBody>
          <a:bodyPr/>
          <a:lstStyle/>
          <a:p>
            <a:pPr defTabSz="685800">
              <a:defRPr/>
            </a:pPr>
            <a:fld id="{72C24A95-05C1-4CD5-A1C1-BD3EB71AABA9}" type="slidenum">
              <a:rPr lang="en-US" sz="900" smtClean="0">
                <a:solidFill>
                  <a:prstClr val="black">
                    <a:tint val="75000"/>
                  </a:prstClr>
                </a:solidFill>
                <a:latin typeface="Calibri" panose="020F0502020204030204"/>
              </a:rPr>
              <a:pPr defTabSz="685800">
                <a:defRPr/>
              </a:pPr>
              <a:t>‹#›</a:t>
            </a:fld>
            <a:endParaRPr lang="en-US" sz="900">
              <a:solidFill>
                <a:prstClr val="black">
                  <a:tint val="75000"/>
                </a:prstClr>
              </a:solidFill>
              <a:latin typeface="Calibri" panose="020F0502020204030204"/>
            </a:endParaRPr>
          </a:p>
        </p:txBody>
      </p:sp>
    </p:spTree>
    <p:extLst>
      <p:ext uri="{BB962C8B-B14F-4D97-AF65-F5344CB8AC3E}">
        <p14:creationId xmlns:p14="http://schemas.microsoft.com/office/powerpoint/2010/main" val="21315390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p:cNvSpPr/>
          <p:nvPr userDrawn="1"/>
        </p:nvSpPr>
        <p:spPr>
          <a:xfrm>
            <a:off x="500062" y="628650"/>
            <a:ext cx="2243138" cy="3829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userDrawn="1"/>
        </p:nvSpPr>
        <p:spPr>
          <a:xfrm>
            <a:off x="2871788" y="614362"/>
            <a:ext cx="2257425" cy="1871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userDrawn="1"/>
        </p:nvSpPr>
        <p:spPr>
          <a:xfrm>
            <a:off x="2871788" y="2571749"/>
            <a:ext cx="2257425" cy="1871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Picture Placeholder 9"/>
          <p:cNvSpPr>
            <a:spLocks noGrp="1"/>
          </p:cNvSpPr>
          <p:nvPr>
            <p:ph type="pic" sz="quarter" idx="10"/>
          </p:nvPr>
        </p:nvSpPr>
        <p:spPr>
          <a:xfrm>
            <a:off x="500062" y="628659"/>
            <a:ext cx="2243138" cy="3814762"/>
          </a:xfrm>
        </p:spPr>
        <p:txBody>
          <a:bodyPr/>
          <a:lstStyle/>
          <a:p>
            <a:endParaRPr lang="en-US"/>
          </a:p>
        </p:txBody>
      </p:sp>
      <p:sp>
        <p:nvSpPr>
          <p:cNvPr id="12" name="Picture Placeholder 11"/>
          <p:cNvSpPr>
            <a:spLocks noGrp="1"/>
          </p:cNvSpPr>
          <p:nvPr>
            <p:ph type="pic" sz="quarter" idx="11"/>
          </p:nvPr>
        </p:nvSpPr>
        <p:spPr>
          <a:xfrm>
            <a:off x="2871788" y="614362"/>
            <a:ext cx="2257425" cy="1871663"/>
          </a:xfrm>
        </p:spPr>
        <p:txBody>
          <a:bodyPr/>
          <a:lstStyle/>
          <a:p>
            <a:endParaRPr lang="en-US"/>
          </a:p>
        </p:txBody>
      </p:sp>
      <p:sp>
        <p:nvSpPr>
          <p:cNvPr id="14" name="Picture Placeholder 13"/>
          <p:cNvSpPr>
            <a:spLocks noGrp="1"/>
          </p:cNvSpPr>
          <p:nvPr>
            <p:ph type="pic" sz="quarter" idx="12"/>
          </p:nvPr>
        </p:nvSpPr>
        <p:spPr>
          <a:xfrm>
            <a:off x="2871788" y="2571759"/>
            <a:ext cx="2257425" cy="1871662"/>
          </a:xfrm>
        </p:spPr>
        <p:txBody>
          <a:bodyPr/>
          <a:lstStyle/>
          <a:p>
            <a:endParaRPr lang="en-US"/>
          </a:p>
        </p:txBody>
      </p:sp>
    </p:spTree>
    <p:extLst>
      <p:ext uri="{BB962C8B-B14F-4D97-AF65-F5344CB8AC3E}">
        <p14:creationId xmlns:p14="http://schemas.microsoft.com/office/powerpoint/2010/main" val="2618735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Agenda layou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747C4C6-F743-4638-89B5-60146629A59E}"/>
              </a:ext>
            </a:extLst>
          </p:cNvPr>
          <p:cNvGrpSpPr/>
          <p:nvPr userDrawn="1"/>
        </p:nvGrpSpPr>
        <p:grpSpPr>
          <a:xfrm flipH="1">
            <a:off x="1993104" y="1478766"/>
            <a:ext cx="1007272" cy="1007272"/>
            <a:chOff x="2190747" y="1657346"/>
            <a:chExt cx="1343029" cy="1343029"/>
          </a:xfrm>
        </p:grpSpPr>
        <p:sp>
          <p:nvSpPr>
            <p:cNvPr id="2" name="Arc 1">
              <a:extLst>
                <a:ext uri="{FF2B5EF4-FFF2-40B4-BE49-F238E27FC236}">
                  <a16:creationId xmlns:a16="http://schemas.microsoft.com/office/drawing/2014/main" id="{B7C2B258-141E-4BC9-85CA-9FDBB30C46BF}"/>
                </a:ext>
              </a:extLst>
            </p:cNvPr>
            <p:cNvSpPr/>
            <p:nvPr userDrawn="1"/>
          </p:nvSpPr>
          <p:spPr>
            <a:xfrm>
              <a:off x="2705100" y="2190749"/>
              <a:ext cx="504825" cy="504825"/>
            </a:xfrm>
            <a:prstGeom prst="arc">
              <a:avLst>
                <a:gd name="adj1" fmla="val 9366810"/>
                <a:gd name="adj2" fmla="val 17844455"/>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ko-KR" altLang="en-US" sz="1013"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4" name="Arc 3">
              <a:extLst>
                <a:ext uri="{FF2B5EF4-FFF2-40B4-BE49-F238E27FC236}">
                  <a16:creationId xmlns:a16="http://schemas.microsoft.com/office/drawing/2014/main" id="{10A7735F-90FC-4DD6-9A30-EA9FF118174A}"/>
                </a:ext>
              </a:extLst>
            </p:cNvPr>
            <p:cNvSpPr/>
            <p:nvPr userDrawn="1"/>
          </p:nvSpPr>
          <p:spPr>
            <a:xfrm>
              <a:off x="2481261" y="1947860"/>
              <a:ext cx="895351" cy="895351"/>
            </a:xfrm>
            <a:prstGeom prst="arc">
              <a:avLst>
                <a:gd name="adj1" fmla="val 9366810"/>
                <a:gd name="adj2" fmla="val 17844455"/>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ko-KR" altLang="en-US" sz="1013"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5" name="Arc 4">
              <a:extLst>
                <a:ext uri="{FF2B5EF4-FFF2-40B4-BE49-F238E27FC236}">
                  <a16:creationId xmlns:a16="http://schemas.microsoft.com/office/drawing/2014/main" id="{3B29125C-EA5F-47C9-9310-E31997A572C3}"/>
                </a:ext>
              </a:extLst>
            </p:cNvPr>
            <p:cNvSpPr/>
            <p:nvPr userDrawn="1"/>
          </p:nvSpPr>
          <p:spPr>
            <a:xfrm>
              <a:off x="2190747" y="1657346"/>
              <a:ext cx="1343029" cy="1343029"/>
            </a:xfrm>
            <a:prstGeom prst="arc">
              <a:avLst>
                <a:gd name="adj1" fmla="val 9366810"/>
                <a:gd name="adj2" fmla="val 17844455"/>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ko-KR" altLang="en-US" sz="1013"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spTree>
    <p:extLst>
      <p:ext uri="{BB962C8B-B14F-4D97-AF65-F5344CB8AC3E}">
        <p14:creationId xmlns:p14="http://schemas.microsoft.com/office/powerpoint/2010/main" val="2458425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4_Image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3723FA40-FCE6-4B16-AF36-281B510020EB}"/>
              </a:ext>
            </a:extLst>
          </p:cNvPr>
          <p:cNvSpPr>
            <a:spLocks noGrp="1"/>
          </p:cNvSpPr>
          <p:nvPr>
            <p:ph type="pic" sz="quarter" idx="42" hasCustomPrompt="1"/>
          </p:nvPr>
        </p:nvSpPr>
        <p:spPr>
          <a:xfrm>
            <a:off x="550097" y="1344450"/>
            <a:ext cx="1350000" cy="756000"/>
          </a:xfrm>
          <a:prstGeom prst="roundRect">
            <a:avLst>
              <a:gd name="adj" fmla="val 7223"/>
            </a:avLst>
          </a:prstGeom>
          <a:solidFill>
            <a:schemeClr val="bg1">
              <a:lumMod val="95000"/>
            </a:schemeClr>
          </a:solidFill>
        </p:spPr>
        <p:txBody>
          <a:bodyPr anchor="ctr"/>
          <a:lstStyle>
            <a:lvl1pPr marL="0" marR="0" indent="0" algn="ctr" defTabSz="514337" rtl="0" eaLnBrk="1" fontAlgn="auto" latinLnBrk="0" hangingPunct="1">
              <a:lnSpc>
                <a:spcPct val="100000"/>
              </a:lnSpc>
              <a:spcBef>
                <a:spcPct val="20000"/>
              </a:spcBef>
              <a:spcAft>
                <a:spcPts val="0"/>
              </a:spcAft>
              <a:buClrTx/>
              <a:buSzTx/>
              <a:buFont typeface="Arial" pitchFamily="34" charset="0"/>
              <a:buNone/>
              <a:tabLst/>
              <a:defRPr sz="675"/>
            </a:lvl1pPr>
          </a:lstStyle>
          <a:p>
            <a:pPr marL="0" lvl="0" algn="ctr"/>
            <a:r>
              <a:rPr lang="en-US" altLang="ko-KR"/>
              <a:t>Place Your Picture Here</a:t>
            </a:r>
            <a:endParaRPr lang="ko-KR" altLang="en-US"/>
          </a:p>
        </p:txBody>
      </p:sp>
      <p:sp>
        <p:nvSpPr>
          <p:cNvPr id="3" name="Picture Placeholder 2">
            <a:extLst>
              <a:ext uri="{FF2B5EF4-FFF2-40B4-BE49-F238E27FC236}">
                <a16:creationId xmlns:a16="http://schemas.microsoft.com/office/drawing/2014/main" id="{A198B135-3ED1-42E9-A42D-5B4F7F10C237}"/>
              </a:ext>
            </a:extLst>
          </p:cNvPr>
          <p:cNvSpPr>
            <a:spLocks noGrp="1"/>
          </p:cNvSpPr>
          <p:nvPr>
            <p:ph type="pic" sz="quarter" idx="54" hasCustomPrompt="1"/>
          </p:nvPr>
        </p:nvSpPr>
        <p:spPr>
          <a:xfrm>
            <a:off x="550097" y="2158790"/>
            <a:ext cx="1350000" cy="756000"/>
          </a:xfrm>
          <a:prstGeom prst="roundRect">
            <a:avLst>
              <a:gd name="adj" fmla="val 7223"/>
            </a:avLst>
          </a:prstGeom>
          <a:solidFill>
            <a:schemeClr val="bg1">
              <a:lumMod val="95000"/>
            </a:schemeClr>
          </a:solidFill>
        </p:spPr>
        <p:txBody>
          <a:bodyPr anchor="ctr"/>
          <a:lstStyle>
            <a:lvl1pPr marL="0" marR="0" indent="0" algn="ctr" defTabSz="514337" rtl="0" eaLnBrk="1" fontAlgn="auto" latinLnBrk="0" hangingPunct="1">
              <a:lnSpc>
                <a:spcPct val="100000"/>
              </a:lnSpc>
              <a:spcBef>
                <a:spcPct val="20000"/>
              </a:spcBef>
              <a:spcAft>
                <a:spcPts val="0"/>
              </a:spcAft>
              <a:buClrTx/>
              <a:buSzTx/>
              <a:buFont typeface="Arial" pitchFamily="34" charset="0"/>
              <a:buNone/>
              <a:tabLst/>
              <a:defRPr sz="675"/>
            </a:lvl1pPr>
          </a:lstStyle>
          <a:p>
            <a:pPr marL="0" lvl="0" algn="ctr"/>
            <a:r>
              <a:rPr lang="en-US" altLang="ko-KR"/>
              <a:t>Place Your Picture Here</a:t>
            </a:r>
            <a:endParaRPr lang="ko-KR" altLang="en-US"/>
          </a:p>
        </p:txBody>
      </p:sp>
      <p:sp>
        <p:nvSpPr>
          <p:cNvPr id="4" name="Picture Placeholder 2">
            <a:extLst>
              <a:ext uri="{FF2B5EF4-FFF2-40B4-BE49-F238E27FC236}">
                <a16:creationId xmlns:a16="http://schemas.microsoft.com/office/drawing/2014/main" id="{B0371065-5281-4086-9A62-2FB24E56E50B}"/>
              </a:ext>
            </a:extLst>
          </p:cNvPr>
          <p:cNvSpPr>
            <a:spLocks noGrp="1"/>
          </p:cNvSpPr>
          <p:nvPr>
            <p:ph type="pic" sz="quarter" idx="57" hasCustomPrompt="1"/>
          </p:nvPr>
        </p:nvSpPr>
        <p:spPr>
          <a:xfrm>
            <a:off x="550097" y="2973129"/>
            <a:ext cx="1350000" cy="756000"/>
          </a:xfrm>
          <a:prstGeom prst="roundRect">
            <a:avLst>
              <a:gd name="adj" fmla="val 7223"/>
            </a:avLst>
          </a:prstGeom>
          <a:solidFill>
            <a:schemeClr val="bg1">
              <a:lumMod val="95000"/>
            </a:schemeClr>
          </a:solidFill>
        </p:spPr>
        <p:txBody>
          <a:bodyPr anchor="ctr"/>
          <a:lstStyle>
            <a:lvl1pPr marL="0" marR="0" indent="0" algn="ctr" defTabSz="514337" rtl="0" eaLnBrk="1" fontAlgn="auto" latinLnBrk="0" hangingPunct="1">
              <a:lnSpc>
                <a:spcPct val="100000"/>
              </a:lnSpc>
              <a:spcBef>
                <a:spcPct val="20000"/>
              </a:spcBef>
              <a:spcAft>
                <a:spcPts val="0"/>
              </a:spcAft>
              <a:buClrTx/>
              <a:buSzTx/>
              <a:buFont typeface="Arial" pitchFamily="34" charset="0"/>
              <a:buNone/>
              <a:tabLst/>
              <a:defRPr sz="675"/>
            </a:lvl1pPr>
          </a:lstStyle>
          <a:p>
            <a:pPr marL="0" lvl="0" algn="ctr"/>
            <a:r>
              <a:rPr lang="en-US" altLang="ko-KR"/>
              <a:t>Place Your Picture Here</a:t>
            </a:r>
            <a:endParaRPr lang="ko-KR" altLang="en-US"/>
          </a:p>
        </p:txBody>
      </p:sp>
      <p:sp>
        <p:nvSpPr>
          <p:cNvPr id="5" name="Picture Placeholder 2">
            <a:extLst>
              <a:ext uri="{FF2B5EF4-FFF2-40B4-BE49-F238E27FC236}">
                <a16:creationId xmlns:a16="http://schemas.microsoft.com/office/drawing/2014/main" id="{1805CC9B-AA32-4069-B262-3DA21DB7FF55}"/>
              </a:ext>
            </a:extLst>
          </p:cNvPr>
          <p:cNvSpPr>
            <a:spLocks noGrp="1"/>
          </p:cNvSpPr>
          <p:nvPr>
            <p:ph type="pic" sz="quarter" idx="60" hasCustomPrompt="1"/>
          </p:nvPr>
        </p:nvSpPr>
        <p:spPr>
          <a:xfrm>
            <a:off x="550097" y="3787468"/>
            <a:ext cx="1350000" cy="756000"/>
          </a:xfrm>
          <a:prstGeom prst="roundRect">
            <a:avLst>
              <a:gd name="adj" fmla="val 7223"/>
            </a:avLst>
          </a:prstGeom>
          <a:solidFill>
            <a:schemeClr val="bg1">
              <a:lumMod val="95000"/>
            </a:schemeClr>
          </a:solidFill>
        </p:spPr>
        <p:txBody>
          <a:bodyPr anchor="ctr"/>
          <a:lstStyle>
            <a:lvl1pPr marL="0" marR="0" indent="0" algn="ctr" defTabSz="514337" rtl="0" eaLnBrk="1" fontAlgn="auto" latinLnBrk="0" hangingPunct="1">
              <a:lnSpc>
                <a:spcPct val="100000"/>
              </a:lnSpc>
              <a:spcBef>
                <a:spcPct val="20000"/>
              </a:spcBef>
              <a:spcAft>
                <a:spcPts val="0"/>
              </a:spcAft>
              <a:buClrTx/>
              <a:buSzTx/>
              <a:buFont typeface="Arial" pitchFamily="34" charset="0"/>
              <a:buNone/>
              <a:tabLst/>
              <a:defRPr sz="675"/>
            </a:lvl1pPr>
          </a:lstStyle>
          <a:p>
            <a:pPr marL="0" lvl="0" algn="ctr"/>
            <a:r>
              <a:rPr lang="en-US" altLang="ko-KR"/>
              <a:t>Place Your Picture Here</a:t>
            </a:r>
            <a:endParaRPr lang="ko-KR" altLang="en-US"/>
          </a:p>
        </p:txBody>
      </p:sp>
      <p:sp>
        <p:nvSpPr>
          <p:cNvPr id="6" name="Text Placeholder 9">
            <a:extLst>
              <a:ext uri="{FF2B5EF4-FFF2-40B4-BE49-F238E27FC236}">
                <a16:creationId xmlns:a16="http://schemas.microsoft.com/office/drawing/2014/main" id="{EAF47A72-6930-4058-A5F2-8E8A5F1A5B43}"/>
              </a:ext>
            </a:extLst>
          </p:cNvPr>
          <p:cNvSpPr>
            <a:spLocks noGrp="1"/>
          </p:cNvSpPr>
          <p:nvPr>
            <p:ph type="body" sz="quarter" idx="16" hasCustomPrompt="1"/>
          </p:nvPr>
        </p:nvSpPr>
        <p:spPr>
          <a:xfrm>
            <a:off x="242649" y="254644"/>
            <a:ext cx="8679898" cy="543185"/>
          </a:xfrm>
          <a:prstGeom prst="rect">
            <a:avLst/>
          </a:prstGeom>
        </p:spPr>
        <p:txBody>
          <a:bodyPr anchor="ctr"/>
          <a:lstStyle>
            <a:lvl1pPr marL="0" indent="0" algn="ctr">
              <a:buNone/>
              <a:defRPr sz="3038"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87338902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F074AD-5A0D-40B4-813D-34862D7DF200}"/>
              </a:ext>
            </a:extLst>
          </p:cNvPr>
          <p:cNvSpPr/>
          <p:nvPr userDrawn="1"/>
        </p:nvSpPr>
        <p:spPr>
          <a:xfrm>
            <a:off x="0" y="-1"/>
            <a:ext cx="9144000" cy="685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9"/>
          <p:cNvSpPr>
            <a:spLocks noGrp="1"/>
          </p:cNvSpPr>
          <p:nvPr>
            <p:ph type="body" sz="quarter" idx="10" hasCustomPrompt="1"/>
          </p:nvPr>
        </p:nvSpPr>
        <p:spPr>
          <a:xfrm>
            <a:off x="242649" y="254644"/>
            <a:ext cx="8679898" cy="543185"/>
          </a:xfrm>
          <a:prstGeom prst="rect">
            <a:avLst/>
          </a:prstGeom>
        </p:spPr>
        <p:txBody>
          <a:bodyPr anchor="ctr"/>
          <a:lstStyle>
            <a:lvl1pPr marL="0" indent="0" algn="ctr">
              <a:buNone/>
              <a:defRPr sz="3038" b="0" baseline="0">
                <a:solidFill>
                  <a:schemeClr val="tx1"/>
                </a:solidFill>
                <a:latin typeface="+mj-lt"/>
                <a:cs typeface="Arial" pitchFamily="34" charset="0"/>
              </a:defRPr>
            </a:lvl1pPr>
          </a:lstStyle>
          <a:p>
            <a:pPr lvl="0"/>
            <a:r>
              <a:rPr lang="en-US" altLang="ko-KR" dirty="0"/>
              <a:t>BASIC LAYOUT</a:t>
            </a:r>
          </a:p>
        </p:txBody>
      </p:sp>
      <p:sp>
        <p:nvSpPr>
          <p:cNvPr id="9" name="Rectangle 8">
            <a:extLst>
              <a:ext uri="{FF2B5EF4-FFF2-40B4-BE49-F238E27FC236}">
                <a16:creationId xmlns:a16="http://schemas.microsoft.com/office/drawing/2014/main" id="{136F6D66-F2F9-4BF4-99F9-B1BA1142497F}"/>
              </a:ext>
            </a:extLst>
          </p:cNvPr>
          <p:cNvSpPr/>
          <p:nvPr userDrawn="1"/>
        </p:nvSpPr>
        <p:spPr>
          <a:xfrm>
            <a:off x="0" y="5094514"/>
            <a:ext cx="9144000" cy="489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48812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0470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ection Break Layout">
    <p:spTree>
      <p:nvGrpSpPr>
        <p:cNvPr id="1" name=""/>
        <p:cNvGrpSpPr/>
        <p:nvPr/>
      </p:nvGrpSpPr>
      <p:grpSpPr>
        <a:xfrm>
          <a:off x="0" y="0"/>
          <a:ext cx="0" cy="0"/>
          <a:chOff x="0" y="0"/>
          <a:chExt cx="0" cy="0"/>
        </a:xfrm>
      </p:grpSpPr>
      <p:sp>
        <p:nvSpPr>
          <p:cNvPr id="3" name="Rectangle 2"/>
          <p:cNvSpPr/>
          <p:nvPr userDrawn="1"/>
        </p:nvSpPr>
        <p:spPr>
          <a:xfrm>
            <a:off x="0" y="2571750"/>
            <a:ext cx="9144000" cy="25717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Rectangle 1"/>
          <p:cNvSpPr/>
          <p:nvPr userDrawn="1"/>
        </p:nvSpPr>
        <p:spPr>
          <a:xfrm>
            <a:off x="2116108" y="843558"/>
            <a:ext cx="4896544" cy="34563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Rectangle 4"/>
          <p:cNvSpPr/>
          <p:nvPr userDrawn="1"/>
        </p:nvSpPr>
        <p:spPr>
          <a:xfrm>
            <a:off x="2116108" y="0"/>
            <a:ext cx="4896544" cy="195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ectangle 5"/>
          <p:cNvSpPr/>
          <p:nvPr userDrawn="1"/>
        </p:nvSpPr>
        <p:spPr>
          <a:xfrm>
            <a:off x="2116108" y="4948014"/>
            <a:ext cx="4896544" cy="195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 Placeholder 9"/>
          <p:cNvSpPr>
            <a:spLocks noGrp="1"/>
          </p:cNvSpPr>
          <p:nvPr>
            <p:ph type="body" sz="quarter" idx="10" hasCustomPrompt="1"/>
          </p:nvPr>
        </p:nvSpPr>
        <p:spPr>
          <a:xfrm>
            <a:off x="2116108" y="3049518"/>
            <a:ext cx="4896544" cy="576064"/>
          </a:xfrm>
          <a:prstGeom prst="rect">
            <a:avLst/>
          </a:prstGeom>
        </p:spPr>
        <p:txBody>
          <a:bodyPr anchor="ctr"/>
          <a:lstStyle>
            <a:lvl1pPr marL="0" indent="0" algn="ctr">
              <a:buNone/>
              <a:defRPr sz="3600" b="0" baseline="0">
                <a:solidFill>
                  <a:schemeClr val="bg1"/>
                </a:solidFill>
                <a:latin typeface="+mj-lt"/>
                <a:cs typeface="Arial" pitchFamily="34" charset="0"/>
              </a:defRPr>
            </a:lvl1pPr>
          </a:lstStyle>
          <a:p>
            <a:pPr lvl="0"/>
            <a:r>
              <a:rPr lang="en-US" altLang="ko-KR" dirty="0"/>
              <a:t>SECTION BREAK</a:t>
            </a:r>
          </a:p>
        </p:txBody>
      </p:sp>
      <p:sp>
        <p:nvSpPr>
          <p:cNvPr id="11" name="Text Placeholder 9"/>
          <p:cNvSpPr>
            <a:spLocks noGrp="1"/>
          </p:cNvSpPr>
          <p:nvPr>
            <p:ph type="body" sz="quarter" idx="11" hasCustomPrompt="1"/>
          </p:nvPr>
        </p:nvSpPr>
        <p:spPr>
          <a:xfrm>
            <a:off x="2116108" y="3625582"/>
            <a:ext cx="4896544" cy="288032"/>
          </a:xfrm>
          <a:prstGeom prst="rect">
            <a:avLst/>
          </a:prstGeom>
        </p:spPr>
        <p:txBody>
          <a:bodyPr anchor="ctr"/>
          <a:lstStyle>
            <a:lvl1pPr marL="0" indent="0" algn="ctr">
              <a:buNone/>
              <a:defRPr sz="1400" b="0" baseline="0">
                <a:solidFill>
                  <a:schemeClr val="bg1"/>
                </a:solidFill>
                <a:latin typeface="+mn-lt"/>
                <a:cs typeface="Arial" pitchFamily="34" charset="0"/>
              </a:defRPr>
            </a:lvl1pPr>
          </a:lstStyle>
          <a:p>
            <a:pPr lvl="0"/>
            <a:r>
              <a:rPr lang="en-US" altLang="ko-KR" dirty="0"/>
              <a:t>Insert the title of your subtitle Here</a:t>
            </a:r>
          </a:p>
        </p:txBody>
      </p:sp>
      <p:pic>
        <p:nvPicPr>
          <p:cNvPr id="2050" name="Picture 2" descr="E:\002-KIMS BUSINESS\007-02-Fullslidesppt-Contents\20161228\02-edu\bulb-item.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flipH="1">
            <a:off x="4155985" y="1156325"/>
            <a:ext cx="816788" cy="1812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12549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8"/>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8"/>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0" name="Google Shape;20;p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109279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131840" y="181632"/>
            <a:ext cx="6012160" cy="576064"/>
          </a:xfrm>
          <a:prstGeom prst="rect">
            <a:avLst/>
          </a:prstGeom>
        </p:spPr>
        <p:txBody>
          <a:bodyPr anchor="ctr"/>
          <a:lstStyle>
            <a:lvl1pPr marL="0" indent="0" algn="l">
              <a:buNone/>
              <a:defRPr sz="36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3131840" y="757696"/>
            <a:ext cx="6012160" cy="288032"/>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Picture Placeholder 2"/>
          <p:cNvSpPr>
            <a:spLocks noGrp="1"/>
          </p:cNvSpPr>
          <p:nvPr>
            <p:ph type="pic" idx="1" hasCustomPrompt="1"/>
          </p:nvPr>
        </p:nvSpPr>
        <p:spPr>
          <a:xfrm>
            <a:off x="0" y="-1"/>
            <a:ext cx="3059832" cy="514350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6" name="Picture Placeholder 2"/>
          <p:cNvSpPr>
            <a:spLocks noGrp="1"/>
          </p:cNvSpPr>
          <p:nvPr>
            <p:ph type="pic" idx="12" hasCustomPrompt="1"/>
          </p:nvPr>
        </p:nvSpPr>
        <p:spPr>
          <a:xfrm>
            <a:off x="3146470" y="1131590"/>
            <a:ext cx="3059832" cy="401191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2988877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Images and Contents Layout">
    <p:spTree>
      <p:nvGrpSpPr>
        <p:cNvPr id="1" name=""/>
        <p:cNvGrpSpPr/>
        <p:nvPr/>
      </p:nvGrpSpPr>
      <p:grpSpPr>
        <a:xfrm>
          <a:off x="0" y="0"/>
          <a:ext cx="0" cy="0"/>
          <a:chOff x="0" y="0"/>
          <a:chExt cx="0" cy="0"/>
        </a:xfrm>
      </p:grpSpPr>
      <p:sp>
        <p:nvSpPr>
          <p:cNvPr id="5" name="Rectangle 4"/>
          <p:cNvSpPr/>
          <p:nvPr userDrawn="1"/>
        </p:nvSpPr>
        <p:spPr>
          <a:xfrm>
            <a:off x="0" y="411510"/>
            <a:ext cx="6444208" cy="43204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 name="Picture Placeholder 2"/>
          <p:cNvSpPr>
            <a:spLocks noGrp="1"/>
          </p:cNvSpPr>
          <p:nvPr>
            <p:ph type="pic" idx="1" hasCustomPrompt="1"/>
          </p:nvPr>
        </p:nvSpPr>
        <p:spPr>
          <a:xfrm>
            <a:off x="135622" y="195487"/>
            <a:ext cx="1944216" cy="475252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7" name="Picture Placeholder 2"/>
          <p:cNvSpPr>
            <a:spLocks noGrp="1"/>
          </p:cNvSpPr>
          <p:nvPr>
            <p:ph type="pic" idx="10" hasCustomPrompt="1"/>
          </p:nvPr>
        </p:nvSpPr>
        <p:spPr>
          <a:xfrm>
            <a:off x="2223854" y="195487"/>
            <a:ext cx="1944216" cy="475252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8" name="Picture Placeholder 2"/>
          <p:cNvSpPr>
            <a:spLocks noGrp="1"/>
          </p:cNvSpPr>
          <p:nvPr>
            <p:ph type="pic" idx="11" hasCustomPrompt="1"/>
          </p:nvPr>
        </p:nvSpPr>
        <p:spPr>
          <a:xfrm>
            <a:off x="4312086" y="195487"/>
            <a:ext cx="1944216" cy="475252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1742137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Images and Contents Layout">
    <p:bg>
      <p:bgPr>
        <a:solidFill>
          <a:schemeClr val="accent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6444208" y="267494"/>
            <a:ext cx="2160000" cy="2160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6" name="Picture Placeholder 2"/>
          <p:cNvSpPr>
            <a:spLocks noGrp="1"/>
          </p:cNvSpPr>
          <p:nvPr>
            <p:ph type="pic" idx="10" hasCustomPrompt="1"/>
          </p:nvPr>
        </p:nvSpPr>
        <p:spPr>
          <a:xfrm>
            <a:off x="6444208" y="2715766"/>
            <a:ext cx="2160000" cy="2160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7" name="Picture Placeholder 2"/>
          <p:cNvSpPr>
            <a:spLocks noGrp="1"/>
          </p:cNvSpPr>
          <p:nvPr>
            <p:ph type="pic" idx="11" hasCustomPrompt="1"/>
          </p:nvPr>
        </p:nvSpPr>
        <p:spPr>
          <a:xfrm>
            <a:off x="3986213" y="267494"/>
            <a:ext cx="2160000" cy="2160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8" name="Picture Placeholder 2"/>
          <p:cNvSpPr>
            <a:spLocks noGrp="1"/>
          </p:cNvSpPr>
          <p:nvPr>
            <p:ph type="pic" idx="12" hasCustomPrompt="1"/>
          </p:nvPr>
        </p:nvSpPr>
        <p:spPr>
          <a:xfrm>
            <a:off x="3986213" y="2715766"/>
            <a:ext cx="2160000" cy="2160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1209397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95536" y="3291830"/>
            <a:ext cx="8748464" cy="576064"/>
          </a:xfrm>
          <a:prstGeom prst="rect">
            <a:avLst/>
          </a:prstGeom>
        </p:spPr>
        <p:txBody>
          <a:bodyPr anchor="ctr"/>
          <a:lstStyle>
            <a:lvl1pPr marL="0" indent="0" algn="l">
              <a:buNone/>
              <a:defRPr sz="36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395536" y="3867894"/>
            <a:ext cx="8748464" cy="288032"/>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Rectangle 4"/>
          <p:cNvSpPr/>
          <p:nvPr userDrawn="1"/>
        </p:nvSpPr>
        <p:spPr>
          <a:xfrm>
            <a:off x="0" y="4963500"/>
            <a:ext cx="9144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ectangle 5"/>
          <p:cNvSpPr/>
          <p:nvPr userDrawn="1"/>
        </p:nvSpPr>
        <p:spPr>
          <a:xfrm>
            <a:off x="0" y="0"/>
            <a:ext cx="9144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Picture Placeholder 2"/>
          <p:cNvSpPr>
            <a:spLocks noGrp="1"/>
          </p:cNvSpPr>
          <p:nvPr>
            <p:ph type="pic" idx="12" hasCustomPrompt="1"/>
          </p:nvPr>
        </p:nvSpPr>
        <p:spPr>
          <a:xfrm>
            <a:off x="467544" y="339502"/>
            <a:ext cx="3312128" cy="2808072"/>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8" name="Picture Placeholder 2"/>
          <p:cNvSpPr>
            <a:spLocks noGrp="1"/>
          </p:cNvSpPr>
          <p:nvPr>
            <p:ph type="pic" idx="13" hasCustomPrompt="1"/>
          </p:nvPr>
        </p:nvSpPr>
        <p:spPr>
          <a:xfrm>
            <a:off x="3995936" y="339502"/>
            <a:ext cx="4680520" cy="133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9" name="Picture Placeholder 2"/>
          <p:cNvSpPr>
            <a:spLocks noGrp="1"/>
          </p:cNvSpPr>
          <p:nvPr>
            <p:ph type="pic" idx="14" hasCustomPrompt="1"/>
          </p:nvPr>
        </p:nvSpPr>
        <p:spPr>
          <a:xfrm>
            <a:off x="3995936" y="1815574"/>
            <a:ext cx="1440000" cy="133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12" name="Picture Placeholder 2"/>
          <p:cNvSpPr>
            <a:spLocks noGrp="1"/>
          </p:cNvSpPr>
          <p:nvPr>
            <p:ph type="pic" idx="15" hasCustomPrompt="1"/>
          </p:nvPr>
        </p:nvSpPr>
        <p:spPr>
          <a:xfrm>
            <a:off x="5616196" y="1815574"/>
            <a:ext cx="1440000" cy="133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13" name="Picture Placeholder 2"/>
          <p:cNvSpPr>
            <a:spLocks noGrp="1"/>
          </p:cNvSpPr>
          <p:nvPr>
            <p:ph type="pic" idx="16" hasCustomPrompt="1"/>
          </p:nvPr>
        </p:nvSpPr>
        <p:spPr>
          <a:xfrm>
            <a:off x="7236456" y="1815574"/>
            <a:ext cx="1440000" cy="133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3652426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hapes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6" y="92609"/>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r>
              <a:rPr lang="en-US" altLang="ko-KR" dirty="0"/>
              <a:t>Fully Editable Shapes</a:t>
            </a:r>
          </a:p>
        </p:txBody>
      </p:sp>
    </p:spTree>
    <p:extLst>
      <p:ext uri="{BB962C8B-B14F-4D97-AF65-F5344CB8AC3E}">
        <p14:creationId xmlns:p14="http://schemas.microsoft.com/office/powerpoint/2010/main" val="3106909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ICON SETS LAYOUT</a:t>
            </a:r>
          </a:p>
        </p:txBody>
      </p:sp>
      <p:sp>
        <p:nvSpPr>
          <p:cNvPr id="11" name="Rounded Rectangle 10"/>
          <p:cNvSpPr/>
          <p:nvPr userDrawn="1"/>
        </p:nvSpPr>
        <p:spPr>
          <a:xfrm>
            <a:off x="354008" y="1131589"/>
            <a:ext cx="2849840" cy="364917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Rounded Rectangle 16"/>
          <p:cNvSpPr/>
          <p:nvPr userDrawn="1"/>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sp>
        <p:nvSpPr>
          <p:cNvPr id="18" name="Half Frame 17"/>
          <p:cNvSpPr/>
          <p:nvPr userDrawn="1"/>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Tree>
    <p:extLst>
      <p:ext uri="{BB962C8B-B14F-4D97-AF65-F5344CB8AC3E}">
        <p14:creationId xmlns:p14="http://schemas.microsoft.com/office/powerpoint/2010/main" val="738182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3572242"/>
            <a:ext cx="9144000" cy="576063"/>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Thank you</a:t>
            </a:r>
          </a:p>
        </p:txBody>
      </p:sp>
      <p:sp>
        <p:nvSpPr>
          <p:cNvPr id="11" name="Text Placeholder 9"/>
          <p:cNvSpPr>
            <a:spLocks noGrp="1"/>
          </p:cNvSpPr>
          <p:nvPr>
            <p:ph type="body" sz="quarter" idx="11" hasCustomPrompt="1"/>
          </p:nvPr>
        </p:nvSpPr>
        <p:spPr>
          <a:xfrm>
            <a:off x="-148" y="4148306"/>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Oval 3"/>
          <p:cNvSpPr/>
          <p:nvPr userDrawn="1"/>
        </p:nvSpPr>
        <p:spPr>
          <a:xfrm>
            <a:off x="3311860" y="737642"/>
            <a:ext cx="2520280" cy="25202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5" name="Picture 2" descr="E:\002-KIMS BUSINESS\007-02-Fullslidesppt-Contents\20161228\02-edu\bulb-item.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162351" y="1139211"/>
            <a:ext cx="819298" cy="1818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477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Break Layout">
    <p:spTree>
      <p:nvGrpSpPr>
        <p:cNvPr id="1" name=""/>
        <p:cNvGrpSpPr/>
        <p:nvPr/>
      </p:nvGrpSpPr>
      <p:grpSpPr>
        <a:xfrm>
          <a:off x="0" y="0"/>
          <a:ext cx="0" cy="0"/>
          <a:chOff x="0" y="0"/>
          <a:chExt cx="0" cy="0"/>
        </a:xfrm>
      </p:grpSpPr>
      <p:sp>
        <p:nvSpPr>
          <p:cNvPr id="3" name="Rectangle 2"/>
          <p:cNvSpPr/>
          <p:nvPr userDrawn="1"/>
        </p:nvSpPr>
        <p:spPr>
          <a:xfrm>
            <a:off x="0" y="2571750"/>
            <a:ext cx="9144000" cy="25717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Rectangle 1"/>
          <p:cNvSpPr/>
          <p:nvPr userDrawn="1"/>
        </p:nvSpPr>
        <p:spPr>
          <a:xfrm>
            <a:off x="2116108" y="843558"/>
            <a:ext cx="4896544" cy="34563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Rectangle 4"/>
          <p:cNvSpPr/>
          <p:nvPr userDrawn="1"/>
        </p:nvSpPr>
        <p:spPr>
          <a:xfrm>
            <a:off x="2116108" y="0"/>
            <a:ext cx="4896544" cy="195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ectangle 5"/>
          <p:cNvSpPr/>
          <p:nvPr userDrawn="1"/>
        </p:nvSpPr>
        <p:spPr>
          <a:xfrm>
            <a:off x="2116108" y="4948014"/>
            <a:ext cx="4896544" cy="195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 Placeholder 9"/>
          <p:cNvSpPr>
            <a:spLocks noGrp="1"/>
          </p:cNvSpPr>
          <p:nvPr>
            <p:ph type="body" sz="quarter" idx="10" hasCustomPrompt="1"/>
          </p:nvPr>
        </p:nvSpPr>
        <p:spPr>
          <a:xfrm>
            <a:off x="2116108" y="3049518"/>
            <a:ext cx="4896544" cy="576064"/>
          </a:xfrm>
          <a:prstGeom prst="rect">
            <a:avLst/>
          </a:prstGeom>
        </p:spPr>
        <p:txBody>
          <a:bodyPr anchor="ctr"/>
          <a:lstStyle>
            <a:lvl1pPr marL="0" indent="0" algn="ctr">
              <a:buNone/>
              <a:defRPr sz="3600" b="0" baseline="0">
                <a:solidFill>
                  <a:schemeClr val="bg1"/>
                </a:solidFill>
                <a:latin typeface="+mj-lt"/>
                <a:cs typeface="Arial" pitchFamily="34" charset="0"/>
              </a:defRPr>
            </a:lvl1pPr>
          </a:lstStyle>
          <a:p>
            <a:pPr lvl="0"/>
            <a:r>
              <a:rPr lang="en-US" altLang="ko-KR" dirty="0"/>
              <a:t>SECTION BREAK</a:t>
            </a:r>
          </a:p>
        </p:txBody>
      </p:sp>
      <p:sp>
        <p:nvSpPr>
          <p:cNvPr id="11" name="Text Placeholder 9"/>
          <p:cNvSpPr>
            <a:spLocks noGrp="1"/>
          </p:cNvSpPr>
          <p:nvPr>
            <p:ph type="body" sz="quarter" idx="11" hasCustomPrompt="1"/>
          </p:nvPr>
        </p:nvSpPr>
        <p:spPr>
          <a:xfrm>
            <a:off x="2116108" y="3625582"/>
            <a:ext cx="4896544" cy="288032"/>
          </a:xfrm>
          <a:prstGeom prst="rect">
            <a:avLst/>
          </a:prstGeom>
        </p:spPr>
        <p:txBody>
          <a:bodyPr anchor="ctr"/>
          <a:lstStyle>
            <a:lvl1pPr marL="0" indent="0" algn="ctr">
              <a:buNone/>
              <a:defRPr sz="1400" b="0" baseline="0">
                <a:solidFill>
                  <a:schemeClr val="bg1"/>
                </a:solidFill>
                <a:latin typeface="+mn-lt"/>
                <a:cs typeface="Arial" pitchFamily="34" charset="0"/>
              </a:defRPr>
            </a:lvl1pPr>
          </a:lstStyle>
          <a:p>
            <a:pPr lvl="0"/>
            <a:r>
              <a:rPr lang="en-US" altLang="ko-KR" dirty="0"/>
              <a:t>Insert the title of your subtitle Here</a:t>
            </a:r>
          </a:p>
        </p:txBody>
      </p:sp>
      <p:pic>
        <p:nvPicPr>
          <p:cNvPr id="2050" name="Picture 2" descr="E:\002-KIMS BUSINESS\007-02-Fullslidesppt-Contents\20161228\02-edu\bulb-item.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flipH="1">
            <a:off x="4155985" y="1156325"/>
            <a:ext cx="816788" cy="1812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235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57198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20BD19CF-D7FB-4739-B305-06CEA324DCC2}"/>
              </a:ext>
            </a:extLst>
          </p:cNvPr>
          <p:cNvSpPr>
            <a:spLocks noGrp="1"/>
          </p:cNvSpPr>
          <p:nvPr>
            <p:ph type="pic" sz="quarter" idx="12"/>
          </p:nvPr>
        </p:nvSpPr>
        <p:spPr>
          <a:xfrm>
            <a:off x="1" y="1"/>
            <a:ext cx="9143999" cy="5143499"/>
          </a:xfrm>
          <a:solidFill>
            <a:schemeClr val="bg2">
              <a:lumMod val="85000"/>
            </a:schemeClr>
          </a:solidFill>
        </p:spPr>
        <p:txBody>
          <a:bodyPr>
            <a:normAutofit/>
          </a:bodyPr>
          <a:lstStyle>
            <a:lvl1pPr>
              <a:defRPr sz="600"/>
            </a:lvl1pPr>
          </a:lstStyle>
          <a:p>
            <a:endParaRPr lang="en-ID"/>
          </a:p>
        </p:txBody>
      </p:sp>
      <p:sp>
        <p:nvSpPr>
          <p:cNvPr id="5" name="Picture Placeholder 4">
            <a:extLst>
              <a:ext uri="{FF2B5EF4-FFF2-40B4-BE49-F238E27FC236}">
                <a16:creationId xmlns:a16="http://schemas.microsoft.com/office/drawing/2014/main" id="{35CB6131-44A1-44A7-A3D1-2EA66C561256}"/>
              </a:ext>
            </a:extLst>
          </p:cNvPr>
          <p:cNvSpPr>
            <a:spLocks noGrp="1"/>
          </p:cNvSpPr>
          <p:nvPr>
            <p:ph type="pic" sz="quarter" idx="10"/>
          </p:nvPr>
        </p:nvSpPr>
        <p:spPr>
          <a:xfrm>
            <a:off x="0" y="0"/>
            <a:ext cx="9144000" cy="3352800"/>
          </a:xfrm>
          <a:custGeom>
            <a:avLst/>
            <a:gdLst>
              <a:gd name="connsiteX0" fmla="*/ 0 w 12192000"/>
              <a:gd name="connsiteY0" fmla="*/ 0 h 4470400"/>
              <a:gd name="connsiteX1" fmla="*/ 12192000 w 12192000"/>
              <a:gd name="connsiteY1" fmla="*/ 0 h 4470400"/>
              <a:gd name="connsiteX2" fmla="*/ 12192000 w 12192000"/>
              <a:gd name="connsiteY2" fmla="*/ 3549632 h 4470400"/>
              <a:gd name="connsiteX3" fmla="*/ 11271232 w 12192000"/>
              <a:gd name="connsiteY3" fmla="*/ 4470400 h 4470400"/>
              <a:gd name="connsiteX4" fmla="*/ 920768 w 12192000"/>
              <a:gd name="connsiteY4" fmla="*/ 4470400 h 4470400"/>
              <a:gd name="connsiteX5" fmla="*/ 0 w 12192000"/>
              <a:gd name="connsiteY5" fmla="*/ 3549632 h 447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4470400">
                <a:moveTo>
                  <a:pt x="0" y="0"/>
                </a:moveTo>
                <a:lnTo>
                  <a:pt x="12192000" y="0"/>
                </a:lnTo>
                <a:lnTo>
                  <a:pt x="12192000" y="3549632"/>
                </a:lnTo>
                <a:cubicBezTo>
                  <a:pt x="12192000" y="4058158"/>
                  <a:pt x="11779758" y="4470400"/>
                  <a:pt x="11271232" y="4470400"/>
                </a:cubicBezTo>
                <a:lnTo>
                  <a:pt x="920768" y="4470400"/>
                </a:lnTo>
                <a:cubicBezTo>
                  <a:pt x="412242" y="4470400"/>
                  <a:pt x="0" y="4058158"/>
                  <a:pt x="0" y="3549632"/>
                </a:cubicBezTo>
                <a:close/>
              </a:path>
            </a:pathLst>
          </a:custGeom>
          <a:solidFill>
            <a:schemeClr val="bg2">
              <a:lumMod val="95000"/>
            </a:schemeClr>
          </a:solidFill>
        </p:spPr>
        <p:txBody>
          <a:bodyPr wrap="square">
            <a:noAutofit/>
          </a:bodyPr>
          <a:lstStyle>
            <a:lvl1pPr>
              <a:defRPr sz="600"/>
            </a:lvl1pPr>
          </a:lstStyle>
          <a:p>
            <a:endParaRPr lang="en-US"/>
          </a:p>
        </p:txBody>
      </p:sp>
      <p:sp>
        <p:nvSpPr>
          <p:cNvPr id="6" name="Text Placeholder 4">
            <a:extLst>
              <a:ext uri="{FF2B5EF4-FFF2-40B4-BE49-F238E27FC236}">
                <a16:creationId xmlns:a16="http://schemas.microsoft.com/office/drawing/2014/main" id="{2888020A-707F-43B6-B883-2C795EF772AE}"/>
              </a:ext>
            </a:extLst>
          </p:cNvPr>
          <p:cNvSpPr>
            <a:spLocks noGrp="1"/>
          </p:cNvSpPr>
          <p:nvPr>
            <p:ph type="body" sz="quarter" idx="11" hasCustomPrompt="1"/>
          </p:nvPr>
        </p:nvSpPr>
        <p:spPr>
          <a:xfrm>
            <a:off x="3726316" y="317458"/>
            <a:ext cx="3155156" cy="638223"/>
          </a:xfrm>
        </p:spPr>
        <p:txBody>
          <a:bodyPr anchor="ctr">
            <a:normAutofit/>
          </a:bodyPr>
          <a:lstStyle>
            <a:lvl1pPr marL="0" indent="0">
              <a:lnSpc>
                <a:spcPct val="100000"/>
              </a:lnSpc>
              <a:buNone/>
              <a:defRPr sz="3000" b="1">
                <a:solidFill>
                  <a:schemeClr val="bg2"/>
                </a:solidFill>
                <a:latin typeface="+mj-lt"/>
              </a:defRPr>
            </a:lvl1pPr>
          </a:lstStyle>
          <a:p>
            <a:pPr lvl="0"/>
            <a:r>
              <a:rPr lang="en-US" dirty="0"/>
              <a:t>Title Here</a:t>
            </a:r>
          </a:p>
        </p:txBody>
      </p:sp>
    </p:spTree>
    <p:extLst>
      <p:ext uri="{BB962C8B-B14F-4D97-AF65-F5344CB8AC3E}">
        <p14:creationId xmlns:p14="http://schemas.microsoft.com/office/powerpoint/2010/main" val="20899847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4374B392-544A-4A62-B942-D14F3C24CEBC}"/>
              </a:ext>
            </a:extLst>
          </p:cNvPr>
          <p:cNvSpPr>
            <a:spLocks noGrp="1"/>
          </p:cNvSpPr>
          <p:nvPr>
            <p:ph type="body" sz="quarter" idx="10" hasCustomPrompt="1"/>
          </p:nvPr>
        </p:nvSpPr>
        <p:spPr>
          <a:xfrm>
            <a:off x="5669757" y="1043617"/>
            <a:ext cx="3155156" cy="638223"/>
          </a:xfrm>
        </p:spPr>
        <p:txBody>
          <a:bodyPr anchor="ctr">
            <a:normAutofit/>
          </a:bodyPr>
          <a:lstStyle>
            <a:lvl1pPr marL="0" indent="0">
              <a:lnSpc>
                <a:spcPct val="100000"/>
              </a:lnSpc>
              <a:buNone/>
              <a:defRPr sz="3000" b="1">
                <a:latin typeface="+mj-lt"/>
              </a:defRPr>
            </a:lvl1pPr>
          </a:lstStyle>
          <a:p>
            <a:pPr lvl="0"/>
            <a:r>
              <a:rPr lang="en-US" dirty="0"/>
              <a:t>Title Here</a:t>
            </a:r>
          </a:p>
        </p:txBody>
      </p:sp>
      <p:sp>
        <p:nvSpPr>
          <p:cNvPr id="8" name="Picture Placeholder 7">
            <a:extLst>
              <a:ext uri="{FF2B5EF4-FFF2-40B4-BE49-F238E27FC236}">
                <a16:creationId xmlns:a16="http://schemas.microsoft.com/office/drawing/2014/main" id="{C75828E9-9F47-4C3A-B4E4-B3B10033E290}"/>
              </a:ext>
            </a:extLst>
          </p:cNvPr>
          <p:cNvSpPr>
            <a:spLocks noGrp="1"/>
          </p:cNvSpPr>
          <p:nvPr>
            <p:ph type="pic" sz="quarter" idx="11"/>
          </p:nvPr>
        </p:nvSpPr>
        <p:spPr>
          <a:xfrm>
            <a:off x="4970553" y="1895475"/>
            <a:ext cx="1120418" cy="1120418"/>
          </a:xfrm>
          <a:prstGeom prst="ellipse">
            <a:avLst/>
          </a:prstGeom>
          <a:solidFill>
            <a:schemeClr val="bg2">
              <a:lumMod val="95000"/>
            </a:schemeClr>
          </a:solidFill>
        </p:spPr>
        <p:txBody>
          <a:bodyPr wrap="square">
            <a:noAutofit/>
          </a:bodyPr>
          <a:lstStyle>
            <a:lvl1pPr>
              <a:defRPr sz="600"/>
            </a:lvl1pPr>
          </a:lstStyle>
          <a:p>
            <a:endParaRPr lang="en-US"/>
          </a:p>
        </p:txBody>
      </p:sp>
      <p:sp>
        <p:nvSpPr>
          <p:cNvPr id="9" name="Picture Placeholder 8">
            <a:extLst>
              <a:ext uri="{FF2B5EF4-FFF2-40B4-BE49-F238E27FC236}">
                <a16:creationId xmlns:a16="http://schemas.microsoft.com/office/drawing/2014/main" id="{B0701A5C-3935-4D9B-BB0D-FEB53D2DFC24}"/>
              </a:ext>
            </a:extLst>
          </p:cNvPr>
          <p:cNvSpPr>
            <a:spLocks noGrp="1"/>
          </p:cNvSpPr>
          <p:nvPr>
            <p:ph type="pic" sz="quarter" idx="12"/>
          </p:nvPr>
        </p:nvSpPr>
        <p:spPr>
          <a:xfrm>
            <a:off x="4970553" y="3229527"/>
            <a:ext cx="1120418" cy="1120418"/>
          </a:xfrm>
          <a:prstGeom prst="ellipse">
            <a:avLst/>
          </a:prstGeom>
          <a:solidFill>
            <a:schemeClr val="bg2">
              <a:lumMod val="95000"/>
            </a:schemeClr>
          </a:solidFill>
        </p:spPr>
        <p:txBody>
          <a:bodyPr wrap="square">
            <a:noAutofit/>
          </a:bodyPr>
          <a:lstStyle>
            <a:lvl1pPr>
              <a:defRPr sz="600"/>
            </a:lvl1pPr>
          </a:lstStyle>
          <a:p>
            <a:endParaRPr lang="en-US"/>
          </a:p>
        </p:txBody>
      </p:sp>
    </p:spTree>
    <p:extLst>
      <p:ext uri="{BB962C8B-B14F-4D97-AF65-F5344CB8AC3E}">
        <p14:creationId xmlns:p14="http://schemas.microsoft.com/office/powerpoint/2010/main" val="17163712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FBE60BB-0EB6-4B3F-9E35-49CEFEC4B8A6}"/>
              </a:ext>
            </a:extLst>
          </p:cNvPr>
          <p:cNvGrpSpPr/>
          <p:nvPr userDrawn="1"/>
        </p:nvGrpSpPr>
        <p:grpSpPr>
          <a:xfrm>
            <a:off x="-131375" y="-94575"/>
            <a:ext cx="9305915" cy="3593030"/>
            <a:chOff x="-175167" y="-126100"/>
            <a:chExt cx="12407887" cy="4790706"/>
          </a:xfrm>
        </p:grpSpPr>
        <p:sp>
          <p:nvSpPr>
            <p:cNvPr id="10" name="Freeform 217">
              <a:extLst>
                <a:ext uri="{FF2B5EF4-FFF2-40B4-BE49-F238E27FC236}">
                  <a16:creationId xmlns:a16="http://schemas.microsoft.com/office/drawing/2014/main" id="{21799B18-96AB-449F-8537-A8BCD60FC4E6}"/>
                </a:ext>
              </a:extLst>
            </p:cNvPr>
            <p:cNvSpPr>
              <a:spLocks noEditPoints="1"/>
            </p:cNvSpPr>
            <p:nvPr/>
          </p:nvSpPr>
          <p:spPr bwMode="auto">
            <a:xfrm rot="18900000">
              <a:off x="731973" y="3402949"/>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1" name="Freeform 217">
              <a:extLst>
                <a:ext uri="{FF2B5EF4-FFF2-40B4-BE49-F238E27FC236}">
                  <a16:creationId xmlns:a16="http://schemas.microsoft.com/office/drawing/2014/main" id="{767EAF26-7549-433E-A9C6-760119438835}"/>
                </a:ext>
              </a:extLst>
            </p:cNvPr>
            <p:cNvSpPr>
              <a:spLocks noEditPoints="1"/>
            </p:cNvSpPr>
            <p:nvPr/>
          </p:nvSpPr>
          <p:spPr bwMode="auto">
            <a:xfrm rot="18900000">
              <a:off x="147262" y="1905780"/>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2" name="Freeform 217">
              <a:extLst>
                <a:ext uri="{FF2B5EF4-FFF2-40B4-BE49-F238E27FC236}">
                  <a16:creationId xmlns:a16="http://schemas.microsoft.com/office/drawing/2014/main" id="{9EB44510-1D07-4191-9859-4B848A167127}"/>
                </a:ext>
              </a:extLst>
            </p:cNvPr>
            <p:cNvSpPr>
              <a:spLocks noEditPoints="1"/>
            </p:cNvSpPr>
            <p:nvPr/>
          </p:nvSpPr>
          <p:spPr bwMode="auto">
            <a:xfrm rot="18900000">
              <a:off x="1190109" y="2295146"/>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3" name="Freeform 217">
              <a:extLst>
                <a:ext uri="{FF2B5EF4-FFF2-40B4-BE49-F238E27FC236}">
                  <a16:creationId xmlns:a16="http://schemas.microsoft.com/office/drawing/2014/main" id="{B856ED73-6D42-4B76-AE34-E1D1DFDB6486}"/>
                </a:ext>
              </a:extLst>
            </p:cNvPr>
            <p:cNvSpPr>
              <a:spLocks noEditPoints="1"/>
            </p:cNvSpPr>
            <p:nvPr/>
          </p:nvSpPr>
          <p:spPr bwMode="auto">
            <a:xfrm rot="18900000">
              <a:off x="1548693" y="1022855"/>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4" name="Freeform 217">
              <a:extLst>
                <a:ext uri="{FF2B5EF4-FFF2-40B4-BE49-F238E27FC236}">
                  <a16:creationId xmlns:a16="http://schemas.microsoft.com/office/drawing/2014/main" id="{052D406B-5A99-40EF-9DC8-4329BFEABBBA}"/>
                </a:ext>
              </a:extLst>
            </p:cNvPr>
            <p:cNvSpPr>
              <a:spLocks noEditPoints="1"/>
            </p:cNvSpPr>
            <p:nvPr/>
          </p:nvSpPr>
          <p:spPr bwMode="auto">
            <a:xfrm rot="18900000">
              <a:off x="3364213" y="1601396"/>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5" name="Freeform 217">
              <a:extLst>
                <a:ext uri="{FF2B5EF4-FFF2-40B4-BE49-F238E27FC236}">
                  <a16:creationId xmlns:a16="http://schemas.microsoft.com/office/drawing/2014/main" id="{892209BE-5D2A-4BB9-8835-C8F2D7E8E190}"/>
                </a:ext>
              </a:extLst>
            </p:cNvPr>
            <p:cNvSpPr>
              <a:spLocks noEditPoints="1"/>
            </p:cNvSpPr>
            <p:nvPr/>
          </p:nvSpPr>
          <p:spPr bwMode="auto">
            <a:xfrm rot="18900000">
              <a:off x="3770954" y="3025407"/>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6" name="Freeform 217">
              <a:extLst>
                <a:ext uri="{FF2B5EF4-FFF2-40B4-BE49-F238E27FC236}">
                  <a16:creationId xmlns:a16="http://schemas.microsoft.com/office/drawing/2014/main" id="{B98A67C0-C4F1-46E4-830A-9ADE87E2EAB4}"/>
                </a:ext>
              </a:extLst>
            </p:cNvPr>
            <p:cNvSpPr>
              <a:spLocks noEditPoints="1"/>
            </p:cNvSpPr>
            <p:nvPr/>
          </p:nvSpPr>
          <p:spPr bwMode="auto">
            <a:xfrm rot="18900000">
              <a:off x="4730931" y="2313218"/>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7" name="Freeform 217">
              <a:extLst>
                <a:ext uri="{FF2B5EF4-FFF2-40B4-BE49-F238E27FC236}">
                  <a16:creationId xmlns:a16="http://schemas.microsoft.com/office/drawing/2014/main" id="{F891D37C-3078-4B63-A2D1-4F83CE3F5A45}"/>
                </a:ext>
              </a:extLst>
            </p:cNvPr>
            <p:cNvSpPr>
              <a:spLocks noEditPoints="1"/>
            </p:cNvSpPr>
            <p:nvPr/>
          </p:nvSpPr>
          <p:spPr bwMode="auto">
            <a:xfrm rot="18900000">
              <a:off x="4882444" y="935545"/>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8" name="Freeform 217">
              <a:extLst>
                <a:ext uri="{FF2B5EF4-FFF2-40B4-BE49-F238E27FC236}">
                  <a16:creationId xmlns:a16="http://schemas.microsoft.com/office/drawing/2014/main" id="{02CE2D5D-AAAD-468F-9F04-43DE5BF9A0B7}"/>
                </a:ext>
              </a:extLst>
            </p:cNvPr>
            <p:cNvSpPr>
              <a:spLocks noEditPoints="1"/>
            </p:cNvSpPr>
            <p:nvPr/>
          </p:nvSpPr>
          <p:spPr bwMode="auto">
            <a:xfrm rot="18900000">
              <a:off x="6354222" y="1485710"/>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9" name="Freeform 217">
              <a:extLst>
                <a:ext uri="{FF2B5EF4-FFF2-40B4-BE49-F238E27FC236}">
                  <a16:creationId xmlns:a16="http://schemas.microsoft.com/office/drawing/2014/main" id="{93B3327E-EFA7-4CBE-A72C-7A492C3D06DD}"/>
                </a:ext>
              </a:extLst>
            </p:cNvPr>
            <p:cNvSpPr>
              <a:spLocks noEditPoints="1"/>
            </p:cNvSpPr>
            <p:nvPr/>
          </p:nvSpPr>
          <p:spPr bwMode="auto">
            <a:xfrm rot="18900000">
              <a:off x="6946219" y="3100361"/>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0" name="Freeform 217">
              <a:extLst>
                <a:ext uri="{FF2B5EF4-FFF2-40B4-BE49-F238E27FC236}">
                  <a16:creationId xmlns:a16="http://schemas.microsoft.com/office/drawing/2014/main" id="{11464395-240C-4CCE-A6FD-64D07E83D48E}"/>
                </a:ext>
              </a:extLst>
            </p:cNvPr>
            <p:cNvSpPr>
              <a:spLocks noEditPoints="1"/>
            </p:cNvSpPr>
            <p:nvPr/>
          </p:nvSpPr>
          <p:spPr bwMode="auto">
            <a:xfrm rot="18900000">
              <a:off x="4578558" y="4210304"/>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1" name="Freeform 217">
              <a:extLst>
                <a:ext uri="{FF2B5EF4-FFF2-40B4-BE49-F238E27FC236}">
                  <a16:creationId xmlns:a16="http://schemas.microsoft.com/office/drawing/2014/main" id="{0706ECAE-FACC-430D-82D3-FACD5D5A7C09}"/>
                </a:ext>
              </a:extLst>
            </p:cNvPr>
            <p:cNvSpPr>
              <a:spLocks noEditPoints="1"/>
            </p:cNvSpPr>
            <p:nvPr/>
          </p:nvSpPr>
          <p:spPr bwMode="auto">
            <a:xfrm rot="18900000">
              <a:off x="8340510" y="2304182"/>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2" name="Freeform 217">
              <a:extLst>
                <a:ext uri="{FF2B5EF4-FFF2-40B4-BE49-F238E27FC236}">
                  <a16:creationId xmlns:a16="http://schemas.microsoft.com/office/drawing/2014/main" id="{81977EF5-045E-4082-AEE4-DA49518851E2}"/>
                </a:ext>
              </a:extLst>
            </p:cNvPr>
            <p:cNvSpPr>
              <a:spLocks noEditPoints="1"/>
            </p:cNvSpPr>
            <p:nvPr/>
          </p:nvSpPr>
          <p:spPr bwMode="auto">
            <a:xfrm rot="18900000">
              <a:off x="7920196" y="865797"/>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3" name="Freeform 217">
              <a:extLst>
                <a:ext uri="{FF2B5EF4-FFF2-40B4-BE49-F238E27FC236}">
                  <a16:creationId xmlns:a16="http://schemas.microsoft.com/office/drawing/2014/main" id="{ED5034C6-AF34-4ABE-B51F-B1B4FE2A25CB}"/>
                </a:ext>
              </a:extLst>
            </p:cNvPr>
            <p:cNvSpPr>
              <a:spLocks noEditPoints="1"/>
            </p:cNvSpPr>
            <p:nvPr/>
          </p:nvSpPr>
          <p:spPr bwMode="auto">
            <a:xfrm rot="18900000">
              <a:off x="8458524" y="3927023"/>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4" name="Freeform 217">
              <a:extLst>
                <a:ext uri="{FF2B5EF4-FFF2-40B4-BE49-F238E27FC236}">
                  <a16:creationId xmlns:a16="http://schemas.microsoft.com/office/drawing/2014/main" id="{6127476C-DA86-4766-8873-0610F93B3AA9}"/>
                </a:ext>
              </a:extLst>
            </p:cNvPr>
            <p:cNvSpPr>
              <a:spLocks noEditPoints="1"/>
            </p:cNvSpPr>
            <p:nvPr/>
          </p:nvSpPr>
          <p:spPr bwMode="auto">
            <a:xfrm rot="18900000">
              <a:off x="10336892" y="3572461"/>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5" name="Freeform 217">
              <a:extLst>
                <a:ext uri="{FF2B5EF4-FFF2-40B4-BE49-F238E27FC236}">
                  <a16:creationId xmlns:a16="http://schemas.microsoft.com/office/drawing/2014/main" id="{601BB959-EC62-4328-90E1-B0C7A9AB2AE0}"/>
                </a:ext>
              </a:extLst>
            </p:cNvPr>
            <p:cNvSpPr>
              <a:spLocks noEditPoints="1"/>
            </p:cNvSpPr>
            <p:nvPr/>
          </p:nvSpPr>
          <p:spPr bwMode="auto">
            <a:xfrm rot="18900000">
              <a:off x="11729989" y="3375410"/>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6" name="Freeform 217">
              <a:extLst>
                <a:ext uri="{FF2B5EF4-FFF2-40B4-BE49-F238E27FC236}">
                  <a16:creationId xmlns:a16="http://schemas.microsoft.com/office/drawing/2014/main" id="{4CAA42FE-C40A-4A25-8246-26F761FF0C88}"/>
                </a:ext>
              </a:extLst>
            </p:cNvPr>
            <p:cNvSpPr>
              <a:spLocks noEditPoints="1"/>
            </p:cNvSpPr>
            <p:nvPr/>
          </p:nvSpPr>
          <p:spPr bwMode="auto">
            <a:xfrm rot="18900000">
              <a:off x="10444810" y="2272976"/>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7" name="Freeform 217">
              <a:extLst>
                <a:ext uri="{FF2B5EF4-FFF2-40B4-BE49-F238E27FC236}">
                  <a16:creationId xmlns:a16="http://schemas.microsoft.com/office/drawing/2014/main" id="{6F6B5156-8D06-4A49-99EC-8249903406FA}"/>
                </a:ext>
              </a:extLst>
            </p:cNvPr>
            <p:cNvSpPr>
              <a:spLocks noEditPoints="1"/>
            </p:cNvSpPr>
            <p:nvPr/>
          </p:nvSpPr>
          <p:spPr bwMode="auto">
            <a:xfrm rot="18900000">
              <a:off x="11582000" y="1897395"/>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8" name="Freeform 217">
              <a:extLst>
                <a:ext uri="{FF2B5EF4-FFF2-40B4-BE49-F238E27FC236}">
                  <a16:creationId xmlns:a16="http://schemas.microsoft.com/office/drawing/2014/main" id="{5BF731EF-0AE3-47AD-9ABF-AC8F251BA2C8}"/>
                </a:ext>
              </a:extLst>
            </p:cNvPr>
            <p:cNvSpPr>
              <a:spLocks noEditPoints="1"/>
            </p:cNvSpPr>
            <p:nvPr/>
          </p:nvSpPr>
          <p:spPr bwMode="auto">
            <a:xfrm rot="18900000">
              <a:off x="10732572" y="777440"/>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9" name="Freeform 217">
              <a:extLst>
                <a:ext uri="{FF2B5EF4-FFF2-40B4-BE49-F238E27FC236}">
                  <a16:creationId xmlns:a16="http://schemas.microsoft.com/office/drawing/2014/main" id="{F9C71530-BEAD-453E-ACBB-D3C995C13F2B}"/>
                </a:ext>
              </a:extLst>
            </p:cNvPr>
            <p:cNvSpPr>
              <a:spLocks noEditPoints="1"/>
            </p:cNvSpPr>
            <p:nvPr/>
          </p:nvSpPr>
          <p:spPr bwMode="auto">
            <a:xfrm rot="18900000">
              <a:off x="9254936" y="55325"/>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0" name="Freeform 217">
              <a:extLst>
                <a:ext uri="{FF2B5EF4-FFF2-40B4-BE49-F238E27FC236}">
                  <a16:creationId xmlns:a16="http://schemas.microsoft.com/office/drawing/2014/main" id="{93968136-44FC-4FD7-9959-941982BDE310}"/>
                </a:ext>
              </a:extLst>
            </p:cNvPr>
            <p:cNvSpPr>
              <a:spLocks noEditPoints="1"/>
            </p:cNvSpPr>
            <p:nvPr/>
          </p:nvSpPr>
          <p:spPr bwMode="auto">
            <a:xfrm rot="18900000">
              <a:off x="11137993" y="-126100"/>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1" name="Freeform 217">
              <a:extLst>
                <a:ext uri="{FF2B5EF4-FFF2-40B4-BE49-F238E27FC236}">
                  <a16:creationId xmlns:a16="http://schemas.microsoft.com/office/drawing/2014/main" id="{F7860E40-1E38-43EA-B47C-4D6B59D693CE}"/>
                </a:ext>
              </a:extLst>
            </p:cNvPr>
            <p:cNvSpPr>
              <a:spLocks noEditPoints="1"/>
            </p:cNvSpPr>
            <p:nvPr/>
          </p:nvSpPr>
          <p:spPr bwMode="auto">
            <a:xfrm rot="18900000">
              <a:off x="9417732" y="1392434"/>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2" name="Freeform 217">
              <a:extLst>
                <a:ext uri="{FF2B5EF4-FFF2-40B4-BE49-F238E27FC236}">
                  <a16:creationId xmlns:a16="http://schemas.microsoft.com/office/drawing/2014/main" id="{35E445A1-9608-4E1F-9FF7-11A05042001B}"/>
                </a:ext>
              </a:extLst>
            </p:cNvPr>
            <p:cNvSpPr>
              <a:spLocks noEditPoints="1"/>
            </p:cNvSpPr>
            <p:nvPr/>
          </p:nvSpPr>
          <p:spPr bwMode="auto">
            <a:xfrm rot="18900000">
              <a:off x="6962226" y="161364"/>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3" name="Freeform 217">
              <a:extLst>
                <a:ext uri="{FF2B5EF4-FFF2-40B4-BE49-F238E27FC236}">
                  <a16:creationId xmlns:a16="http://schemas.microsoft.com/office/drawing/2014/main" id="{5835BCBA-C894-4C6F-87DF-AC8D5CB11C3B}"/>
                </a:ext>
              </a:extLst>
            </p:cNvPr>
            <p:cNvSpPr>
              <a:spLocks noEditPoints="1"/>
            </p:cNvSpPr>
            <p:nvPr/>
          </p:nvSpPr>
          <p:spPr bwMode="auto">
            <a:xfrm rot="18900000">
              <a:off x="5917674" y="8419"/>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4" name="Freeform 217">
              <a:extLst>
                <a:ext uri="{FF2B5EF4-FFF2-40B4-BE49-F238E27FC236}">
                  <a16:creationId xmlns:a16="http://schemas.microsoft.com/office/drawing/2014/main" id="{098042BC-A2D2-47F9-8BF9-F9ABA4C85FF9}"/>
                </a:ext>
              </a:extLst>
            </p:cNvPr>
            <p:cNvSpPr>
              <a:spLocks noEditPoints="1"/>
            </p:cNvSpPr>
            <p:nvPr/>
          </p:nvSpPr>
          <p:spPr bwMode="auto">
            <a:xfrm rot="18900000">
              <a:off x="3776215" y="-49481"/>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5" name="Freeform 217">
              <a:extLst>
                <a:ext uri="{FF2B5EF4-FFF2-40B4-BE49-F238E27FC236}">
                  <a16:creationId xmlns:a16="http://schemas.microsoft.com/office/drawing/2014/main" id="{366FB4A1-E475-4E54-ABCF-37B2EFF758BA}"/>
                </a:ext>
              </a:extLst>
            </p:cNvPr>
            <p:cNvSpPr>
              <a:spLocks noEditPoints="1"/>
            </p:cNvSpPr>
            <p:nvPr/>
          </p:nvSpPr>
          <p:spPr bwMode="auto">
            <a:xfrm rot="18900000">
              <a:off x="1455032" y="-105158"/>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6" name="Freeform 217">
              <a:extLst>
                <a:ext uri="{FF2B5EF4-FFF2-40B4-BE49-F238E27FC236}">
                  <a16:creationId xmlns:a16="http://schemas.microsoft.com/office/drawing/2014/main" id="{7D8300DE-70CA-43CA-9110-E99601A62DC5}"/>
                </a:ext>
              </a:extLst>
            </p:cNvPr>
            <p:cNvSpPr>
              <a:spLocks noEditPoints="1"/>
            </p:cNvSpPr>
            <p:nvPr/>
          </p:nvSpPr>
          <p:spPr bwMode="auto">
            <a:xfrm rot="18900000">
              <a:off x="-175167" y="239297"/>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7" name="Freeform 217">
              <a:extLst>
                <a:ext uri="{FF2B5EF4-FFF2-40B4-BE49-F238E27FC236}">
                  <a16:creationId xmlns:a16="http://schemas.microsoft.com/office/drawing/2014/main" id="{DBA19489-EE6E-4E69-8E4D-8BB3EE357CCC}"/>
                </a:ext>
              </a:extLst>
            </p:cNvPr>
            <p:cNvSpPr>
              <a:spLocks noEditPoints="1"/>
            </p:cNvSpPr>
            <p:nvPr/>
          </p:nvSpPr>
          <p:spPr bwMode="auto">
            <a:xfrm rot="18900000">
              <a:off x="-143765" y="4322281"/>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8" name="Freeform 217">
              <a:extLst>
                <a:ext uri="{FF2B5EF4-FFF2-40B4-BE49-F238E27FC236}">
                  <a16:creationId xmlns:a16="http://schemas.microsoft.com/office/drawing/2014/main" id="{E95C458C-9C53-4459-AF03-89BF874FD3E3}"/>
                </a:ext>
              </a:extLst>
            </p:cNvPr>
            <p:cNvSpPr>
              <a:spLocks noEditPoints="1"/>
            </p:cNvSpPr>
            <p:nvPr/>
          </p:nvSpPr>
          <p:spPr bwMode="auto">
            <a:xfrm rot="18900000">
              <a:off x="11433991" y="4330128"/>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sp>
        <p:nvSpPr>
          <p:cNvPr id="5" name="Picture Placeholder 4">
            <a:extLst>
              <a:ext uri="{FF2B5EF4-FFF2-40B4-BE49-F238E27FC236}">
                <a16:creationId xmlns:a16="http://schemas.microsoft.com/office/drawing/2014/main" id="{DB769241-7B0B-4356-B2DB-19C589EE7318}"/>
              </a:ext>
            </a:extLst>
          </p:cNvPr>
          <p:cNvSpPr>
            <a:spLocks noGrp="1"/>
          </p:cNvSpPr>
          <p:nvPr>
            <p:ph type="pic" sz="quarter" idx="10"/>
          </p:nvPr>
        </p:nvSpPr>
        <p:spPr>
          <a:xfrm>
            <a:off x="5411390" y="1328738"/>
            <a:ext cx="1807369" cy="2578894"/>
          </a:xfrm>
          <a:prstGeom prst="roundRect">
            <a:avLst>
              <a:gd name="adj" fmla="val 1845"/>
            </a:avLst>
          </a:prstGeom>
          <a:solidFill>
            <a:schemeClr val="bg2">
              <a:lumMod val="95000"/>
            </a:schemeClr>
          </a:solidFill>
        </p:spPr>
        <p:txBody>
          <a:bodyPr>
            <a:normAutofit/>
          </a:bodyPr>
          <a:lstStyle>
            <a:lvl1pPr>
              <a:defRPr sz="600"/>
            </a:lvl1pPr>
          </a:lstStyle>
          <a:p>
            <a:endParaRPr lang="en-US"/>
          </a:p>
        </p:txBody>
      </p:sp>
      <p:sp>
        <p:nvSpPr>
          <p:cNvPr id="7" name="Picture Placeholder 6">
            <a:extLst>
              <a:ext uri="{FF2B5EF4-FFF2-40B4-BE49-F238E27FC236}">
                <a16:creationId xmlns:a16="http://schemas.microsoft.com/office/drawing/2014/main" id="{6E7BC965-8D24-4E2A-A469-DD53E6E702BE}"/>
              </a:ext>
            </a:extLst>
          </p:cNvPr>
          <p:cNvSpPr>
            <a:spLocks noGrp="1"/>
          </p:cNvSpPr>
          <p:nvPr>
            <p:ph type="pic" sz="quarter" idx="11"/>
          </p:nvPr>
        </p:nvSpPr>
        <p:spPr>
          <a:xfrm>
            <a:off x="6975872" y="2264569"/>
            <a:ext cx="800100" cy="1700213"/>
          </a:xfrm>
          <a:prstGeom prst="roundRect">
            <a:avLst>
              <a:gd name="adj" fmla="val 11310"/>
            </a:avLst>
          </a:prstGeom>
          <a:solidFill>
            <a:schemeClr val="bg2">
              <a:lumMod val="85000"/>
            </a:schemeClr>
          </a:solidFill>
        </p:spPr>
        <p:txBody>
          <a:bodyPr>
            <a:normAutofit/>
          </a:bodyPr>
          <a:lstStyle>
            <a:lvl1pPr>
              <a:defRPr sz="600"/>
            </a:lvl1pPr>
          </a:lstStyle>
          <a:p>
            <a:endParaRPr lang="en-US"/>
          </a:p>
        </p:txBody>
      </p:sp>
      <p:sp>
        <p:nvSpPr>
          <p:cNvPr id="8" name="Text Placeholder 4">
            <a:extLst>
              <a:ext uri="{FF2B5EF4-FFF2-40B4-BE49-F238E27FC236}">
                <a16:creationId xmlns:a16="http://schemas.microsoft.com/office/drawing/2014/main" id="{5587E06C-70AE-4076-BE47-0A6E491ACC26}"/>
              </a:ext>
            </a:extLst>
          </p:cNvPr>
          <p:cNvSpPr>
            <a:spLocks noGrp="1"/>
          </p:cNvSpPr>
          <p:nvPr>
            <p:ph type="body" sz="quarter" idx="12" hasCustomPrompt="1"/>
          </p:nvPr>
        </p:nvSpPr>
        <p:spPr>
          <a:xfrm>
            <a:off x="773907" y="1109055"/>
            <a:ext cx="4266008" cy="1155515"/>
          </a:xfrm>
        </p:spPr>
        <p:txBody>
          <a:bodyPr anchor="ctr">
            <a:normAutofit/>
          </a:bodyPr>
          <a:lstStyle>
            <a:lvl1pPr marL="0" indent="0">
              <a:lnSpc>
                <a:spcPct val="100000"/>
              </a:lnSpc>
              <a:buNone/>
              <a:defRPr sz="3000" b="1">
                <a:latin typeface="+mj-lt"/>
              </a:defRPr>
            </a:lvl1pPr>
          </a:lstStyle>
          <a:p>
            <a:pPr lvl="0"/>
            <a:r>
              <a:rPr lang="en-US" dirty="0"/>
              <a:t>Title Here</a:t>
            </a:r>
          </a:p>
        </p:txBody>
      </p:sp>
    </p:spTree>
    <p:extLst>
      <p:ext uri="{BB962C8B-B14F-4D97-AF65-F5344CB8AC3E}">
        <p14:creationId xmlns:p14="http://schemas.microsoft.com/office/powerpoint/2010/main" val="33549262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3B879EE2-C3D8-495A-A4D5-E5DEE4190FC2}"/>
              </a:ext>
            </a:extLst>
          </p:cNvPr>
          <p:cNvSpPr>
            <a:spLocks noGrp="1"/>
          </p:cNvSpPr>
          <p:nvPr>
            <p:ph type="body" sz="quarter" idx="10" hasCustomPrompt="1"/>
          </p:nvPr>
        </p:nvSpPr>
        <p:spPr>
          <a:xfrm>
            <a:off x="1145381" y="292285"/>
            <a:ext cx="5005388" cy="638223"/>
          </a:xfrm>
        </p:spPr>
        <p:txBody>
          <a:bodyPr anchor="ctr">
            <a:normAutofit/>
          </a:bodyPr>
          <a:lstStyle>
            <a:lvl1pPr marL="0" indent="0">
              <a:lnSpc>
                <a:spcPct val="100000"/>
              </a:lnSpc>
              <a:buNone/>
              <a:defRPr sz="3000" b="1">
                <a:latin typeface="+mj-lt"/>
              </a:defRPr>
            </a:lvl1pPr>
          </a:lstStyle>
          <a:p>
            <a:pPr lvl="0"/>
            <a:r>
              <a:rPr lang="en-US" dirty="0"/>
              <a:t>Title Here</a:t>
            </a:r>
          </a:p>
        </p:txBody>
      </p:sp>
    </p:spTree>
    <p:extLst>
      <p:ext uri="{BB962C8B-B14F-4D97-AF65-F5344CB8AC3E}">
        <p14:creationId xmlns:p14="http://schemas.microsoft.com/office/powerpoint/2010/main" val="2649006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3B879EE2-C3D8-495A-A4D5-E5DEE4190FC2}"/>
              </a:ext>
            </a:extLst>
          </p:cNvPr>
          <p:cNvSpPr>
            <a:spLocks noGrp="1"/>
          </p:cNvSpPr>
          <p:nvPr>
            <p:ph type="body" sz="quarter" idx="10" hasCustomPrompt="1"/>
          </p:nvPr>
        </p:nvSpPr>
        <p:spPr>
          <a:xfrm>
            <a:off x="1145382" y="635185"/>
            <a:ext cx="3155156" cy="638223"/>
          </a:xfrm>
        </p:spPr>
        <p:txBody>
          <a:bodyPr anchor="ctr">
            <a:normAutofit/>
          </a:bodyPr>
          <a:lstStyle>
            <a:lvl1pPr marL="0" indent="0">
              <a:lnSpc>
                <a:spcPct val="100000"/>
              </a:lnSpc>
              <a:buNone/>
              <a:defRPr sz="3000" b="1">
                <a:latin typeface="+mj-lt"/>
              </a:defRPr>
            </a:lvl1pPr>
          </a:lstStyle>
          <a:p>
            <a:pPr lvl="0"/>
            <a:r>
              <a:rPr lang="en-US" dirty="0"/>
              <a:t>Title Here</a:t>
            </a:r>
          </a:p>
        </p:txBody>
      </p:sp>
    </p:spTree>
    <p:extLst>
      <p:ext uri="{BB962C8B-B14F-4D97-AF65-F5344CB8AC3E}">
        <p14:creationId xmlns:p14="http://schemas.microsoft.com/office/powerpoint/2010/main" val="16365215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3B879EE2-C3D8-495A-A4D5-E5DEE4190FC2}"/>
              </a:ext>
            </a:extLst>
          </p:cNvPr>
          <p:cNvSpPr>
            <a:spLocks noGrp="1"/>
          </p:cNvSpPr>
          <p:nvPr>
            <p:ph type="body" sz="quarter" idx="10" hasCustomPrompt="1"/>
          </p:nvPr>
        </p:nvSpPr>
        <p:spPr>
          <a:xfrm>
            <a:off x="1145382" y="292285"/>
            <a:ext cx="3155156" cy="638223"/>
          </a:xfrm>
        </p:spPr>
        <p:txBody>
          <a:bodyPr anchor="ctr">
            <a:normAutofit/>
          </a:bodyPr>
          <a:lstStyle>
            <a:lvl1pPr marL="0" indent="0">
              <a:lnSpc>
                <a:spcPct val="100000"/>
              </a:lnSpc>
              <a:buNone/>
              <a:defRPr sz="3000" b="1">
                <a:latin typeface="+mj-lt"/>
              </a:defRPr>
            </a:lvl1pPr>
          </a:lstStyle>
          <a:p>
            <a:pPr lvl="0"/>
            <a:r>
              <a:rPr lang="en-US" dirty="0"/>
              <a:t>Title Here</a:t>
            </a:r>
          </a:p>
        </p:txBody>
      </p:sp>
      <p:sp>
        <p:nvSpPr>
          <p:cNvPr id="6" name="Picture Placeholder 5">
            <a:extLst>
              <a:ext uri="{FF2B5EF4-FFF2-40B4-BE49-F238E27FC236}">
                <a16:creationId xmlns:a16="http://schemas.microsoft.com/office/drawing/2014/main" id="{A95B5735-F62E-48C7-917F-2482FC3B7D0C}"/>
              </a:ext>
            </a:extLst>
          </p:cNvPr>
          <p:cNvSpPr>
            <a:spLocks noGrp="1"/>
          </p:cNvSpPr>
          <p:nvPr>
            <p:ph type="pic" sz="quarter" idx="11"/>
          </p:nvPr>
        </p:nvSpPr>
        <p:spPr>
          <a:xfrm>
            <a:off x="4700441" y="657225"/>
            <a:ext cx="3829050" cy="3829050"/>
          </a:xfrm>
          <a:custGeom>
            <a:avLst/>
            <a:gdLst>
              <a:gd name="connsiteX0" fmla="*/ 304792 w 5105400"/>
              <a:gd name="connsiteY0" fmla="*/ 0 h 5105400"/>
              <a:gd name="connsiteX1" fmla="*/ 4800608 w 5105400"/>
              <a:gd name="connsiteY1" fmla="*/ 0 h 5105400"/>
              <a:gd name="connsiteX2" fmla="*/ 5105400 w 5105400"/>
              <a:gd name="connsiteY2" fmla="*/ 304792 h 5105400"/>
              <a:gd name="connsiteX3" fmla="*/ 5105400 w 5105400"/>
              <a:gd name="connsiteY3" fmla="*/ 4800608 h 5105400"/>
              <a:gd name="connsiteX4" fmla="*/ 4800608 w 5105400"/>
              <a:gd name="connsiteY4" fmla="*/ 5105400 h 5105400"/>
              <a:gd name="connsiteX5" fmla="*/ 304792 w 5105400"/>
              <a:gd name="connsiteY5" fmla="*/ 5105400 h 5105400"/>
              <a:gd name="connsiteX6" fmla="*/ 0 w 5105400"/>
              <a:gd name="connsiteY6" fmla="*/ 4800608 h 5105400"/>
              <a:gd name="connsiteX7" fmla="*/ 0 w 5105400"/>
              <a:gd name="connsiteY7" fmla="*/ 304792 h 5105400"/>
              <a:gd name="connsiteX8" fmla="*/ 304792 w 5105400"/>
              <a:gd name="connsiteY8" fmla="*/ 0 h 510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5400" h="5105400">
                <a:moveTo>
                  <a:pt x="304792" y="0"/>
                </a:moveTo>
                <a:lnTo>
                  <a:pt x="4800608" y="0"/>
                </a:lnTo>
                <a:cubicBezTo>
                  <a:pt x="4968940" y="0"/>
                  <a:pt x="5105400" y="136460"/>
                  <a:pt x="5105400" y="304792"/>
                </a:cubicBezTo>
                <a:lnTo>
                  <a:pt x="5105400" y="4800608"/>
                </a:lnTo>
                <a:cubicBezTo>
                  <a:pt x="5105400" y="4968940"/>
                  <a:pt x="4968940" y="5105400"/>
                  <a:pt x="4800608" y="5105400"/>
                </a:cubicBezTo>
                <a:lnTo>
                  <a:pt x="304792" y="5105400"/>
                </a:lnTo>
                <a:cubicBezTo>
                  <a:pt x="136460" y="5105400"/>
                  <a:pt x="0" y="4968940"/>
                  <a:pt x="0" y="4800608"/>
                </a:cubicBezTo>
                <a:lnTo>
                  <a:pt x="0" y="304792"/>
                </a:lnTo>
                <a:cubicBezTo>
                  <a:pt x="0" y="136460"/>
                  <a:pt x="136460" y="0"/>
                  <a:pt x="304792" y="0"/>
                </a:cubicBezTo>
                <a:close/>
              </a:path>
            </a:pathLst>
          </a:custGeom>
          <a:solidFill>
            <a:schemeClr val="bg2">
              <a:lumMod val="95000"/>
            </a:schemeClr>
          </a:solidFill>
        </p:spPr>
        <p:txBody>
          <a:bodyPr wrap="square">
            <a:noAutofit/>
          </a:bodyPr>
          <a:lstStyle>
            <a:lvl1pPr>
              <a:defRPr sz="600"/>
            </a:lvl1pPr>
          </a:lstStyle>
          <a:p>
            <a:endParaRPr lang="en-US"/>
          </a:p>
        </p:txBody>
      </p:sp>
    </p:spTree>
    <p:extLst>
      <p:ext uri="{BB962C8B-B14F-4D97-AF65-F5344CB8AC3E}">
        <p14:creationId xmlns:p14="http://schemas.microsoft.com/office/powerpoint/2010/main" val="28377436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3B879EE2-C3D8-495A-A4D5-E5DEE4190FC2}"/>
              </a:ext>
            </a:extLst>
          </p:cNvPr>
          <p:cNvSpPr>
            <a:spLocks noGrp="1"/>
          </p:cNvSpPr>
          <p:nvPr>
            <p:ph type="body" sz="quarter" idx="10" hasCustomPrompt="1"/>
          </p:nvPr>
        </p:nvSpPr>
        <p:spPr>
          <a:xfrm>
            <a:off x="1145382" y="292285"/>
            <a:ext cx="3155156" cy="638223"/>
          </a:xfrm>
        </p:spPr>
        <p:txBody>
          <a:bodyPr anchor="ctr">
            <a:normAutofit/>
          </a:bodyPr>
          <a:lstStyle>
            <a:lvl1pPr marL="0" indent="0">
              <a:lnSpc>
                <a:spcPct val="100000"/>
              </a:lnSpc>
              <a:buNone/>
              <a:defRPr sz="3000" b="1">
                <a:latin typeface="+mj-lt"/>
              </a:defRPr>
            </a:lvl1pPr>
          </a:lstStyle>
          <a:p>
            <a:pPr lvl="0"/>
            <a:r>
              <a:rPr lang="en-US" dirty="0"/>
              <a:t>Title Here</a:t>
            </a:r>
          </a:p>
        </p:txBody>
      </p:sp>
      <p:sp>
        <p:nvSpPr>
          <p:cNvPr id="5" name="Picture Placeholder 4">
            <a:extLst>
              <a:ext uri="{FF2B5EF4-FFF2-40B4-BE49-F238E27FC236}">
                <a16:creationId xmlns:a16="http://schemas.microsoft.com/office/drawing/2014/main" id="{AE7D3D0E-B7A6-473A-B154-82DAE126EDA1}"/>
              </a:ext>
            </a:extLst>
          </p:cNvPr>
          <p:cNvSpPr>
            <a:spLocks noGrp="1"/>
          </p:cNvSpPr>
          <p:nvPr>
            <p:ph type="pic" sz="quarter" idx="11"/>
          </p:nvPr>
        </p:nvSpPr>
        <p:spPr>
          <a:xfrm>
            <a:off x="1463279" y="1588294"/>
            <a:ext cx="1439465" cy="2538413"/>
          </a:xfrm>
          <a:solidFill>
            <a:schemeClr val="bg2">
              <a:lumMod val="95000"/>
            </a:schemeClr>
          </a:solidFill>
        </p:spPr>
        <p:txBody>
          <a:bodyPr>
            <a:normAutofit/>
          </a:bodyPr>
          <a:lstStyle>
            <a:lvl1pPr>
              <a:defRPr sz="600"/>
            </a:lvl1pPr>
          </a:lstStyle>
          <a:p>
            <a:endParaRPr lang="en-US"/>
          </a:p>
        </p:txBody>
      </p:sp>
    </p:spTree>
    <p:extLst>
      <p:ext uri="{BB962C8B-B14F-4D97-AF65-F5344CB8AC3E}">
        <p14:creationId xmlns:p14="http://schemas.microsoft.com/office/powerpoint/2010/main" val="4462096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3B879EE2-C3D8-495A-A4D5-E5DEE4190FC2}"/>
              </a:ext>
            </a:extLst>
          </p:cNvPr>
          <p:cNvSpPr>
            <a:spLocks noGrp="1"/>
          </p:cNvSpPr>
          <p:nvPr>
            <p:ph type="body" sz="quarter" idx="10" hasCustomPrompt="1"/>
          </p:nvPr>
        </p:nvSpPr>
        <p:spPr>
          <a:xfrm>
            <a:off x="1145382" y="292285"/>
            <a:ext cx="3155156" cy="638223"/>
          </a:xfrm>
        </p:spPr>
        <p:txBody>
          <a:bodyPr anchor="ctr">
            <a:normAutofit/>
          </a:bodyPr>
          <a:lstStyle>
            <a:lvl1pPr marL="0" indent="0">
              <a:lnSpc>
                <a:spcPct val="100000"/>
              </a:lnSpc>
              <a:buNone/>
              <a:defRPr sz="3000" b="1">
                <a:latin typeface="+mj-lt"/>
              </a:defRPr>
            </a:lvl1pPr>
          </a:lstStyle>
          <a:p>
            <a:pPr lvl="0"/>
            <a:r>
              <a:rPr lang="en-US" dirty="0"/>
              <a:t>Title Here</a:t>
            </a:r>
          </a:p>
        </p:txBody>
      </p:sp>
      <p:sp>
        <p:nvSpPr>
          <p:cNvPr id="12" name="Picture Placeholder 11">
            <a:extLst>
              <a:ext uri="{FF2B5EF4-FFF2-40B4-BE49-F238E27FC236}">
                <a16:creationId xmlns:a16="http://schemas.microsoft.com/office/drawing/2014/main" id="{73CE4F9E-FB65-436E-A681-A830D1F9B268}"/>
              </a:ext>
            </a:extLst>
          </p:cNvPr>
          <p:cNvSpPr>
            <a:spLocks noGrp="1"/>
          </p:cNvSpPr>
          <p:nvPr>
            <p:ph type="pic" sz="quarter" idx="11"/>
          </p:nvPr>
        </p:nvSpPr>
        <p:spPr>
          <a:xfrm>
            <a:off x="2566988" y="1228725"/>
            <a:ext cx="4010025" cy="2686050"/>
          </a:xfrm>
          <a:custGeom>
            <a:avLst/>
            <a:gdLst>
              <a:gd name="connsiteX0" fmla="*/ 152424 w 5346700"/>
              <a:gd name="connsiteY0" fmla="*/ 0 h 3581400"/>
              <a:gd name="connsiteX1" fmla="*/ 5194276 w 5346700"/>
              <a:gd name="connsiteY1" fmla="*/ 0 h 3581400"/>
              <a:gd name="connsiteX2" fmla="*/ 5346700 w 5346700"/>
              <a:gd name="connsiteY2" fmla="*/ 152424 h 3581400"/>
              <a:gd name="connsiteX3" fmla="*/ 5346700 w 5346700"/>
              <a:gd name="connsiteY3" fmla="*/ 3428976 h 3581400"/>
              <a:gd name="connsiteX4" fmla="*/ 5194276 w 5346700"/>
              <a:gd name="connsiteY4" fmla="*/ 3581400 h 3581400"/>
              <a:gd name="connsiteX5" fmla="*/ 152424 w 5346700"/>
              <a:gd name="connsiteY5" fmla="*/ 3581400 h 3581400"/>
              <a:gd name="connsiteX6" fmla="*/ 0 w 5346700"/>
              <a:gd name="connsiteY6" fmla="*/ 3428976 h 3581400"/>
              <a:gd name="connsiteX7" fmla="*/ 0 w 5346700"/>
              <a:gd name="connsiteY7" fmla="*/ 152424 h 3581400"/>
              <a:gd name="connsiteX8" fmla="*/ 152424 w 5346700"/>
              <a:gd name="connsiteY8" fmla="*/ 0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46700" h="3581400">
                <a:moveTo>
                  <a:pt x="152424" y="0"/>
                </a:moveTo>
                <a:lnTo>
                  <a:pt x="5194276" y="0"/>
                </a:lnTo>
                <a:cubicBezTo>
                  <a:pt x="5278457" y="0"/>
                  <a:pt x="5346700" y="68243"/>
                  <a:pt x="5346700" y="152424"/>
                </a:cubicBezTo>
                <a:lnTo>
                  <a:pt x="5346700" y="3428976"/>
                </a:lnTo>
                <a:cubicBezTo>
                  <a:pt x="5346700" y="3513157"/>
                  <a:pt x="5278457" y="3581400"/>
                  <a:pt x="5194276" y="3581400"/>
                </a:cubicBezTo>
                <a:lnTo>
                  <a:pt x="152424" y="3581400"/>
                </a:lnTo>
                <a:cubicBezTo>
                  <a:pt x="68243" y="3581400"/>
                  <a:pt x="0" y="3513157"/>
                  <a:pt x="0" y="3428976"/>
                </a:cubicBezTo>
                <a:lnTo>
                  <a:pt x="0" y="152424"/>
                </a:lnTo>
                <a:cubicBezTo>
                  <a:pt x="0" y="68243"/>
                  <a:pt x="68243" y="0"/>
                  <a:pt x="152424" y="0"/>
                </a:cubicBezTo>
                <a:close/>
              </a:path>
            </a:pathLst>
          </a:custGeom>
          <a:solidFill>
            <a:schemeClr val="bg2">
              <a:lumMod val="95000"/>
            </a:schemeClr>
          </a:solidFill>
        </p:spPr>
        <p:txBody>
          <a:bodyPr wrap="square">
            <a:noAutofit/>
          </a:bodyPr>
          <a:lstStyle>
            <a:lvl1pPr>
              <a:defRPr sz="600"/>
            </a:lvl1pPr>
          </a:lstStyle>
          <a:p>
            <a:endParaRPr lang="en-US"/>
          </a:p>
        </p:txBody>
      </p:sp>
      <p:sp>
        <p:nvSpPr>
          <p:cNvPr id="11" name="Picture Placeholder 10">
            <a:extLst>
              <a:ext uri="{FF2B5EF4-FFF2-40B4-BE49-F238E27FC236}">
                <a16:creationId xmlns:a16="http://schemas.microsoft.com/office/drawing/2014/main" id="{ECDA197A-C563-48BF-BBD5-FED851907D36}"/>
              </a:ext>
            </a:extLst>
          </p:cNvPr>
          <p:cNvSpPr>
            <a:spLocks noGrp="1"/>
          </p:cNvSpPr>
          <p:nvPr>
            <p:ph type="pic" sz="quarter" idx="12"/>
          </p:nvPr>
        </p:nvSpPr>
        <p:spPr>
          <a:xfrm>
            <a:off x="6686550" y="1762125"/>
            <a:ext cx="1714500" cy="1619250"/>
          </a:xfrm>
          <a:custGeom>
            <a:avLst/>
            <a:gdLst>
              <a:gd name="connsiteX0" fmla="*/ 91887 w 2286000"/>
              <a:gd name="connsiteY0" fmla="*/ 0 h 2159000"/>
              <a:gd name="connsiteX1" fmla="*/ 2194113 w 2286000"/>
              <a:gd name="connsiteY1" fmla="*/ 0 h 2159000"/>
              <a:gd name="connsiteX2" fmla="*/ 2286000 w 2286000"/>
              <a:gd name="connsiteY2" fmla="*/ 91887 h 2159000"/>
              <a:gd name="connsiteX3" fmla="*/ 2286000 w 2286000"/>
              <a:gd name="connsiteY3" fmla="*/ 2067113 h 2159000"/>
              <a:gd name="connsiteX4" fmla="*/ 2194113 w 2286000"/>
              <a:gd name="connsiteY4" fmla="*/ 2159000 h 2159000"/>
              <a:gd name="connsiteX5" fmla="*/ 91887 w 2286000"/>
              <a:gd name="connsiteY5" fmla="*/ 2159000 h 2159000"/>
              <a:gd name="connsiteX6" fmla="*/ 0 w 2286000"/>
              <a:gd name="connsiteY6" fmla="*/ 2067113 h 2159000"/>
              <a:gd name="connsiteX7" fmla="*/ 0 w 2286000"/>
              <a:gd name="connsiteY7" fmla="*/ 91887 h 2159000"/>
              <a:gd name="connsiteX8" fmla="*/ 91887 w 2286000"/>
              <a:gd name="connsiteY8" fmla="*/ 0 h 215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6000" h="2159000">
                <a:moveTo>
                  <a:pt x="91887" y="0"/>
                </a:moveTo>
                <a:lnTo>
                  <a:pt x="2194113" y="0"/>
                </a:lnTo>
                <a:cubicBezTo>
                  <a:pt x="2244861" y="0"/>
                  <a:pt x="2286000" y="41139"/>
                  <a:pt x="2286000" y="91887"/>
                </a:cubicBezTo>
                <a:lnTo>
                  <a:pt x="2286000" y="2067113"/>
                </a:lnTo>
                <a:cubicBezTo>
                  <a:pt x="2286000" y="2117861"/>
                  <a:pt x="2244861" y="2159000"/>
                  <a:pt x="2194113" y="2159000"/>
                </a:cubicBezTo>
                <a:lnTo>
                  <a:pt x="91887" y="2159000"/>
                </a:lnTo>
                <a:cubicBezTo>
                  <a:pt x="41139" y="2159000"/>
                  <a:pt x="0" y="2117861"/>
                  <a:pt x="0" y="2067113"/>
                </a:cubicBezTo>
                <a:lnTo>
                  <a:pt x="0" y="91887"/>
                </a:lnTo>
                <a:cubicBezTo>
                  <a:pt x="0" y="41139"/>
                  <a:pt x="41139" y="0"/>
                  <a:pt x="91887" y="0"/>
                </a:cubicBezTo>
                <a:close/>
              </a:path>
            </a:pathLst>
          </a:custGeom>
          <a:solidFill>
            <a:schemeClr val="bg2">
              <a:lumMod val="95000"/>
            </a:schemeClr>
          </a:solidFill>
        </p:spPr>
        <p:txBody>
          <a:bodyPr wrap="square">
            <a:noAutofit/>
          </a:bodyPr>
          <a:lstStyle>
            <a:lvl1pPr>
              <a:defRPr sz="600"/>
            </a:lvl1pPr>
          </a:lstStyle>
          <a:p>
            <a:endParaRPr lang="en-US"/>
          </a:p>
        </p:txBody>
      </p:sp>
      <p:sp>
        <p:nvSpPr>
          <p:cNvPr id="10" name="Picture Placeholder 9">
            <a:extLst>
              <a:ext uri="{FF2B5EF4-FFF2-40B4-BE49-F238E27FC236}">
                <a16:creationId xmlns:a16="http://schemas.microsoft.com/office/drawing/2014/main" id="{96E4D7DE-C8D9-4DC4-84E9-910C2AD39946}"/>
              </a:ext>
            </a:extLst>
          </p:cNvPr>
          <p:cNvSpPr>
            <a:spLocks noGrp="1"/>
          </p:cNvSpPr>
          <p:nvPr>
            <p:ph type="pic" sz="quarter" idx="13"/>
          </p:nvPr>
        </p:nvSpPr>
        <p:spPr>
          <a:xfrm>
            <a:off x="742950" y="1762125"/>
            <a:ext cx="1714500" cy="1619250"/>
          </a:xfrm>
          <a:custGeom>
            <a:avLst/>
            <a:gdLst>
              <a:gd name="connsiteX0" fmla="*/ 91887 w 2286000"/>
              <a:gd name="connsiteY0" fmla="*/ 0 h 2159000"/>
              <a:gd name="connsiteX1" fmla="*/ 2194113 w 2286000"/>
              <a:gd name="connsiteY1" fmla="*/ 0 h 2159000"/>
              <a:gd name="connsiteX2" fmla="*/ 2286000 w 2286000"/>
              <a:gd name="connsiteY2" fmla="*/ 91887 h 2159000"/>
              <a:gd name="connsiteX3" fmla="*/ 2286000 w 2286000"/>
              <a:gd name="connsiteY3" fmla="*/ 2067113 h 2159000"/>
              <a:gd name="connsiteX4" fmla="*/ 2194113 w 2286000"/>
              <a:gd name="connsiteY4" fmla="*/ 2159000 h 2159000"/>
              <a:gd name="connsiteX5" fmla="*/ 91887 w 2286000"/>
              <a:gd name="connsiteY5" fmla="*/ 2159000 h 2159000"/>
              <a:gd name="connsiteX6" fmla="*/ 0 w 2286000"/>
              <a:gd name="connsiteY6" fmla="*/ 2067113 h 2159000"/>
              <a:gd name="connsiteX7" fmla="*/ 0 w 2286000"/>
              <a:gd name="connsiteY7" fmla="*/ 91887 h 2159000"/>
              <a:gd name="connsiteX8" fmla="*/ 91887 w 2286000"/>
              <a:gd name="connsiteY8" fmla="*/ 0 h 215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6000" h="2159000">
                <a:moveTo>
                  <a:pt x="91887" y="0"/>
                </a:moveTo>
                <a:lnTo>
                  <a:pt x="2194113" y="0"/>
                </a:lnTo>
                <a:cubicBezTo>
                  <a:pt x="2244861" y="0"/>
                  <a:pt x="2286000" y="41139"/>
                  <a:pt x="2286000" y="91887"/>
                </a:cubicBezTo>
                <a:lnTo>
                  <a:pt x="2286000" y="2067113"/>
                </a:lnTo>
                <a:cubicBezTo>
                  <a:pt x="2286000" y="2117861"/>
                  <a:pt x="2244861" y="2159000"/>
                  <a:pt x="2194113" y="2159000"/>
                </a:cubicBezTo>
                <a:lnTo>
                  <a:pt x="91887" y="2159000"/>
                </a:lnTo>
                <a:cubicBezTo>
                  <a:pt x="41139" y="2159000"/>
                  <a:pt x="0" y="2117861"/>
                  <a:pt x="0" y="2067113"/>
                </a:cubicBezTo>
                <a:lnTo>
                  <a:pt x="0" y="91887"/>
                </a:lnTo>
                <a:cubicBezTo>
                  <a:pt x="0" y="41139"/>
                  <a:pt x="41139" y="0"/>
                  <a:pt x="91887" y="0"/>
                </a:cubicBezTo>
                <a:close/>
              </a:path>
            </a:pathLst>
          </a:custGeom>
          <a:solidFill>
            <a:schemeClr val="bg2">
              <a:lumMod val="95000"/>
            </a:schemeClr>
          </a:solidFill>
        </p:spPr>
        <p:txBody>
          <a:bodyPr wrap="square">
            <a:noAutofit/>
          </a:bodyPr>
          <a:lstStyle>
            <a:lvl1pPr>
              <a:defRPr sz="600"/>
            </a:lvl1pPr>
          </a:lstStyle>
          <a:p>
            <a:endParaRPr lang="en-US"/>
          </a:p>
        </p:txBody>
      </p:sp>
    </p:spTree>
    <p:extLst>
      <p:ext uri="{BB962C8B-B14F-4D97-AF65-F5344CB8AC3E}">
        <p14:creationId xmlns:p14="http://schemas.microsoft.com/office/powerpoint/2010/main" val="3139708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Rectangle 3"/>
          <p:cNvSpPr/>
          <p:nvPr userDrawn="1"/>
        </p:nvSpPr>
        <p:spPr>
          <a:xfrm>
            <a:off x="0" y="4963500"/>
            <a:ext cx="9144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Rectangle 4"/>
          <p:cNvSpPr/>
          <p:nvPr userDrawn="1"/>
        </p:nvSpPr>
        <p:spPr>
          <a:xfrm>
            <a:off x="0" y="0"/>
            <a:ext cx="9144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4843181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3B879EE2-C3D8-495A-A4D5-E5DEE4190FC2}"/>
              </a:ext>
            </a:extLst>
          </p:cNvPr>
          <p:cNvSpPr>
            <a:spLocks noGrp="1"/>
          </p:cNvSpPr>
          <p:nvPr>
            <p:ph type="body" sz="quarter" idx="10" hasCustomPrompt="1"/>
          </p:nvPr>
        </p:nvSpPr>
        <p:spPr>
          <a:xfrm>
            <a:off x="1145382" y="292285"/>
            <a:ext cx="3155156" cy="638223"/>
          </a:xfrm>
        </p:spPr>
        <p:txBody>
          <a:bodyPr anchor="ctr">
            <a:normAutofit/>
          </a:bodyPr>
          <a:lstStyle>
            <a:lvl1pPr marL="0" indent="0">
              <a:lnSpc>
                <a:spcPct val="100000"/>
              </a:lnSpc>
              <a:buNone/>
              <a:defRPr sz="3000" b="1">
                <a:latin typeface="+mj-lt"/>
              </a:defRPr>
            </a:lvl1pPr>
          </a:lstStyle>
          <a:p>
            <a:pPr lvl="0"/>
            <a:r>
              <a:rPr lang="en-US" dirty="0"/>
              <a:t>Title Here</a:t>
            </a:r>
          </a:p>
        </p:txBody>
      </p:sp>
      <p:sp>
        <p:nvSpPr>
          <p:cNvPr id="6" name="Picture Placeholder 5">
            <a:extLst>
              <a:ext uri="{FF2B5EF4-FFF2-40B4-BE49-F238E27FC236}">
                <a16:creationId xmlns:a16="http://schemas.microsoft.com/office/drawing/2014/main" id="{407E7A43-76B9-4A87-B783-3AFB4CD43BAB}"/>
              </a:ext>
            </a:extLst>
          </p:cNvPr>
          <p:cNvSpPr>
            <a:spLocks noGrp="1"/>
          </p:cNvSpPr>
          <p:nvPr>
            <p:ph type="pic" sz="quarter" idx="11"/>
          </p:nvPr>
        </p:nvSpPr>
        <p:spPr>
          <a:xfrm>
            <a:off x="957262" y="1243014"/>
            <a:ext cx="4772025" cy="2007394"/>
          </a:xfrm>
          <a:custGeom>
            <a:avLst/>
            <a:gdLst>
              <a:gd name="connsiteX0" fmla="*/ 160351 w 6362700"/>
              <a:gd name="connsiteY0" fmla="*/ 0 h 2676525"/>
              <a:gd name="connsiteX1" fmla="*/ 6362700 w 6362700"/>
              <a:gd name="connsiteY1" fmla="*/ 0 h 2676525"/>
              <a:gd name="connsiteX2" fmla="*/ 6362700 w 6362700"/>
              <a:gd name="connsiteY2" fmla="*/ 2676525 h 2676525"/>
              <a:gd name="connsiteX3" fmla="*/ 160351 w 6362700"/>
              <a:gd name="connsiteY3" fmla="*/ 2676525 h 2676525"/>
              <a:gd name="connsiteX4" fmla="*/ 0 w 6362700"/>
              <a:gd name="connsiteY4" fmla="*/ 2516174 h 2676525"/>
              <a:gd name="connsiteX5" fmla="*/ 0 w 6362700"/>
              <a:gd name="connsiteY5" fmla="*/ 160351 h 2676525"/>
              <a:gd name="connsiteX6" fmla="*/ 160351 w 6362700"/>
              <a:gd name="connsiteY6" fmla="*/ 0 h 267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2700" h="2676525">
                <a:moveTo>
                  <a:pt x="160351" y="0"/>
                </a:moveTo>
                <a:lnTo>
                  <a:pt x="6362700" y="0"/>
                </a:lnTo>
                <a:lnTo>
                  <a:pt x="6362700" y="2676525"/>
                </a:lnTo>
                <a:lnTo>
                  <a:pt x="160351" y="2676525"/>
                </a:lnTo>
                <a:cubicBezTo>
                  <a:pt x="71792" y="2676525"/>
                  <a:pt x="0" y="2604733"/>
                  <a:pt x="0" y="2516174"/>
                </a:cubicBezTo>
                <a:lnTo>
                  <a:pt x="0" y="160351"/>
                </a:lnTo>
                <a:cubicBezTo>
                  <a:pt x="0" y="71792"/>
                  <a:pt x="71792" y="0"/>
                  <a:pt x="160351" y="0"/>
                </a:cubicBezTo>
                <a:close/>
              </a:path>
            </a:pathLst>
          </a:custGeom>
          <a:solidFill>
            <a:schemeClr val="bg2">
              <a:lumMod val="95000"/>
            </a:schemeClr>
          </a:solidFill>
        </p:spPr>
        <p:txBody>
          <a:bodyPr wrap="square">
            <a:noAutofit/>
          </a:bodyPr>
          <a:lstStyle>
            <a:lvl1pPr>
              <a:defRPr sz="600"/>
            </a:lvl1pPr>
          </a:lstStyle>
          <a:p>
            <a:endParaRPr lang="en-US"/>
          </a:p>
        </p:txBody>
      </p:sp>
    </p:spTree>
    <p:extLst>
      <p:ext uri="{BB962C8B-B14F-4D97-AF65-F5344CB8AC3E}">
        <p14:creationId xmlns:p14="http://schemas.microsoft.com/office/powerpoint/2010/main" val="40272879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3B879EE2-C3D8-495A-A4D5-E5DEE4190FC2}"/>
              </a:ext>
            </a:extLst>
          </p:cNvPr>
          <p:cNvSpPr>
            <a:spLocks noGrp="1"/>
          </p:cNvSpPr>
          <p:nvPr>
            <p:ph type="body" sz="quarter" idx="10" hasCustomPrompt="1"/>
          </p:nvPr>
        </p:nvSpPr>
        <p:spPr>
          <a:xfrm>
            <a:off x="1145382" y="292285"/>
            <a:ext cx="3155156" cy="638223"/>
          </a:xfrm>
        </p:spPr>
        <p:txBody>
          <a:bodyPr anchor="ctr">
            <a:normAutofit/>
          </a:bodyPr>
          <a:lstStyle>
            <a:lvl1pPr marL="0" indent="0">
              <a:lnSpc>
                <a:spcPct val="100000"/>
              </a:lnSpc>
              <a:buNone/>
              <a:defRPr sz="3000" b="1">
                <a:latin typeface="+mj-lt"/>
              </a:defRPr>
            </a:lvl1pPr>
          </a:lstStyle>
          <a:p>
            <a:pPr lvl="0"/>
            <a:r>
              <a:rPr lang="en-US" dirty="0"/>
              <a:t>Title Here</a:t>
            </a:r>
          </a:p>
        </p:txBody>
      </p:sp>
      <p:sp>
        <p:nvSpPr>
          <p:cNvPr id="6" name="Picture Placeholder 5">
            <a:extLst>
              <a:ext uri="{FF2B5EF4-FFF2-40B4-BE49-F238E27FC236}">
                <a16:creationId xmlns:a16="http://schemas.microsoft.com/office/drawing/2014/main" id="{FBBD9B17-BC4F-46A7-9565-EBE58043B1F1}"/>
              </a:ext>
            </a:extLst>
          </p:cNvPr>
          <p:cNvSpPr>
            <a:spLocks noGrp="1"/>
          </p:cNvSpPr>
          <p:nvPr>
            <p:ph type="pic" sz="quarter" idx="11"/>
          </p:nvPr>
        </p:nvSpPr>
        <p:spPr>
          <a:xfrm>
            <a:off x="1145381" y="1228725"/>
            <a:ext cx="2333625" cy="2333625"/>
          </a:xfrm>
          <a:custGeom>
            <a:avLst/>
            <a:gdLst>
              <a:gd name="connsiteX0" fmla="*/ 147112 w 3111500"/>
              <a:gd name="connsiteY0" fmla="*/ 0 h 3111500"/>
              <a:gd name="connsiteX1" fmla="*/ 2964388 w 3111500"/>
              <a:gd name="connsiteY1" fmla="*/ 0 h 3111500"/>
              <a:gd name="connsiteX2" fmla="*/ 3111500 w 3111500"/>
              <a:gd name="connsiteY2" fmla="*/ 147112 h 3111500"/>
              <a:gd name="connsiteX3" fmla="*/ 3111500 w 3111500"/>
              <a:gd name="connsiteY3" fmla="*/ 2964388 h 3111500"/>
              <a:gd name="connsiteX4" fmla="*/ 2964388 w 3111500"/>
              <a:gd name="connsiteY4" fmla="*/ 3111500 h 3111500"/>
              <a:gd name="connsiteX5" fmla="*/ 147112 w 3111500"/>
              <a:gd name="connsiteY5" fmla="*/ 3111500 h 3111500"/>
              <a:gd name="connsiteX6" fmla="*/ 0 w 3111500"/>
              <a:gd name="connsiteY6" fmla="*/ 2964388 h 3111500"/>
              <a:gd name="connsiteX7" fmla="*/ 0 w 3111500"/>
              <a:gd name="connsiteY7" fmla="*/ 147112 h 3111500"/>
              <a:gd name="connsiteX8" fmla="*/ 147112 w 31115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1500" h="3111500">
                <a:moveTo>
                  <a:pt x="147112" y="0"/>
                </a:moveTo>
                <a:lnTo>
                  <a:pt x="2964388" y="0"/>
                </a:lnTo>
                <a:cubicBezTo>
                  <a:pt x="3045636" y="0"/>
                  <a:pt x="3111500" y="65864"/>
                  <a:pt x="3111500" y="147112"/>
                </a:cubicBezTo>
                <a:lnTo>
                  <a:pt x="3111500" y="2964388"/>
                </a:lnTo>
                <a:cubicBezTo>
                  <a:pt x="3111500" y="3045636"/>
                  <a:pt x="3045636" y="3111500"/>
                  <a:pt x="2964388" y="3111500"/>
                </a:cubicBezTo>
                <a:lnTo>
                  <a:pt x="147112" y="3111500"/>
                </a:lnTo>
                <a:cubicBezTo>
                  <a:pt x="65864" y="3111500"/>
                  <a:pt x="0" y="3045636"/>
                  <a:pt x="0" y="2964388"/>
                </a:cubicBezTo>
                <a:lnTo>
                  <a:pt x="0" y="147112"/>
                </a:lnTo>
                <a:cubicBezTo>
                  <a:pt x="0" y="65864"/>
                  <a:pt x="65864" y="0"/>
                  <a:pt x="147112" y="0"/>
                </a:cubicBezTo>
                <a:close/>
              </a:path>
            </a:pathLst>
          </a:custGeom>
          <a:solidFill>
            <a:schemeClr val="bg2">
              <a:lumMod val="95000"/>
            </a:schemeClr>
          </a:solidFill>
        </p:spPr>
        <p:txBody>
          <a:bodyPr wrap="square">
            <a:noAutofit/>
          </a:bodyPr>
          <a:lstStyle>
            <a:lvl1pPr>
              <a:defRPr sz="600"/>
            </a:lvl1pPr>
          </a:lstStyle>
          <a:p>
            <a:endParaRPr lang="en-US"/>
          </a:p>
        </p:txBody>
      </p:sp>
    </p:spTree>
    <p:extLst>
      <p:ext uri="{BB962C8B-B14F-4D97-AF65-F5344CB8AC3E}">
        <p14:creationId xmlns:p14="http://schemas.microsoft.com/office/powerpoint/2010/main" val="16241521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E5C9842-6F70-4BA1-9568-370F678EB9C3}"/>
              </a:ext>
            </a:extLst>
          </p:cNvPr>
          <p:cNvSpPr>
            <a:spLocks noGrp="1"/>
          </p:cNvSpPr>
          <p:nvPr>
            <p:ph type="pic" sz="quarter" idx="13"/>
          </p:nvPr>
        </p:nvSpPr>
        <p:spPr>
          <a:xfrm>
            <a:off x="560858" y="1223636"/>
            <a:ext cx="8022285" cy="2164556"/>
          </a:xfrm>
          <a:custGeom>
            <a:avLst/>
            <a:gdLst>
              <a:gd name="connsiteX0" fmla="*/ 242892 w 10696380"/>
              <a:gd name="connsiteY0" fmla="*/ 0 h 2886075"/>
              <a:gd name="connsiteX1" fmla="*/ 10453488 w 10696380"/>
              <a:gd name="connsiteY1" fmla="*/ 0 h 2886075"/>
              <a:gd name="connsiteX2" fmla="*/ 10696380 w 10696380"/>
              <a:gd name="connsiteY2" fmla="*/ 242892 h 2886075"/>
              <a:gd name="connsiteX3" fmla="*/ 10696380 w 10696380"/>
              <a:gd name="connsiteY3" fmla="*/ 2643183 h 2886075"/>
              <a:gd name="connsiteX4" fmla="*/ 10453488 w 10696380"/>
              <a:gd name="connsiteY4" fmla="*/ 2886075 h 2886075"/>
              <a:gd name="connsiteX5" fmla="*/ 242892 w 10696380"/>
              <a:gd name="connsiteY5" fmla="*/ 2886075 h 2886075"/>
              <a:gd name="connsiteX6" fmla="*/ 0 w 10696380"/>
              <a:gd name="connsiteY6" fmla="*/ 2643183 h 2886075"/>
              <a:gd name="connsiteX7" fmla="*/ 0 w 10696380"/>
              <a:gd name="connsiteY7" fmla="*/ 242892 h 2886075"/>
              <a:gd name="connsiteX8" fmla="*/ 242892 w 10696380"/>
              <a:gd name="connsiteY8" fmla="*/ 0 h 288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6380" h="2886075">
                <a:moveTo>
                  <a:pt x="242892" y="0"/>
                </a:moveTo>
                <a:lnTo>
                  <a:pt x="10453488" y="0"/>
                </a:lnTo>
                <a:cubicBezTo>
                  <a:pt x="10587634" y="0"/>
                  <a:pt x="10696380" y="108746"/>
                  <a:pt x="10696380" y="242892"/>
                </a:cubicBezTo>
                <a:lnTo>
                  <a:pt x="10696380" y="2643183"/>
                </a:lnTo>
                <a:cubicBezTo>
                  <a:pt x="10696380" y="2777329"/>
                  <a:pt x="10587634" y="2886075"/>
                  <a:pt x="10453488" y="2886075"/>
                </a:cubicBezTo>
                <a:lnTo>
                  <a:pt x="242892" y="2886075"/>
                </a:lnTo>
                <a:cubicBezTo>
                  <a:pt x="108746" y="2886075"/>
                  <a:pt x="0" y="2777329"/>
                  <a:pt x="0" y="2643183"/>
                </a:cubicBezTo>
                <a:lnTo>
                  <a:pt x="0" y="242892"/>
                </a:lnTo>
                <a:cubicBezTo>
                  <a:pt x="0" y="108746"/>
                  <a:pt x="108746" y="0"/>
                  <a:pt x="242892" y="0"/>
                </a:cubicBezTo>
                <a:close/>
              </a:path>
            </a:pathLst>
          </a:custGeom>
          <a:solidFill>
            <a:schemeClr val="bg2">
              <a:lumMod val="85000"/>
            </a:schemeClr>
          </a:solidFill>
        </p:spPr>
        <p:txBody>
          <a:bodyPr wrap="square">
            <a:noAutofit/>
          </a:bodyPr>
          <a:lstStyle>
            <a:lvl1pPr>
              <a:defRPr sz="600"/>
            </a:lvl1pPr>
          </a:lstStyle>
          <a:p>
            <a:endParaRPr lang="en-US"/>
          </a:p>
        </p:txBody>
      </p:sp>
      <p:sp>
        <p:nvSpPr>
          <p:cNvPr id="2" name="Text Placeholder 4">
            <a:extLst>
              <a:ext uri="{FF2B5EF4-FFF2-40B4-BE49-F238E27FC236}">
                <a16:creationId xmlns:a16="http://schemas.microsoft.com/office/drawing/2014/main" id="{3B879EE2-C3D8-495A-A4D5-E5DEE4190FC2}"/>
              </a:ext>
            </a:extLst>
          </p:cNvPr>
          <p:cNvSpPr>
            <a:spLocks noGrp="1"/>
          </p:cNvSpPr>
          <p:nvPr>
            <p:ph type="body" sz="quarter" idx="10" hasCustomPrompt="1"/>
          </p:nvPr>
        </p:nvSpPr>
        <p:spPr>
          <a:xfrm>
            <a:off x="1145382" y="292285"/>
            <a:ext cx="3155156" cy="638223"/>
          </a:xfrm>
        </p:spPr>
        <p:txBody>
          <a:bodyPr anchor="ctr">
            <a:normAutofit/>
          </a:bodyPr>
          <a:lstStyle>
            <a:lvl1pPr marL="0" indent="0">
              <a:lnSpc>
                <a:spcPct val="100000"/>
              </a:lnSpc>
              <a:buNone/>
              <a:defRPr sz="3000" b="1">
                <a:latin typeface="+mj-lt"/>
              </a:defRPr>
            </a:lvl1pPr>
          </a:lstStyle>
          <a:p>
            <a:pPr lvl="0"/>
            <a:r>
              <a:rPr lang="en-US" dirty="0"/>
              <a:t>Title Here</a:t>
            </a:r>
          </a:p>
        </p:txBody>
      </p:sp>
      <p:sp>
        <p:nvSpPr>
          <p:cNvPr id="8" name="Picture Placeholder 7">
            <a:extLst>
              <a:ext uri="{FF2B5EF4-FFF2-40B4-BE49-F238E27FC236}">
                <a16:creationId xmlns:a16="http://schemas.microsoft.com/office/drawing/2014/main" id="{7393D71A-A162-47A9-980B-235F3DEB28FC}"/>
              </a:ext>
            </a:extLst>
          </p:cNvPr>
          <p:cNvSpPr>
            <a:spLocks noGrp="1"/>
          </p:cNvSpPr>
          <p:nvPr>
            <p:ph type="pic" sz="quarter" idx="11"/>
          </p:nvPr>
        </p:nvSpPr>
        <p:spPr>
          <a:xfrm>
            <a:off x="2895600" y="2039893"/>
            <a:ext cx="1570581" cy="1570581"/>
          </a:xfrm>
          <a:custGeom>
            <a:avLst/>
            <a:gdLst>
              <a:gd name="connsiteX0" fmla="*/ 100077 w 2094108"/>
              <a:gd name="connsiteY0" fmla="*/ 0 h 2094108"/>
              <a:gd name="connsiteX1" fmla="*/ 1994031 w 2094108"/>
              <a:gd name="connsiteY1" fmla="*/ 0 h 2094108"/>
              <a:gd name="connsiteX2" fmla="*/ 2094108 w 2094108"/>
              <a:gd name="connsiteY2" fmla="*/ 100077 h 2094108"/>
              <a:gd name="connsiteX3" fmla="*/ 2094108 w 2094108"/>
              <a:gd name="connsiteY3" fmla="*/ 1994031 h 2094108"/>
              <a:gd name="connsiteX4" fmla="*/ 1994031 w 2094108"/>
              <a:gd name="connsiteY4" fmla="*/ 2094108 h 2094108"/>
              <a:gd name="connsiteX5" fmla="*/ 100077 w 2094108"/>
              <a:gd name="connsiteY5" fmla="*/ 2094108 h 2094108"/>
              <a:gd name="connsiteX6" fmla="*/ 0 w 2094108"/>
              <a:gd name="connsiteY6" fmla="*/ 1994031 h 2094108"/>
              <a:gd name="connsiteX7" fmla="*/ 0 w 2094108"/>
              <a:gd name="connsiteY7" fmla="*/ 100077 h 2094108"/>
              <a:gd name="connsiteX8" fmla="*/ 100077 w 2094108"/>
              <a:gd name="connsiteY8" fmla="*/ 0 h 209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4108" h="2094108">
                <a:moveTo>
                  <a:pt x="100077" y="0"/>
                </a:moveTo>
                <a:lnTo>
                  <a:pt x="1994031" y="0"/>
                </a:lnTo>
                <a:cubicBezTo>
                  <a:pt x="2049302" y="0"/>
                  <a:pt x="2094108" y="44806"/>
                  <a:pt x="2094108" y="100077"/>
                </a:cubicBezTo>
                <a:lnTo>
                  <a:pt x="2094108" y="1994031"/>
                </a:lnTo>
                <a:cubicBezTo>
                  <a:pt x="2094108" y="2049302"/>
                  <a:pt x="2049302" y="2094108"/>
                  <a:pt x="1994031" y="2094108"/>
                </a:cubicBezTo>
                <a:lnTo>
                  <a:pt x="100077" y="2094108"/>
                </a:lnTo>
                <a:cubicBezTo>
                  <a:pt x="44806" y="2094108"/>
                  <a:pt x="0" y="2049302"/>
                  <a:pt x="0" y="1994031"/>
                </a:cubicBezTo>
                <a:lnTo>
                  <a:pt x="0" y="100077"/>
                </a:lnTo>
                <a:cubicBezTo>
                  <a:pt x="0" y="44806"/>
                  <a:pt x="44806" y="0"/>
                  <a:pt x="100077" y="0"/>
                </a:cubicBezTo>
                <a:close/>
              </a:path>
            </a:pathLst>
          </a:custGeom>
          <a:solidFill>
            <a:schemeClr val="bg2">
              <a:lumMod val="95000"/>
            </a:schemeClr>
          </a:solidFill>
        </p:spPr>
        <p:txBody>
          <a:bodyPr wrap="square">
            <a:noAutofit/>
          </a:bodyPr>
          <a:lstStyle>
            <a:lvl1pPr>
              <a:defRPr sz="600"/>
            </a:lvl1pPr>
          </a:lstStyle>
          <a:p>
            <a:endParaRPr lang="en-US"/>
          </a:p>
        </p:txBody>
      </p:sp>
      <p:sp>
        <p:nvSpPr>
          <p:cNvPr id="9" name="Picture Placeholder 8">
            <a:extLst>
              <a:ext uri="{FF2B5EF4-FFF2-40B4-BE49-F238E27FC236}">
                <a16:creationId xmlns:a16="http://schemas.microsoft.com/office/drawing/2014/main" id="{143B7DA5-FD3F-412A-94BE-896A7A6E0A4A}"/>
              </a:ext>
            </a:extLst>
          </p:cNvPr>
          <p:cNvSpPr>
            <a:spLocks noGrp="1"/>
          </p:cNvSpPr>
          <p:nvPr>
            <p:ph type="pic" sz="quarter" idx="12"/>
          </p:nvPr>
        </p:nvSpPr>
        <p:spPr>
          <a:xfrm>
            <a:off x="4677819" y="2039893"/>
            <a:ext cx="1570581" cy="1570581"/>
          </a:xfrm>
          <a:custGeom>
            <a:avLst/>
            <a:gdLst>
              <a:gd name="connsiteX0" fmla="*/ 100077 w 2094108"/>
              <a:gd name="connsiteY0" fmla="*/ 0 h 2094108"/>
              <a:gd name="connsiteX1" fmla="*/ 1994031 w 2094108"/>
              <a:gd name="connsiteY1" fmla="*/ 0 h 2094108"/>
              <a:gd name="connsiteX2" fmla="*/ 2094108 w 2094108"/>
              <a:gd name="connsiteY2" fmla="*/ 100077 h 2094108"/>
              <a:gd name="connsiteX3" fmla="*/ 2094108 w 2094108"/>
              <a:gd name="connsiteY3" fmla="*/ 1994031 h 2094108"/>
              <a:gd name="connsiteX4" fmla="*/ 1994031 w 2094108"/>
              <a:gd name="connsiteY4" fmla="*/ 2094108 h 2094108"/>
              <a:gd name="connsiteX5" fmla="*/ 100077 w 2094108"/>
              <a:gd name="connsiteY5" fmla="*/ 2094108 h 2094108"/>
              <a:gd name="connsiteX6" fmla="*/ 0 w 2094108"/>
              <a:gd name="connsiteY6" fmla="*/ 1994031 h 2094108"/>
              <a:gd name="connsiteX7" fmla="*/ 0 w 2094108"/>
              <a:gd name="connsiteY7" fmla="*/ 100077 h 2094108"/>
              <a:gd name="connsiteX8" fmla="*/ 100077 w 2094108"/>
              <a:gd name="connsiteY8" fmla="*/ 0 h 209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4108" h="2094108">
                <a:moveTo>
                  <a:pt x="100077" y="0"/>
                </a:moveTo>
                <a:lnTo>
                  <a:pt x="1994031" y="0"/>
                </a:lnTo>
                <a:cubicBezTo>
                  <a:pt x="2049302" y="0"/>
                  <a:pt x="2094108" y="44806"/>
                  <a:pt x="2094108" y="100077"/>
                </a:cubicBezTo>
                <a:lnTo>
                  <a:pt x="2094108" y="1994031"/>
                </a:lnTo>
                <a:cubicBezTo>
                  <a:pt x="2094108" y="2049302"/>
                  <a:pt x="2049302" y="2094108"/>
                  <a:pt x="1994031" y="2094108"/>
                </a:cubicBezTo>
                <a:lnTo>
                  <a:pt x="100077" y="2094108"/>
                </a:lnTo>
                <a:cubicBezTo>
                  <a:pt x="44806" y="2094108"/>
                  <a:pt x="0" y="2049302"/>
                  <a:pt x="0" y="1994031"/>
                </a:cubicBezTo>
                <a:lnTo>
                  <a:pt x="0" y="100077"/>
                </a:lnTo>
                <a:cubicBezTo>
                  <a:pt x="0" y="44806"/>
                  <a:pt x="44806" y="0"/>
                  <a:pt x="100077" y="0"/>
                </a:cubicBezTo>
                <a:close/>
              </a:path>
            </a:pathLst>
          </a:custGeom>
          <a:solidFill>
            <a:schemeClr val="bg2">
              <a:lumMod val="95000"/>
            </a:schemeClr>
          </a:solidFill>
        </p:spPr>
        <p:txBody>
          <a:bodyPr wrap="square">
            <a:noAutofit/>
          </a:bodyPr>
          <a:lstStyle>
            <a:lvl1pPr>
              <a:defRPr sz="600"/>
            </a:lvl1pPr>
          </a:lstStyle>
          <a:p>
            <a:endParaRPr lang="en-US"/>
          </a:p>
        </p:txBody>
      </p:sp>
    </p:spTree>
    <p:extLst>
      <p:ext uri="{BB962C8B-B14F-4D97-AF65-F5344CB8AC3E}">
        <p14:creationId xmlns:p14="http://schemas.microsoft.com/office/powerpoint/2010/main" val="42286623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3B879EE2-C3D8-495A-A4D5-E5DEE4190FC2}"/>
              </a:ext>
            </a:extLst>
          </p:cNvPr>
          <p:cNvSpPr>
            <a:spLocks noGrp="1"/>
          </p:cNvSpPr>
          <p:nvPr>
            <p:ph type="body" sz="quarter" idx="10" hasCustomPrompt="1"/>
          </p:nvPr>
        </p:nvSpPr>
        <p:spPr>
          <a:xfrm>
            <a:off x="1145382" y="292285"/>
            <a:ext cx="3155156" cy="638223"/>
          </a:xfrm>
        </p:spPr>
        <p:txBody>
          <a:bodyPr anchor="ctr">
            <a:normAutofit/>
          </a:bodyPr>
          <a:lstStyle>
            <a:lvl1pPr marL="0" indent="0">
              <a:lnSpc>
                <a:spcPct val="100000"/>
              </a:lnSpc>
              <a:buNone/>
              <a:defRPr sz="3000" b="1">
                <a:latin typeface="+mj-lt"/>
              </a:defRPr>
            </a:lvl1pPr>
          </a:lstStyle>
          <a:p>
            <a:pPr lvl="0"/>
            <a:r>
              <a:rPr lang="en-US" dirty="0"/>
              <a:t>Title Here</a:t>
            </a:r>
          </a:p>
        </p:txBody>
      </p:sp>
      <p:sp>
        <p:nvSpPr>
          <p:cNvPr id="10" name="Picture Placeholder 9">
            <a:extLst>
              <a:ext uri="{FF2B5EF4-FFF2-40B4-BE49-F238E27FC236}">
                <a16:creationId xmlns:a16="http://schemas.microsoft.com/office/drawing/2014/main" id="{9F56BF28-C6C0-46D2-9795-995E9D83A296}"/>
              </a:ext>
            </a:extLst>
          </p:cNvPr>
          <p:cNvSpPr>
            <a:spLocks noGrp="1"/>
          </p:cNvSpPr>
          <p:nvPr>
            <p:ph type="pic" sz="quarter" idx="11"/>
          </p:nvPr>
        </p:nvSpPr>
        <p:spPr>
          <a:xfrm>
            <a:off x="832688" y="1307390"/>
            <a:ext cx="1050048" cy="1050048"/>
          </a:xfrm>
          <a:prstGeom prst="ellipse">
            <a:avLst/>
          </a:prstGeom>
          <a:solidFill>
            <a:schemeClr val="bg2">
              <a:lumMod val="95000"/>
            </a:schemeClr>
          </a:solidFill>
        </p:spPr>
        <p:txBody>
          <a:bodyPr wrap="square">
            <a:noAutofit/>
          </a:bodyPr>
          <a:lstStyle>
            <a:lvl1pPr>
              <a:defRPr sz="600"/>
            </a:lvl1pPr>
          </a:lstStyle>
          <a:p>
            <a:endParaRPr lang="en-US"/>
          </a:p>
        </p:txBody>
      </p:sp>
      <p:sp>
        <p:nvSpPr>
          <p:cNvPr id="11" name="Picture Placeholder 10">
            <a:extLst>
              <a:ext uri="{FF2B5EF4-FFF2-40B4-BE49-F238E27FC236}">
                <a16:creationId xmlns:a16="http://schemas.microsoft.com/office/drawing/2014/main" id="{2884535E-4BA1-4E84-A1F6-46F98353E34C}"/>
              </a:ext>
            </a:extLst>
          </p:cNvPr>
          <p:cNvSpPr>
            <a:spLocks noGrp="1"/>
          </p:cNvSpPr>
          <p:nvPr>
            <p:ph type="pic" sz="quarter" idx="12"/>
          </p:nvPr>
        </p:nvSpPr>
        <p:spPr>
          <a:xfrm>
            <a:off x="3497001" y="1307390"/>
            <a:ext cx="1050048" cy="1050048"/>
          </a:xfrm>
          <a:prstGeom prst="ellipse">
            <a:avLst/>
          </a:prstGeom>
          <a:solidFill>
            <a:schemeClr val="bg2">
              <a:lumMod val="95000"/>
            </a:schemeClr>
          </a:solidFill>
        </p:spPr>
        <p:txBody>
          <a:bodyPr wrap="square">
            <a:noAutofit/>
          </a:bodyPr>
          <a:lstStyle>
            <a:lvl1pPr>
              <a:defRPr sz="600"/>
            </a:lvl1pPr>
          </a:lstStyle>
          <a:p>
            <a:endParaRPr lang="en-US"/>
          </a:p>
        </p:txBody>
      </p:sp>
      <p:sp>
        <p:nvSpPr>
          <p:cNvPr id="12" name="Picture Placeholder 11">
            <a:extLst>
              <a:ext uri="{FF2B5EF4-FFF2-40B4-BE49-F238E27FC236}">
                <a16:creationId xmlns:a16="http://schemas.microsoft.com/office/drawing/2014/main" id="{1672954E-D816-48AC-BEA7-969465A899FF}"/>
              </a:ext>
            </a:extLst>
          </p:cNvPr>
          <p:cNvSpPr>
            <a:spLocks noGrp="1"/>
          </p:cNvSpPr>
          <p:nvPr>
            <p:ph type="pic" sz="quarter" idx="13"/>
          </p:nvPr>
        </p:nvSpPr>
        <p:spPr>
          <a:xfrm>
            <a:off x="6161314" y="1307390"/>
            <a:ext cx="1050048" cy="1050048"/>
          </a:xfrm>
          <a:prstGeom prst="ellipse">
            <a:avLst/>
          </a:prstGeom>
          <a:solidFill>
            <a:schemeClr val="bg2">
              <a:lumMod val="95000"/>
            </a:schemeClr>
          </a:solidFill>
        </p:spPr>
        <p:txBody>
          <a:bodyPr wrap="square">
            <a:noAutofit/>
          </a:bodyPr>
          <a:lstStyle>
            <a:lvl1pPr>
              <a:defRPr sz="600"/>
            </a:lvl1pPr>
          </a:lstStyle>
          <a:p>
            <a:endParaRPr lang="en-US"/>
          </a:p>
        </p:txBody>
      </p:sp>
    </p:spTree>
    <p:extLst>
      <p:ext uri="{BB962C8B-B14F-4D97-AF65-F5344CB8AC3E}">
        <p14:creationId xmlns:p14="http://schemas.microsoft.com/office/powerpoint/2010/main" val="16846413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3B879EE2-C3D8-495A-A4D5-E5DEE4190FC2}"/>
              </a:ext>
            </a:extLst>
          </p:cNvPr>
          <p:cNvSpPr>
            <a:spLocks noGrp="1"/>
          </p:cNvSpPr>
          <p:nvPr>
            <p:ph type="body" sz="quarter" idx="10" hasCustomPrompt="1"/>
          </p:nvPr>
        </p:nvSpPr>
        <p:spPr>
          <a:xfrm>
            <a:off x="1145382" y="292285"/>
            <a:ext cx="3155156" cy="638223"/>
          </a:xfrm>
        </p:spPr>
        <p:txBody>
          <a:bodyPr anchor="ctr">
            <a:normAutofit/>
          </a:bodyPr>
          <a:lstStyle>
            <a:lvl1pPr marL="0" indent="0">
              <a:lnSpc>
                <a:spcPct val="100000"/>
              </a:lnSpc>
              <a:buNone/>
              <a:defRPr sz="3000" b="1">
                <a:latin typeface="+mj-lt"/>
              </a:defRPr>
            </a:lvl1pPr>
          </a:lstStyle>
          <a:p>
            <a:pPr lvl="0"/>
            <a:r>
              <a:rPr lang="en-US" dirty="0"/>
              <a:t>Title Here</a:t>
            </a:r>
          </a:p>
        </p:txBody>
      </p:sp>
      <p:grpSp>
        <p:nvGrpSpPr>
          <p:cNvPr id="3" name="Group 2">
            <a:extLst>
              <a:ext uri="{FF2B5EF4-FFF2-40B4-BE49-F238E27FC236}">
                <a16:creationId xmlns:a16="http://schemas.microsoft.com/office/drawing/2014/main" id="{FE9CA848-1E6E-47DE-9E56-3A0BAF2EAD19}"/>
              </a:ext>
            </a:extLst>
          </p:cNvPr>
          <p:cNvGrpSpPr/>
          <p:nvPr userDrawn="1"/>
        </p:nvGrpSpPr>
        <p:grpSpPr>
          <a:xfrm>
            <a:off x="-131375" y="-94575"/>
            <a:ext cx="9305915" cy="3593030"/>
            <a:chOff x="-175167" y="-126100"/>
            <a:chExt cx="12407887" cy="4790706"/>
          </a:xfrm>
        </p:grpSpPr>
        <p:sp>
          <p:nvSpPr>
            <p:cNvPr id="4" name="Freeform 217">
              <a:extLst>
                <a:ext uri="{FF2B5EF4-FFF2-40B4-BE49-F238E27FC236}">
                  <a16:creationId xmlns:a16="http://schemas.microsoft.com/office/drawing/2014/main" id="{8C200331-5D54-406D-8943-DEAE440FDC65}"/>
                </a:ext>
              </a:extLst>
            </p:cNvPr>
            <p:cNvSpPr>
              <a:spLocks noEditPoints="1"/>
            </p:cNvSpPr>
            <p:nvPr/>
          </p:nvSpPr>
          <p:spPr bwMode="auto">
            <a:xfrm rot="18900000">
              <a:off x="731973" y="3402949"/>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5" name="Freeform 217">
              <a:extLst>
                <a:ext uri="{FF2B5EF4-FFF2-40B4-BE49-F238E27FC236}">
                  <a16:creationId xmlns:a16="http://schemas.microsoft.com/office/drawing/2014/main" id="{09F8E6C6-FE2D-4D93-B39C-41DE857663F3}"/>
                </a:ext>
              </a:extLst>
            </p:cNvPr>
            <p:cNvSpPr>
              <a:spLocks noEditPoints="1"/>
            </p:cNvSpPr>
            <p:nvPr/>
          </p:nvSpPr>
          <p:spPr bwMode="auto">
            <a:xfrm rot="18900000">
              <a:off x="147262" y="1905780"/>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6" name="Freeform 217">
              <a:extLst>
                <a:ext uri="{FF2B5EF4-FFF2-40B4-BE49-F238E27FC236}">
                  <a16:creationId xmlns:a16="http://schemas.microsoft.com/office/drawing/2014/main" id="{97D1F667-2513-4327-AFBD-CE33794444BF}"/>
                </a:ext>
              </a:extLst>
            </p:cNvPr>
            <p:cNvSpPr>
              <a:spLocks noEditPoints="1"/>
            </p:cNvSpPr>
            <p:nvPr/>
          </p:nvSpPr>
          <p:spPr bwMode="auto">
            <a:xfrm rot="18900000">
              <a:off x="1190109" y="2295146"/>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 name="Freeform 217">
              <a:extLst>
                <a:ext uri="{FF2B5EF4-FFF2-40B4-BE49-F238E27FC236}">
                  <a16:creationId xmlns:a16="http://schemas.microsoft.com/office/drawing/2014/main" id="{45E0026E-D523-4A4A-964C-CA75D125C88F}"/>
                </a:ext>
              </a:extLst>
            </p:cNvPr>
            <p:cNvSpPr>
              <a:spLocks noEditPoints="1"/>
            </p:cNvSpPr>
            <p:nvPr/>
          </p:nvSpPr>
          <p:spPr bwMode="auto">
            <a:xfrm rot="18900000">
              <a:off x="1548693" y="1022855"/>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 name="Freeform 217">
              <a:extLst>
                <a:ext uri="{FF2B5EF4-FFF2-40B4-BE49-F238E27FC236}">
                  <a16:creationId xmlns:a16="http://schemas.microsoft.com/office/drawing/2014/main" id="{F609BDED-77A4-452F-B9FD-F0FF95648AA0}"/>
                </a:ext>
              </a:extLst>
            </p:cNvPr>
            <p:cNvSpPr>
              <a:spLocks noEditPoints="1"/>
            </p:cNvSpPr>
            <p:nvPr/>
          </p:nvSpPr>
          <p:spPr bwMode="auto">
            <a:xfrm rot="18900000">
              <a:off x="3364213" y="1601396"/>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9" name="Freeform 217">
              <a:extLst>
                <a:ext uri="{FF2B5EF4-FFF2-40B4-BE49-F238E27FC236}">
                  <a16:creationId xmlns:a16="http://schemas.microsoft.com/office/drawing/2014/main" id="{FAD2188F-E94A-4CA5-8428-26436CA8A4BF}"/>
                </a:ext>
              </a:extLst>
            </p:cNvPr>
            <p:cNvSpPr>
              <a:spLocks noEditPoints="1"/>
            </p:cNvSpPr>
            <p:nvPr/>
          </p:nvSpPr>
          <p:spPr bwMode="auto">
            <a:xfrm rot="18900000">
              <a:off x="3770954" y="3025407"/>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0" name="Freeform 217">
              <a:extLst>
                <a:ext uri="{FF2B5EF4-FFF2-40B4-BE49-F238E27FC236}">
                  <a16:creationId xmlns:a16="http://schemas.microsoft.com/office/drawing/2014/main" id="{0BC40E25-2976-4D05-82D1-4599CEA665C9}"/>
                </a:ext>
              </a:extLst>
            </p:cNvPr>
            <p:cNvSpPr>
              <a:spLocks noEditPoints="1"/>
            </p:cNvSpPr>
            <p:nvPr/>
          </p:nvSpPr>
          <p:spPr bwMode="auto">
            <a:xfrm rot="18900000">
              <a:off x="4730931" y="2313218"/>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1" name="Freeform 217">
              <a:extLst>
                <a:ext uri="{FF2B5EF4-FFF2-40B4-BE49-F238E27FC236}">
                  <a16:creationId xmlns:a16="http://schemas.microsoft.com/office/drawing/2014/main" id="{03512AC2-762F-493F-BE89-B6F825220D8C}"/>
                </a:ext>
              </a:extLst>
            </p:cNvPr>
            <p:cNvSpPr>
              <a:spLocks noEditPoints="1"/>
            </p:cNvSpPr>
            <p:nvPr/>
          </p:nvSpPr>
          <p:spPr bwMode="auto">
            <a:xfrm rot="18900000">
              <a:off x="4882444" y="935545"/>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2" name="Freeform 217">
              <a:extLst>
                <a:ext uri="{FF2B5EF4-FFF2-40B4-BE49-F238E27FC236}">
                  <a16:creationId xmlns:a16="http://schemas.microsoft.com/office/drawing/2014/main" id="{23D2D302-F7F4-42D5-BD57-E0D2B3473B3F}"/>
                </a:ext>
              </a:extLst>
            </p:cNvPr>
            <p:cNvSpPr>
              <a:spLocks noEditPoints="1"/>
            </p:cNvSpPr>
            <p:nvPr/>
          </p:nvSpPr>
          <p:spPr bwMode="auto">
            <a:xfrm rot="18900000">
              <a:off x="6354222" y="1485710"/>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3" name="Freeform 217">
              <a:extLst>
                <a:ext uri="{FF2B5EF4-FFF2-40B4-BE49-F238E27FC236}">
                  <a16:creationId xmlns:a16="http://schemas.microsoft.com/office/drawing/2014/main" id="{9C78EFE8-1983-4294-8EC1-F6727B2D8746}"/>
                </a:ext>
              </a:extLst>
            </p:cNvPr>
            <p:cNvSpPr>
              <a:spLocks noEditPoints="1"/>
            </p:cNvSpPr>
            <p:nvPr/>
          </p:nvSpPr>
          <p:spPr bwMode="auto">
            <a:xfrm rot="18900000">
              <a:off x="6946219" y="3100361"/>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4" name="Freeform 217">
              <a:extLst>
                <a:ext uri="{FF2B5EF4-FFF2-40B4-BE49-F238E27FC236}">
                  <a16:creationId xmlns:a16="http://schemas.microsoft.com/office/drawing/2014/main" id="{414C1BD1-0E3A-4F41-8AA4-DC1C247E3B66}"/>
                </a:ext>
              </a:extLst>
            </p:cNvPr>
            <p:cNvSpPr>
              <a:spLocks noEditPoints="1"/>
            </p:cNvSpPr>
            <p:nvPr/>
          </p:nvSpPr>
          <p:spPr bwMode="auto">
            <a:xfrm rot="18900000">
              <a:off x="4578558" y="4210304"/>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5" name="Freeform 217">
              <a:extLst>
                <a:ext uri="{FF2B5EF4-FFF2-40B4-BE49-F238E27FC236}">
                  <a16:creationId xmlns:a16="http://schemas.microsoft.com/office/drawing/2014/main" id="{ED877799-5235-4E0E-B675-FAA3263C5C13}"/>
                </a:ext>
              </a:extLst>
            </p:cNvPr>
            <p:cNvSpPr>
              <a:spLocks noEditPoints="1"/>
            </p:cNvSpPr>
            <p:nvPr/>
          </p:nvSpPr>
          <p:spPr bwMode="auto">
            <a:xfrm rot="18900000">
              <a:off x="8340510" y="2304182"/>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6" name="Freeform 217">
              <a:extLst>
                <a:ext uri="{FF2B5EF4-FFF2-40B4-BE49-F238E27FC236}">
                  <a16:creationId xmlns:a16="http://schemas.microsoft.com/office/drawing/2014/main" id="{30590913-67B7-4E99-B2E9-2724E9BAF86F}"/>
                </a:ext>
              </a:extLst>
            </p:cNvPr>
            <p:cNvSpPr>
              <a:spLocks noEditPoints="1"/>
            </p:cNvSpPr>
            <p:nvPr/>
          </p:nvSpPr>
          <p:spPr bwMode="auto">
            <a:xfrm rot="18900000">
              <a:off x="7920196" y="865797"/>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7" name="Freeform 217">
              <a:extLst>
                <a:ext uri="{FF2B5EF4-FFF2-40B4-BE49-F238E27FC236}">
                  <a16:creationId xmlns:a16="http://schemas.microsoft.com/office/drawing/2014/main" id="{EF3BBF7E-645B-4C1D-BCE6-5A65233A8A39}"/>
                </a:ext>
              </a:extLst>
            </p:cNvPr>
            <p:cNvSpPr>
              <a:spLocks noEditPoints="1"/>
            </p:cNvSpPr>
            <p:nvPr/>
          </p:nvSpPr>
          <p:spPr bwMode="auto">
            <a:xfrm rot="18900000">
              <a:off x="8458524" y="3927023"/>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8" name="Freeform 217">
              <a:extLst>
                <a:ext uri="{FF2B5EF4-FFF2-40B4-BE49-F238E27FC236}">
                  <a16:creationId xmlns:a16="http://schemas.microsoft.com/office/drawing/2014/main" id="{80E31A60-1A8C-4733-926D-D75329DDB914}"/>
                </a:ext>
              </a:extLst>
            </p:cNvPr>
            <p:cNvSpPr>
              <a:spLocks noEditPoints="1"/>
            </p:cNvSpPr>
            <p:nvPr/>
          </p:nvSpPr>
          <p:spPr bwMode="auto">
            <a:xfrm rot="18900000">
              <a:off x="10336892" y="3572461"/>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9" name="Freeform 217">
              <a:extLst>
                <a:ext uri="{FF2B5EF4-FFF2-40B4-BE49-F238E27FC236}">
                  <a16:creationId xmlns:a16="http://schemas.microsoft.com/office/drawing/2014/main" id="{B8AB0246-F5F0-4070-B7D9-BB9D8326CE4A}"/>
                </a:ext>
              </a:extLst>
            </p:cNvPr>
            <p:cNvSpPr>
              <a:spLocks noEditPoints="1"/>
            </p:cNvSpPr>
            <p:nvPr/>
          </p:nvSpPr>
          <p:spPr bwMode="auto">
            <a:xfrm rot="18900000">
              <a:off x="11729989" y="3375410"/>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0" name="Freeform 217">
              <a:extLst>
                <a:ext uri="{FF2B5EF4-FFF2-40B4-BE49-F238E27FC236}">
                  <a16:creationId xmlns:a16="http://schemas.microsoft.com/office/drawing/2014/main" id="{9698BE9A-E469-43BF-8808-DFF460349B3D}"/>
                </a:ext>
              </a:extLst>
            </p:cNvPr>
            <p:cNvSpPr>
              <a:spLocks noEditPoints="1"/>
            </p:cNvSpPr>
            <p:nvPr/>
          </p:nvSpPr>
          <p:spPr bwMode="auto">
            <a:xfrm rot="18900000">
              <a:off x="10444810" y="2272976"/>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1" name="Freeform 217">
              <a:extLst>
                <a:ext uri="{FF2B5EF4-FFF2-40B4-BE49-F238E27FC236}">
                  <a16:creationId xmlns:a16="http://schemas.microsoft.com/office/drawing/2014/main" id="{9FA28593-8990-41B5-A781-822482BFA74A}"/>
                </a:ext>
              </a:extLst>
            </p:cNvPr>
            <p:cNvSpPr>
              <a:spLocks noEditPoints="1"/>
            </p:cNvSpPr>
            <p:nvPr/>
          </p:nvSpPr>
          <p:spPr bwMode="auto">
            <a:xfrm rot="18900000">
              <a:off x="11582000" y="1897395"/>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2" name="Freeform 217">
              <a:extLst>
                <a:ext uri="{FF2B5EF4-FFF2-40B4-BE49-F238E27FC236}">
                  <a16:creationId xmlns:a16="http://schemas.microsoft.com/office/drawing/2014/main" id="{0ECF4F9D-0203-4044-B07A-D27EB0F3CA4C}"/>
                </a:ext>
              </a:extLst>
            </p:cNvPr>
            <p:cNvSpPr>
              <a:spLocks noEditPoints="1"/>
            </p:cNvSpPr>
            <p:nvPr/>
          </p:nvSpPr>
          <p:spPr bwMode="auto">
            <a:xfrm rot="18900000">
              <a:off x="10732572" y="777440"/>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3" name="Freeform 217">
              <a:extLst>
                <a:ext uri="{FF2B5EF4-FFF2-40B4-BE49-F238E27FC236}">
                  <a16:creationId xmlns:a16="http://schemas.microsoft.com/office/drawing/2014/main" id="{3B774392-1D25-4B5E-968A-C5BE0D89C706}"/>
                </a:ext>
              </a:extLst>
            </p:cNvPr>
            <p:cNvSpPr>
              <a:spLocks noEditPoints="1"/>
            </p:cNvSpPr>
            <p:nvPr/>
          </p:nvSpPr>
          <p:spPr bwMode="auto">
            <a:xfrm rot="18900000">
              <a:off x="9254936" y="55325"/>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4" name="Freeform 217">
              <a:extLst>
                <a:ext uri="{FF2B5EF4-FFF2-40B4-BE49-F238E27FC236}">
                  <a16:creationId xmlns:a16="http://schemas.microsoft.com/office/drawing/2014/main" id="{D84E2BD8-0456-4D06-8F5D-8DF4CA99472D}"/>
                </a:ext>
              </a:extLst>
            </p:cNvPr>
            <p:cNvSpPr>
              <a:spLocks noEditPoints="1"/>
            </p:cNvSpPr>
            <p:nvPr/>
          </p:nvSpPr>
          <p:spPr bwMode="auto">
            <a:xfrm rot="18900000">
              <a:off x="11137993" y="-126100"/>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5" name="Freeform 217">
              <a:extLst>
                <a:ext uri="{FF2B5EF4-FFF2-40B4-BE49-F238E27FC236}">
                  <a16:creationId xmlns:a16="http://schemas.microsoft.com/office/drawing/2014/main" id="{E909E3B4-E3A0-4FDD-B9AC-7678CEAD36D2}"/>
                </a:ext>
              </a:extLst>
            </p:cNvPr>
            <p:cNvSpPr>
              <a:spLocks noEditPoints="1"/>
            </p:cNvSpPr>
            <p:nvPr/>
          </p:nvSpPr>
          <p:spPr bwMode="auto">
            <a:xfrm rot="18900000">
              <a:off x="9417732" y="1392434"/>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6" name="Freeform 217">
              <a:extLst>
                <a:ext uri="{FF2B5EF4-FFF2-40B4-BE49-F238E27FC236}">
                  <a16:creationId xmlns:a16="http://schemas.microsoft.com/office/drawing/2014/main" id="{4D7EC568-1F7D-468E-89EB-40E6FA0377AE}"/>
                </a:ext>
              </a:extLst>
            </p:cNvPr>
            <p:cNvSpPr>
              <a:spLocks noEditPoints="1"/>
            </p:cNvSpPr>
            <p:nvPr/>
          </p:nvSpPr>
          <p:spPr bwMode="auto">
            <a:xfrm rot="18900000">
              <a:off x="6962226" y="161364"/>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7" name="Freeform 217">
              <a:extLst>
                <a:ext uri="{FF2B5EF4-FFF2-40B4-BE49-F238E27FC236}">
                  <a16:creationId xmlns:a16="http://schemas.microsoft.com/office/drawing/2014/main" id="{A121CE78-1140-49C7-AC71-6B68A41C14D8}"/>
                </a:ext>
              </a:extLst>
            </p:cNvPr>
            <p:cNvSpPr>
              <a:spLocks noEditPoints="1"/>
            </p:cNvSpPr>
            <p:nvPr/>
          </p:nvSpPr>
          <p:spPr bwMode="auto">
            <a:xfrm rot="18900000">
              <a:off x="5917674" y="8419"/>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8" name="Freeform 217">
              <a:extLst>
                <a:ext uri="{FF2B5EF4-FFF2-40B4-BE49-F238E27FC236}">
                  <a16:creationId xmlns:a16="http://schemas.microsoft.com/office/drawing/2014/main" id="{74E1DEA7-C2B2-49BE-BAEC-94B4934083E9}"/>
                </a:ext>
              </a:extLst>
            </p:cNvPr>
            <p:cNvSpPr>
              <a:spLocks noEditPoints="1"/>
            </p:cNvSpPr>
            <p:nvPr/>
          </p:nvSpPr>
          <p:spPr bwMode="auto">
            <a:xfrm rot="18900000">
              <a:off x="3776215" y="-49481"/>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9" name="Freeform 217">
              <a:extLst>
                <a:ext uri="{FF2B5EF4-FFF2-40B4-BE49-F238E27FC236}">
                  <a16:creationId xmlns:a16="http://schemas.microsoft.com/office/drawing/2014/main" id="{75253618-771F-43F4-8495-33F1BD9B3BDC}"/>
                </a:ext>
              </a:extLst>
            </p:cNvPr>
            <p:cNvSpPr>
              <a:spLocks noEditPoints="1"/>
            </p:cNvSpPr>
            <p:nvPr/>
          </p:nvSpPr>
          <p:spPr bwMode="auto">
            <a:xfrm rot="18900000">
              <a:off x="1455032" y="-105158"/>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0" name="Freeform 217">
              <a:extLst>
                <a:ext uri="{FF2B5EF4-FFF2-40B4-BE49-F238E27FC236}">
                  <a16:creationId xmlns:a16="http://schemas.microsoft.com/office/drawing/2014/main" id="{C3858F6E-4301-438B-97FE-97B227D4F39B}"/>
                </a:ext>
              </a:extLst>
            </p:cNvPr>
            <p:cNvSpPr>
              <a:spLocks noEditPoints="1"/>
            </p:cNvSpPr>
            <p:nvPr/>
          </p:nvSpPr>
          <p:spPr bwMode="auto">
            <a:xfrm rot="18900000">
              <a:off x="-175167" y="239297"/>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1" name="Freeform 217">
              <a:extLst>
                <a:ext uri="{FF2B5EF4-FFF2-40B4-BE49-F238E27FC236}">
                  <a16:creationId xmlns:a16="http://schemas.microsoft.com/office/drawing/2014/main" id="{5DBAD189-8EB8-4F9B-B05B-D6A1498EB4A4}"/>
                </a:ext>
              </a:extLst>
            </p:cNvPr>
            <p:cNvSpPr>
              <a:spLocks noEditPoints="1"/>
            </p:cNvSpPr>
            <p:nvPr/>
          </p:nvSpPr>
          <p:spPr bwMode="auto">
            <a:xfrm rot="18900000">
              <a:off x="-143765" y="4322281"/>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2" name="Freeform 217">
              <a:extLst>
                <a:ext uri="{FF2B5EF4-FFF2-40B4-BE49-F238E27FC236}">
                  <a16:creationId xmlns:a16="http://schemas.microsoft.com/office/drawing/2014/main" id="{41AF53B8-8FD0-49DB-BEED-95E35FBFEA2A}"/>
                </a:ext>
              </a:extLst>
            </p:cNvPr>
            <p:cNvSpPr>
              <a:spLocks noEditPoints="1"/>
            </p:cNvSpPr>
            <p:nvPr/>
          </p:nvSpPr>
          <p:spPr bwMode="auto">
            <a:xfrm rot="18900000">
              <a:off x="11433991" y="4330128"/>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spTree>
    <p:extLst>
      <p:ext uri="{BB962C8B-B14F-4D97-AF65-F5344CB8AC3E}">
        <p14:creationId xmlns:p14="http://schemas.microsoft.com/office/powerpoint/2010/main" val="22448893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E95E6C8-AA36-43CF-B0AB-6F1555825BE8}"/>
              </a:ext>
            </a:extLst>
          </p:cNvPr>
          <p:cNvSpPr>
            <a:spLocks noGrp="1"/>
          </p:cNvSpPr>
          <p:nvPr>
            <p:ph type="pic" sz="quarter" idx="11"/>
          </p:nvPr>
        </p:nvSpPr>
        <p:spPr>
          <a:xfrm>
            <a:off x="560858" y="1223636"/>
            <a:ext cx="8022285" cy="2164556"/>
          </a:xfrm>
          <a:custGeom>
            <a:avLst/>
            <a:gdLst>
              <a:gd name="connsiteX0" fmla="*/ 242892 w 10696380"/>
              <a:gd name="connsiteY0" fmla="*/ 0 h 2886075"/>
              <a:gd name="connsiteX1" fmla="*/ 10453488 w 10696380"/>
              <a:gd name="connsiteY1" fmla="*/ 0 h 2886075"/>
              <a:gd name="connsiteX2" fmla="*/ 10696380 w 10696380"/>
              <a:gd name="connsiteY2" fmla="*/ 242892 h 2886075"/>
              <a:gd name="connsiteX3" fmla="*/ 10696380 w 10696380"/>
              <a:gd name="connsiteY3" fmla="*/ 2643183 h 2886075"/>
              <a:gd name="connsiteX4" fmla="*/ 10453488 w 10696380"/>
              <a:gd name="connsiteY4" fmla="*/ 2886075 h 2886075"/>
              <a:gd name="connsiteX5" fmla="*/ 242892 w 10696380"/>
              <a:gd name="connsiteY5" fmla="*/ 2886075 h 2886075"/>
              <a:gd name="connsiteX6" fmla="*/ 0 w 10696380"/>
              <a:gd name="connsiteY6" fmla="*/ 2643183 h 2886075"/>
              <a:gd name="connsiteX7" fmla="*/ 0 w 10696380"/>
              <a:gd name="connsiteY7" fmla="*/ 242892 h 2886075"/>
              <a:gd name="connsiteX8" fmla="*/ 242892 w 10696380"/>
              <a:gd name="connsiteY8" fmla="*/ 0 h 288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6380" h="2886075">
                <a:moveTo>
                  <a:pt x="242892" y="0"/>
                </a:moveTo>
                <a:lnTo>
                  <a:pt x="10453488" y="0"/>
                </a:lnTo>
                <a:cubicBezTo>
                  <a:pt x="10587634" y="0"/>
                  <a:pt x="10696380" y="108746"/>
                  <a:pt x="10696380" y="242892"/>
                </a:cubicBezTo>
                <a:lnTo>
                  <a:pt x="10696380" y="2643183"/>
                </a:lnTo>
                <a:cubicBezTo>
                  <a:pt x="10696380" y="2777329"/>
                  <a:pt x="10587634" y="2886075"/>
                  <a:pt x="10453488" y="2886075"/>
                </a:cubicBezTo>
                <a:lnTo>
                  <a:pt x="242892" y="2886075"/>
                </a:lnTo>
                <a:cubicBezTo>
                  <a:pt x="108746" y="2886075"/>
                  <a:pt x="0" y="2777329"/>
                  <a:pt x="0" y="2643183"/>
                </a:cubicBezTo>
                <a:lnTo>
                  <a:pt x="0" y="242892"/>
                </a:lnTo>
                <a:cubicBezTo>
                  <a:pt x="0" y="108746"/>
                  <a:pt x="108746" y="0"/>
                  <a:pt x="242892" y="0"/>
                </a:cubicBezTo>
                <a:close/>
              </a:path>
            </a:pathLst>
          </a:custGeom>
          <a:solidFill>
            <a:schemeClr val="bg2">
              <a:lumMod val="95000"/>
            </a:schemeClr>
          </a:solidFill>
        </p:spPr>
        <p:txBody>
          <a:bodyPr wrap="square">
            <a:noAutofit/>
          </a:bodyPr>
          <a:lstStyle>
            <a:lvl1pPr>
              <a:defRPr sz="600"/>
            </a:lvl1pPr>
          </a:lstStyle>
          <a:p>
            <a:endParaRPr lang="en-US"/>
          </a:p>
        </p:txBody>
      </p:sp>
      <p:sp>
        <p:nvSpPr>
          <p:cNvPr id="2" name="Text Placeholder 4">
            <a:extLst>
              <a:ext uri="{FF2B5EF4-FFF2-40B4-BE49-F238E27FC236}">
                <a16:creationId xmlns:a16="http://schemas.microsoft.com/office/drawing/2014/main" id="{3B879EE2-C3D8-495A-A4D5-E5DEE4190FC2}"/>
              </a:ext>
            </a:extLst>
          </p:cNvPr>
          <p:cNvSpPr>
            <a:spLocks noGrp="1"/>
          </p:cNvSpPr>
          <p:nvPr>
            <p:ph type="body" sz="quarter" idx="10" hasCustomPrompt="1"/>
          </p:nvPr>
        </p:nvSpPr>
        <p:spPr>
          <a:xfrm>
            <a:off x="1145382" y="292285"/>
            <a:ext cx="3155156" cy="638223"/>
          </a:xfrm>
        </p:spPr>
        <p:txBody>
          <a:bodyPr anchor="ctr">
            <a:normAutofit/>
          </a:bodyPr>
          <a:lstStyle>
            <a:lvl1pPr marL="0" indent="0">
              <a:lnSpc>
                <a:spcPct val="100000"/>
              </a:lnSpc>
              <a:buNone/>
              <a:defRPr sz="3000" b="1">
                <a:latin typeface="+mj-lt"/>
              </a:defRPr>
            </a:lvl1pPr>
          </a:lstStyle>
          <a:p>
            <a:pPr lvl="0"/>
            <a:r>
              <a:rPr lang="en-US" dirty="0"/>
              <a:t>Title Here</a:t>
            </a:r>
          </a:p>
        </p:txBody>
      </p:sp>
    </p:spTree>
    <p:extLst>
      <p:ext uri="{BB962C8B-B14F-4D97-AF65-F5344CB8AC3E}">
        <p14:creationId xmlns:p14="http://schemas.microsoft.com/office/powerpoint/2010/main" val="20556992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3B879EE2-C3D8-495A-A4D5-E5DEE4190FC2}"/>
              </a:ext>
            </a:extLst>
          </p:cNvPr>
          <p:cNvSpPr>
            <a:spLocks noGrp="1"/>
          </p:cNvSpPr>
          <p:nvPr>
            <p:ph type="body" sz="quarter" idx="10" hasCustomPrompt="1"/>
          </p:nvPr>
        </p:nvSpPr>
        <p:spPr>
          <a:xfrm>
            <a:off x="1145382" y="292285"/>
            <a:ext cx="3155156" cy="638223"/>
          </a:xfrm>
        </p:spPr>
        <p:txBody>
          <a:bodyPr anchor="ctr">
            <a:normAutofit/>
          </a:bodyPr>
          <a:lstStyle>
            <a:lvl1pPr marL="0" indent="0">
              <a:lnSpc>
                <a:spcPct val="100000"/>
              </a:lnSpc>
              <a:buNone/>
              <a:defRPr sz="3000" b="1">
                <a:latin typeface="+mj-lt"/>
              </a:defRPr>
            </a:lvl1pPr>
          </a:lstStyle>
          <a:p>
            <a:pPr lvl="0"/>
            <a:r>
              <a:rPr lang="en-US" dirty="0"/>
              <a:t>Title Here</a:t>
            </a:r>
          </a:p>
        </p:txBody>
      </p:sp>
      <p:sp>
        <p:nvSpPr>
          <p:cNvPr id="6" name="Picture Placeholder 5">
            <a:extLst>
              <a:ext uri="{FF2B5EF4-FFF2-40B4-BE49-F238E27FC236}">
                <a16:creationId xmlns:a16="http://schemas.microsoft.com/office/drawing/2014/main" id="{8D031725-F568-48F6-87BC-34870B968AE4}"/>
              </a:ext>
            </a:extLst>
          </p:cNvPr>
          <p:cNvSpPr>
            <a:spLocks noGrp="1"/>
          </p:cNvSpPr>
          <p:nvPr>
            <p:ph type="pic" sz="quarter" idx="11"/>
          </p:nvPr>
        </p:nvSpPr>
        <p:spPr>
          <a:xfrm>
            <a:off x="3681413" y="1157288"/>
            <a:ext cx="4657725" cy="3152775"/>
          </a:xfrm>
          <a:custGeom>
            <a:avLst/>
            <a:gdLst>
              <a:gd name="connsiteX0" fmla="*/ 218046 w 6210300"/>
              <a:gd name="connsiteY0" fmla="*/ 0 h 4203700"/>
              <a:gd name="connsiteX1" fmla="*/ 5992254 w 6210300"/>
              <a:gd name="connsiteY1" fmla="*/ 0 h 4203700"/>
              <a:gd name="connsiteX2" fmla="*/ 6210300 w 6210300"/>
              <a:gd name="connsiteY2" fmla="*/ 218046 h 4203700"/>
              <a:gd name="connsiteX3" fmla="*/ 6210300 w 6210300"/>
              <a:gd name="connsiteY3" fmla="*/ 3985654 h 4203700"/>
              <a:gd name="connsiteX4" fmla="*/ 5992254 w 6210300"/>
              <a:gd name="connsiteY4" fmla="*/ 4203700 h 4203700"/>
              <a:gd name="connsiteX5" fmla="*/ 218046 w 6210300"/>
              <a:gd name="connsiteY5" fmla="*/ 4203700 h 4203700"/>
              <a:gd name="connsiteX6" fmla="*/ 0 w 6210300"/>
              <a:gd name="connsiteY6" fmla="*/ 3985654 h 4203700"/>
              <a:gd name="connsiteX7" fmla="*/ 0 w 6210300"/>
              <a:gd name="connsiteY7" fmla="*/ 218046 h 4203700"/>
              <a:gd name="connsiteX8" fmla="*/ 218046 w 6210300"/>
              <a:gd name="connsiteY8" fmla="*/ 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0300" h="4203700">
                <a:moveTo>
                  <a:pt x="218046" y="0"/>
                </a:moveTo>
                <a:lnTo>
                  <a:pt x="5992254" y="0"/>
                </a:lnTo>
                <a:cubicBezTo>
                  <a:pt x="6112677" y="0"/>
                  <a:pt x="6210300" y="97623"/>
                  <a:pt x="6210300" y="218046"/>
                </a:cubicBezTo>
                <a:lnTo>
                  <a:pt x="6210300" y="3985654"/>
                </a:lnTo>
                <a:cubicBezTo>
                  <a:pt x="6210300" y="4106077"/>
                  <a:pt x="6112677" y="4203700"/>
                  <a:pt x="5992254" y="4203700"/>
                </a:cubicBezTo>
                <a:lnTo>
                  <a:pt x="218046" y="4203700"/>
                </a:lnTo>
                <a:cubicBezTo>
                  <a:pt x="97623" y="4203700"/>
                  <a:pt x="0" y="4106077"/>
                  <a:pt x="0" y="3985654"/>
                </a:cubicBezTo>
                <a:lnTo>
                  <a:pt x="0" y="218046"/>
                </a:lnTo>
                <a:cubicBezTo>
                  <a:pt x="0" y="97623"/>
                  <a:pt x="97623" y="0"/>
                  <a:pt x="218046" y="0"/>
                </a:cubicBezTo>
                <a:close/>
              </a:path>
            </a:pathLst>
          </a:custGeom>
          <a:solidFill>
            <a:schemeClr val="bg2">
              <a:lumMod val="95000"/>
            </a:schemeClr>
          </a:solidFill>
        </p:spPr>
        <p:txBody>
          <a:bodyPr wrap="square">
            <a:noAutofit/>
          </a:bodyPr>
          <a:lstStyle>
            <a:lvl1pPr>
              <a:defRPr sz="600"/>
            </a:lvl1pPr>
          </a:lstStyle>
          <a:p>
            <a:endParaRPr lang="en-US"/>
          </a:p>
        </p:txBody>
      </p:sp>
    </p:spTree>
    <p:extLst>
      <p:ext uri="{BB962C8B-B14F-4D97-AF65-F5344CB8AC3E}">
        <p14:creationId xmlns:p14="http://schemas.microsoft.com/office/powerpoint/2010/main" val="1659931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F72CEC32-C82F-4EC7-A0AC-CE27726E9DCB}"/>
              </a:ext>
            </a:extLst>
          </p:cNvPr>
          <p:cNvSpPr>
            <a:spLocks noGrp="1"/>
          </p:cNvSpPr>
          <p:nvPr>
            <p:ph type="body" sz="quarter" idx="10" hasCustomPrompt="1"/>
          </p:nvPr>
        </p:nvSpPr>
        <p:spPr>
          <a:xfrm>
            <a:off x="1145382" y="212598"/>
            <a:ext cx="3155156" cy="1214295"/>
          </a:xfrm>
        </p:spPr>
        <p:txBody>
          <a:bodyPr anchor="ctr">
            <a:normAutofit/>
          </a:bodyPr>
          <a:lstStyle>
            <a:lvl1pPr marL="0" indent="0">
              <a:lnSpc>
                <a:spcPct val="100000"/>
              </a:lnSpc>
              <a:buNone/>
              <a:defRPr sz="3000" b="1">
                <a:latin typeface="+mj-lt"/>
              </a:defRPr>
            </a:lvl1pPr>
          </a:lstStyle>
          <a:p>
            <a:pPr lvl="0"/>
            <a:r>
              <a:rPr lang="en-US" dirty="0"/>
              <a:t>Title Here</a:t>
            </a:r>
          </a:p>
        </p:txBody>
      </p:sp>
    </p:spTree>
    <p:extLst>
      <p:ext uri="{BB962C8B-B14F-4D97-AF65-F5344CB8AC3E}">
        <p14:creationId xmlns:p14="http://schemas.microsoft.com/office/powerpoint/2010/main" val="5329081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F72CEC32-C82F-4EC7-A0AC-CE27726E9DCB}"/>
              </a:ext>
            </a:extLst>
          </p:cNvPr>
          <p:cNvSpPr>
            <a:spLocks noGrp="1"/>
          </p:cNvSpPr>
          <p:nvPr>
            <p:ph type="body" sz="quarter" idx="10" hasCustomPrompt="1"/>
          </p:nvPr>
        </p:nvSpPr>
        <p:spPr>
          <a:xfrm>
            <a:off x="1145382" y="212598"/>
            <a:ext cx="3155156" cy="1214295"/>
          </a:xfrm>
        </p:spPr>
        <p:txBody>
          <a:bodyPr anchor="ctr">
            <a:normAutofit/>
          </a:bodyPr>
          <a:lstStyle>
            <a:lvl1pPr marL="0" indent="0">
              <a:lnSpc>
                <a:spcPct val="100000"/>
              </a:lnSpc>
              <a:buNone/>
              <a:defRPr sz="3000" b="1">
                <a:latin typeface="+mj-lt"/>
              </a:defRPr>
            </a:lvl1pPr>
          </a:lstStyle>
          <a:p>
            <a:pPr lvl="0"/>
            <a:r>
              <a:rPr lang="en-US" dirty="0"/>
              <a:t>Title Here</a:t>
            </a:r>
          </a:p>
        </p:txBody>
      </p:sp>
      <p:sp>
        <p:nvSpPr>
          <p:cNvPr id="4" name="Picture Placeholder 3">
            <a:extLst>
              <a:ext uri="{FF2B5EF4-FFF2-40B4-BE49-F238E27FC236}">
                <a16:creationId xmlns:a16="http://schemas.microsoft.com/office/drawing/2014/main" id="{966E151E-97C4-42FE-AEA6-D842E547FAE8}"/>
              </a:ext>
            </a:extLst>
          </p:cNvPr>
          <p:cNvSpPr>
            <a:spLocks noGrp="1"/>
          </p:cNvSpPr>
          <p:nvPr>
            <p:ph type="pic" sz="quarter" idx="11"/>
          </p:nvPr>
        </p:nvSpPr>
        <p:spPr>
          <a:xfrm>
            <a:off x="5178028" y="767954"/>
            <a:ext cx="2681288" cy="3840956"/>
          </a:xfrm>
          <a:prstGeom prst="roundRect">
            <a:avLst>
              <a:gd name="adj" fmla="val 2600"/>
            </a:avLst>
          </a:prstGeom>
          <a:solidFill>
            <a:schemeClr val="bg2">
              <a:lumMod val="95000"/>
            </a:schemeClr>
          </a:solidFill>
        </p:spPr>
        <p:txBody>
          <a:bodyPr>
            <a:normAutofit/>
          </a:bodyPr>
          <a:lstStyle>
            <a:lvl1pPr>
              <a:defRPr sz="600"/>
            </a:lvl1pPr>
          </a:lstStyle>
          <a:p>
            <a:endParaRPr lang="en-US"/>
          </a:p>
        </p:txBody>
      </p:sp>
    </p:spTree>
    <p:extLst>
      <p:ext uri="{BB962C8B-B14F-4D97-AF65-F5344CB8AC3E}">
        <p14:creationId xmlns:p14="http://schemas.microsoft.com/office/powerpoint/2010/main" val="22781983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F72CEC32-C82F-4EC7-A0AC-CE27726E9DCB}"/>
              </a:ext>
            </a:extLst>
          </p:cNvPr>
          <p:cNvSpPr>
            <a:spLocks noGrp="1"/>
          </p:cNvSpPr>
          <p:nvPr>
            <p:ph type="body" sz="quarter" idx="10" hasCustomPrompt="1"/>
          </p:nvPr>
        </p:nvSpPr>
        <p:spPr>
          <a:xfrm>
            <a:off x="1145382" y="212598"/>
            <a:ext cx="3155156" cy="1214295"/>
          </a:xfrm>
        </p:spPr>
        <p:txBody>
          <a:bodyPr anchor="ctr">
            <a:normAutofit/>
          </a:bodyPr>
          <a:lstStyle>
            <a:lvl1pPr marL="0" indent="0">
              <a:lnSpc>
                <a:spcPct val="100000"/>
              </a:lnSpc>
              <a:buNone/>
              <a:defRPr sz="3000" b="1">
                <a:latin typeface="+mj-lt"/>
              </a:defRPr>
            </a:lvl1pPr>
          </a:lstStyle>
          <a:p>
            <a:pPr lvl="0"/>
            <a:r>
              <a:rPr lang="en-US" dirty="0"/>
              <a:t>Title Here</a:t>
            </a:r>
          </a:p>
        </p:txBody>
      </p:sp>
      <p:sp>
        <p:nvSpPr>
          <p:cNvPr id="5" name="Picture Placeholder 4">
            <a:extLst>
              <a:ext uri="{FF2B5EF4-FFF2-40B4-BE49-F238E27FC236}">
                <a16:creationId xmlns:a16="http://schemas.microsoft.com/office/drawing/2014/main" id="{A0A0878D-5613-41A0-A809-D75C280671BA}"/>
              </a:ext>
            </a:extLst>
          </p:cNvPr>
          <p:cNvSpPr>
            <a:spLocks noGrp="1"/>
          </p:cNvSpPr>
          <p:nvPr>
            <p:ph type="pic" sz="quarter" idx="11"/>
          </p:nvPr>
        </p:nvSpPr>
        <p:spPr>
          <a:xfrm>
            <a:off x="4905375" y="1814512"/>
            <a:ext cx="1676400" cy="3603308"/>
          </a:xfrm>
          <a:prstGeom prst="roundRect">
            <a:avLst>
              <a:gd name="adj" fmla="val 11553"/>
            </a:avLst>
          </a:prstGeom>
          <a:solidFill>
            <a:schemeClr val="bg2">
              <a:lumMod val="95000"/>
            </a:schemeClr>
          </a:solidFill>
        </p:spPr>
        <p:txBody>
          <a:bodyPr>
            <a:normAutofit/>
          </a:bodyPr>
          <a:lstStyle>
            <a:lvl1pPr>
              <a:defRPr sz="600"/>
            </a:lvl1pPr>
          </a:lstStyle>
          <a:p>
            <a:endParaRPr lang="en-US"/>
          </a:p>
        </p:txBody>
      </p:sp>
      <p:sp>
        <p:nvSpPr>
          <p:cNvPr id="7" name="Picture Placeholder 4">
            <a:extLst>
              <a:ext uri="{FF2B5EF4-FFF2-40B4-BE49-F238E27FC236}">
                <a16:creationId xmlns:a16="http://schemas.microsoft.com/office/drawing/2014/main" id="{941B9A3A-CA12-4F72-955B-AE5D59926226}"/>
              </a:ext>
            </a:extLst>
          </p:cNvPr>
          <p:cNvSpPr>
            <a:spLocks noGrp="1"/>
          </p:cNvSpPr>
          <p:nvPr>
            <p:ph type="pic" sz="quarter" idx="12"/>
          </p:nvPr>
        </p:nvSpPr>
        <p:spPr>
          <a:xfrm>
            <a:off x="7014729" y="-771886"/>
            <a:ext cx="1676400" cy="3603308"/>
          </a:xfrm>
          <a:prstGeom prst="roundRect">
            <a:avLst>
              <a:gd name="adj" fmla="val 11553"/>
            </a:avLst>
          </a:prstGeom>
          <a:solidFill>
            <a:schemeClr val="bg2">
              <a:lumMod val="95000"/>
            </a:schemeClr>
          </a:solidFill>
        </p:spPr>
        <p:txBody>
          <a:bodyPr>
            <a:normAutofit/>
          </a:bodyPr>
          <a:lstStyle>
            <a:lvl1pPr>
              <a:defRPr sz="600"/>
            </a:lvl1pPr>
          </a:lstStyle>
          <a:p>
            <a:endParaRPr lang="en-US"/>
          </a:p>
        </p:txBody>
      </p:sp>
    </p:spTree>
    <p:extLst>
      <p:ext uri="{BB962C8B-B14F-4D97-AF65-F5344CB8AC3E}">
        <p14:creationId xmlns:p14="http://schemas.microsoft.com/office/powerpoint/2010/main" val="45380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Layout">
    <p:spTree>
      <p:nvGrpSpPr>
        <p:cNvPr id="1" name=""/>
        <p:cNvGrpSpPr/>
        <p:nvPr/>
      </p:nvGrpSpPr>
      <p:grpSpPr>
        <a:xfrm>
          <a:off x="0" y="0"/>
          <a:ext cx="0" cy="0"/>
          <a:chOff x="0" y="0"/>
          <a:chExt cx="0" cy="0"/>
        </a:xfrm>
      </p:grpSpPr>
      <p:sp>
        <p:nvSpPr>
          <p:cNvPr id="6" name="Rectangle 5"/>
          <p:cNvSpPr/>
          <p:nvPr userDrawn="1"/>
        </p:nvSpPr>
        <p:spPr>
          <a:xfrm>
            <a:off x="-2604" y="0"/>
            <a:ext cx="158417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074" name="Picture 2" descr="E:\002-KIMS BUSINESS\007-02-Fullslidesppt-Contents\20161228\02-edu\bulb-item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9484" y="938231"/>
            <a:ext cx="1584176" cy="351595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002-KIMS BUSINESS\007-02-Fullslidesppt-Contents\20161228\02-edu\bulb-item.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50000"/>
          <a:stretch/>
        </p:blipFill>
        <p:spPr bwMode="auto">
          <a:xfrm>
            <a:off x="789484" y="938231"/>
            <a:ext cx="792088" cy="3515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7120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F72CEC32-C82F-4EC7-A0AC-CE27726E9DCB}"/>
              </a:ext>
            </a:extLst>
          </p:cNvPr>
          <p:cNvSpPr>
            <a:spLocks noGrp="1"/>
          </p:cNvSpPr>
          <p:nvPr>
            <p:ph type="body" sz="quarter" idx="10" hasCustomPrompt="1"/>
          </p:nvPr>
        </p:nvSpPr>
        <p:spPr>
          <a:xfrm>
            <a:off x="1145382" y="292285"/>
            <a:ext cx="3155156" cy="638223"/>
          </a:xfrm>
        </p:spPr>
        <p:txBody>
          <a:bodyPr anchor="ctr">
            <a:normAutofit/>
          </a:bodyPr>
          <a:lstStyle>
            <a:lvl1pPr marL="0" indent="0">
              <a:lnSpc>
                <a:spcPct val="100000"/>
              </a:lnSpc>
              <a:buNone/>
              <a:defRPr sz="3000" b="1">
                <a:latin typeface="+mj-lt"/>
              </a:defRPr>
            </a:lvl1pPr>
          </a:lstStyle>
          <a:p>
            <a:pPr lvl="0"/>
            <a:r>
              <a:rPr lang="en-US" dirty="0"/>
              <a:t>Title Here</a:t>
            </a:r>
          </a:p>
        </p:txBody>
      </p:sp>
      <p:sp>
        <p:nvSpPr>
          <p:cNvPr id="8" name="Picture Placeholder 7">
            <a:extLst>
              <a:ext uri="{FF2B5EF4-FFF2-40B4-BE49-F238E27FC236}">
                <a16:creationId xmlns:a16="http://schemas.microsoft.com/office/drawing/2014/main" id="{F154E6FD-A0ED-432E-8803-FF222602D482}"/>
              </a:ext>
            </a:extLst>
          </p:cNvPr>
          <p:cNvSpPr>
            <a:spLocks noGrp="1"/>
          </p:cNvSpPr>
          <p:nvPr>
            <p:ph type="pic" sz="quarter" idx="11"/>
          </p:nvPr>
        </p:nvSpPr>
        <p:spPr>
          <a:xfrm>
            <a:off x="908686" y="1291828"/>
            <a:ext cx="1474469" cy="3085862"/>
          </a:xfrm>
          <a:prstGeom prst="roundRect">
            <a:avLst>
              <a:gd name="adj" fmla="val 8733"/>
            </a:avLst>
          </a:prstGeom>
          <a:solidFill>
            <a:schemeClr val="bg2">
              <a:lumMod val="95000"/>
            </a:schemeClr>
          </a:solidFill>
        </p:spPr>
        <p:txBody>
          <a:bodyPr>
            <a:normAutofit/>
          </a:bodyPr>
          <a:lstStyle>
            <a:lvl1pPr>
              <a:defRPr sz="600"/>
            </a:lvl1pPr>
          </a:lstStyle>
          <a:p>
            <a:endParaRPr lang="en-US"/>
          </a:p>
        </p:txBody>
      </p:sp>
      <p:sp>
        <p:nvSpPr>
          <p:cNvPr id="10" name="Picture Placeholder 7">
            <a:extLst>
              <a:ext uri="{FF2B5EF4-FFF2-40B4-BE49-F238E27FC236}">
                <a16:creationId xmlns:a16="http://schemas.microsoft.com/office/drawing/2014/main" id="{FD43B127-2434-4C52-BBE4-8496DC85F7DF}"/>
              </a:ext>
            </a:extLst>
          </p:cNvPr>
          <p:cNvSpPr>
            <a:spLocks noGrp="1"/>
          </p:cNvSpPr>
          <p:nvPr>
            <p:ph type="pic" sz="quarter" idx="12"/>
          </p:nvPr>
        </p:nvSpPr>
        <p:spPr>
          <a:xfrm>
            <a:off x="3117155" y="1291828"/>
            <a:ext cx="1474469" cy="3085862"/>
          </a:xfrm>
          <a:prstGeom prst="roundRect">
            <a:avLst>
              <a:gd name="adj" fmla="val 8733"/>
            </a:avLst>
          </a:prstGeom>
          <a:solidFill>
            <a:schemeClr val="bg2">
              <a:lumMod val="95000"/>
            </a:schemeClr>
          </a:solidFill>
        </p:spPr>
        <p:txBody>
          <a:bodyPr>
            <a:normAutofit/>
          </a:bodyPr>
          <a:lstStyle>
            <a:lvl1pPr>
              <a:defRPr sz="600"/>
            </a:lvl1pPr>
          </a:lstStyle>
          <a:p>
            <a:endParaRPr lang="en-US"/>
          </a:p>
        </p:txBody>
      </p:sp>
    </p:spTree>
    <p:extLst>
      <p:ext uri="{BB962C8B-B14F-4D97-AF65-F5344CB8AC3E}">
        <p14:creationId xmlns:p14="http://schemas.microsoft.com/office/powerpoint/2010/main" val="25446720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ED4962B-D674-4D8B-9A8D-C79C93F48871}"/>
              </a:ext>
            </a:extLst>
          </p:cNvPr>
          <p:cNvSpPr>
            <a:spLocks noGrp="1"/>
          </p:cNvSpPr>
          <p:nvPr>
            <p:ph type="pic" sz="quarter" idx="10"/>
          </p:nvPr>
        </p:nvSpPr>
        <p:spPr>
          <a:xfrm>
            <a:off x="576072" y="802386"/>
            <a:ext cx="3014744" cy="4341114"/>
          </a:xfrm>
          <a:custGeom>
            <a:avLst/>
            <a:gdLst>
              <a:gd name="connsiteX0" fmla="*/ 0 w 4019658"/>
              <a:gd name="connsiteY0" fmla="*/ 0 h 5788152"/>
              <a:gd name="connsiteX1" fmla="*/ 4019658 w 4019658"/>
              <a:gd name="connsiteY1" fmla="*/ 0 h 5788152"/>
              <a:gd name="connsiteX2" fmla="*/ 4019658 w 4019658"/>
              <a:gd name="connsiteY2" fmla="*/ 5788152 h 5788152"/>
              <a:gd name="connsiteX3" fmla="*/ 0 w 4019658"/>
              <a:gd name="connsiteY3" fmla="*/ 5788152 h 5788152"/>
            </a:gdLst>
            <a:ahLst/>
            <a:cxnLst>
              <a:cxn ang="0">
                <a:pos x="connsiteX0" y="connsiteY0"/>
              </a:cxn>
              <a:cxn ang="0">
                <a:pos x="connsiteX1" y="connsiteY1"/>
              </a:cxn>
              <a:cxn ang="0">
                <a:pos x="connsiteX2" y="connsiteY2"/>
              </a:cxn>
              <a:cxn ang="0">
                <a:pos x="connsiteX3" y="connsiteY3"/>
              </a:cxn>
            </a:cxnLst>
            <a:rect l="l" t="t" r="r" b="b"/>
            <a:pathLst>
              <a:path w="4019658" h="5788152">
                <a:moveTo>
                  <a:pt x="0" y="0"/>
                </a:moveTo>
                <a:lnTo>
                  <a:pt x="4019658" y="0"/>
                </a:lnTo>
                <a:lnTo>
                  <a:pt x="4019658" y="5788152"/>
                </a:lnTo>
                <a:lnTo>
                  <a:pt x="0" y="5788152"/>
                </a:lnTo>
                <a:close/>
              </a:path>
            </a:pathLst>
          </a:custGeom>
          <a:noFill/>
        </p:spPr>
        <p:txBody>
          <a:bodyPr wrap="square">
            <a:noAutofit/>
          </a:bodyPr>
          <a:lstStyle>
            <a:lvl1pPr>
              <a:defRPr sz="600"/>
            </a:lvl1pPr>
          </a:lstStyle>
          <a:p>
            <a:endParaRPr lang="en-US"/>
          </a:p>
        </p:txBody>
      </p:sp>
      <p:sp>
        <p:nvSpPr>
          <p:cNvPr id="9" name="Text Placeholder 7">
            <a:extLst>
              <a:ext uri="{FF2B5EF4-FFF2-40B4-BE49-F238E27FC236}">
                <a16:creationId xmlns:a16="http://schemas.microsoft.com/office/drawing/2014/main" id="{179D7546-C187-4809-AFC1-0217772C9D9B}"/>
              </a:ext>
            </a:extLst>
          </p:cNvPr>
          <p:cNvSpPr>
            <a:spLocks noGrp="1"/>
          </p:cNvSpPr>
          <p:nvPr>
            <p:ph type="body" sz="quarter" idx="11" hasCustomPrompt="1"/>
          </p:nvPr>
        </p:nvSpPr>
        <p:spPr>
          <a:xfrm>
            <a:off x="4129088" y="1001316"/>
            <a:ext cx="4257675" cy="1014413"/>
          </a:xfrm>
        </p:spPr>
        <p:txBody>
          <a:bodyPr anchor="ctr">
            <a:normAutofit/>
          </a:bodyPr>
          <a:lstStyle>
            <a:lvl1pPr marL="0" indent="0">
              <a:lnSpc>
                <a:spcPct val="100000"/>
              </a:lnSpc>
              <a:buNone/>
              <a:defRPr sz="3000" b="1">
                <a:latin typeface="+mj-lt"/>
              </a:defRPr>
            </a:lvl1pPr>
          </a:lstStyle>
          <a:p>
            <a:pPr lvl="0"/>
            <a:r>
              <a:rPr lang="en-US" dirty="0"/>
              <a:t>Write Title Here</a:t>
            </a:r>
          </a:p>
        </p:txBody>
      </p:sp>
      <p:grpSp>
        <p:nvGrpSpPr>
          <p:cNvPr id="10" name="Group 9">
            <a:extLst>
              <a:ext uri="{FF2B5EF4-FFF2-40B4-BE49-F238E27FC236}">
                <a16:creationId xmlns:a16="http://schemas.microsoft.com/office/drawing/2014/main" id="{7B0D6248-75C9-423D-96DF-445243391819}"/>
              </a:ext>
            </a:extLst>
          </p:cNvPr>
          <p:cNvGrpSpPr/>
          <p:nvPr userDrawn="1"/>
        </p:nvGrpSpPr>
        <p:grpSpPr>
          <a:xfrm>
            <a:off x="142091" y="64079"/>
            <a:ext cx="9068859" cy="5031624"/>
            <a:chOff x="189455" y="390238"/>
            <a:chExt cx="12091812" cy="6708832"/>
          </a:xfrm>
          <a:solidFill>
            <a:schemeClr val="tx1">
              <a:alpha val="3000"/>
            </a:schemeClr>
          </a:solidFill>
        </p:grpSpPr>
        <p:sp>
          <p:nvSpPr>
            <p:cNvPr id="11" name="Freeform 80">
              <a:extLst>
                <a:ext uri="{FF2B5EF4-FFF2-40B4-BE49-F238E27FC236}">
                  <a16:creationId xmlns:a16="http://schemas.microsoft.com/office/drawing/2014/main" id="{F752DBAD-22D2-4BDA-9925-4F3840D60A37}"/>
                </a:ext>
              </a:extLst>
            </p:cNvPr>
            <p:cNvSpPr>
              <a:spLocks noEditPoints="1"/>
            </p:cNvSpPr>
            <p:nvPr/>
          </p:nvSpPr>
          <p:spPr bwMode="auto">
            <a:xfrm rot="18900000">
              <a:off x="189455" y="390238"/>
              <a:ext cx="502731" cy="334478"/>
            </a:xfrm>
            <a:custGeom>
              <a:avLst/>
              <a:gdLst>
                <a:gd name="T0" fmla="*/ 88 w 131"/>
                <a:gd name="T1" fmla="*/ 0 h 87"/>
                <a:gd name="T2" fmla="*/ 44 w 131"/>
                <a:gd name="T3" fmla="*/ 0 h 87"/>
                <a:gd name="T4" fmla="*/ 0 w 131"/>
                <a:gd name="T5" fmla="*/ 44 h 87"/>
                <a:gd name="T6" fmla="*/ 0 w 131"/>
                <a:gd name="T7" fmla="*/ 44 h 87"/>
                <a:gd name="T8" fmla="*/ 44 w 131"/>
                <a:gd name="T9" fmla="*/ 87 h 87"/>
                <a:gd name="T10" fmla="*/ 88 w 131"/>
                <a:gd name="T11" fmla="*/ 87 h 87"/>
                <a:gd name="T12" fmla="*/ 131 w 131"/>
                <a:gd name="T13" fmla="*/ 44 h 87"/>
                <a:gd name="T14" fmla="*/ 131 w 131"/>
                <a:gd name="T15" fmla="*/ 44 h 87"/>
                <a:gd name="T16" fmla="*/ 88 w 131"/>
                <a:gd name="T17" fmla="*/ 0 h 87"/>
                <a:gd name="T18" fmla="*/ 39 w 131"/>
                <a:gd name="T19" fmla="*/ 51 h 87"/>
                <a:gd name="T20" fmla="*/ 31 w 131"/>
                <a:gd name="T21" fmla="*/ 44 h 87"/>
                <a:gd name="T22" fmla="*/ 39 w 131"/>
                <a:gd name="T23" fmla="*/ 36 h 87"/>
                <a:gd name="T24" fmla="*/ 46 w 131"/>
                <a:gd name="T25" fmla="*/ 44 h 87"/>
                <a:gd name="T26" fmla="*/ 39 w 131"/>
                <a:gd name="T27" fmla="*/ 51 h 87"/>
                <a:gd name="T28" fmla="*/ 66 w 131"/>
                <a:gd name="T29" fmla="*/ 51 h 87"/>
                <a:gd name="T30" fmla="*/ 58 w 131"/>
                <a:gd name="T31" fmla="*/ 44 h 87"/>
                <a:gd name="T32" fmla="*/ 66 w 131"/>
                <a:gd name="T33" fmla="*/ 36 h 87"/>
                <a:gd name="T34" fmla="*/ 74 w 131"/>
                <a:gd name="T35" fmla="*/ 44 h 87"/>
                <a:gd name="T36" fmla="*/ 66 w 131"/>
                <a:gd name="T37" fmla="*/ 51 h 87"/>
                <a:gd name="T38" fmla="*/ 93 w 131"/>
                <a:gd name="T39" fmla="*/ 51 h 87"/>
                <a:gd name="T40" fmla="*/ 86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20"/>
                    <a:pt x="0" y="44"/>
                  </a:cubicBezTo>
                  <a:cubicBezTo>
                    <a:pt x="0" y="44"/>
                    <a:pt x="0" y="44"/>
                    <a:pt x="0" y="44"/>
                  </a:cubicBezTo>
                  <a:cubicBezTo>
                    <a:pt x="0" y="68"/>
                    <a:pt x="20" y="87"/>
                    <a:pt x="44" y="87"/>
                  </a:cubicBezTo>
                  <a:cubicBezTo>
                    <a:pt x="88" y="87"/>
                    <a:pt x="88" y="87"/>
                    <a:pt x="88" y="87"/>
                  </a:cubicBezTo>
                  <a:cubicBezTo>
                    <a:pt x="112" y="87"/>
                    <a:pt x="131" y="68"/>
                    <a:pt x="131" y="44"/>
                  </a:cubicBezTo>
                  <a:cubicBezTo>
                    <a:pt x="131" y="44"/>
                    <a:pt x="131" y="44"/>
                    <a:pt x="131" y="44"/>
                  </a:cubicBezTo>
                  <a:cubicBezTo>
                    <a:pt x="131" y="20"/>
                    <a:pt x="112" y="0"/>
                    <a:pt x="88" y="0"/>
                  </a:cubicBezTo>
                  <a:close/>
                  <a:moveTo>
                    <a:pt x="39" y="51"/>
                  </a:moveTo>
                  <a:cubicBezTo>
                    <a:pt x="34" y="51"/>
                    <a:pt x="31" y="48"/>
                    <a:pt x="31" y="44"/>
                  </a:cubicBezTo>
                  <a:cubicBezTo>
                    <a:pt x="31" y="39"/>
                    <a:pt x="34" y="36"/>
                    <a:pt x="39" y="36"/>
                  </a:cubicBezTo>
                  <a:cubicBezTo>
                    <a:pt x="43" y="36"/>
                    <a:pt x="46" y="39"/>
                    <a:pt x="46" y="44"/>
                  </a:cubicBezTo>
                  <a:cubicBezTo>
                    <a:pt x="46" y="48"/>
                    <a:pt x="43" y="51"/>
                    <a:pt x="39" y="51"/>
                  </a:cubicBezTo>
                  <a:close/>
                  <a:moveTo>
                    <a:pt x="66" y="51"/>
                  </a:moveTo>
                  <a:cubicBezTo>
                    <a:pt x="62" y="51"/>
                    <a:pt x="58" y="48"/>
                    <a:pt x="58" y="44"/>
                  </a:cubicBezTo>
                  <a:cubicBezTo>
                    <a:pt x="58" y="39"/>
                    <a:pt x="62" y="36"/>
                    <a:pt x="66" y="36"/>
                  </a:cubicBezTo>
                  <a:cubicBezTo>
                    <a:pt x="70" y="36"/>
                    <a:pt x="74" y="39"/>
                    <a:pt x="74" y="44"/>
                  </a:cubicBezTo>
                  <a:cubicBezTo>
                    <a:pt x="74" y="48"/>
                    <a:pt x="70" y="51"/>
                    <a:pt x="66" y="51"/>
                  </a:cubicBezTo>
                  <a:close/>
                  <a:moveTo>
                    <a:pt x="93" y="51"/>
                  </a:moveTo>
                  <a:cubicBezTo>
                    <a:pt x="89" y="51"/>
                    <a:pt x="86" y="48"/>
                    <a:pt x="86" y="44"/>
                  </a:cubicBezTo>
                  <a:cubicBezTo>
                    <a:pt x="86" y="39"/>
                    <a:pt x="89" y="36"/>
                    <a:pt x="93" y="36"/>
                  </a:cubicBezTo>
                  <a:cubicBezTo>
                    <a:pt x="98" y="36"/>
                    <a:pt x="101" y="39"/>
                    <a:pt x="101" y="44"/>
                  </a:cubicBezTo>
                  <a:cubicBezTo>
                    <a:pt x="101" y="48"/>
                    <a:pt x="98"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2" name="Freeform 95">
              <a:extLst>
                <a:ext uri="{FF2B5EF4-FFF2-40B4-BE49-F238E27FC236}">
                  <a16:creationId xmlns:a16="http://schemas.microsoft.com/office/drawing/2014/main" id="{B3FCE513-EE18-421E-AC1D-A16637E358A2}"/>
                </a:ext>
              </a:extLst>
            </p:cNvPr>
            <p:cNvSpPr>
              <a:spLocks noEditPoints="1"/>
            </p:cNvSpPr>
            <p:nvPr/>
          </p:nvSpPr>
          <p:spPr bwMode="auto">
            <a:xfrm rot="18900000">
              <a:off x="210956" y="1268915"/>
              <a:ext cx="502731" cy="334478"/>
            </a:xfrm>
            <a:custGeom>
              <a:avLst/>
              <a:gdLst>
                <a:gd name="T0" fmla="*/ 88 w 131"/>
                <a:gd name="T1" fmla="*/ 0 h 87"/>
                <a:gd name="T2" fmla="*/ 44 w 131"/>
                <a:gd name="T3" fmla="*/ 0 h 87"/>
                <a:gd name="T4" fmla="*/ 0 w 131"/>
                <a:gd name="T5" fmla="*/ 44 h 87"/>
                <a:gd name="T6" fmla="*/ 0 w 131"/>
                <a:gd name="T7" fmla="*/ 44 h 87"/>
                <a:gd name="T8" fmla="*/ 44 w 131"/>
                <a:gd name="T9" fmla="*/ 87 h 87"/>
                <a:gd name="T10" fmla="*/ 88 w 131"/>
                <a:gd name="T11" fmla="*/ 87 h 87"/>
                <a:gd name="T12" fmla="*/ 131 w 131"/>
                <a:gd name="T13" fmla="*/ 44 h 87"/>
                <a:gd name="T14" fmla="*/ 131 w 131"/>
                <a:gd name="T15" fmla="*/ 44 h 87"/>
                <a:gd name="T16" fmla="*/ 88 w 131"/>
                <a:gd name="T17" fmla="*/ 0 h 87"/>
                <a:gd name="T18" fmla="*/ 38 w 131"/>
                <a:gd name="T19" fmla="*/ 51 h 87"/>
                <a:gd name="T20" fmla="*/ 31 w 131"/>
                <a:gd name="T21" fmla="*/ 44 h 87"/>
                <a:gd name="T22" fmla="*/ 38 w 131"/>
                <a:gd name="T23" fmla="*/ 36 h 87"/>
                <a:gd name="T24" fmla="*/ 46 w 131"/>
                <a:gd name="T25" fmla="*/ 44 h 87"/>
                <a:gd name="T26" fmla="*/ 38 w 131"/>
                <a:gd name="T27" fmla="*/ 51 h 87"/>
                <a:gd name="T28" fmla="*/ 66 w 131"/>
                <a:gd name="T29" fmla="*/ 51 h 87"/>
                <a:gd name="T30" fmla="*/ 58 w 131"/>
                <a:gd name="T31" fmla="*/ 44 h 87"/>
                <a:gd name="T32" fmla="*/ 66 w 131"/>
                <a:gd name="T33" fmla="*/ 36 h 87"/>
                <a:gd name="T34" fmla="*/ 74 w 131"/>
                <a:gd name="T35" fmla="*/ 44 h 87"/>
                <a:gd name="T36" fmla="*/ 66 w 131"/>
                <a:gd name="T37" fmla="*/ 51 h 87"/>
                <a:gd name="T38" fmla="*/ 93 w 131"/>
                <a:gd name="T39" fmla="*/ 51 h 87"/>
                <a:gd name="T40" fmla="*/ 85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19"/>
                    <a:pt x="0" y="44"/>
                  </a:cubicBezTo>
                  <a:cubicBezTo>
                    <a:pt x="0" y="44"/>
                    <a:pt x="0" y="44"/>
                    <a:pt x="0" y="44"/>
                  </a:cubicBezTo>
                  <a:cubicBezTo>
                    <a:pt x="0" y="68"/>
                    <a:pt x="20" y="87"/>
                    <a:pt x="44" y="87"/>
                  </a:cubicBezTo>
                  <a:cubicBezTo>
                    <a:pt x="88" y="87"/>
                    <a:pt x="88" y="87"/>
                    <a:pt x="88" y="87"/>
                  </a:cubicBezTo>
                  <a:cubicBezTo>
                    <a:pt x="112" y="87"/>
                    <a:pt x="131" y="68"/>
                    <a:pt x="131" y="44"/>
                  </a:cubicBezTo>
                  <a:cubicBezTo>
                    <a:pt x="131" y="44"/>
                    <a:pt x="131" y="44"/>
                    <a:pt x="131" y="44"/>
                  </a:cubicBezTo>
                  <a:cubicBezTo>
                    <a:pt x="131" y="19"/>
                    <a:pt x="112" y="0"/>
                    <a:pt x="88" y="0"/>
                  </a:cubicBezTo>
                  <a:close/>
                  <a:moveTo>
                    <a:pt x="38" y="51"/>
                  </a:moveTo>
                  <a:cubicBezTo>
                    <a:pt x="34" y="51"/>
                    <a:pt x="31" y="48"/>
                    <a:pt x="31" y="44"/>
                  </a:cubicBezTo>
                  <a:cubicBezTo>
                    <a:pt x="31" y="39"/>
                    <a:pt x="34" y="36"/>
                    <a:pt x="38" y="36"/>
                  </a:cubicBezTo>
                  <a:cubicBezTo>
                    <a:pt x="43" y="36"/>
                    <a:pt x="46" y="39"/>
                    <a:pt x="46" y="44"/>
                  </a:cubicBezTo>
                  <a:cubicBezTo>
                    <a:pt x="46" y="48"/>
                    <a:pt x="43" y="51"/>
                    <a:pt x="38" y="51"/>
                  </a:cubicBezTo>
                  <a:close/>
                  <a:moveTo>
                    <a:pt x="66" y="51"/>
                  </a:moveTo>
                  <a:cubicBezTo>
                    <a:pt x="62" y="51"/>
                    <a:pt x="58" y="48"/>
                    <a:pt x="58" y="44"/>
                  </a:cubicBezTo>
                  <a:cubicBezTo>
                    <a:pt x="58" y="39"/>
                    <a:pt x="62" y="36"/>
                    <a:pt x="66" y="36"/>
                  </a:cubicBezTo>
                  <a:cubicBezTo>
                    <a:pt x="70" y="36"/>
                    <a:pt x="74" y="39"/>
                    <a:pt x="74" y="44"/>
                  </a:cubicBezTo>
                  <a:cubicBezTo>
                    <a:pt x="74" y="48"/>
                    <a:pt x="70" y="51"/>
                    <a:pt x="66" y="51"/>
                  </a:cubicBezTo>
                  <a:close/>
                  <a:moveTo>
                    <a:pt x="93" y="51"/>
                  </a:moveTo>
                  <a:cubicBezTo>
                    <a:pt x="89" y="51"/>
                    <a:pt x="85" y="48"/>
                    <a:pt x="85" y="44"/>
                  </a:cubicBezTo>
                  <a:cubicBezTo>
                    <a:pt x="85" y="39"/>
                    <a:pt x="89" y="36"/>
                    <a:pt x="93" y="36"/>
                  </a:cubicBezTo>
                  <a:cubicBezTo>
                    <a:pt x="97" y="36"/>
                    <a:pt x="101" y="39"/>
                    <a:pt x="101" y="44"/>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3" name="Freeform 96">
              <a:extLst>
                <a:ext uri="{FF2B5EF4-FFF2-40B4-BE49-F238E27FC236}">
                  <a16:creationId xmlns:a16="http://schemas.microsoft.com/office/drawing/2014/main" id="{E4FBFB7F-058F-4055-8DD4-0C1816165385}"/>
                </a:ext>
              </a:extLst>
            </p:cNvPr>
            <p:cNvSpPr>
              <a:spLocks noEditPoints="1"/>
            </p:cNvSpPr>
            <p:nvPr/>
          </p:nvSpPr>
          <p:spPr bwMode="auto">
            <a:xfrm rot="18900000">
              <a:off x="1081033" y="398838"/>
              <a:ext cx="502731" cy="334478"/>
            </a:xfrm>
            <a:custGeom>
              <a:avLst/>
              <a:gdLst>
                <a:gd name="T0" fmla="*/ 87 w 131"/>
                <a:gd name="T1" fmla="*/ 0 h 87"/>
                <a:gd name="T2" fmla="*/ 44 w 131"/>
                <a:gd name="T3" fmla="*/ 0 h 87"/>
                <a:gd name="T4" fmla="*/ 0 w 131"/>
                <a:gd name="T5" fmla="*/ 44 h 87"/>
                <a:gd name="T6" fmla="*/ 0 w 131"/>
                <a:gd name="T7" fmla="*/ 44 h 87"/>
                <a:gd name="T8" fmla="*/ 44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8 w 131"/>
                <a:gd name="T31" fmla="*/ 44 h 87"/>
                <a:gd name="T32" fmla="*/ 65 w 131"/>
                <a:gd name="T33" fmla="*/ 36 h 87"/>
                <a:gd name="T34" fmla="*/ 73 w 131"/>
                <a:gd name="T35" fmla="*/ 44 h 87"/>
                <a:gd name="T36" fmla="*/ 65 w 131"/>
                <a:gd name="T37" fmla="*/ 51 h 87"/>
                <a:gd name="T38" fmla="*/ 93 w 131"/>
                <a:gd name="T39" fmla="*/ 51 h 87"/>
                <a:gd name="T40" fmla="*/ 85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20" y="0"/>
                    <a:pt x="0" y="19"/>
                    <a:pt x="0" y="44"/>
                  </a:cubicBezTo>
                  <a:cubicBezTo>
                    <a:pt x="0" y="44"/>
                    <a:pt x="0" y="44"/>
                    <a:pt x="0" y="44"/>
                  </a:cubicBezTo>
                  <a:cubicBezTo>
                    <a:pt x="0" y="68"/>
                    <a:pt x="20" y="87"/>
                    <a:pt x="44" y="87"/>
                  </a:cubicBezTo>
                  <a:cubicBezTo>
                    <a:pt x="87" y="87"/>
                    <a:pt x="87" y="87"/>
                    <a:pt x="87" y="87"/>
                  </a:cubicBezTo>
                  <a:cubicBezTo>
                    <a:pt x="111" y="87"/>
                    <a:pt x="131" y="68"/>
                    <a:pt x="131" y="44"/>
                  </a:cubicBezTo>
                  <a:cubicBezTo>
                    <a:pt x="131" y="44"/>
                    <a:pt x="131" y="44"/>
                    <a:pt x="131" y="44"/>
                  </a:cubicBezTo>
                  <a:cubicBezTo>
                    <a:pt x="131" y="19"/>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8" y="48"/>
                    <a:pt x="58" y="44"/>
                  </a:cubicBezTo>
                  <a:cubicBezTo>
                    <a:pt x="58" y="39"/>
                    <a:pt x="61" y="36"/>
                    <a:pt x="65" y="36"/>
                  </a:cubicBezTo>
                  <a:cubicBezTo>
                    <a:pt x="70" y="36"/>
                    <a:pt x="73" y="39"/>
                    <a:pt x="73" y="44"/>
                  </a:cubicBezTo>
                  <a:cubicBezTo>
                    <a:pt x="73" y="48"/>
                    <a:pt x="70" y="51"/>
                    <a:pt x="65" y="51"/>
                  </a:cubicBezTo>
                  <a:close/>
                  <a:moveTo>
                    <a:pt x="93" y="51"/>
                  </a:moveTo>
                  <a:cubicBezTo>
                    <a:pt x="89" y="51"/>
                    <a:pt x="85" y="48"/>
                    <a:pt x="85" y="44"/>
                  </a:cubicBezTo>
                  <a:cubicBezTo>
                    <a:pt x="85" y="39"/>
                    <a:pt x="89" y="36"/>
                    <a:pt x="93" y="36"/>
                  </a:cubicBezTo>
                  <a:cubicBezTo>
                    <a:pt x="97" y="36"/>
                    <a:pt x="101" y="39"/>
                    <a:pt x="101" y="44"/>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4" name="Freeform 109">
              <a:extLst>
                <a:ext uri="{FF2B5EF4-FFF2-40B4-BE49-F238E27FC236}">
                  <a16:creationId xmlns:a16="http://schemas.microsoft.com/office/drawing/2014/main" id="{AE99D890-C445-4F5D-8546-0BB22C4BFCEB}"/>
                </a:ext>
              </a:extLst>
            </p:cNvPr>
            <p:cNvSpPr>
              <a:spLocks noEditPoints="1"/>
            </p:cNvSpPr>
            <p:nvPr/>
          </p:nvSpPr>
          <p:spPr bwMode="auto">
            <a:xfrm rot="18900000">
              <a:off x="220990" y="2154166"/>
              <a:ext cx="502731" cy="338533"/>
            </a:xfrm>
            <a:custGeom>
              <a:avLst/>
              <a:gdLst>
                <a:gd name="T0" fmla="*/ 87 w 131"/>
                <a:gd name="T1" fmla="*/ 0 h 88"/>
                <a:gd name="T2" fmla="*/ 43 w 131"/>
                <a:gd name="T3" fmla="*/ 0 h 88"/>
                <a:gd name="T4" fmla="*/ 0 w 131"/>
                <a:gd name="T5" fmla="*/ 44 h 88"/>
                <a:gd name="T6" fmla="*/ 0 w 131"/>
                <a:gd name="T7" fmla="*/ 44 h 88"/>
                <a:gd name="T8" fmla="*/ 43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6 w 131"/>
                <a:gd name="T25" fmla="*/ 44 h 88"/>
                <a:gd name="T26" fmla="*/ 38 w 131"/>
                <a:gd name="T27" fmla="*/ 52 h 88"/>
                <a:gd name="T28" fmla="*/ 65 w 131"/>
                <a:gd name="T29" fmla="*/ 52 h 88"/>
                <a:gd name="T30" fmla="*/ 58 w 131"/>
                <a:gd name="T31" fmla="*/ 44 h 88"/>
                <a:gd name="T32" fmla="*/ 65 w 131"/>
                <a:gd name="T33" fmla="*/ 36 h 88"/>
                <a:gd name="T34" fmla="*/ 73 w 131"/>
                <a:gd name="T35" fmla="*/ 44 h 88"/>
                <a:gd name="T36" fmla="*/ 65 w 131"/>
                <a:gd name="T37" fmla="*/ 52 h 88"/>
                <a:gd name="T38" fmla="*/ 93 w 131"/>
                <a:gd name="T39" fmla="*/ 52 h 88"/>
                <a:gd name="T40" fmla="*/ 85 w 131"/>
                <a:gd name="T41" fmla="*/ 44 h 88"/>
                <a:gd name="T42" fmla="*/ 93 w 131"/>
                <a:gd name="T43" fmla="*/ 36 h 88"/>
                <a:gd name="T44" fmla="*/ 100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3" y="0"/>
                    <a:pt x="43" y="0"/>
                    <a:pt x="43" y="0"/>
                  </a:cubicBezTo>
                  <a:cubicBezTo>
                    <a:pt x="19" y="0"/>
                    <a:pt x="0" y="20"/>
                    <a:pt x="0" y="44"/>
                  </a:cubicBezTo>
                  <a:cubicBezTo>
                    <a:pt x="0" y="44"/>
                    <a:pt x="0" y="44"/>
                    <a:pt x="0" y="44"/>
                  </a:cubicBezTo>
                  <a:cubicBezTo>
                    <a:pt x="0" y="68"/>
                    <a:pt x="19" y="88"/>
                    <a:pt x="43" y="88"/>
                  </a:cubicBezTo>
                  <a:cubicBezTo>
                    <a:pt x="87" y="88"/>
                    <a:pt x="87" y="88"/>
                    <a:pt x="87" y="88"/>
                  </a:cubicBezTo>
                  <a:cubicBezTo>
                    <a:pt x="111" y="88"/>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8" y="48"/>
                    <a:pt x="58" y="44"/>
                  </a:cubicBezTo>
                  <a:cubicBezTo>
                    <a:pt x="58" y="40"/>
                    <a:pt x="61" y="36"/>
                    <a:pt x="65" y="36"/>
                  </a:cubicBezTo>
                  <a:cubicBezTo>
                    <a:pt x="70" y="36"/>
                    <a:pt x="73" y="40"/>
                    <a:pt x="73" y="44"/>
                  </a:cubicBezTo>
                  <a:cubicBezTo>
                    <a:pt x="73" y="48"/>
                    <a:pt x="70" y="52"/>
                    <a:pt x="65" y="52"/>
                  </a:cubicBezTo>
                  <a:close/>
                  <a:moveTo>
                    <a:pt x="93" y="52"/>
                  </a:moveTo>
                  <a:cubicBezTo>
                    <a:pt x="88" y="52"/>
                    <a:pt x="85" y="48"/>
                    <a:pt x="85" y="44"/>
                  </a:cubicBezTo>
                  <a:cubicBezTo>
                    <a:pt x="85" y="40"/>
                    <a:pt x="88" y="36"/>
                    <a:pt x="93" y="36"/>
                  </a:cubicBezTo>
                  <a:cubicBezTo>
                    <a:pt x="97" y="36"/>
                    <a:pt x="100" y="40"/>
                    <a:pt x="100" y="44"/>
                  </a:cubicBezTo>
                  <a:cubicBezTo>
                    <a:pt x="100"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5" name="Freeform 110">
              <a:extLst>
                <a:ext uri="{FF2B5EF4-FFF2-40B4-BE49-F238E27FC236}">
                  <a16:creationId xmlns:a16="http://schemas.microsoft.com/office/drawing/2014/main" id="{DDDE9BA4-E7FB-4AED-91CB-439BEA247D6A}"/>
                </a:ext>
              </a:extLst>
            </p:cNvPr>
            <p:cNvSpPr>
              <a:spLocks noEditPoints="1"/>
            </p:cNvSpPr>
            <p:nvPr/>
          </p:nvSpPr>
          <p:spPr bwMode="auto">
            <a:xfrm rot="18900000">
              <a:off x="1088200" y="1286956"/>
              <a:ext cx="502731" cy="338533"/>
            </a:xfrm>
            <a:custGeom>
              <a:avLst/>
              <a:gdLst>
                <a:gd name="T0" fmla="*/ 88 w 131"/>
                <a:gd name="T1" fmla="*/ 0 h 88"/>
                <a:gd name="T2" fmla="*/ 44 w 131"/>
                <a:gd name="T3" fmla="*/ 0 h 88"/>
                <a:gd name="T4" fmla="*/ 0 w 131"/>
                <a:gd name="T5" fmla="*/ 44 h 88"/>
                <a:gd name="T6" fmla="*/ 0 w 131"/>
                <a:gd name="T7" fmla="*/ 44 h 88"/>
                <a:gd name="T8" fmla="*/ 44 w 131"/>
                <a:gd name="T9" fmla="*/ 88 h 88"/>
                <a:gd name="T10" fmla="*/ 88 w 131"/>
                <a:gd name="T11" fmla="*/ 88 h 88"/>
                <a:gd name="T12" fmla="*/ 131 w 131"/>
                <a:gd name="T13" fmla="*/ 44 h 88"/>
                <a:gd name="T14" fmla="*/ 131 w 131"/>
                <a:gd name="T15" fmla="*/ 44 h 88"/>
                <a:gd name="T16" fmla="*/ 88 w 131"/>
                <a:gd name="T17" fmla="*/ 0 h 88"/>
                <a:gd name="T18" fmla="*/ 39 w 131"/>
                <a:gd name="T19" fmla="*/ 52 h 88"/>
                <a:gd name="T20" fmla="*/ 31 w 131"/>
                <a:gd name="T21" fmla="*/ 44 h 88"/>
                <a:gd name="T22" fmla="*/ 39 w 131"/>
                <a:gd name="T23" fmla="*/ 36 h 88"/>
                <a:gd name="T24" fmla="*/ 46 w 131"/>
                <a:gd name="T25" fmla="*/ 44 h 88"/>
                <a:gd name="T26" fmla="*/ 39 w 131"/>
                <a:gd name="T27" fmla="*/ 52 h 88"/>
                <a:gd name="T28" fmla="*/ 66 w 131"/>
                <a:gd name="T29" fmla="*/ 52 h 88"/>
                <a:gd name="T30" fmla="*/ 58 w 131"/>
                <a:gd name="T31" fmla="*/ 44 h 88"/>
                <a:gd name="T32" fmla="*/ 66 w 131"/>
                <a:gd name="T33" fmla="*/ 36 h 88"/>
                <a:gd name="T34" fmla="*/ 74 w 131"/>
                <a:gd name="T35" fmla="*/ 44 h 88"/>
                <a:gd name="T36" fmla="*/ 66 w 131"/>
                <a:gd name="T37" fmla="*/ 52 h 88"/>
                <a:gd name="T38" fmla="*/ 93 w 131"/>
                <a:gd name="T39" fmla="*/ 52 h 88"/>
                <a:gd name="T40" fmla="*/ 86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8" y="0"/>
                  </a:moveTo>
                  <a:cubicBezTo>
                    <a:pt x="44" y="0"/>
                    <a:pt x="44" y="0"/>
                    <a:pt x="44" y="0"/>
                  </a:cubicBezTo>
                  <a:cubicBezTo>
                    <a:pt x="20" y="0"/>
                    <a:pt x="0" y="20"/>
                    <a:pt x="0" y="44"/>
                  </a:cubicBezTo>
                  <a:cubicBezTo>
                    <a:pt x="0" y="44"/>
                    <a:pt x="0" y="44"/>
                    <a:pt x="0" y="44"/>
                  </a:cubicBezTo>
                  <a:cubicBezTo>
                    <a:pt x="0" y="68"/>
                    <a:pt x="20" y="88"/>
                    <a:pt x="44" y="88"/>
                  </a:cubicBezTo>
                  <a:cubicBezTo>
                    <a:pt x="88" y="88"/>
                    <a:pt x="88" y="88"/>
                    <a:pt x="88" y="88"/>
                  </a:cubicBezTo>
                  <a:cubicBezTo>
                    <a:pt x="112" y="88"/>
                    <a:pt x="131" y="68"/>
                    <a:pt x="131" y="44"/>
                  </a:cubicBezTo>
                  <a:cubicBezTo>
                    <a:pt x="131" y="44"/>
                    <a:pt x="131" y="44"/>
                    <a:pt x="131" y="44"/>
                  </a:cubicBezTo>
                  <a:cubicBezTo>
                    <a:pt x="131" y="20"/>
                    <a:pt x="112" y="0"/>
                    <a:pt x="88" y="0"/>
                  </a:cubicBezTo>
                  <a:close/>
                  <a:moveTo>
                    <a:pt x="39" y="52"/>
                  </a:moveTo>
                  <a:cubicBezTo>
                    <a:pt x="34" y="52"/>
                    <a:pt x="31" y="48"/>
                    <a:pt x="31" y="44"/>
                  </a:cubicBezTo>
                  <a:cubicBezTo>
                    <a:pt x="31" y="40"/>
                    <a:pt x="34" y="36"/>
                    <a:pt x="39" y="36"/>
                  </a:cubicBezTo>
                  <a:cubicBezTo>
                    <a:pt x="43" y="36"/>
                    <a:pt x="46" y="40"/>
                    <a:pt x="46" y="44"/>
                  </a:cubicBezTo>
                  <a:cubicBezTo>
                    <a:pt x="46" y="48"/>
                    <a:pt x="43" y="52"/>
                    <a:pt x="39" y="52"/>
                  </a:cubicBezTo>
                  <a:close/>
                  <a:moveTo>
                    <a:pt x="66" y="52"/>
                  </a:moveTo>
                  <a:cubicBezTo>
                    <a:pt x="62" y="52"/>
                    <a:pt x="58" y="48"/>
                    <a:pt x="58" y="44"/>
                  </a:cubicBezTo>
                  <a:cubicBezTo>
                    <a:pt x="58" y="40"/>
                    <a:pt x="62" y="36"/>
                    <a:pt x="66" y="36"/>
                  </a:cubicBezTo>
                  <a:cubicBezTo>
                    <a:pt x="70" y="36"/>
                    <a:pt x="74" y="40"/>
                    <a:pt x="74" y="44"/>
                  </a:cubicBezTo>
                  <a:cubicBezTo>
                    <a:pt x="74" y="48"/>
                    <a:pt x="70" y="52"/>
                    <a:pt x="66" y="52"/>
                  </a:cubicBezTo>
                  <a:close/>
                  <a:moveTo>
                    <a:pt x="93" y="52"/>
                  </a:moveTo>
                  <a:cubicBezTo>
                    <a:pt x="89" y="52"/>
                    <a:pt x="86" y="48"/>
                    <a:pt x="86" y="44"/>
                  </a:cubicBezTo>
                  <a:cubicBezTo>
                    <a:pt x="86" y="40"/>
                    <a:pt x="89" y="36"/>
                    <a:pt x="93" y="36"/>
                  </a:cubicBezTo>
                  <a:cubicBezTo>
                    <a:pt x="98" y="36"/>
                    <a:pt x="101" y="40"/>
                    <a:pt x="101" y="44"/>
                  </a:cubicBezTo>
                  <a:cubicBezTo>
                    <a:pt x="101" y="48"/>
                    <a:pt x="98"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6" name="Freeform 111">
              <a:extLst>
                <a:ext uri="{FF2B5EF4-FFF2-40B4-BE49-F238E27FC236}">
                  <a16:creationId xmlns:a16="http://schemas.microsoft.com/office/drawing/2014/main" id="{A738C420-CF5C-4D3B-85E3-E140675C3B47}"/>
                </a:ext>
              </a:extLst>
            </p:cNvPr>
            <p:cNvSpPr>
              <a:spLocks noEditPoints="1"/>
            </p:cNvSpPr>
            <p:nvPr/>
          </p:nvSpPr>
          <p:spPr bwMode="auto">
            <a:xfrm rot="18900000">
              <a:off x="1958277" y="416879"/>
              <a:ext cx="502731" cy="338533"/>
            </a:xfrm>
            <a:custGeom>
              <a:avLst/>
              <a:gdLst>
                <a:gd name="T0" fmla="*/ 87 w 131"/>
                <a:gd name="T1" fmla="*/ 0 h 88"/>
                <a:gd name="T2" fmla="*/ 44 w 131"/>
                <a:gd name="T3" fmla="*/ 0 h 88"/>
                <a:gd name="T4" fmla="*/ 0 w 131"/>
                <a:gd name="T5" fmla="*/ 44 h 88"/>
                <a:gd name="T6" fmla="*/ 0 w 131"/>
                <a:gd name="T7" fmla="*/ 44 h 88"/>
                <a:gd name="T8" fmla="*/ 44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6 w 131"/>
                <a:gd name="T25" fmla="*/ 44 h 88"/>
                <a:gd name="T26" fmla="*/ 38 w 131"/>
                <a:gd name="T27" fmla="*/ 52 h 88"/>
                <a:gd name="T28" fmla="*/ 66 w 131"/>
                <a:gd name="T29" fmla="*/ 52 h 88"/>
                <a:gd name="T30" fmla="*/ 58 w 131"/>
                <a:gd name="T31" fmla="*/ 44 h 88"/>
                <a:gd name="T32" fmla="*/ 66 w 131"/>
                <a:gd name="T33" fmla="*/ 36 h 88"/>
                <a:gd name="T34" fmla="*/ 73 w 131"/>
                <a:gd name="T35" fmla="*/ 44 h 88"/>
                <a:gd name="T36" fmla="*/ 66 w 131"/>
                <a:gd name="T37" fmla="*/ 52 h 88"/>
                <a:gd name="T38" fmla="*/ 93 w 131"/>
                <a:gd name="T39" fmla="*/ 52 h 88"/>
                <a:gd name="T40" fmla="*/ 85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4" y="0"/>
                    <a:pt x="44" y="0"/>
                    <a:pt x="44" y="0"/>
                  </a:cubicBezTo>
                  <a:cubicBezTo>
                    <a:pt x="20" y="0"/>
                    <a:pt x="0" y="20"/>
                    <a:pt x="0" y="44"/>
                  </a:cubicBezTo>
                  <a:cubicBezTo>
                    <a:pt x="0" y="44"/>
                    <a:pt x="0" y="44"/>
                    <a:pt x="0" y="44"/>
                  </a:cubicBezTo>
                  <a:cubicBezTo>
                    <a:pt x="0" y="68"/>
                    <a:pt x="20" y="88"/>
                    <a:pt x="44" y="88"/>
                  </a:cubicBezTo>
                  <a:cubicBezTo>
                    <a:pt x="87" y="88"/>
                    <a:pt x="87" y="88"/>
                    <a:pt x="87" y="88"/>
                  </a:cubicBezTo>
                  <a:cubicBezTo>
                    <a:pt x="112" y="88"/>
                    <a:pt x="131" y="68"/>
                    <a:pt x="131" y="44"/>
                  </a:cubicBezTo>
                  <a:cubicBezTo>
                    <a:pt x="131" y="44"/>
                    <a:pt x="131" y="44"/>
                    <a:pt x="131" y="44"/>
                  </a:cubicBezTo>
                  <a:cubicBezTo>
                    <a:pt x="131" y="20"/>
                    <a:pt x="112"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6" y="52"/>
                  </a:moveTo>
                  <a:cubicBezTo>
                    <a:pt x="61" y="52"/>
                    <a:pt x="58" y="48"/>
                    <a:pt x="58" y="44"/>
                  </a:cubicBezTo>
                  <a:cubicBezTo>
                    <a:pt x="58" y="40"/>
                    <a:pt x="61" y="36"/>
                    <a:pt x="66" y="36"/>
                  </a:cubicBezTo>
                  <a:cubicBezTo>
                    <a:pt x="70" y="36"/>
                    <a:pt x="73" y="40"/>
                    <a:pt x="73" y="44"/>
                  </a:cubicBezTo>
                  <a:cubicBezTo>
                    <a:pt x="73" y="48"/>
                    <a:pt x="70" y="52"/>
                    <a:pt x="66"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7" name="Freeform 124">
              <a:extLst>
                <a:ext uri="{FF2B5EF4-FFF2-40B4-BE49-F238E27FC236}">
                  <a16:creationId xmlns:a16="http://schemas.microsoft.com/office/drawing/2014/main" id="{FAFB8A03-83A8-455A-B691-20B98B2E0BA5}"/>
                </a:ext>
              </a:extLst>
            </p:cNvPr>
            <p:cNvSpPr>
              <a:spLocks noEditPoints="1"/>
            </p:cNvSpPr>
            <p:nvPr/>
          </p:nvSpPr>
          <p:spPr bwMode="auto">
            <a:xfrm rot="18900000">
              <a:off x="241058" y="3033437"/>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2 h 87"/>
                <a:gd name="T20" fmla="*/ 30 w 131"/>
                <a:gd name="T21" fmla="*/ 44 h 87"/>
                <a:gd name="T22" fmla="*/ 38 w 131"/>
                <a:gd name="T23" fmla="*/ 36 h 87"/>
                <a:gd name="T24" fmla="*/ 46 w 131"/>
                <a:gd name="T25" fmla="*/ 44 h 87"/>
                <a:gd name="T26" fmla="*/ 38 w 131"/>
                <a:gd name="T27" fmla="*/ 52 h 87"/>
                <a:gd name="T28" fmla="*/ 65 w 131"/>
                <a:gd name="T29" fmla="*/ 52 h 87"/>
                <a:gd name="T30" fmla="*/ 57 w 131"/>
                <a:gd name="T31" fmla="*/ 44 h 87"/>
                <a:gd name="T32" fmla="*/ 65 w 131"/>
                <a:gd name="T33" fmla="*/ 36 h 87"/>
                <a:gd name="T34" fmla="*/ 73 w 131"/>
                <a:gd name="T35" fmla="*/ 44 h 87"/>
                <a:gd name="T36" fmla="*/ 65 w 131"/>
                <a:gd name="T37" fmla="*/ 52 h 87"/>
                <a:gd name="T38" fmla="*/ 93 w 131"/>
                <a:gd name="T39" fmla="*/ 52 h 87"/>
                <a:gd name="T40" fmla="*/ 85 w 131"/>
                <a:gd name="T41" fmla="*/ 44 h 87"/>
                <a:gd name="T42" fmla="*/ 93 w 131"/>
                <a:gd name="T43" fmla="*/ 36 h 87"/>
                <a:gd name="T44" fmla="*/ 100 w 131"/>
                <a:gd name="T45" fmla="*/ 44 h 87"/>
                <a:gd name="T46" fmla="*/ 93 w 131"/>
                <a:gd name="T47" fmla="*/ 5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7" y="48"/>
                    <a:pt x="57" y="44"/>
                  </a:cubicBezTo>
                  <a:cubicBezTo>
                    <a:pt x="57" y="40"/>
                    <a:pt x="61" y="36"/>
                    <a:pt x="65" y="36"/>
                  </a:cubicBezTo>
                  <a:cubicBezTo>
                    <a:pt x="69" y="36"/>
                    <a:pt x="73" y="40"/>
                    <a:pt x="73" y="44"/>
                  </a:cubicBezTo>
                  <a:cubicBezTo>
                    <a:pt x="73" y="48"/>
                    <a:pt x="69" y="52"/>
                    <a:pt x="65" y="52"/>
                  </a:cubicBezTo>
                  <a:close/>
                  <a:moveTo>
                    <a:pt x="93" y="52"/>
                  </a:moveTo>
                  <a:cubicBezTo>
                    <a:pt x="88" y="52"/>
                    <a:pt x="85" y="48"/>
                    <a:pt x="85" y="44"/>
                  </a:cubicBezTo>
                  <a:cubicBezTo>
                    <a:pt x="85" y="40"/>
                    <a:pt x="88" y="36"/>
                    <a:pt x="93" y="36"/>
                  </a:cubicBezTo>
                  <a:cubicBezTo>
                    <a:pt x="97" y="36"/>
                    <a:pt x="100" y="40"/>
                    <a:pt x="100" y="44"/>
                  </a:cubicBezTo>
                  <a:cubicBezTo>
                    <a:pt x="100"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8" name="Freeform 125">
              <a:extLst>
                <a:ext uri="{FF2B5EF4-FFF2-40B4-BE49-F238E27FC236}">
                  <a16:creationId xmlns:a16="http://schemas.microsoft.com/office/drawing/2014/main" id="{A7827D38-9B92-4470-9BFC-EADC2A05A68D}"/>
                </a:ext>
              </a:extLst>
            </p:cNvPr>
            <p:cNvSpPr>
              <a:spLocks noEditPoints="1"/>
            </p:cNvSpPr>
            <p:nvPr/>
          </p:nvSpPr>
          <p:spPr bwMode="auto">
            <a:xfrm rot="18900000">
              <a:off x="1108268" y="2166227"/>
              <a:ext cx="502731" cy="334478"/>
            </a:xfrm>
            <a:custGeom>
              <a:avLst/>
              <a:gdLst>
                <a:gd name="T0" fmla="*/ 88 w 131"/>
                <a:gd name="T1" fmla="*/ 0 h 87"/>
                <a:gd name="T2" fmla="*/ 44 w 131"/>
                <a:gd name="T3" fmla="*/ 0 h 87"/>
                <a:gd name="T4" fmla="*/ 0 w 131"/>
                <a:gd name="T5" fmla="*/ 44 h 87"/>
                <a:gd name="T6" fmla="*/ 0 w 131"/>
                <a:gd name="T7" fmla="*/ 44 h 87"/>
                <a:gd name="T8" fmla="*/ 44 w 131"/>
                <a:gd name="T9" fmla="*/ 87 h 87"/>
                <a:gd name="T10" fmla="*/ 88 w 131"/>
                <a:gd name="T11" fmla="*/ 87 h 87"/>
                <a:gd name="T12" fmla="*/ 131 w 131"/>
                <a:gd name="T13" fmla="*/ 44 h 87"/>
                <a:gd name="T14" fmla="*/ 131 w 131"/>
                <a:gd name="T15" fmla="*/ 44 h 87"/>
                <a:gd name="T16" fmla="*/ 88 w 131"/>
                <a:gd name="T17" fmla="*/ 0 h 87"/>
                <a:gd name="T18" fmla="*/ 38 w 131"/>
                <a:gd name="T19" fmla="*/ 52 h 87"/>
                <a:gd name="T20" fmla="*/ 31 w 131"/>
                <a:gd name="T21" fmla="*/ 44 h 87"/>
                <a:gd name="T22" fmla="*/ 38 w 131"/>
                <a:gd name="T23" fmla="*/ 36 h 87"/>
                <a:gd name="T24" fmla="*/ 46 w 131"/>
                <a:gd name="T25" fmla="*/ 44 h 87"/>
                <a:gd name="T26" fmla="*/ 38 w 131"/>
                <a:gd name="T27" fmla="*/ 52 h 87"/>
                <a:gd name="T28" fmla="*/ 66 w 131"/>
                <a:gd name="T29" fmla="*/ 52 h 87"/>
                <a:gd name="T30" fmla="*/ 58 w 131"/>
                <a:gd name="T31" fmla="*/ 44 h 87"/>
                <a:gd name="T32" fmla="*/ 66 w 131"/>
                <a:gd name="T33" fmla="*/ 36 h 87"/>
                <a:gd name="T34" fmla="*/ 74 w 131"/>
                <a:gd name="T35" fmla="*/ 44 h 87"/>
                <a:gd name="T36" fmla="*/ 66 w 131"/>
                <a:gd name="T37" fmla="*/ 52 h 87"/>
                <a:gd name="T38" fmla="*/ 93 w 131"/>
                <a:gd name="T39" fmla="*/ 52 h 87"/>
                <a:gd name="T40" fmla="*/ 85 w 131"/>
                <a:gd name="T41" fmla="*/ 44 h 87"/>
                <a:gd name="T42" fmla="*/ 93 w 131"/>
                <a:gd name="T43" fmla="*/ 36 h 87"/>
                <a:gd name="T44" fmla="*/ 101 w 131"/>
                <a:gd name="T45" fmla="*/ 44 h 87"/>
                <a:gd name="T46" fmla="*/ 93 w 131"/>
                <a:gd name="T47" fmla="*/ 5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20"/>
                    <a:pt x="0" y="44"/>
                  </a:cubicBezTo>
                  <a:cubicBezTo>
                    <a:pt x="0" y="44"/>
                    <a:pt x="0" y="44"/>
                    <a:pt x="0" y="44"/>
                  </a:cubicBezTo>
                  <a:cubicBezTo>
                    <a:pt x="0" y="68"/>
                    <a:pt x="20" y="87"/>
                    <a:pt x="44" y="87"/>
                  </a:cubicBezTo>
                  <a:cubicBezTo>
                    <a:pt x="88" y="87"/>
                    <a:pt x="88" y="87"/>
                    <a:pt x="88" y="87"/>
                  </a:cubicBezTo>
                  <a:cubicBezTo>
                    <a:pt x="112" y="87"/>
                    <a:pt x="131" y="68"/>
                    <a:pt x="131" y="44"/>
                  </a:cubicBezTo>
                  <a:cubicBezTo>
                    <a:pt x="131" y="44"/>
                    <a:pt x="131" y="44"/>
                    <a:pt x="131" y="44"/>
                  </a:cubicBezTo>
                  <a:cubicBezTo>
                    <a:pt x="131" y="20"/>
                    <a:pt x="112" y="0"/>
                    <a:pt x="88" y="0"/>
                  </a:cubicBezTo>
                  <a:close/>
                  <a:moveTo>
                    <a:pt x="38" y="52"/>
                  </a:moveTo>
                  <a:cubicBezTo>
                    <a:pt x="34" y="52"/>
                    <a:pt x="31" y="48"/>
                    <a:pt x="31" y="44"/>
                  </a:cubicBezTo>
                  <a:cubicBezTo>
                    <a:pt x="31" y="40"/>
                    <a:pt x="34" y="36"/>
                    <a:pt x="38" y="36"/>
                  </a:cubicBezTo>
                  <a:cubicBezTo>
                    <a:pt x="43" y="36"/>
                    <a:pt x="46" y="40"/>
                    <a:pt x="46" y="44"/>
                  </a:cubicBezTo>
                  <a:cubicBezTo>
                    <a:pt x="46" y="48"/>
                    <a:pt x="43" y="52"/>
                    <a:pt x="38" y="52"/>
                  </a:cubicBezTo>
                  <a:close/>
                  <a:moveTo>
                    <a:pt x="66" y="52"/>
                  </a:moveTo>
                  <a:cubicBezTo>
                    <a:pt x="62" y="52"/>
                    <a:pt x="58" y="48"/>
                    <a:pt x="58" y="44"/>
                  </a:cubicBezTo>
                  <a:cubicBezTo>
                    <a:pt x="58" y="40"/>
                    <a:pt x="62" y="36"/>
                    <a:pt x="66" y="36"/>
                  </a:cubicBezTo>
                  <a:cubicBezTo>
                    <a:pt x="70" y="36"/>
                    <a:pt x="74" y="40"/>
                    <a:pt x="74" y="44"/>
                  </a:cubicBezTo>
                  <a:cubicBezTo>
                    <a:pt x="74" y="48"/>
                    <a:pt x="70" y="52"/>
                    <a:pt x="66"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9" name="Freeform 126">
              <a:extLst>
                <a:ext uri="{FF2B5EF4-FFF2-40B4-BE49-F238E27FC236}">
                  <a16:creationId xmlns:a16="http://schemas.microsoft.com/office/drawing/2014/main" id="{191C88DF-4BBE-4B47-B462-A8AF0DA9F5AB}"/>
                </a:ext>
              </a:extLst>
            </p:cNvPr>
            <p:cNvSpPr>
              <a:spLocks noEditPoints="1"/>
            </p:cNvSpPr>
            <p:nvPr/>
          </p:nvSpPr>
          <p:spPr bwMode="auto">
            <a:xfrm rot="18900000">
              <a:off x="1978345" y="1296150"/>
              <a:ext cx="502731" cy="334478"/>
            </a:xfrm>
            <a:custGeom>
              <a:avLst/>
              <a:gdLst>
                <a:gd name="T0" fmla="*/ 87 w 131"/>
                <a:gd name="T1" fmla="*/ 0 h 87"/>
                <a:gd name="T2" fmla="*/ 44 w 131"/>
                <a:gd name="T3" fmla="*/ 0 h 87"/>
                <a:gd name="T4" fmla="*/ 0 w 131"/>
                <a:gd name="T5" fmla="*/ 44 h 87"/>
                <a:gd name="T6" fmla="*/ 0 w 131"/>
                <a:gd name="T7" fmla="*/ 44 h 87"/>
                <a:gd name="T8" fmla="*/ 44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2 h 87"/>
                <a:gd name="T20" fmla="*/ 30 w 131"/>
                <a:gd name="T21" fmla="*/ 44 h 87"/>
                <a:gd name="T22" fmla="*/ 38 w 131"/>
                <a:gd name="T23" fmla="*/ 36 h 87"/>
                <a:gd name="T24" fmla="*/ 46 w 131"/>
                <a:gd name="T25" fmla="*/ 44 h 87"/>
                <a:gd name="T26" fmla="*/ 38 w 131"/>
                <a:gd name="T27" fmla="*/ 52 h 87"/>
                <a:gd name="T28" fmla="*/ 65 w 131"/>
                <a:gd name="T29" fmla="*/ 52 h 87"/>
                <a:gd name="T30" fmla="*/ 58 w 131"/>
                <a:gd name="T31" fmla="*/ 44 h 87"/>
                <a:gd name="T32" fmla="*/ 65 w 131"/>
                <a:gd name="T33" fmla="*/ 36 h 87"/>
                <a:gd name="T34" fmla="*/ 73 w 131"/>
                <a:gd name="T35" fmla="*/ 44 h 87"/>
                <a:gd name="T36" fmla="*/ 65 w 131"/>
                <a:gd name="T37" fmla="*/ 52 h 87"/>
                <a:gd name="T38" fmla="*/ 93 w 131"/>
                <a:gd name="T39" fmla="*/ 52 h 87"/>
                <a:gd name="T40" fmla="*/ 85 w 131"/>
                <a:gd name="T41" fmla="*/ 44 h 87"/>
                <a:gd name="T42" fmla="*/ 93 w 131"/>
                <a:gd name="T43" fmla="*/ 36 h 87"/>
                <a:gd name="T44" fmla="*/ 101 w 131"/>
                <a:gd name="T45" fmla="*/ 44 h 87"/>
                <a:gd name="T46" fmla="*/ 93 w 131"/>
                <a:gd name="T47" fmla="*/ 5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20" y="0"/>
                    <a:pt x="0" y="20"/>
                    <a:pt x="0" y="44"/>
                  </a:cubicBezTo>
                  <a:cubicBezTo>
                    <a:pt x="0" y="44"/>
                    <a:pt x="0" y="44"/>
                    <a:pt x="0" y="44"/>
                  </a:cubicBezTo>
                  <a:cubicBezTo>
                    <a:pt x="0" y="68"/>
                    <a:pt x="20" y="87"/>
                    <a:pt x="44"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8" y="48"/>
                    <a:pt x="58" y="44"/>
                  </a:cubicBezTo>
                  <a:cubicBezTo>
                    <a:pt x="58" y="40"/>
                    <a:pt x="61" y="36"/>
                    <a:pt x="65" y="36"/>
                  </a:cubicBezTo>
                  <a:cubicBezTo>
                    <a:pt x="70" y="36"/>
                    <a:pt x="73" y="40"/>
                    <a:pt x="73" y="44"/>
                  </a:cubicBezTo>
                  <a:cubicBezTo>
                    <a:pt x="73" y="48"/>
                    <a:pt x="70" y="52"/>
                    <a:pt x="65"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0" name="Freeform 127">
              <a:extLst>
                <a:ext uri="{FF2B5EF4-FFF2-40B4-BE49-F238E27FC236}">
                  <a16:creationId xmlns:a16="http://schemas.microsoft.com/office/drawing/2014/main" id="{8A881FE6-D4D3-4289-8D47-2D266B857E62}"/>
                </a:ext>
              </a:extLst>
            </p:cNvPr>
            <p:cNvSpPr>
              <a:spLocks noEditPoints="1"/>
            </p:cNvSpPr>
            <p:nvPr/>
          </p:nvSpPr>
          <p:spPr bwMode="auto">
            <a:xfrm rot="18900000">
              <a:off x="2848422" y="426073"/>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2 h 87"/>
                <a:gd name="T20" fmla="*/ 30 w 131"/>
                <a:gd name="T21" fmla="*/ 44 h 87"/>
                <a:gd name="T22" fmla="*/ 38 w 131"/>
                <a:gd name="T23" fmla="*/ 36 h 87"/>
                <a:gd name="T24" fmla="*/ 46 w 131"/>
                <a:gd name="T25" fmla="*/ 44 h 87"/>
                <a:gd name="T26" fmla="*/ 38 w 131"/>
                <a:gd name="T27" fmla="*/ 52 h 87"/>
                <a:gd name="T28" fmla="*/ 65 w 131"/>
                <a:gd name="T29" fmla="*/ 52 h 87"/>
                <a:gd name="T30" fmla="*/ 57 w 131"/>
                <a:gd name="T31" fmla="*/ 44 h 87"/>
                <a:gd name="T32" fmla="*/ 65 w 131"/>
                <a:gd name="T33" fmla="*/ 36 h 87"/>
                <a:gd name="T34" fmla="*/ 73 w 131"/>
                <a:gd name="T35" fmla="*/ 44 h 87"/>
                <a:gd name="T36" fmla="*/ 65 w 131"/>
                <a:gd name="T37" fmla="*/ 52 h 87"/>
                <a:gd name="T38" fmla="*/ 92 w 131"/>
                <a:gd name="T39" fmla="*/ 52 h 87"/>
                <a:gd name="T40" fmla="*/ 85 w 131"/>
                <a:gd name="T41" fmla="*/ 44 h 87"/>
                <a:gd name="T42" fmla="*/ 92 w 131"/>
                <a:gd name="T43" fmla="*/ 36 h 87"/>
                <a:gd name="T44" fmla="*/ 100 w 131"/>
                <a:gd name="T45" fmla="*/ 44 h 87"/>
                <a:gd name="T46" fmla="*/ 92 w 131"/>
                <a:gd name="T47" fmla="*/ 5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7" y="48"/>
                    <a:pt x="57" y="44"/>
                  </a:cubicBezTo>
                  <a:cubicBezTo>
                    <a:pt x="57" y="40"/>
                    <a:pt x="61" y="36"/>
                    <a:pt x="65" y="36"/>
                  </a:cubicBezTo>
                  <a:cubicBezTo>
                    <a:pt x="69" y="36"/>
                    <a:pt x="73" y="40"/>
                    <a:pt x="73" y="44"/>
                  </a:cubicBezTo>
                  <a:cubicBezTo>
                    <a:pt x="73" y="48"/>
                    <a:pt x="69" y="52"/>
                    <a:pt x="65" y="52"/>
                  </a:cubicBezTo>
                  <a:close/>
                  <a:moveTo>
                    <a:pt x="92" y="52"/>
                  </a:moveTo>
                  <a:cubicBezTo>
                    <a:pt x="88" y="52"/>
                    <a:pt x="85" y="48"/>
                    <a:pt x="85" y="44"/>
                  </a:cubicBezTo>
                  <a:cubicBezTo>
                    <a:pt x="85" y="40"/>
                    <a:pt x="88" y="36"/>
                    <a:pt x="92" y="36"/>
                  </a:cubicBezTo>
                  <a:cubicBezTo>
                    <a:pt x="97" y="36"/>
                    <a:pt x="100" y="40"/>
                    <a:pt x="100" y="44"/>
                  </a:cubicBezTo>
                  <a:cubicBezTo>
                    <a:pt x="100" y="48"/>
                    <a:pt x="97" y="52"/>
                    <a:pt x="92"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1" name="Freeform 138">
              <a:extLst>
                <a:ext uri="{FF2B5EF4-FFF2-40B4-BE49-F238E27FC236}">
                  <a16:creationId xmlns:a16="http://schemas.microsoft.com/office/drawing/2014/main" id="{1D9F805C-A8BE-4FA4-801F-180210D81589}"/>
                </a:ext>
              </a:extLst>
            </p:cNvPr>
            <p:cNvSpPr>
              <a:spLocks noEditPoints="1"/>
            </p:cNvSpPr>
            <p:nvPr/>
          </p:nvSpPr>
          <p:spPr bwMode="auto">
            <a:xfrm rot="18900000">
              <a:off x="249658" y="3925015"/>
              <a:ext cx="502731" cy="334478"/>
            </a:xfrm>
            <a:custGeom>
              <a:avLst/>
              <a:gdLst>
                <a:gd name="T0" fmla="*/ 87 w 131"/>
                <a:gd name="T1" fmla="*/ 0 h 87"/>
                <a:gd name="T2" fmla="*/ 44 w 131"/>
                <a:gd name="T3" fmla="*/ 0 h 87"/>
                <a:gd name="T4" fmla="*/ 0 w 131"/>
                <a:gd name="T5" fmla="*/ 43 h 87"/>
                <a:gd name="T6" fmla="*/ 0 w 131"/>
                <a:gd name="T7" fmla="*/ 43 h 87"/>
                <a:gd name="T8" fmla="*/ 44 w 131"/>
                <a:gd name="T9" fmla="*/ 87 h 87"/>
                <a:gd name="T10" fmla="*/ 87 w 131"/>
                <a:gd name="T11" fmla="*/ 87 h 87"/>
                <a:gd name="T12" fmla="*/ 131 w 131"/>
                <a:gd name="T13" fmla="*/ 43 h 87"/>
                <a:gd name="T14" fmla="*/ 131 w 131"/>
                <a:gd name="T15" fmla="*/ 43 h 87"/>
                <a:gd name="T16" fmla="*/ 87 w 131"/>
                <a:gd name="T17" fmla="*/ 0 h 87"/>
                <a:gd name="T18" fmla="*/ 38 w 131"/>
                <a:gd name="T19" fmla="*/ 51 h 87"/>
                <a:gd name="T20" fmla="*/ 31 w 131"/>
                <a:gd name="T21" fmla="*/ 43 h 87"/>
                <a:gd name="T22" fmla="*/ 38 w 131"/>
                <a:gd name="T23" fmla="*/ 36 h 87"/>
                <a:gd name="T24" fmla="*/ 46 w 131"/>
                <a:gd name="T25" fmla="*/ 43 h 87"/>
                <a:gd name="T26" fmla="*/ 38 w 131"/>
                <a:gd name="T27" fmla="*/ 51 h 87"/>
                <a:gd name="T28" fmla="*/ 66 w 131"/>
                <a:gd name="T29" fmla="*/ 51 h 87"/>
                <a:gd name="T30" fmla="*/ 58 w 131"/>
                <a:gd name="T31" fmla="*/ 43 h 87"/>
                <a:gd name="T32" fmla="*/ 66 w 131"/>
                <a:gd name="T33" fmla="*/ 36 h 87"/>
                <a:gd name="T34" fmla="*/ 73 w 131"/>
                <a:gd name="T35" fmla="*/ 43 h 87"/>
                <a:gd name="T36" fmla="*/ 66 w 131"/>
                <a:gd name="T37" fmla="*/ 51 h 87"/>
                <a:gd name="T38" fmla="*/ 93 w 131"/>
                <a:gd name="T39" fmla="*/ 51 h 87"/>
                <a:gd name="T40" fmla="*/ 85 w 131"/>
                <a:gd name="T41" fmla="*/ 43 h 87"/>
                <a:gd name="T42" fmla="*/ 93 w 131"/>
                <a:gd name="T43" fmla="*/ 36 h 87"/>
                <a:gd name="T44" fmla="*/ 101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20" y="0"/>
                    <a:pt x="0" y="19"/>
                    <a:pt x="0" y="43"/>
                  </a:cubicBezTo>
                  <a:cubicBezTo>
                    <a:pt x="0" y="43"/>
                    <a:pt x="0" y="43"/>
                    <a:pt x="0" y="43"/>
                  </a:cubicBezTo>
                  <a:cubicBezTo>
                    <a:pt x="0" y="67"/>
                    <a:pt x="20" y="87"/>
                    <a:pt x="44" y="87"/>
                  </a:cubicBezTo>
                  <a:cubicBezTo>
                    <a:pt x="87" y="87"/>
                    <a:pt x="87" y="87"/>
                    <a:pt x="87" y="87"/>
                  </a:cubicBezTo>
                  <a:cubicBezTo>
                    <a:pt x="112" y="87"/>
                    <a:pt x="131" y="67"/>
                    <a:pt x="131" y="43"/>
                  </a:cubicBezTo>
                  <a:cubicBezTo>
                    <a:pt x="131" y="43"/>
                    <a:pt x="131" y="43"/>
                    <a:pt x="131" y="43"/>
                  </a:cubicBezTo>
                  <a:cubicBezTo>
                    <a:pt x="131" y="19"/>
                    <a:pt x="112" y="0"/>
                    <a:pt x="87" y="0"/>
                  </a:cubicBezTo>
                  <a:close/>
                  <a:moveTo>
                    <a:pt x="38" y="51"/>
                  </a:moveTo>
                  <a:cubicBezTo>
                    <a:pt x="34" y="51"/>
                    <a:pt x="31" y="48"/>
                    <a:pt x="31" y="43"/>
                  </a:cubicBezTo>
                  <a:cubicBezTo>
                    <a:pt x="31" y="39"/>
                    <a:pt x="34" y="36"/>
                    <a:pt x="38" y="36"/>
                  </a:cubicBezTo>
                  <a:cubicBezTo>
                    <a:pt x="43" y="36"/>
                    <a:pt x="46" y="39"/>
                    <a:pt x="46" y="43"/>
                  </a:cubicBezTo>
                  <a:cubicBezTo>
                    <a:pt x="46" y="48"/>
                    <a:pt x="43" y="51"/>
                    <a:pt x="38" y="51"/>
                  </a:cubicBezTo>
                  <a:close/>
                  <a:moveTo>
                    <a:pt x="66" y="51"/>
                  </a:moveTo>
                  <a:cubicBezTo>
                    <a:pt x="61" y="51"/>
                    <a:pt x="58" y="48"/>
                    <a:pt x="58" y="43"/>
                  </a:cubicBezTo>
                  <a:cubicBezTo>
                    <a:pt x="58" y="39"/>
                    <a:pt x="61" y="36"/>
                    <a:pt x="66" y="36"/>
                  </a:cubicBezTo>
                  <a:cubicBezTo>
                    <a:pt x="70" y="36"/>
                    <a:pt x="73" y="39"/>
                    <a:pt x="73" y="43"/>
                  </a:cubicBezTo>
                  <a:cubicBezTo>
                    <a:pt x="73" y="48"/>
                    <a:pt x="70" y="51"/>
                    <a:pt x="66" y="51"/>
                  </a:cubicBezTo>
                  <a:close/>
                  <a:moveTo>
                    <a:pt x="93" y="51"/>
                  </a:moveTo>
                  <a:cubicBezTo>
                    <a:pt x="89" y="51"/>
                    <a:pt x="85" y="48"/>
                    <a:pt x="85" y="43"/>
                  </a:cubicBezTo>
                  <a:cubicBezTo>
                    <a:pt x="85" y="39"/>
                    <a:pt x="89" y="36"/>
                    <a:pt x="93" y="36"/>
                  </a:cubicBezTo>
                  <a:cubicBezTo>
                    <a:pt x="97" y="36"/>
                    <a:pt x="101" y="39"/>
                    <a:pt x="101" y="43"/>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2" name="Freeform 139">
              <a:extLst>
                <a:ext uri="{FF2B5EF4-FFF2-40B4-BE49-F238E27FC236}">
                  <a16:creationId xmlns:a16="http://schemas.microsoft.com/office/drawing/2014/main" id="{80C98B8B-DB7B-465F-9931-04B41D58C510}"/>
                </a:ext>
              </a:extLst>
            </p:cNvPr>
            <p:cNvSpPr>
              <a:spLocks noEditPoints="1"/>
            </p:cNvSpPr>
            <p:nvPr/>
          </p:nvSpPr>
          <p:spPr bwMode="auto">
            <a:xfrm rot="18900000">
              <a:off x="1119735" y="3054938"/>
              <a:ext cx="502731" cy="334478"/>
            </a:xfrm>
            <a:custGeom>
              <a:avLst/>
              <a:gdLst>
                <a:gd name="T0" fmla="*/ 87 w 131"/>
                <a:gd name="T1" fmla="*/ 0 h 87"/>
                <a:gd name="T2" fmla="*/ 43 w 131"/>
                <a:gd name="T3" fmla="*/ 0 h 87"/>
                <a:gd name="T4" fmla="*/ 0 w 131"/>
                <a:gd name="T5" fmla="*/ 43 h 87"/>
                <a:gd name="T6" fmla="*/ 0 w 131"/>
                <a:gd name="T7" fmla="*/ 43 h 87"/>
                <a:gd name="T8" fmla="*/ 43 w 131"/>
                <a:gd name="T9" fmla="*/ 87 h 87"/>
                <a:gd name="T10" fmla="*/ 87 w 131"/>
                <a:gd name="T11" fmla="*/ 87 h 87"/>
                <a:gd name="T12" fmla="*/ 131 w 131"/>
                <a:gd name="T13" fmla="*/ 43 h 87"/>
                <a:gd name="T14" fmla="*/ 131 w 131"/>
                <a:gd name="T15" fmla="*/ 43 h 87"/>
                <a:gd name="T16" fmla="*/ 87 w 131"/>
                <a:gd name="T17" fmla="*/ 0 h 87"/>
                <a:gd name="T18" fmla="*/ 38 w 131"/>
                <a:gd name="T19" fmla="*/ 51 h 87"/>
                <a:gd name="T20" fmla="*/ 30 w 131"/>
                <a:gd name="T21" fmla="*/ 43 h 87"/>
                <a:gd name="T22" fmla="*/ 38 w 131"/>
                <a:gd name="T23" fmla="*/ 36 h 87"/>
                <a:gd name="T24" fmla="*/ 46 w 131"/>
                <a:gd name="T25" fmla="*/ 43 h 87"/>
                <a:gd name="T26" fmla="*/ 38 w 131"/>
                <a:gd name="T27" fmla="*/ 51 h 87"/>
                <a:gd name="T28" fmla="*/ 65 w 131"/>
                <a:gd name="T29" fmla="*/ 51 h 87"/>
                <a:gd name="T30" fmla="*/ 58 w 131"/>
                <a:gd name="T31" fmla="*/ 43 h 87"/>
                <a:gd name="T32" fmla="*/ 65 w 131"/>
                <a:gd name="T33" fmla="*/ 36 h 87"/>
                <a:gd name="T34" fmla="*/ 73 w 131"/>
                <a:gd name="T35" fmla="*/ 43 h 87"/>
                <a:gd name="T36" fmla="*/ 65 w 131"/>
                <a:gd name="T37" fmla="*/ 51 h 87"/>
                <a:gd name="T38" fmla="*/ 93 w 131"/>
                <a:gd name="T39" fmla="*/ 51 h 87"/>
                <a:gd name="T40" fmla="*/ 85 w 131"/>
                <a:gd name="T41" fmla="*/ 43 h 87"/>
                <a:gd name="T42" fmla="*/ 93 w 131"/>
                <a:gd name="T43" fmla="*/ 36 h 87"/>
                <a:gd name="T44" fmla="*/ 100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19"/>
                    <a:pt x="0" y="43"/>
                  </a:cubicBezTo>
                  <a:cubicBezTo>
                    <a:pt x="0" y="43"/>
                    <a:pt x="0" y="43"/>
                    <a:pt x="0" y="43"/>
                  </a:cubicBezTo>
                  <a:cubicBezTo>
                    <a:pt x="0" y="67"/>
                    <a:pt x="19" y="87"/>
                    <a:pt x="43" y="87"/>
                  </a:cubicBezTo>
                  <a:cubicBezTo>
                    <a:pt x="87" y="87"/>
                    <a:pt x="87" y="87"/>
                    <a:pt x="87" y="87"/>
                  </a:cubicBezTo>
                  <a:cubicBezTo>
                    <a:pt x="111" y="87"/>
                    <a:pt x="131" y="67"/>
                    <a:pt x="131" y="43"/>
                  </a:cubicBezTo>
                  <a:cubicBezTo>
                    <a:pt x="131" y="43"/>
                    <a:pt x="131" y="43"/>
                    <a:pt x="131" y="43"/>
                  </a:cubicBezTo>
                  <a:cubicBezTo>
                    <a:pt x="131" y="19"/>
                    <a:pt x="111" y="0"/>
                    <a:pt x="87" y="0"/>
                  </a:cubicBezTo>
                  <a:close/>
                  <a:moveTo>
                    <a:pt x="38" y="51"/>
                  </a:moveTo>
                  <a:cubicBezTo>
                    <a:pt x="34" y="51"/>
                    <a:pt x="30" y="48"/>
                    <a:pt x="30" y="43"/>
                  </a:cubicBezTo>
                  <a:cubicBezTo>
                    <a:pt x="30" y="39"/>
                    <a:pt x="34" y="36"/>
                    <a:pt x="38" y="36"/>
                  </a:cubicBezTo>
                  <a:cubicBezTo>
                    <a:pt x="42" y="36"/>
                    <a:pt x="46" y="39"/>
                    <a:pt x="46" y="43"/>
                  </a:cubicBezTo>
                  <a:cubicBezTo>
                    <a:pt x="46" y="48"/>
                    <a:pt x="42" y="51"/>
                    <a:pt x="38" y="51"/>
                  </a:cubicBezTo>
                  <a:close/>
                  <a:moveTo>
                    <a:pt x="65" y="51"/>
                  </a:moveTo>
                  <a:cubicBezTo>
                    <a:pt x="61" y="51"/>
                    <a:pt x="58" y="48"/>
                    <a:pt x="58" y="43"/>
                  </a:cubicBezTo>
                  <a:cubicBezTo>
                    <a:pt x="58" y="39"/>
                    <a:pt x="61" y="36"/>
                    <a:pt x="65" y="36"/>
                  </a:cubicBezTo>
                  <a:cubicBezTo>
                    <a:pt x="70" y="36"/>
                    <a:pt x="73" y="39"/>
                    <a:pt x="73" y="43"/>
                  </a:cubicBezTo>
                  <a:cubicBezTo>
                    <a:pt x="73" y="48"/>
                    <a:pt x="70" y="51"/>
                    <a:pt x="65" y="51"/>
                  </a:cubicBezTo>
                  <a:close/>
                  <a:moveTo>
                    <a:pt x="93" y="51"/>
                  </a:moveTo>
                  <a:cubicBezTo>
                    <a:pt x="88" y="51"/>
                    <a:pt x="85" y="48"/>
                    <a:pt x="85" y="43"/>
                  </a:cubicBezTo>
                  <a:cubicBezTo>
                    <a:pt x="85" y="39"/>
                    <a:pt x="88" y="36"/>
                    <a:pt x="93" y="36"/>
                  </a:cubicBezTo>
                  <a:cubicBezTo>
                    <a:pt x="97" y="36"/>
                    <a:pt x="100" y="39"/>
                    <a:pt x="100" y="43"/>
                  </a:cubicBezTo>
                  <a:cubicBezTo>
                    <a:pt x="100"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3" name="Freeform 140">
              <a:extLst>
                <a:ext uri="{FF2B5EF4-FFF2-40B4-BE49-F238E27FC236}">
                  <a16:creationId xmlns:a16="http://schemas.microsoft.com/office/drawing/2014/main" id="{52079709-274F-4320-9A03-4BF47508ADBD}"/>
                </a:ext>
              </a:extLst>
            </p:cNvPr>
            <p:cNvSpPr>
              <a:spLocks noEditPoints="1"/>
            </p:cNvSpPr>
            <p:nvPr/>
          </p:nvSpPr>
          <p:spPr bwMode="auto">
            <a:xfrm rot="18900000">
              <a:off x="1986945" y="2187728"/>
              <a:ext cx="502731" cy="334478"/>
            </a:xfrm>
            <a:custGeom>
              <a:avLst/>
              <a:gdLst>
                <a:gd name="T0" fmla="*/ 88 w 131"/>
                <a:gd name="T1" fmla="*/ 0 h 87"/>
                <a:gd name="T2" fmla="*/ 44 w 131"/>
                <a:gd name="T3" fmla="*/ 0 h 87"/>
                <a:gd name="T4" fmla="*/ 0 w 131"/>
                <a:gd name="T5" fmla="*/ 43 h 87"/>
                <a:gd name="T6" fmla="*/ 0 w 131"/>
                <a:gd name="T7" fmla="*/ 43 h 87"/>
                <a:gd name="T8" fmla="*/ 44 w 131"/>
                <a:gd name="T9" fmla="*/ 87 h 87"/>
                <a:gd name="T10" fmla="*/ 88 w 131"/>
                <a:gd name="T11" fmla="*/ 87 h 87"/>
                <a:gd name="T12" fmla="*/ 131 w 131"/>
                <a:gd name="T13" fmla="*/ 43 h 87"/>
                <a:gd name="T14" fmla="*/ 131 w 131"/>
                <a:gd name="T15" fmla="*/ 43 h 87"/>
                <a:gd name="T16" fmla="*/ 88 w 131"/>
                <a:gd name="T17" fmla="*/ 0 h 87"/>
                <a:gd name="T18" fmla="*/ 39 w 131"/>
                <a:gd name="T19" fmla="*/ 51 h 87"/>
                <a:gd name="T20" fmla="*/ 31 w 131"/>
                <a:gd name="T21" fmla="*/ 43 h 87"/>
                <a:gd name="T22" fmla="*/ 39 w 131"/>
                <a:gd name="T23" fmla="*/ 36 h 87"/>
                <a:gd name="T24" fmla="*/ 46 w 131"/>
                <a:gd name="T25" fmla="*/ 43 h 87"/>
                <a:gd name="T26" fmla="*/ 39 w 131"/>
                <a:gd name="T27" fmla="*/ 51 h 87"/>
                <a:gd name="T28" fmla="*/ 66 w 131"/>
                <a:gd name="T29" fmla="*/ 51 h 87"/>
                <a:gd name="T30" fmla="*/ 58 w 131"/>
                <a:gd name="T31" fmla="*/ 43 h 87"/>
                <a:gd name="T32" fmla="*/ 66 w 131"/>
                <a:gd name="T33" fmla="*/ 36 h 87"/>
                <a:gd name="T34" fmla="*/ 74 w 131"/>
                <a:gd name="T35" fmla="*/ 43 h 87"/>
                <a:gd name="T36" fmla="*/ 66 w 131"/>
                <a:gd name="T37" fmla="*/ 51 h 87"/>
                <a:gd name="T38" fmla="*/ 93 w 131"/>
                <a:gd name="T39" fmla="*/ 51 h 87"/>
                <a:gd name="T40" fmla="*/ 86 w 131"/>
                <a:gd name="T41" fmla="*/ 43 h 87"/>
                <a:gd name="T42" fmla="*/ 93 w 131"/>
                <a:gd name="T43" fmla="*/ 36 h 87"/>
                <a:gd name="T44" fmla="*/ 101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19"/>
                    <a:pt x="0" y="43"/>
                  </a:cubicBezTo>
                  <a:cubicBezTo>
                    <a:pt x="0" y="43"/>
                    <a:pt x="0" y="43"/>
                    <a:pt x="0" y="43"/>
                  </a:cubicBezTo>
                  <a:cubicBezTo>
                    <a:pt x="0" y="67"/>
                    <a:pt x="20" y="87"/>
                    <a:pt x="44" y="87"/>
                  </a:cubicBezTo>
                  <a:cubicBezTo>
                    <a:pt x="88" y="87"/>
                    <a:pt x="88" y="87"/>
                    <a:pt x="88" y="87"/>
                  </a:cubicBezTo>
                  <a:cubicBezTo>
                    <a:pt x="112" y="87"/>
                    <a:pt x="131" y="67"/>
                    <a:pt x="131" y="43"/>
                  </a:cubicBezTo>
                  <a:cubicBezTo>
                    <a:pt x="131" y="43"/>
                    <a:pt x="131" y="43"/>
                    <a:pt x="131" y="43"/>
                  </a:cubicBezTo>
                  <a:cubicBezTo>
                    <a:pt x="131" y="19"/>
                    <a:pt x="112" y="0"/>
                    <a:pt x="88" y="0"/>
                  </a:cubicBezTo>
                  <a:close/>
                  <a:moveTo>
                    <a:pt x="39" y="51"/>
                  </a:moveTo>
                  <a:cubicBezTo>
                    <a:pt x="34" y="51"/>
                    <a:pt x="31" y="48"/>
                    <a:pt x="31" y="43"/>
                  </a:cubicBezTo>
                  <a:cubicBezTo>
                    <a:pt x="31" y="39"/>
                    <a:pt x="34" y="36"/>
                    <a:pt x="39" y="36"/>
                  </a:cubicBezTo>
                  <a:cubicBezTo>
                    <a:pt x="43" y="36"/>
                    <a:pt x="46" y="39"/>
                    <a:pt x="46" y="43"/>
                  </a:cubicBezTo>
                  <a:cubicBezTo>
                    <a:pt x="46" y="48"/>
                    <a:pt x="43" y="51"/>
                    <a:pt x="39" y="51"/>
                  </a:cubicBezTo>
                  <a:close/>
                  <a:moveTo>
                    <a:pt x="66" y="51"/>
                  </a:moveTo>
                  <a:cubicBezTo>
                    <a:pt x="62" y="51"/>
                    <a:pt x="58" y="48"/>
                    <a:pt x="58" y="43"/>
                  </a:cubicBezTo>
                  <a:cubicBezTo>
                    <a:pt x="58" y="39"/>
                    <a:pt x="62" y="36"/>
                    <a:pt x="66" y="36"/>
                  </a:cubicBezTo>
                  <a:cubicBezTo>
                    <a:pt x="70" y="36"/>
                    <a:pt x="74" y="39"/>
                    <a:pt x="74" y="43"/>
                  </a:cubicBezTo>
                  <a:cubicBezTo>
                    <a:pt x="74" y="48"/>
                    <a:pt x="70" y="51"/>
                    <a:pt x="66" y="51"/>
                  </a:cubicBezTo>
                  <a:close/>
                  <a:moveTo>
                    <a:pt x="93" y="51"/>
                  </a:moveTo>
                  <a:cubicBezTo>
                    <a:pt x="89" y="51"/>
                    <a:pt x="86" y="48"/>
                    <a:pt x="86" y="43"/>
                  </a:cubicBezTo>
                  <a:cubicBezTo>
                    <a:pt x="86" y="39"/>
                    <a:pt x="89" y="36"/>
                    <a:pt x="93" y="36"/>
                  </a:cubicBezTo>
                  <a:cubicBezTo>
                    <a:pt x="98" y="36"/>
                    <a:pt x="101" y="39"/>
                    <a:pt x="101" y="43"/>
                  </a:cubicBezTo>
                  <a:cubicBezTo>
                    <a:pt x="101" y="48"/>
                    <a:pt x="98"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4" name="Freeform 141">
              <a:extLst>
                <a:ext uri="{FF2B5EF4-FFF2-40B4-BE49-F238E27FC236}">
                  <a16:creationId xmlns:a16="http://schemas.microsoft.com/office/drawing/2014/main" id="{D75DB5F3-1AE2-4E6F-8B09-8644948804C7}"/>
                </a:ext>
              </a:extLst>
            </p:cNvPr>
            <p:cNvSpPr>
              <a:spLocks noEditPoints="1"/>
            </p:cNvSpPr>
            <p:nvPr/>
          </p:nvSpPr>
          <p:spPr bwMode="auto">
            <a:xfrm rot="18900000">
              <a:off x="2857022" y="1317651"/>
              <a:ext cx="502731" cy="334478"/>
            </a:xfrm>
            <a:custGeom>
              <a:avLst/>
              <a:gdLst>
                <a:gd name="T0" fmla="*/ 87 w 131"/>
                <a:gd name="T1" fmla="*/ 0 h 87"/>
                <a:gd name="T2" fmla="*/ 44 w 131"/>
                <a:gd name="T3" fmla="*/ 0 h 87"/>
                <a:gd name="T4" fmla="*/ 0 w 131"/>
                <a:gd name="T5" fmla="*/ 43 h 87"/>
                <a:gd name="T6" fmla="*/ 0 w 131"/>
                <a:gd name="T7" fmla="*/ 43 h 87"/>
                <a:gd name="T8" fmla="*/ 44 w 131"/>
                <a:gd name="T9" fmla="*/ 87 h 87"/>
                <a:gd name="T10" fmla="*/ 87 w 131"/>
                <a:gd name="T11" fmla="*/ 87 h 87"/>
                <a:gd name="T12" fmla="*/ 131 w 131"/>
                <a:gd name="T13" fmla="*/ 43 h 87"/>
                <a:gd name="T14" fmla="*/ 131 w 131"/>
                <a:gd name="T15" fmla="*/ 43 h 87"/>
                <a:gd name="T16" fmla="*/ 87 w 131"/>
                <a:gd name="T17" fmla="*/ 0 h 87"/>
                <a:gd name="T18" fmla="*/ 38 w 131"/>
                <a:gd name="T19" fmla="*/ 51 h 87"/>
                <a:gd name="T20" fmla="*/ 30 w 131"/>
                <a:gd name="T21" fmla="*/ 43 h 87"/>
                <a:gd name="T22" fmla="*/ 38 w 131"/>
                <a:gd name="T23" fmla="*/ 36 h 87"/>
                <a:gd name="T24" fmla="*/ 46 w 131"/>
                <a:gd name="T25" fmla="*/ 43 h 87"/>
                <a:gd name="T26" fmla="*/ 38 w 131"/>
                <a:gd name="T27" fmla="*/ 51 h 87"/>
                <a:gd name="T28" fmla="*/ 66 w 131"/>
                <a:gd name="T29" fmla="*/ 51 h 87"/>
                <a:gd name="T30" fmla="*/ 58 w 131"/>
                <a:gd name="T31" fmla="*/ 43 h 87"/>
                <a:gd name="T32" fmla="*/ 66 w 131"/>
                <a:gd name="T33" fmla="*/ 36 h 87"/>
                <a:gd name="T34" fmla="*/ 73 w 131"/>
                <a:gd name="T35" fmla="*/ 43 h 87"/>
                <a:gd name="T36" fmla="*/ 66 w 131"/>
                <a:gd name="T37" fmla="*/ 51 h 87"/>
                <a:gd name="T38" fmla="*/ 93 w 131"/>
                <a:gd name="T39" fmla="*/ 51 h 87"/>
                <a:gd name="T40" fmla="*/ 85 w 131"/>
                <a:gd name="T41" fmla="*/ 43 h 87"/>
                <a:gd name="T42" fmla="*/ 93 w 131"/>
                <a:gd name="T43" fmla="*/ 36 h 87"/>
                <a:gd name="T44" fmla="*/ 101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20" y="0"/>
                    <a:pt x="0" y="19"/>
                    <a:pt x="0" y="43"/>
                  </a:cubicBezTo>
                  <a:cubicBezTo>
                    <a:pt x="0" y="43"/>
                    <a:pt x="0" y="43"/>
                    <a:pt x="0" y="43"/>
                  </a:cubicBezTo>
                  <a:cubicBezTo>
                    <a:pt x="0" y="67"/>
                    <a:pt x="20" y="87"/>
                    <a:pt x="44" y="87"/>
                  </a:cubicBezTo>
                  <a:cubicBezTo>
                    <a:pt x="87" y="87"/>
                    <a:pt x="87" y="87"/>
                    <a:pt x="87" y="87"/>
                  </a:cubicBezTo>
                  <a:cubicBezTo>
                    <a:pt x="112" y="87"/>
                    <a:pt x="131" y="67"/>
                    <a:pt x="131" y="43"/>
                  </a:cubicBezTo>
                  <a:cubicBezTo>
                    <a:pt x="131" y="43"/>
                    <a:pt x="131" y="43"/>
                    <a:pt x="131" y="43"/>
                  </a:cubicBezTo>
                  <a:cubicBezTo>
                    <a:pt x="131" y="19"/>
                    <a:pt x="112" y="0"/>
                    <a:pt x="87" y="0"/>
                  </a:cubicBezTo>
                  <a:close/>
                  <a:moveTo>
                    <a:pt x="38" y="51"/>
                  </a:moveTo>
                  <a:cubicBezTo>
                    <a:pt x="34" y="51"/>
                    <a:pt x="30" y="48"/>
                    <a:pt x="30" y="43"/>
                  </a:cubicBezTo>
                  <a:cubicBezTo>
                    <a:pt x="30" y="39"/>
                    <a:pt x="34" y="36"/>
                    <a:pt x="38" y="36"/>
                  </a:cubicBezTo>
                  <a:cubicBezTo>
                    <a:pt x="42" y="36"/>
                    <a:pt x="46" y="39"/>
                    <a:pt x="46" y="43"/>
                  </a:cubicBezTo>
                  <a:cubicBezTo>
                    <a:pt x="46" y="48"/>
                    <a:pt x="42" y="51"/>
                    <a:pt x="38" y="51"/>
                  </a:cubicBezTo>
                  <a:close/>
                  <a:moveTo>
                    <a:pt x="66" y="51"/>
                  </a:moveTo>
                  <a:cubicBezTo>
                    <a:pt x="61" y="51"/>
                    <a:pt x="58" y="48"/>
                    <a:pt x="58" y="43"/>
                  </a:cubicBezTo>
                  <a:cubicBezTo>
                    <a:pt x="58" y="39"/>
                    <a:pt x="61" y="36"/>
                    <a:pt x="66" y="36"/>
                  </a:cubicBezTo>
                  <a:cubicBezTo>
                    <a:pt x="70" y="36"/>
                    <a:pt x="73" y="39"/>
                    <a:pt x="73" y="43"/>
                  </a:cubicBezTo>
                  <a:cubicBezTo>
                    <a:pt x="73" y="48"/>
                    <a:pt x="70" y="51"/>
                    <a:pt x="66" y="51"/>
                  </a:cubicBezTo>
                  <a:close/>
                  <a:moveTo>
                    <a:pt x="93" y="51"/>
                  </a:moveTo>
                  <a:cubicBezTo>
                    <a:pt x="89" y="51"/>
                    <a:pt x="85" y="48"/>
                    <a:pt x="85" y="43"/>
                  </a:cubicBezTo>
                  <a:cubicBezTo>
                    <a:pt x="85" y="39"/>
                    <a:pt x="89" y="36"/>
                    <a:pt x="93" y="36"/>
                  </a:cubicBezTo>
                  <a:cubicBezTo>
                    <a:pt x="97" y="36"/>
                    <a:pt x="101" y="39"/>
                    <a:pt x="101" y="43"/>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5" name="Freeform 142">
              <a:extLst>
                <a:ext uri="{FF2B5EF4-FFF2-40B4-BE49-F238E27FC236}">
                  <a16:creationId xmlns:a16="http://schemas.microsoft.com/office/drawing/2014/main" id="{894A70A9-1EDB-4FA5-BB34-3A9E960536AA}"/>
                </a:ext>
              </a:extLst>
            </p:cNvPr>
            <p:cNvSpPr>
              <a:spLocks noEditPoints="1"/>
            </p:cNvSpPr>
            <p:nvPr/>
          </p:nvSpPr>
          <p:spPr bwMode="auto">
            <a:xfrm rot="18900000">
              <a:off x="3727099" y="447574"/>
              <a:ext cx="502731" cy="334478"/>
            </a:xfrm>
            <a:custGeom>
              <a:avLst/>
              <a:gdLst>
                <a:gd name="T0" fmla="*/ 87 w 131"/>
                <a:gd name="T1" fmla="*/ 0 h 87"/>
                <a:gd name="T2" fmla="*/ 43 w 131"/>
                <a:gd name="T3" fmla="*/ 0 h 87"/>
                <a:gd name="T4" fmla="*/ 0 w 131"/>
                <a:gd name="T5" fmla="*/ 43 h 87"/>
                <a:gd name="T6" fmla="*/ 0 w 131"/>
                <a:gd name="T7" fmla="*/ 43 h 87"/>
                <a:gd name="T8" fmla="*/ 43 w 131"/>
                <a:gd name="T9" fmla="*/ 87 h 87"/>
                <a:gd name="T10" fmla="*/ 87 w 131"/>
                <a:gd name="T11" fmla="*/ 87 h 87"/>
                <a:gd name="T12" fmla="*/ 131 w 131"/>
                <a:gd name="T13" fmla="*/ 43 h 87"/>
                <a:gd name="T14" fmla="*/ 131 w 131"/>
                <a:gd name="T15" fmla="*/ 43 h 87"/>
                <a:gd name="T16" fmla="*/ 87 w 131"/>
                <a:gd name="T17" fmla="*/ 0 h 87"/>
                <a:gd name="T18" fmla="*/ 38 w 131"/>
                <a:gd name="T19" fmla="*/ 51 h 87"/>
                <a:gd name="T20" fmla="*/ 30 w 131"/>
                <a:gd name="T21" fmla="*/ 43 h 87"/>
                <a:gd name="T22" fmla="*/ 38 w 131"/>
                <a:gd name="T23" fmla="*/ 36 h 87"/>
                <a:gd name="T24" fmla="*/ 46 w 131"/>
                <a:gd name="T25" fmla="*/ 43 h 87"/>
                <a:gd name="T26" fmla="*/ 38 w 131"/>
                <a:gd name="T27" fmla="*/ 51 h 87"/>
                <a:gd name="T28" fmla="*/ 65 w 131"/>
                <a:gd name="T29" fmla="*/ 51 h 87"/>
                <a:gd name="T30" fmla="*/ 57 w 131"/>
                <a:gd name="T31" fmla="*/ 43 h 87"/>
                <a:gd name="T32" fmla="*/ 65 w 131"/>
                <a:gd name="T33" fmla="*/ 36 h 87"/>
                <a:gd name="T34" fmla="*/ 73 w 131"/>
                <a:gd name="T35" fmla="*/ 43 h 87"/>
                <a:gd name="T36" fmla="*/ 65 w 131"/>
                <a:gd name="T37" fmla="*/ 51 h 87"/>
                <a:gd name="T38" fmla="*/ 93 w 131"/>
                <a:gd name="T39" fmla="*/ 51 h 87"/>
                <a:gd name="T40" fmla="*/ 85 w 131"/>
                <a:gd name="T41" fmla="*/ 43 h 87"/>
                <a:gd name="T42" fmla="*/ 93 w 131"/>
                <a:gd name="T43" fmla="*/ 36 h 87"/>
                <a:gd name="T44" fmla="*/ 100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19"/>
                    <a:pt x="0" y="43"/>
                  </a:cubicBezTo>
                  <a:cubicBezTo>
                    <a:pt x="0" y="43"/>
                    <a:pt x="0" y="43"/>
                    <a:pt x="0" y="43"/>
                  </a:cubicBezTo>
                  <a:cubicBezTo>
                    <a:pt x="0" y="67"/>
                    <a:pt x="19" y="87"/>
                    <a:pt x="43" y="87"/>
                  </a:cubicBezTo>
                  <a:cubicBezTo>
                    <a:pt x="87" y="87"/>
                    <a:pt x="87" y="87"/>
                    <a:pt x="87" y="87"/>
                  </a:cubicBezTo>
                  <a:cubicBezTo>
                    <a:pt x="111" y="87"/>
                    <a:pt x="131" y="67"/>
                    <a:pt x="131" y="43"/>
                  </a:cubicBezTo>
                  <a:cubicBezTo>
                    <a:pt x="131" y="43"/>
                    <a:pt x="131" y="43"/>
                    <a:pt x="131" y="43"/>
                  </a:cubicBezTo>
                  <a:cubicBezTo>
                    <a:pt x="131" y="19"/>
                    <a:pt x="111" y="0"/>
                    <a:pt x="87" y="0"/>
                  </a:cubicBezTo>
                  <a:close/>
                  <a:moveTo>
                    <a:pt x="38" y="51"/>
                  </a:moveTo>
                  <a:cubicBezTo>
                    <a:pt x="34" y="51"/>
                    <a:pt x="30" y="48"/>
                    <a:pt x="30" y="43"/>
                  </a:cubicBezTo>
                  <a:cubicBezTo>
                    <a:pt x="30" y="39"/>
                    <a:pt x="34" y="36"/>
                    <a:pt x="38" y="36"/>
                  </a:cubicBezTo>
                  <a:cubicBezTo>
                    <a:pt x="42" y="36"/>
                    <a:pt x="46" y="39"/>
                    <a:pt x="46" y="43"/>
                  </a:cubicBezTo>
                  <a:cubicBezTo>
                    <a:pt x="46" y="48"/>
                    <a:pt x="42" y="51"/>
                    <a:pt x="38" y="51"/>
                  </a:cubicBezTo>
                  <a:close/>
                  <a:moveTo>
                    <a:pt x="65" y="51"/>
                  </a:moveTo>
                  <a:cubicBezTo>
                    <a:pt x="61" y="51"/>
                    <a:pt x="57" y="48"/>
                    <a:pt x="57" y="43"/>
                  </a:cubicBezTo>
                  <a:cubicBezTo>
                    <a:pt x="57" y="39"/>
                    <a:pt x="61" y="36"/>
                    <a:pt x="65" y="36"/>
                  </a:cubicBezTo>
                  <a:cubicBezTo>
                    <a:pt x="69" y="36"/>
                    <a:pt x="73" y="39"/>
                    <a:pt x="73" y="43"/>
                  </a:cubicBezTo>
                  <a:cubicBezTo>
                    <a:pt x="73" y="48"/>
                    <a:pt x="69" y="51"/>
                    <a:pt x="65" y="51"/>
                  </a:cubicBezTo>
                  <a:close/>
                  <a:moveTo>
                    <a:pt x="93" y="51"/>
                  </a:moveTo>
                  <a:cubicBezTo>
                    <a:pt x="88" y="51"/>
                    <a:pt x="85" y="48"/>
                    <a:pt x="85" y="43"/>
                  </a:cubicBezTo>
                  <a:cubicBezTo>
                    <a:pt x="85" y="39"/>
                    <a:pt x="88" y="36"/>
                    <a:pt x="93" y="36"/>
                  </a:cubicBezTo>
                  <a:cubicBezTo>
                    <a:pt x="97" y="36"/>
                    <a:pt x="100" y="39"/>
                    <a:pt x="100" y="43"/>
                  </a:cubicBezTo>
                  <a:cubicBezTo>
                    <a:pt x="100"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6" name="Freeform 153">
              <a:extLst>
                <a:ext uri="{FF2B5EF4-FFF2-40B4-BE49-F238E27FC236}">
                  <a16:creationId xmlns:a16="http://schemas.microsoft.com/office/drawing/2014/main" id="{EAD50C91-D129-4B58-9109-AE02FA5E83DE}"/>
                </a:ext>
              </a:extLst>
            </p:cNvPr>
            <p:cNvSpPr>
              <a:spLocks noEditPoints="1"/>
            </p:cNvSpPr>
            <p:nvPr/>
          </p:nvSpPr>
          <p:spPr bwMode="auto">
            <a:xfrm rot="18900000">
              <a:off x="269726" y="4800232"/>
              <a:ext cx="502731" cy="338533"/>
            </a:xfrm>
            <a:custGeom>
              <a:avLst/>
              <a:gdLst>
                <a:gd name="T0" fmla="*/ 87 w 131"/>
                <a:gd name="T1" fmla="*/ 0 h 88"/>
                <a:gd name="T2" fmla="*/ 44 w 131"/>
                <a:gd name="T3" fmla="*/ 0 h 88"/>
                <a:gd name="T4" fmla="*/ 0 w 131"/>
                <a:gd name="T5" fmla="*/ 44 h 88"/>
                <a:gd name="T6" fmla="*/ 0 w 131"/>
                <a:gd name="T7" fmla="*/ 44 h 88"/>
                <a:gd name="T8" fmla="*/ 44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6 w 131"/>
                <a:gd name="T25" fmla="*/ 44 h 88"/>
                <a:gd name="T26" fmla="*/ 38 w 131"/>
                <a:gd name="T27" fmla="*/ 52 h 88"/>
                <a:gd name="T28" fmla="*/ 66 w 131"/>
                <a:gd name="T29" fmla="*/ 52 h 88"/>
                <a:gd name="T30" fmla="*/ 58 w 131"/>
                <a:gd name="T31" fmla="*/ 44 h 88"/>
                <a:gd name="T32" fmla="*/ 66 w 131"/>
                <a:gd name="T33" fmla="*/ 36 h 88"/>
                <a:gd name="T34" fmla="*/ 73 w 131"/>
                <a:gd name="T35" fmla="*/ 44 h 88"/>
                <a:gd name="T36" fmla="*/ 66 w 131"/>
                <a:gd name="T37" fmla="*/ 52 h 88"/>
                <a:gd name="T38" fmla="*/ 93 w 131"/>
                <a:gd name="T39" fmla="*/ 52 h 88"/>
                <a:gd name="T40" fmla="*/ 85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4" y="0"/>
                    <a:pt x="44" y="0"/>
                    <a:pt x="44" y="0"/>
                  </a:cubicBezTo>
                  <a:cubicBezTo>
                    <a:pt x="20" y="0"/>
                    <a:pt x="0" y="20"/>
                    <a:pt x="0" y="44"/>
                  </a:cubicBezTo>
                  <a:cubicBezTo>
                    <a:pt x="0" y="44"/>
                    <a:pt x="0" y="44"/>
                    <a:pt x="0" y="44"/>
                  </a:cubicBezTo>
                  <a:cubicBezTo>
                    <a:pt x="0" y="68"/>
                    <a:pt x="20" y="88"/>
                    <a:pt x="44" y="88"/>
                  </a:cubicBezTo>
                  <a:cubicBezTo>
                    <a:pt x="87" y="88"/>
                    <a:pt x="87" y="88"/>
                    <a:pt x="87" y="88"/>
                  </a:cubicBezTo>
                  <a:cubicBezTo>
                    <a:pt x="112" y="88"/>
                    <a:pt x="131" y="68"/>
                    <a:pt x="131" y="44"/>
                  </a:cubicBezTo>
                  <a:cubicBezTo>
                    <a:pt x="131" y="44"/>
                    <a:pt x="131" y="44"/>
                    <a:pt x="131" y="44"/>
                  </a:cubicBezTo>
                  <a:cubicBezTo>
                    <a:pt x="131" y="20"/>
                    <a:pt x="112"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6" y="52"/>
                  </a:moveTo>
                  <a:cubicBezTo>
                    <a:pt x="61" y="52"/>
                    <a:pt x="58" y="48"/>
                    <a:pt x="58" y="44"/>
                  </a:cubicBezTo>
                  <a:cubicBezTo>
                    <a:pt x="58" y="40"/>
                    <a:pt x="61" y="36"/>
                    <a:pt x="66" y="36"/>
                  </a:cubicBezTo>
                  <a:cubicBezTo>
                    <a:pt x="70" y="36"/>
                    <a:pt x="73" y="40"/>
                    <a:pt x="73" y="44"/>
                  </a:cubicBezTo>
                  <a:cubicBezTo>
                    <a:pt x="73" y="48"/>
                    <a:pt x="70" y="52"/>
                    <a:pt x="66"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7" name="Freeform 154">
              <a:extLst>
                <a:ext uri="{FF2B5EF4-FFF2-40B4-BE49-F238E27FC236}">
                  <a16:creationId xmlns:a16="http://schemas.microsoft.com/office/drawing/2014/main" id="{CF7BBF87-FF97-4D4C-A4A6-667234ED79AA}"/>
                </a:ext>
              </a:extLst>
            </p:cNvPr>
            <p:cNvSpPr>
              <a:spLocks noEditPoints="1"/>
            </p:cNvSpPr>
            <p:nvPr/>
          </p:nvSpPr>
          <p:spPr bwMode="auto">
            <a:xfrm rot="18900000">
              <a:off x="1139803" y="3930155"/>
              <a:ext cx="502731" cy="338533"/>
            </a:xfrm>
            <a:custGeom>
              <a:avLst/>
              <a:gdLst>
                <a:gd name="T0" fmla="*/ 87 w 131"/>
                <a:gd name="T1" fmla="*/ 0 h 88"/>
                <a:gd name="T2" fmla="*/ 43 w 131"/>
                <a:gd name="T3" fmla="*/ 0 h 88"/>
                <a:gd name="T4" fmla="*/ 0 w 131"/>
                <a:gd name="T5" fmla="*/ 44 h 88"/>
                <a:gd name="T6" fmla="*/ 0 w 131"/>
                <a:gd name="T7" fmla="*/ 44 h 88"/>
                <a:gd name="T8" fmla="*/ 43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6 w 131"/>
                <a:gd name="T25" fmla="*/ 44 h 88"/>
                <a:gd name="T26" fmla="*/ 38 w 131"/>
                <a:gd name="T27" fmla="*/ 52 h 88"/>
                <a:gd name="T28" fmla="*/ 65 w 131"/>
                <a:gd name="T29" fmla="*/ 52 h 88"/>
                <a:gd name="T30" fmla="*/ 57 w 131"/>
                <a:gd name="T31" fmla="*/ 44 h 88"/>
                <a:gd name="T32" fmla="*/ 65 w 131"/>
                <a:gd name="T33" fmla="*/ 36 h 88"/>
                <a:gd name="T34" fmla="*/ 73 w 131"/>
                <a:gd name="T35" fmla="*/ 44 h 88"/>
                <a:gd name="T36" fmla="*/ 65 w 131"/>
                <a:gd name="T37" fmla="*/ 52 h 88"/>
                <a:gd name="T38" fmla="*/ 93 w 131"/>
                <a:gd name="T39" fmla="*/ 52 h 88"/>
                <a:gd name="T40" fmla="*/ 85 w 131"/>
                <a:gd name="T41" fmla="*/ 44 h 88"/>
                <a:gd name="T42" fmla="*/ 93 w 131"/>
                <a:gd name="T43" fmla="*/ 36 h 88"/>
                <a:gd name="T44" fmla="*/ 100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3" y="0"/>
                    <a:pt x="43" y="0"/>
                    <a:pt x="43" y="0"/>
                  </a:cubicBezTo>
                  <a:cubicBezTo>
                    <a:pt x="19" y="0"/>
                    <a:pt x="0" y="20"/>
                    <a:pt x="0" y="44"/>
                  </a:cubicBezTo>
                  <a:cubicBezTo>
                    <a:pt x="0" y="44"/>
                    <a:pt x="0" y="44"/>
                    <a:pt x="0" y="44"/>
                  </a:cubicBezTo>
                  <a:cubicBezTo>
                    <a:pt x="0" y="68"/>
                    <a:pt x="19" y="88"/>
                    <a:pt x="43" y="88"/>
                  </a:cubicBezTo>
                  <a:cubicBezTo>
                    <a:pt x="87" y="88"/>
                    <a:pt x="87" y="88"/>
                    <a:pt x="87" y="88"/>
                  </a:cubicBezTo>
                  <a:cubicBezTo>
                    <a:pt x="111" y="88"/>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7" y="48"/>
                    <a:pt x="57" y="44"/>
                  </a:cubicBezTo>
                  <a:cubicBezTo>
                    <a:pt x="57" y="40"/>
                    <a:pt x="61" y="36"/>
                    <a:pt x="65" y="36"/>
                  </a:cubicBezTo>
                  <a:cubicBezTo>
                    <a:pt x="69" y="36"/>
                    <a:pt x="73" y="40"/>
                    <a:pt x="73" y="44"/>
                  </a:cubicBezTo>
                  <a:cubicBezTo>
                    <a:pt x="73" y="48"/>
                    <a:pt x="69" y="52"/>
                    <a:pt x="65" y="52"/>
                  </a:cubicBezTo>
                  <a:close/>
                  <a:moveTo>
                    <a:pt x="93" y="52"/>
                  </a:moveTo>
                  <a:cubicBezTo>
                    <a:pt x="88" y="52"/>
                    <a:pt x="85" y="48"/>
                    <a:pt x="85" y="44"/>
                  </a:cubicBezTo>
                  <a:cubicBezTo>
                    <a:pt x="85" y="40"/>
                    <a:pt x="88" y="36"/>
                    <a:pt x="93" y="36"/>
                  </a:cubicBezTo>
                  <a:cubicBezTo>
                    <a:pt x="97" y="36"/>
                    <a:pt x="100" y="40"/>
                    <a:pt x="100" y="44"/>
                  </a:cubicBezTo>
                  <a:cubicBezTo>
                    <a:pt x="100"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8" name="Freeform 155">
              <a:extLst>
                <a:ext uri="{FF2B5EF4-FFF2-40B4-BE49-F238E27FC236}">
                  <a16:creationId xmlns:a16="http://schemas.microsoft.com/office/drawing/2014/main" id="{8E5EDEFD-75B2-454C-B17A-2F90DCFFEB8D}"/>
                </a:ext>
              </a:extLst>
            </p:cNvPr>
            <p:cNvSpPr>
              <a:spLocks noEditPoints="1"/>
            </p:cNvSpPr>
            <p:nvPr/>
          </p:nvSpPr>
          <p:spPr bwMode="auto">
            <a:xfrm rot="18900000">
              <a:off x="2007013" y="3062945"/>
              <a:ext cx="502731" cy="338533"/>
            </a:xfrm>
            <a:custGeom>
              <a:avLst/>
              <a:gdLst>
                <a:gd name="T0" fmla="*/ 88 w 131"/>
                <a:gd name="T1" fmla="*/ 0 h 88"/>
                <a:gd name="T2" fmla="*/ 44 w 131"/>
                <a:gd name="T3" fmla="*/ 0 h 88"/>
                <a:gd name="T4" fmla="*/ 0 w 131"/>
                <a:gd name="T5" fmla="*/ 44 h 88"/>
                <a:gd name="T6" fmla="*/ 0 w 131"/>
                <a:gd name="T7" fmla="*/ 44 h 88"/>
                <a:gd name="T8" fmla="*/ 44 w 131"/>
                <a:gd name="T9" fmla="*/ 88 h 88"/>
                <a:gd name="T10" fmla="*/ 88 w 131"/>
                <a:gd name="T11" fmla="*/ 88 h 88"/>
                <a:gd name="T12" fmla="*/ 131 w 131"/>
                <a:gd name="T13" fmla="*/ 44 h 88"/>
                <a:gd name="T14" fmla="*/ 131 w 131"/>
                <a:gd name="T15" fmla="*/ 44 h 88"/>
                <a:gd name="T16" fmla="*/ 88 w 131"/>
                <a:gd name="T17" fmla="*/ 0 h 88"/>
                <a:gd name="T18" fmla="*/ 38 w 131"/>
                <a:gd name="T19" fmla="*/ 52 h 88"/>
                <a:gd name="T20" fmla="*/ 31 w 131"/>
                <a:gd name="T21" fmla="*/ 44 h 88"/>
                <a:gd name="T22" fmla="*/ 38 w 131"/>
                <a:gd name="T23" fmla="*/ 36 h 88"/>
                <a:gd name="T24" fmla="*/ 46 w 131"/>
                <a:gd name="T25" fmla="*/ 44 h 88"/>
                <a:gd name="T26" fmla="*/ 38 w 131"/>
                <a:gd name="T27" fmla="*/ 52 h 88"/>
                <a:gd name="T28" fmla="*/ 66 w 131"/>
                <a:gd name="T29" fmla="*/ 52 h 88"/>
                <a:gd name="T30" fmla="*/ 58 w 131"/>
                <a:gd name="T31" fmla="*/ 44 h 88"/>
                <a:gd name="T32" fmla="*/ 66 w 131"/>
                <a:gd name="T33" fmla="*/ 36 h 88"/>
                <a:gd name="T34" fmla="*/ 74 w 131"/>
                <a:gd name="T35" fmla="*/ 44 h 88"/>
                <a:gd name="T36" fmla="*/ 66 w 131"/>
                <a:gd name="T37" fmla="*/ 52 h 88"/>
                <a:gd name="T38" fmla="*/ 93 w 131"/>
                <a:gd name="T39" fmla="*/ 52 h 88"/>
                <a:gd name="T40" fmla="*/ 85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8" y="0"/>
                  </a:moveTo>
                  <a:cubicBezTo>
                    <a:pt x="44" y="0"/>
                    <a:pt x="44" y="0"/>
                    <a:pt x="44" y="0"/>
                  </a:cubicBezTo>
                  <a:cubicBezTo>
                    <a:pt x="20" y="0"/>
                    <a:pt x="0" y="20"/>
                    <a:pt x="0" y="44"/>
                  </a:cubicBezTo>
                  <a:cubicBezTo>
                    <a:pt x="0" y="44"/>
                    <a:pt x="0" y="44"/>
                    <a:pt x="0" y="44"/>
                  </a:cubicBezTo>
                  <a:cubicBezTo>
                    <a:pt x="0" y="68"/>
                    <a:pt x="20" y="88"/>
                    <a:pt x="44" y="88"/>
                  </a:cubicBezTo>
                  <a:cubicBezTo>
                    <a:pt x="88" y="88"/>
                    <a:pt x="88" y="88"/>
                    <a:pt x="88" y="88"/>
                  </a:cubicBezTo>
                  <a:cubicBezTo>
                    <a:pt x="112" y="88"/>
                    <a:pt x="131" y="68"/>
                    <a:pt x="131" y="44"/>
                  </a:cubicBezTo>
                  <a:cubicBezTo>
                    <a:pt x="131" y="44"/>
                    <a:pt x="131" y="44"/>
                    <a:pt x="131" y="44"/>
                  </a:cubicBezTo>
                  <a:cubicBezTo>
                    <a:pt x="131" y="20"/>
                    <a:pt x="112" y="0"/>
                    <a:pt x="88" y="0"/>
                  </a:cubicBezTo>
                  <a:close/>
                  <a:moveTo>
                    <a:pt x="38" y="52"/>
                  </a:moveTo>
                  <a:cubicBezTo>
                    <a:pt x="34" y="52"/>
                    <a:pt x="31" y="48"/>
                    <a:pt x="31" y="44"/>
                  </a:cubicBezTo>
                  <a:cubicBezTo>
                    <a:pt x="31" y="40"/>
                    <a:pt x="34" y="36"/>
                    <a:pt x="38" y="36"/>
                  </a:cubicBezTo>
                  <a:cubicBezTo>
                    <a:pt x="43" y="36"/>
                    <a:pt x="46" y="40"/>
                    <a:pt x="46" y="44"/>
                  </a:cubicBezTo>
                  <a:cubicBezTo>
                    <a:pt x="46" y="48"/>
                    <a:pt x="43" y="52"/>
                    <a:pt x="38" y="52"/>
                  </a:cubicBezTo>
                  <a:close/>
                  <a:moveTo>
                    <a:pt x="66" y="52"/>
                  </a:moveTo>
                  <a:cubicBezTo>
                    <a:pt x="62" y="52"/>
                    <a:pt x="58" y="48"/>
                    <a:pt x="58" y="44"/>
                  </a:cubicBezTo>
                  <a:cubicBezTo>
                    <a:pt x="58" y="40"/>
                    <a:pt x="62" y="36"/>
                    <a:pt x="66" y="36"/>
                  </a:cubicBezTo>
                  <a:cubicBezTo>
                    <a:pt x="70" y="36"/>
                    <a:pt x="74" y="40"/>
                    <a:pt x="74" y="44"/>
                  </a:cubicBezTo>
                  <a:cubicBezTo>
                    <a:pt x="74" y="48"/>
                    <a:pt x="70" y="52"/>
                    <a:pt x="66"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9" name="Freeform 156">
              <a:extLst>
                <a:ext uri="{FF2B5EF4-FFF2-40B4-BE49-F238E27FC236}">
                  <a16:creationId xmlns:a16="http://schemas.microsoft.com/office/drawing/2014/main" id="{E850F27F-3AAD-4B59-8BEE-E0C538F83F72}"/>
                </a:ext>
              </a:extLst>
            </p:cNvPr>
            <p:cNvSpPr>
              <a:spLocks noEditPoints="1"/>
            </p:cNvSpPr>
            <p:nvPr/>
          </p:nvSpPr>
          <p:spPr bwMode="auto">
            <a:xfrm rot="18900000">
              <a:off x="2877090" y="2192868"/>
              <a:ext cx="502731" cy="338533"/>
            </a:xfrm>
            <a:custGeom>
              <a:avLst/>
              <a:gdLst>
                <a:gd name="T0" fmla="*/ 87 w 131"/>
                <a:gd name="T1" fmla="*/ 0 h 88"/>
                <a:gd name="T2" fmla="*/ 44 w 131"/>
                <a:gd name="T3" fmla="*/ 0 h 88"/>
                <a:gd name="T4" fmla="*/ 0 w 131"/>
                <a:gd name="T5" fmla="*/ 44 h 88"/>
                <a:gd name="T6" fmla="*/ 0 w 131"/>
                <a:gd name="T7" fmla="*/ 44 h 88"/>
                <a:gd name="T8" fmla="*/ 44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6 w 131"/>
                <a:gd name="T25" fmla="*/ 44 h 88"/>
                <a:gd name="T26" fmla="*/ 38 w 131"/>
                <a:gd name="T27" fmla="*/ 52 h 88"/>
                <a:gd name="T28" fmla="*/ 65 w 131"/>
                <a:gd name="T29" fmla="*/ 52 h 88"/>
                <a:gd name="T30" fmla="*/ 58 w 131"/>
                <a:gd name="T31" fmla="*/ 44 h 88"/>
                <a:gd name="T32" fmla="*/ 65 w 131"/>
                <a:gd name="T33" fmla="*/ 36 h 88"/>
                <a:gd name="T34" fmla="*/ 73 w 131"/>
                <a:gd name="T35" fmla="*/ 44 h 88"/>
                <a:gd name="T36" fmla="*/ 65 w 131"/>
                <a:gd name="T37" fmla="*/ 52 h 88"/>
                <a:gd name="T38" fmla="*/ 93 w 131"/>
                <a:gd name="T39" fmla="*/ 52 h 88"/>
                <a:gd name="T40" fmla="*/ 85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4" y="0"/>
                    <a:pt x="44" y="0"/>
                    <a:pt x="44" y="0"/>
                  </a:cubicBezTo>
                  <a:cubicBezTo>
                    <a:pt x="20" y="0"/>
                    <a:pt x="0" y="20"/>
                    <a:pt x="0" y="44"/>
                  </a:cubicBezTo>
                  <a:cubicBezTo>
                    <a:pt x="0" y="44"/>
                    <a:pt x="0" y="44"/>
                    <a:pt x="0" y="44"/>
                  </a:cubicBezTo>
                  <a:cubicBezTo>
                    <a:pt x="0" y="68"/>
                    <a:pt x="20" y="88"/>
                    <a:pt x="44" y="88"/>
                  </a:cubicBezTo>
                  <a:cubicBezTo>
                    <a:pt x="87" y="88"/>
                    <a:pt x="87" y="88"/>
                    <a:pt x="87" y="88"/>
                  </a:cubicBezTo>
                  <a:cubicBezTo>
                    <a:pt x="111" y="88"/>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8" y="48"/>
                    <a:pt x="58" y="44"/>
                  </a:cubicBezTo>
                  <a:cubicBezTo>
                    <a:pt x="58" y="40"/>
                    <a:pt x="61" y="36"/>
                    <a:pt x="65" y="36"/>
                  </a:cubicBezTo>
                  <a:cubicBezTo>
                    <a:pt x="70" y="36"/>
                    <a:pt x="73" y="40"/>
                    <a:pt x="73" y="44"/>
                  </a:cubicBezTo>
                  <a:cubicBezTo>
                    <a:pt x="73" y="48"/>
                    <a:pt x="70" y="52"/>
                    <a:pt x="65"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0" name="Freeform 157">
              <a:extLst>
                <a:ext uri="{FF2B5EF4-FFF2-40B4-BE49-F238E27FC236}">
                  <a16:creationId xmlns:a16="http://schemas.microsoft.com/office/drawing/2014/main" id="{7BB34E4D-FC55-4CA0-B345-68B4FE3D2821}"/>
                </a:ext>
              </a:extLst>
            </p:cNvPr>
            <p:cNvSpPr>
              <a:spLocks noEditPoints="1"/>
            </p:cNvSpPr>
            <p:nvPr/>
          </p:nvSpPr>
          <p:spPr bwMode="auto">
            <a:xfrm rot="18900000">
              <a:off x="3747167" y="1322791"/>
              <a:ext cx="502731" cy="338533"/>
            </a:xfrm>
            <a:custGeom>
              <a:avLst/>
              <a:gdLst>
                <a:gd name="T0" fmla="*/ 87 w 131"/>
                <a:gd name="T1" fmla="*/ 0 h 88"/>
                <a:gd name="T2" fmla="*/ 43 w 131"/>
                <a:gd name="T3" fmla="*/ 0 h 88"/>
                <a:gd name="T4" fmla="*/ 0 w 131"/>
                <a:gd name="T5" fmla="*/ 44 h 88"/>
                <a:gd name="T6" fmla="*/ 0 w 131"/>
                <a:gd name="T7" fmla="*/ 44 h 88"/>
                <a:gd name="T8" fmla="*/ 43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6 w 131"/>
                <a:gd name="T25" fmla="*/ 44 h 88"/>
                <a:gd name="T26" fmla="*/ 38 w 131"/>
                <a:gd name="T27" fmla="*/ 52 h 88"/>
                <a:gd name="T28" fmla="*/ 65 w 131"/>
                <a:gd name="T29" fmla="*/ 52 h 88"/>
                <a:gd name="T30" fmla="*/ 57 w 131"/>
                <a:gd name="T31" fmla="*/ 44 h 88"/>
                <a:gd name="T32" fmla="*/ 65 w 131"/>
                <a:gd name="T33" fmla="*/ 36 h 88"/>
                <a:gd name="T34" fmla="*/ 73 w 131"/>
                <a:gd name="T35" fmla="*/ 44 h 88"/>
                <a:gd name="T36" fmla="*/ 65 w 131"/>
                <a:gd name="T37" fmla="*/ 52 h 88"/>
                <a:gd name="T38" fmla="*/ 92 w 131"/>
                <a:gd name="T39" fmla="*/ 52 h 88"/>
                <a:gd name="T40" fmla="*/ 85 w 131"/>
                <a:gd name="T41" fmla="*/ 44 h 88"/>
                <a:gd name="T42" fmla="*/ 92 w 131"/>
                <a:gd name="T43" fmla="*/ 36 h 88"/>
                <a:gd name="T44" fmla="*/ 100 w 131"/>
                <a:gd name="T45" fmla="*/ 44 h 88"/>
                <a:gd name="T46" fmla="*/ 92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3" y="0"/>
                    <a:pt x="43" y="0"/>
                    <a:pt x="43" y="0"/>
                  </a:cubicBezTo>
                  <a:cubicBezTo>
                    <a:pt x="19" y="0"/>
                    <a:pt x="0" y="20"/>
                    <a:pt x="0" y="44"/>
                  </a:cubicBezTo>
                  <a:cubicBezTo>
                    <a:pt x="0" y="44"/>
                    <a:pt x="0" y="44"/>
                    <a:pt x="0" y="44"/>
                  </a:cubicBezTo>
                  <a:cubicBezTo>
                    <a:pt x="0" y="68"/>
                    <a:pt x="19" y="88"/>
                    <a:pt x="43" y="88"/>
                  </a:cubicBezTo>
                  <a:cubicBezTo>
                    <a:pt x="87" y="88"/>
                    <a:pt x="87" y="88"/>
                    <a:pt x="87" y="88"/>
                  </a:cubicBezTo>
                  <a:cubicBezTo>
                    <a:pt x="111" y="88"/>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7" y="48"/>
                    <a:pt x="57" y="44"/>
                  </a:cubicBezTo>
                  <a:cubicBezTo>
                    <a:pt x="57" y="40"/>
                    <a:pt x="61" y="36"/>
                    <a:pt x="65" y="36"/>
                  </a:cubicBezTo>
                  <a:cubicBezTo>
                    <a:pt x="69" y="36"/>
                    <a:pt x="73" y="40"/>
                    <a:pt x="73" y="44"/>
                  </a:cubicBezTo>
                  <a:cubicBezTo>
                    <a:pt x="73" y="48"/>
                    <a:pt x="69" y="52"/>
                    <a:pt x="65" y="52"/>
                  </a:cubicBezTo>
                  <a:close/>
                  <a:moveTo>
                    <a:pt x="92" y="52"/>
                  </a:moveTo>
                  <a:cubicBezTo>
                    <a:pt x="88" y="52"/>
                    <a:pt x="85" y="48"/>
                    <a:pt x="85" y="44"/>
                  </a:cubicBezTo>
                  <a:cubicBezTo>
                    <a:pt x="85" y="40"/>
                    <a:pt x="88" y="36"/>
                    <a:pt x="92" y="36"/>
                  </a:cubicBezTo>
                  <a:cubicBezTo>
                    <a:pt x="97" y="36"/>
                    <a:pt x="100" y="40"/>
                    <a:pt x="100" y="44"/>
                  </a:cubicBezTo>
                  <a:cubicBezTo>
                    <a:pt x="100" y="48"/>
                    <a:pt x="97" y="52"/>
                    <a:pt x="92"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1" name="Freeform 158">
              <a:extLst>
                <a:ext uri="{FF2B5EF4-FFF2-40B4-BE49-F238E27FC236}">
                  <a16:creationId xmlns:a16="http://schemas.microsoft.com/office/drawing/2014/main" id="{C20D4C8C-6560-42D2-B72C-EB1AE5F490E1}"/>
                </a:ext>
              </a:extLst>
            </p:cNvPr>
            <p:cNvSpPr>
              <a:spLocks noEditPoints="1"/>
            </p:cNvSpPr>
            <p:nvPr/>
          </p:nvSpPr>
          <p:spPr bwMode="auto">
            <a:xfrm rot="18900000">
              <a:off x="4614377" y="455581"/>
              <a:ext cx="502731" cy="338533"/>
            </a:xfrm>
            <a:custGeom>
              <a:avLst/>
              <a:gdLst>
                <a:gd name="T0" fmla="*/ 88 w 131"/>
                <a:gd name="T1" fmla="*/ 0 h 88"/>
                <a:gd name="T2" fmla="*/ 44 w 131"/>
                <a:gd name="T3" fmla="*/ 0 h 88"/>
                <a:gd name="T4" fmla="*/ 0 w 131"/>
                <a:gd name="T5" fmla="*/ 44 h 88"/>
                <a:gd name="T6" fmla="*/ 0 w 131"/>
                <a:gd name="T7" fmla="*/ 44 h 88"/>
                <a:gd name="T8" fmla="*/ 44 w 131"/>
                <a:gd name="T9" fmla="*/ 88 h 88"/>
                <a:gd name="T10" fmla="*/ 88 w 131"/>
                <a:gd name="T11" fmla="*/ 88 h 88"/>
                <a:gd name="T12" fmla="*/ 131 w 131"/>
                <a:gd name="T13" fmla="*/ 44 h 88"/>
                <a:gd name="T14" fmla="*/ 131 w 131"/>
                <a:gd name="T15" fmla="*/ 44 h 88"/>
                <a:gd name="T16" fmla="*/ 88 w 131"/>
                <a:gd name="T17" fmla="*/ 0 h 88"/>
                <a:gd name="T18" fmla="*/ 38 w 131"/>
                <a:gd name="T19" fmla="*/ 52 h 88"/>
                <a:gd name="T20" fmla="*/ 31 w 131"/>
                <a:gd name="T21" fmla="*/ 44 h 88"/>
                <a:gd name="T22" fmla="*/ 38 w 131"/>
                <a:gd name="T23" fmla="*/ 36 h 88"/>
                <a:gd name="T24" fmla="*/ 46 w 131"/>
                <a:gd name="T25" fmla="*/ 44 h 88"/>
                <a:gd name="T26" fmla="*/ 38 w 131"/>
                <a:gd name="T27" fmla="*/ 52 h 88"/>
                <a:gd name="T28" fmla="*/ 66 w 131"/>
                <a:gd name="T29" fmla="*/ 52 h 88"/>
                <a:gd name="T30" fmla="*/ 58 w 131"/>
                <a:gd name="T31" fmla="*/ 44 h 88"/>
                <a:gd name="T32" fmla="*/ 66 w 131"/>
                <a:gd name="T33" fmla="*/ 36 h 88"/>
                <a:gd name="T34" fmla="*/ 74 w 131"/>
                <a:gd name="T35" fmla="*/ 44 h 88"/>
                <a:gd name="T36" fmla="*/ 66 w 131"/>
                <a:gd name="T37" fmla="*/ 52 h 88"/>
                <a:gd name="T38" fmla="*/ 93 w 131"/>
                <a:gd name="T39" fmla="*/ 52 h 88"/>
                <a:gd name="T40" fmla="*/ 85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8" y="0"/>
                  </a:moveTo>
                  <a:cubicBezTo>
                    <a:pt x="44" y="0"/>
                    <a:pt x="44" y="0"/>
                    <a:pt x="44" y="0"/>
                  </a:cubicBezTo>
                  <a:cubicBezTo>
                    <a:pt x="20" y="0"/>
                    <a:pt x="0" y="20"/>
                    <a:pt x="0" y="44"/>
                  </a:cubicBezTo>
                  <a:cubicBezTo>
                    <a:pt x="0" y="44"/>
                    <a:pt x="0" y="44"/>
                    <a:pt x="0" y="44"/>
                  </a:cubicBezTo>
                  <a:cubicBezTo>
                    <a:pt x="0" y="68"/>
                    <a:pt x="20" y="88"/>
                    <a:pt x="44" y="88"/>
                  </a:cubicBezTo>
                  <a:cubicBezTo>
                    <a:pt x="88" y="88"/>
                    <a:pt x="88" y="88"/>
                    <a:pt x="88" y="88"/>
                  </a:cubicBezTo>
                  <a:cubicBezTo>
                    <a:pt x="112" y="88"/>
                    <a:pt x="131" y="68"/>
                    <a:pt x="131" y="44"/>
                  </a:cubicBezTo>
                  <a:cubicBezTo>
                    <a:pt x="131" y="44"/>
                    <a:pt x="131" y="44"/>
                    <a:pt x="131" y="44"/>
                  </a:cubicBezTo>
                  <a:cubicBezTo>
                    <a:pt x="131" y="20"/>
                    <a:pt x="112" y="0"/>
                    <a:pt x="88" y="0"/>
                  </a:cubicBezTo>
                  <a:close/>
                  <a:moveTo>
                    <a:pt x="38" y="52"/>
                  </a:moveTo>
                  <a:cubicBezTo>
                    <a:pt x="34" y="52"/>
                    <a:pt x="31" y="48"/>
                    <a:pt x="31" y="44"/>
                  </a:cubicBezTo>
                  <a:cubicBezTo>
                    <a:pt x="31" y="40"/>
                    <a:pt x="34" y="36"/>
                    <a:pt x="38" y="36"/>
                  </a:cubicBezTo>
                  <a:cubicBezTo>
                    <a:pt x="43" y="36"/>
                    <a:pt x="46" y="40"/>
                    <a:pt x="46" y="44"/>
                  </a:cubicBezTo>
                  <a:cubicBezTo>
                    <a:pt x="46" y="48"/>
                    <a:pt x="43" y="52"/>
                    <a:pt x="38" y="52"/>
                  </a:cubicBezTo>
                  <a:close/>
                  <a:moveTo>
                    <a:pt x="66" y="52"/>
                  </a:moveTo>
                  <a:cubicBezTo>
                    <a:pt x="62" y="52"/>
                    <a:pt x="58" y="48"/>
                    <a:pt x="58" y="44"/>
                  </a:cubicBezTo>
                  <a:cubicBezTo>
                    <a:pt x="58" y="40"/>
                    <a:pt x="62" y="36"/>
                    <a:pt x="66" y="36"/>
                  </a:cubicBezTo>
                  <a:cubicBezTo>
                    <a:pt x="70" y="36"/>
                    <a:pt x="74" y="40"/>
                    <a:pt x="74" y="44"/>
                  </a:cubicBezTo>
                  <a:cubicBezTo>
                    <a:pt x="74" y="48"/>
                    <a:pt x="70" y="52"/>
                    <a:pt x="66"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2" name="Freeform 167">
              <a:extLst>
                <a:ext uri="{FF2B5EF4-FFF2-40B4-BE49-F238E27FC236}">
                  <a16:creationId xmlns:a16="http://schemas.microsoft.com/office/drawing/2014/main" id="{A12CBAC8-BBF8-4891-987B-389E046F1BEF}"/>
                </a:ext>
              </a:extLst>
            </p:cNvPr>
            <p:cNvSpPr>
              <a:spLocks noEditPoints="1"/>
            </p:cNvSpPr>
            <p:nvPr/>
          </p:nvSpPr>
          <p:spPr bwMode="auto">
            <a:xfrm rot="18900000">
              <a:off x="276893" y="5692404"/>
              <a:ext cx="502731" cy="334478"/>
            </a:xfrm>
            <a:custGeom>
              <a:avLst/>
              <a:gdLst>
                <a:gd name="T0" fmla="*/ 88 w 131"/>
                <a:gd name="T1" fmla="*/ 0 h 87"/>
                <a:gd name="T2" fmla="*/ 44 w 131"/>
                <a:gd name="T3" fmla="*/ 0 h 87"/>
                <a:gd name="T4" fmla="*/ 0 w 131"/>
                <a:gd name="T5" fmla="*/ 44 h 87"/>
                <a:gd name="T6" fmla="*/ 0 w 131"/>
                <a:gd name="T7" fmla="*/ 44 h 87"/>
                <a:gd name="T8" fmla="*/ 44 w 131"/>
                <a:gd name="T9" fmla="*/ 87 h 87"/>
                <a:gd name="T10" fmla="*/ 88 w 131"/>
                <a:gd name="T11" fmla="*/ 87 h 87"/>
                <a:gd name="T12" fmla="*/ 131 w 131"/>
                <a:gd name="T13" fmla="*/ 44 h 87"/>
                <a:gd name="T14" fmla="*/ 131 w 131"/>
                <a:gd name="T15" fmla="*/ 44 h 87"/>
                <a:gd name="T16" fmla="*/ 88 w 131"/>
                <a:gd name="T17" fmla="*/ 0 h 87"/>
                <a:gd name="T18" fmla="*/ 39 w 131"/>
                <a:gd name="T19" fmla="*/ 51 h 87"/>
                <a:gd name="T20" fmla="*/ 31 w 131"/>
                <a:gd name="T21" fmla="*/ 44 h 87"/>
                <a:gd name="T22" fmla="*/ 39 w 131"/>
                <a:gd name="T23" fmla="*/ 36 h 87"/>
                <a:gd name="T24" fmla="*/ 46 w 131"/>
                <a:gd name="T25" fmla="*/ 44 h 87"/>
                <a:gd name="T26" fmla="*/ 39 w 131"/>
                <a:gd name="T27" fmla="*/ 51 h 87"/>
                <a:gd name="T28" fmla="*/ 66 w 131"/>
                <a:gd name="T29" fmla="*/ 51 h 87"/>
                <a:gd name="T30" fmla="*/ 58 w 131"/>
                <a:gd name="T31" fmla="*/ 44 h 87"/>
                <a:gd name="T32" fmla="*/ 66 w 131"/>
                <a:gd name="T33" fmla="*/ 36 h 87"/>
                <a:gd name="T34" fmla="*/ 74 w 131"/>
                <a:gd name="T35" fmla="*/ 44 h 87"/>
                <a:gd name="T36" fmla="*/ 66 w 131"/>
                <a:gd name="T37" fmla="*/ 51 h 87"/>
                <a:gd name="T38" fmla="*/ 93 w 131"/>
                <a:gd name="T39" fmla="*/ 51 h 87"/>
                <a:gd name="T40" fmla="*/ 86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19"/>
                    <a:pt x="0" y="44"/>
                  </a:cubicBezTo>
                  <a:cubicBezTo>
                    <a:pt x="0" y="44"/>
                    <a:pt x="0" y="44"/>
                    <a:pt x="0" y="44"/>
                  </a:cubicBezTo>
                  <a:cubicBezTo>
                    <a:pt x="0" y="68"/>
                    <a:pt x="20" y="87"/>
                    <a:pt x="44" y="87"/>
                  </a:cubicBezTo>
                  <a:cubicBezTo>
                    <a:pt x="88" y="87"/>
                    <a:pt x="88" y="87"/>
                    <a:pt x="88" y="87"/>
                  </a:cubicBezTo>
                  <a:cubicBezTo>
                    <a:pt x="112" y="87"/>
                    <a:pt x="131" y="68"/>
                    <a:pt x="131" y="44"/>
                  </a:cubicBezTo>
                  <a:cubicBezTo>
                    <a:pt x="131" y="44"/>
                    <a:pt x="131" y="44"/>
                    <a:pt x="131" y="44"/>
                  </a:cubicBezTo>
                  <a:cubicBezTo>
                    <a:pt x="131" y="19"/>
                    <a:pt x="112" y="0"/>
                    <a:pt x="88" y="0"/>
                  </a:cubicBezTo>
                  <a:close/>
                  <a:moveTo>
                    <a:pt x="39" y="51"/>
                  </a:moveTo>
                  <a:cubicBezTo>
                    <a:pt x="34" y="51"/>
                    <a:pt x="31" y="48"/>
                    <a:pt x="31" y="44"/>
                  </a:cubicBezTo>
                  <a:cubicBezTo>
                    <a:pt x="31" y="39"/>
                    <a:pt x="34" y="36"/>
                    <a:pt x="39" y="36"/>
                  </a:cubicBezTo>
                  <a:cubicBezTo>
                    <a:pt x="43" y="36"/>
                    <a:pt x="46" y="39"/>
                    <a:pt x="46" y="44"/>
                  </a:cubicBezTo>
                  <a:cubicBezTo>
                    <a:pt x="46" y="48"/>
                    <a:pt x="43" y="51"/>
                    <a:pt x="39" y="51"/>
                  </a:cubicBezTo>
                  <a:close/>
                  <a:moveTo>
                    <a:pt x="66" y="51"/>
                  </a:moveTo>
                  <a:cubicBezTo>
                    <a:pt x="62" y="51"/>
                    <a:pt x="58" y="48"/>
                    <a:pt x="58" y="44"/>
                  </a:cubicBezTo>
                  <a:cubicBezTo>
                    <a:pt x="58" y="39"/>
                    <a:pt x="62" y="36"/>
                    <a:pt x="66" y="36"/>
                  </a:cubicBezTo>
                  <a:cubicBezTo>
                    <a:pt x="70" y="36"/>
                    <a:pt x="74" y="39"/>
                    <a:pt x="74" y="44"/>
                  </a:cubicBezTo>
                  <a:cubicBezTo>
                    <a:pt x="74" y="48"/>
                    <a:pt x="70" y="51"/>
                    <a:pt x="66" y="51"/>
                  </a:cubicBezTo>
                  <a:close/>
                  <a:moveTo>
                    <a:pt x="93" y="51"/>
                  </a:moveTo>
                  <a:cubicBezTo>
                    <a:pt x="89" y="51"/>
                    <a:pt x="86" y="48"/>
                    <a:pt x="86" y="44"/>
                  </a:cubicBezTo>
                  <a:cubicBezTo>
                    <a:pt x="86" y="39"/>
                    <a:pt x="89" y="36"/>
                    <a:pt x="93" y="36"/>
                  </a:cubicBezTo>
                  <a:cubicBezTo>
                    <a:pt x="98" y="36"/>
                    <a:pt x="101" y="39"/>
                    <a:pt x="101" y="44"/>
                  </a:cubicBezTo>
                  <a:cubicBezTo>
                    <a:pt x="101" y="48"/>
                    <a:pt x="98"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3" name="Freeform 168">
              <a:extLst>
                <a:ext uri="{FF2B5EF4-FFF2-40B4-BE49-F238E27FC236}">
                  <a16:creationId xmlns:a16="http://schemas.microsoft.com/office/drawing/2014/main" id="{7E1462A2-CC59-4716-B933-14157AAAD7CA}"/>
                </a:ext>
              </a:extLst>
            </p:cNvPr>
            <p:cNvSpPr>
              <a:spLocks noEditPoints="1"/>
            </p:cNvSpPr>
            <p:nvPr/>
          </p:nvSpPr>
          <p:spPr bwMode="auto">
            <a:xfrm rot="18900000">
              <a:off x="1146970" y="4822327"/>
              <a:ext cx="502731" cy="334478"/>
            </a:xfrm>
            <a:custGeom>
              <a:avLst/>
              <a:gdLst>
                <a:gd name="T0" fmla="*/ 87 w 131"/>
                <a:gd name="T1" fmla="*/ 0 h 87"/>
                <a:gd name="T2" fmla="*/ 44 w 131"/>
                <a:gd name="T3" fmla="*/ 0 h 87"/>
                <a:gd name="T4" fmla="*/ 0 w 131"/>
                <a:gd name="T5" fmla="*/ 44 h 87"/>
                <a:gd name="T6" fmla="*/ 0 w 131"/>
                <a:gd name="T7" fmla="*/ 44 h 87"/>
                <a:gd name="T8" fmla="*/ 44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1 w 131"/>
                <a:gd name="T21" fmla="*/ 44 h 87"/>
                <a:gd name="T22" fmla="*/ 38 w 131"/>
                <a:gd name="T23" fmla="*/ 36 h 87"/>
                <a:gd name="T24" fmla="*/ 46 w 131"/>
                <a:gd name="T25" fmla="*/ 44 h 87"/>
                <a:gd name="T26" fmla="*/ 38 w 131"/>
                <a:gd name="T27" fmla="*/ 51 h 87"/>
                <a:gd name="T28" fmla="*/ 66 w 131"/>
                <a:gd name="T29" fmla="*/ 51 h 87"/>
                <a:gd name="T30" fmla="*/ 58 w 131"/>
                <a:gd name="T31" fmla="*/ 44 h 87"/>
                <a:gd name="T32" fmla="*/ 66 w 131"/>
                <a:gd name="T33" fmla="*/ 36 h 87"/>
                <a:gd name="T34" fmla="*/ 73 w 131"/>
                <a:gd name="T35" fmla="*/ 44 h 87"/>
                <a:gd name="T36" fmla="*/ 66 w 131"/>
                <a:gd name="T37" fmla="*/ 51 h 87"/>
                <a:gd name="T38" fmla="*/ 93 w 131"/>
                <a:gd name="T39" fmla="*/ 51 h 87"/>
                <a:gd name="T40" fmla="*/ 85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20" y="0"/>
                    <a:pt x="0" y="19"/>
                    <a:pt x="0" y="44"/>
                  </a:cubicBezTo>
                  <a:cubicBezTo>
                    <a:pt x="0" y="44"/>
                    <a:pt x="0" y="44"/>
                    <a:pt x="0" y="44"/>
                  </a:cubicBezTo>
                  <a:cubicBezTo>
                    <a:pt x="0" y="68"/>
                    <a:pt x="20" y="87"/>
                    <a:pt x="44" y="87"/>
                  </a:cubicBezTo>
                  <a:cubicBezTo>
                    <a:pt x="87" y="87"/>
                    <a:pt x="87" y="87"/>
                    <a:pt x="87" y="87"/>
                  </a:cubicBezTo>
                  <a:cubicBezTo>
                    <a:pt x="112" y="87"/>
                    <a:pt x="131" y="68"/>
                    <a:pt x="131" y="44"/>
                  </a:cubicBezTo>
                  <a:cubicBezTo>
                    <a:pt x="131" y="44"/>
                    <a:pt x="131" y="44"/>
                    <a:pt x="131" y="44"/>
                  </a:cubicBezTo>
                  <a:cubicBezTo>
                    <a:pt x="131" y="19"/>
                    <a:pt x="112" y="0"/>
                    <a:pt x="87" y="0"/>
                  </a:cubicBezTo>
                  <a:close/>
                  <a:moveTo>
                    <a:pt x="38" y="51"/>
                  </a:moveTo>
                  <a:cubicBezTo>
                    <a:pt x="34" y="51"/>
                    <a:pt x="31" y="48"/>
                    <a:pt x="31" y="44"/>
                  </a:cubicBezTo>
                  <a:cubicBezTo>
                    <a:pt x="31" y="39"/>
                    <a:pt x="34" y="36"/>
                    <a:pt x="38" y="36"/>
                  </a:cubicBezTo>
                  <a:cubicBezTo>
                    <a:pt x="43" y="36"/>
                    <a:pt x="46" y="39"/>
                    <a:pt x="46" y="44"/>
                  </a:cubicBezTo>
                  <a:cubicBezTo>
                    <a:pt x="46" y="48"/>
                    <a:pt x="43" y="51"/>
                    <a:pt x="38" y="51"/>
                  </a:cubicBezTo>
                  <a:close/>
                  <a:moveTo>
                    <a:pt x="66" y="51"/>
                  </a:moveTo>
                  <a:cubicBezTo>
                    <a:pt x="61" y="51"/>
                    <a:pt x="58" y="48"/>
                    <a:pt x="58" y="44"/>
                  </a:cubicBezTo>
                  <a:cubicBezTo>
                    <a:pt x="58" y="39"/>
                    <a:pt x="61" y="36"/>
                    <a:pt x="66" y="36"/>
                  </a:cubicBezTo>
                  <a:cubicBezTo>
                    <a:pt x="70" y="36"/>
                    <a:pt x="73" y="39"/>
                    <a:pt x="73" y="44"/>
                  </a:cubicBezTo>
                  <a:cubicBezTo>
                    <a:pt x="73" y="48"/>
                    <a:pt x="70" y="51"/>
                    <a:pt x="66" y="51"/>
                  </a:cubicBezTo>
                  <a:close/>
                  <a:moveTo>
                    <a:pt x="93" y="51"/>
                  </a:moveTo>
                  <a:cubicBezTo>
                    <a:pt x="89" y="51"/>
                    <a:pt x="85" y="48"/>
                    <a:pt x="85" y="44"/>
                  </a:cubicBezTo>
                  <a:cubicBezTo>
                    <a:pt x="85" y="39"/>
                    <a:pt x="89" y="36"/>
                    <a:pt x="93" y="36"/>
                  </a:cubicBezTo>
                  <a:cubicBezTo>
                    <a:pt x="97" y="36"/>
                    <a:pt x="101" y="39"/>
                    <a:pt x="101" y="44"/>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4" name="Freeform 169">
              <a:extLst>
                <a:ext uri="{FF2B5EF4-FFF2-40B4-BE49-F238E27FC236}">
                  <a16:creationId xmlns:a16="http://schemas.microsoft.com/office/drawing/2014/main" id="{7BEE7C9A-37A9-4AC5-A8A5-13B03E4C4F3F}"/>
                </a:ext>
              </a:extLst>
            </p:cNvPr>
            <p:cNvSpPr>
              <a:spLocks noEditPoints="1"/>
            </p:cNvSpPr>
            <p:nvPr/>
          </p:nvSpPr>
          <p:spPr bwMode="auto">
            <a:xfrm rot="18900000">
              <a:off x="2017047" y="3952250"/>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8 w 131"/>
                <a:gd name="T31" fmla="*/ 44 h 87"/>
                <a:gd name="T32" fmla="*/ 65 w 131"/>
                <a:gd name="T33" fmla="*/ 36 h 87"/>
                <a:gd name="T34" fmla="*/ 73 w 131"/>
                <a:gd name="T35" fmla="*/ 44 h 87"/>
                <a:gd name="T36" fmla="*/ 65 w 131"/>
                <a:gd name="T37" fmla="*/ 51 h 87"/>
                <a:gd name="T38" fmla="*/ 93 w 131"/>
                <a:gd name="T39" fmla="*/ 51 h 87"/>
                <a:gd name="T40" fmla="*/ 85 w 131"/>
                <a:gd name="T41" fmla="*/ 44 h 87"/>
                <a:gd name="T42" fmla="*/ 93 w 131"/>
                <a:gd name="T43" fmla="*/ 36 h 87"/>
                <a:gd name="T44" fmla="*/ 100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19"/>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19"/>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8" y="48"/>
                    <a:pt x="58" y="44"/>
                  </a:cubicBezTo>
                  <a:cubicBezTo>
                    <a:pt x="58" y="39"/>
                    <a:pt x="61" y="36"/>
                    <a:pt x="65" y="36"/>
                  </a:cubicBezTo>
                  <a:cubicBezTo>
                    <a:pt x="70" y="36"/>
                    <a:pt x="73" y="39"/>
                    <a:pt x="73" y="44"/>
                  </a:cubicBezTo>
                  <a:cubicBezTo>
                    <a:pt x="73" y="48"/>
                    <a:pt x="70" y="51"/>
                    <a:pt x="65" y="51"/>
                  </a:cubicBezTo>
                  <a:close/>
                  <a:moveTo>
                    <a:pt x="93" y="51"/>
                  </a:moveTo>
                  <a:cubicBezTo>
                    <a:pt x="88" y="51"/>
                    <a:pt x="85" y="48"/>
                    <a:pt x="85" y="44"/>
                  </a:cubicBezTo>
                  <a:cubicBezTo>
                    <a:pt x="85" y="39"/>
                    <a:pt x="88" y="36"/>
                    <a:pt x="93" y="36"/>
                  </a:cubicBezTo>
                  <a:cubicBezTo>
                    <a:pt x="97" y="36"/>
                    <a:pt x="100" y="39"/>
                    <a:pt x="100" y="44"/>
                  </a:cubicBezTo>
                  <a:cubicBezTo>
                    <a:pt x="100"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5" name="Freeform 170">
              <a:extLst>
                <a:ext uri="{FF2B5EF4-FFF2-40B4-BE49-F238E27FC236}">
                  <a16:creationId xmlns:a16="http://schemas.microsoft.com/office/drawing/2014/main" id="{714E06EA-7CD5-456C-9C25-7F14366A7623}"/>
                </a:ext>
              </a:extLst>
            </p:cNvPr>
            <p:cNvSpPr>
              <a:spLocks noEditPoints="1"/>
            </p:cNvSpPr>
            <p:nvPr/>
          </p:nvSpPr>
          <p:spPr bwMode="auto">
            <a:xfrm rot="18900000">
              <a:off x="2884257" y="3085040"/>
              <a:ext cx="502731" cy="334478"/>
            </a:xfrm>
            <a:custGeom>
              <a:avLst/>
              <a:gdLst>
                <a:gd name="T0" fmla="*/ 88 w 131"/>
                <a:gd name="T1" fmla="*/ 0 h 87"/>
                <a:gd name="T2" fmla="*/ 44 w 131"/>
                <a:gd name="T3" fmla="*/ 0 h 87"/>
                <a:gd name="T4" fmla="*/ 0 w 131"/>
                <a:gd name="T5" fmla="*/ 44 h 87"/>
                <a:gd name="T6" fmla="*/ 0 w 131"/>
                <a:gd name="T7" fmla="*/ 44 h 87"/>
                <a:gd name="T8" fmla="*/ 44 w 131"/>
                <a:gd name="T9" fmla="*/ 87 h 87"/>
                <a:gd name="T10" fmla="*/ 88 w 131"/>
                <a:gd name="T11" fmla="*/ 87 h 87"/>
                <a:gd name="T12" fmla="*/ 131 w 131"/>
                <a:gd name="T13" fmla="*/ 44 h 87"/>
                <a:gd name="T14" fmla="*/ 131 w 131"/>
                <a:gd name="T15" fmla="*/ 44 h 87"/>
                <a:gd name="T16" fmla="*/ 88 w 131"/>
                <a:gd name="T17" fmla="*/ 0 h 87"/>
                <a:gd name="T18" fmla="*/ 39 w 131"/>
                <a:gd name="T19" fmla="*/ 51 h 87"/>
                <a:gd name="T20" fmla="*/ 31 w 131"/>
                <a:gd name="T21" fmla="*/ 44 h 87"/>
                <a:gd name="T22" fmla="*/ 39 w 131"/>
                <a:gd name="T23" fmla="*/ 36 h 87"/>
                <a:gd name="T24" fmla="*/ 46 w 131"/>
                <a:gd name="T25" fmla="*/ 44 h 87"/>
                <a:gd name="T26" fmla="*/ 39 w 131"/>
                <a:gd name="T27" fmla="*/ 51 h 87"/>
                <a:gd name="T28" fmla="*/ 66 w 131"/>
                <a:gd name="T29" fmla="*/ 51 h 87"/>
                <a:gd name="T30" fmla="*/ 58 w 131"/>
                <a:gd name="T31" fmla="*/ 44 h 87"/>
                <a:gd name="T32" fmla="*/ 66 w 131"/>
                <a:gd name="T33" fmla="*/ 36 h 87"/>
                <a:gd name="T34" fmla="*/ 74 w 131"/>
                <a:gd name="T35" fmla="*/ 44 h 87"/>
                <a:gd name="T36" fmla="*/ 66 w 131"/>
                <a:gd name="T37" fmla="*/ 51 h 87"/>
                <a:gd name="T38" fmla="*/ 93 w 131"/>
                <a:gd name="T39" fmla="*/ 51 h 87"/>
                <a:gd name="T40" fmla="*/ 86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19"/>
                    <a:pt x="0" y="44"/>
                  </a:cubicBezTo>
                  <a:cubicBezTo>
                    <a:pt x="0" y="44"/>
                    <a:pt x="0" y="44"/>
                    <a:pt x="0" y="44"/>
                  </a:cubicBezTo>
                  <a:cubicBezTo>
                    <a:pt x="0" y="68"/>
                    <a:pt x="20" y="87"/>
                    <a:pt x="44" y="87"/>
                  </a:cubicBezTo>
                  <a:cubicBezTo>
                    <a:pt x="88" y="87"/>
                    <a:pt x="88" y="87"/>
                    <a:pt x="88" y="87"/>
                  </a:cubicBezTo>
                  <a:cubicBezTo>
                    <a:pt x="112" y="87"/>
                    <a:pt x="131" y="68"/>
                    <a:pt x="131" y="44"/>
                  </a:cubicBezTo>
                  <a:cubicBezTo>
                    <a:pt x="131" y="44"/>
                    <a:pt x="131" y="44"/>
                    <a:pt x="131" y="44"/>
                  </a:cubicBezTo>
                  <a:cubicBezTo>
                    <a:pt x="131" y="19"/>
                    <a:pt x="112" y="0"/>
                    <a:pt x="88" y="0"/>
                  </a:cubicBezTo>
                  <a:close/>
                  <a:moveTo>
                    <a:pt x="39" y="51"/>
                  </a:moveTo>
                  <a:cubicBezTo>
                    <a:pt x="34" y="51"/>
                    <a:pt x="31" y="48"/>
                    <a:pt x="31" y="44"/>
                  </a:cubicBezTo>
                  <a:cubicBezTo>
                    <a:pt x="31" y="39"/>
                    <a:pt x="34" y="36"/>
                    <a:pt x="39" y="36"/>
                  </a:cubicBezTo>
                  <a:cubicBezTo>
                    <a:pt x="43" y="36"/>
                    <a:pt x="46" y="39"/>
                    <a:pt x="46" y="44"/>
                  </a:cubicBezTo>
                  <a:cubicBezTo>
                    <a:pt x="46" y="48"/>
                    <a:pt x="43" y="51"/>
                    <a:pt x="39" y="51"/>
                  </a:cubicBezTo>
                  <a:close/>
                  <a:moveTo>
                    <a:pt x="66" y="51"/>
                  </a:moveTo>
                  <a:cubicBezTo>
                    <a:pt x="62" y="51"/>
                    <a:pt x="58" y="48"/>
                    <a:pt x="58" y="44"/>
                  </a:cubicBezTo>
                  <a:cubicBezTo>
                    <a:pt x="58" y="39"/>
                    <a:pt x="62" y="36"/>
                    <a:pt x="66" y="36"/>
                  </a:cubicBezTo>
                  <a:cubicBezTo>
                    <a:pt x="70" y="36"/>
                    <a:pt x="74" y="39"/>
                    <a:pt x="74" y="44"/>
                  </a:cubicBezTo>
                  <a:cubicBezTo>
                    <a:pt x="74" y="48"/>
                    <a:pt x="70" y="51"/>
                    <a:pt x="66" y="51"/>
                  </a:cubicBezTo>
                  <a:close/>
                  <a:moveTo>
                    <a:pt x="93" y="51"/>
                  </a:moveTo>
                  <a:cubicBezTo>
                    <a:pt x="89" y="51"/>
                    <a:pt x="86" y="48"/>
                    <a:pt x="86" y="44"/>
                  </a:cubicBezTo>
                  <a:cubicBezTo>
                    <a:pt x="86" y="39"/>
                    <a:pt x="89" y="36"/>
                    <a:pt x="93" y="36"/>
                  </a:cubicBezTo>
                  <a:cubicBezTo>
                    <a:pt x="98" y="36"/>
                    <a:pt x="101" y="39"/>
                    <a:pt x="101" y="44"/>
                  </a:cubicBezTo>
                  <a:cubicBezTo>
                    <a:pt x="101" y="48"/>
                    <a:pt x="98"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6" name="Freeform 171">
              <a:extLst>
                <a:ext uri="{FF2B5EF4-FFF2-40B4-BE49-F238E27FC236}">
                  <a16:creationId xmlns:a16="http://schemas.microsoft.com/office/drawing/2014/main" id="{3834BC45-FB4D-4284-94F6-40D1DF259245}"/>
                </a:ext>
              </a:extLst>
            </p:cNvPr>
            <p:cNvSpPr>
              <a:spLocks noEditPoints="1"/>
            </p:cNvSpPr>
            <p:nvPr/>
          </p:nvSpPr>
          <p:spPr bwMode="auto">
            <a:xfrm rot="18900000">
              <a:off x="3754334" y="2214963"/>
              <a:ext cx="502731" cy="334478"/>
            </a:xfrm>
            <a:custGeom>
              <a:avLst/>
              <a:gdLst>
                <a:gd name="T0" fmla="*/ 87 w 131"/>
                <a:gd name="T1" fmla="*/ 0 h 87"/>
                <a:gd name="T2" fmla="*/ 44 w 131"/>
                <a:gd name="T3" fmla="*/ 0 h 87"/>
                <a:gd name="T4" fmla="*/ 0 w 131"/>
                <a:gd name="T5" fmla="*/ 44 h 87"/>
                <a:gd name="T6" fmla="*/ 0 w 131"/>
                <a:gd name="T7" fmla="*/ 44 h 87"/>
                <a:gd name="T8" fmla="*/ 44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6 w 131"/>
                <a:gd name="T29" fmla="*/ 51 h 87"/>
                <a:gd name="T30" fmla="*/ 58 w 131"/>
                <a:gd name="T31" fmla="*/ 44 h 87"/>
                <a:gd name="T32" fmla="*/ 66 w 131"/>
                <a:gd name="T33" fmla="*/ 36 h 87"/>
                <a:gd name="T34" fmla="*/ 73 w 131"/>
                <a:gd name="T35" fmla="*/ 44 h 87"/>
                <a:gd name="T36" fmla="*/ 66 w 131"/>
                <a:gd name="T37" fmla="*/ 51 h 87"/>
                <a:gd name="T38" fmla="*/ 93 w 131"/>
                <a:gd name="T39" fmla="*/ 51 h 87"/>
                <a:gd name="T40" fmla="*/ 85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20" y="0"/>
                    <a:pt x="0" y="19"/>
                    <a:pt x="0" y="44"/>
                  </a:cubicBezTo>
                  <a:cubicBezTo>
                    <a:pt x="0" y="44"/>
                    <a:pt x="0" y="44"/>
                    <a:pt x="0" y="44"/>
                  </a:cubicBezTo>
                  <a:cubicBezTo>
                    <a:pt x="0" y="68"/>
                    <a:pt x="20" y="87"/>
                    <a:pt x="44" y="87"/>
                  </a:cubicBezTo>
                  <a:cubicBezTo>
                    <a:pt x="87" y="87"/>
                    <a:pt x="87" y="87"/>
                    <a:pt x="87" y="87"/>
                  </a:cubicBezTo>
                  <a:cubicBezTo>
                    <a:pt x="112" y="87"/>
                    <a:pt x="131" y="68"/>
                    <a:pt x="131" y="44"/>
                  </a:cubicBezTo>
                  <a:cubicBezTo>
                    <a:pt x="131" y="44"/>
                    <a:pt x="131" y="44"/>
                    <a:pt x="131" y="44"/>
                  </a:cubicBezTo>
                  <a:cubicBezTo>
                    <a:pt x="131" y="19"/>
                    <a:pt x="112"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6" y="51"/>
                  </a:moveTo>
                  <a:cubicBezTo>
                    <a:pt x="61" y="51"/>
                    <a:pt x="58" y="48"/>
                    <a:pt x="58" y="44"/>
                  </a:cubicBezTo>
                  <a:cubicBezTo>
                    <a:pt x="58" y="39"/>
                    <a:pt x="61" y="36"/>
                    <a:pt x="66" y="36"/>
                  </a:cubicBezTo>
                  <a:cubicBezTo>
                    <a:pt x="70" y="36"/>
                    <a:pt x="73" y="39"/>
                    <a:pt x="73" y="44"/>
                  </a:cubicBezTo>
                  <a:cubicBezTo>
                    <a:pt x="73" y="48"/>
                    <a:pt x="70" y="51"/>
                    <a:pt x="66" y="51"/>
                  </a:cubicBezTo>
                  <a:close/>
                  <a:moveTo>
                    <a:pt x="93" y="51"/>
                  </a:moveTo>
                  <a:cubicBezTo>
                    <a:pt x="89" y="51"/>
                    <a:pt x="85" y="48"/>
                    <a:pt x="85" y="44"/>
                  </a:cubicBezTo>
                  <a:cubicBezTo>
                    <a:pt x="85" y="39"/>
                    <a:pt x="89" y="36"/>
                    <a:pt x="93" y="36"/>
                  </a:cubicBezTo>
                  <a:cubicBezTo>
                    <a:pt x="97" y="36"/>
                    <a:pt x="101" y="39"/>
                    <a:pt x="101" y="44"/>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7" name="Freeform 172">
              <a:extLst>
                <a:ext uri="{FF2B5EF4-FFF2-40B4-BE49-F238E27FC236}">
                  <a16:creationId xmlns:a16="http://schemas.microsoft.com/office/drawing/2014/main" id="{1B66FFF4-3DAF-49C9-AFAD-6CFD804E5AF4}"/>
                </a:ext>
              </a:extLst>
            </p:cNvPr>
            <p:cNvSpPr>
              <a:spLocks noEditPoints="1"/>
            </p:cNvSpPr>
            <p:nvPr/>
          </p:nvSpPr>
          <p:spPr bwMode="auto">
            <a:xfrm rot="18900000">
              <a:off x="4624411" y="1344886"/>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3 w 131"/>
                <a:gd name="T39" fmla="*/ 51 h 87"/>
                <a:gd name="T40" fmla="*/ 85 w 131"/>
                <a:gd name="T41" fmla="*/ 44 h 87"/>
                <a:gd name="T42" fmla="*/ 93 w 131"/>
                <a:gd name="T43" fmla="*/ 36 h 87"/>
                <a:gd name="T44" fmla="*/ 100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19"/>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19"/>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3" y="51"/>
                  </a:moveTo>
                  <a:cubicBezTo>
                    <a:pt x="88" y="51"/>
                    <a:pt x="85" y="48"/>
                    <a:pt x="85" y="44"/>
                  </a:cubicBezTo>
                  <a:cubicBezTo>
                    <a:pt x="85" y="39"/>
                    <a:pt x="88" y="36"/>
                    <a:pt x="93" y="36"/>
                  </a:cubicBezTo>
                  <a:cubicBezTo>
                    <a:pt x="97" y="36"/>
                    <a:pt x="100" y="39"/>
                    <a:pt x="100" y="44"/>
                  </a:cubicBezTo>
                  <a:cubicBezTo>
                    <a:pt x="100"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8" name="Freeform 173">
              <a:extLst>
                <a:ext uri="{FF2B5EF4-FFF2-40B4-BE49-F238E27FC236}">
                  <a16:creationId xmlns:a16="http://schemas.microsoft.com/office/drawing/2014/main" id="{E5ED7B86-1BB3-4BF3-916E-BCE405CB9B24}"/>
                </a:ext>
              </a:extLst>
            </p:cNvPr>
            <p:cNvSpPr>
              <a:spLocks noEditPoints="1"/>
            </p:cNvSpPr>
            <p:nvPr/>
          </p:nvSpPr>
          <p:spPr bwMode="auto">
            <a:xfrm rot="18900000">
              <a:off x="5491621" y="477676"/>
              <a:ext cx="502731" cy="334478"/>
            </a:xfrm>
            <a:custGeom>
              <a:avLst/>
              <a:gdLst>
                <a:gd name="T0" fmla="*/ 88 w 131"/>
                <a:gd name="T1" fmla="*/ 0 h 87"/>
                <a:gd name="T2" fmla="*/ 44 w 131"/>
                <a:gd name="T3" fmla="*/ 0 h 87"/>
                <a:gd name="T4" fmla="*/ 0 w 131"/>
                <a:gd name="T5" fmla="*/ 44 h 87"/>
                <a:gd name="T6" fmla="*/ 0 w 131"/>
                <a:gd name="T7" fmla="*/ 44 h 87"/>
                <a:gd name="T8" fmla="*/ 44 w 131"/>
                <a:gd name="T9" fmla="*/ 87 h 87"/>
                <a:gd name="T10" fmla="*/ 88 w 131"/>
                <a:gd name="T11" fmla="*/ 87 h 87"/>
                <a:gd name="T12" fmla="*/ 131 w 131"/>
                <a:gd name="T13" fmla="*/ 44 h 87"/>
                <a:gd name="T14" fmla="*/ 131 w 131"/>
                <a:gd name="T15" fmla="*/ 44 h 87"/>
                <a:gd name="T16" fmla="*/ 88 w 131"/>
                <a:gd name="T17" fmla="*/ 0 h 87"/>
                <a:gd name="T18" fmla="*/ 38 w 131"/>
                <a:gd name="T19" fmla="*/ 51 h 87"/>
                <a:gd name="T20" fmla="*/ 31 w 131"/>
                <a:gd name="T21" fmla="*/ 44 h 87"/>
                <a:gd name="T22" fmla="*/ 38 w 131"/>
                <a:gd name="T23" fmla="*/ 36 h 87"/>
                <a:gd name="T24" fmla="*/ 46 w 131"/>
                <a:gd name="T25" fmla="*/ 44 h 87"/>
                <a:gd name="T26" fmla="*/ 38 w 131"/>
                <a:gd name="T27" fmla="*/ 51 h 87"/>
                <a:gd name="T28" fmla="*/ 66 w 131"/>
                <a:gd name="T29" fmla="*/ 51 h 87"/>
                <a:gd name="T30" fmla="*/ 58 w 131"/>
                <a:gd name="T31" fmla="*/ 44 h 87"/>
                <a:gd name="T32" fmla="*/ 66 w 131"/>
                <a:gd name="T33" fmla="*/ 36 h 87"/>
                <a:gd name="T34" fmla="*/ 74 w 131"/>
                <a:gd name="T35" fmla="*/ 44 h 87"/>
                <a:gd name="T36" fmla="*/ 66 w 131"/>
                <a:gd name="T37" fmla="*/ 51 h 87"/>
                <a:gd name="T38" fmla="*/ 93 w 131"/>
                <a:gd name="T39" fmla="*/ 51 h 87"/>
                <a:gd name="T40" fmla="*/ 85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19"/>
                    <a:pt x="0" y="44"/>
                  </a:cubicBezTo>
                  <a:cubicBezTo>
                    <a:pt x="0" y="44"/>
                    <a:pt x="0" y="44"/>
                    <a:pt x="0" y="44"/>
                  </a:cubicBezTo>
                  <a:cubicBezTo>
                    <a:pt x="0" y="68"/>
                    <a:pt x="20" y="87"/>
                    <a:pt x="44" y="87"/>
                  </a:cubicBezTo>
                  <a:cubicBezTo>
                    <a:pt x="88" y="87"/>
                    <a:pt x="88" y="87"/>
                    <a:pt x="88" y="87"/>
                  </a:cubicBezTo>
                  <a:cubicBezTo>
                    <a:pt x="112" y="87"/>
                    <a:pt x="131" y="68"/>
                    <a:pt x="131" y="44"/>
                  </a:cubicBezTo>
                  <a:cubicBezTo>
                    <a:pt x="131" y="44"/>
                    <a:pt x="131" y="44"/>
                    <a:pt x="131" y="44"/>
                  </a:cubicBezTo>
                  <a:cubicBezTo>
                    <a:pt x="131" y="19"/>
                    <a:pt x="112" y="0"/>
                    <a:pt x="88" y="0"/>
                  </a:cubicBezTo>
                  <a:close/>
                  <a:moveTo>
                    <a:pt x="38" y="51"/>
                  </a:moveTo>
                  <a:cubicBezTo>
                    <a:pt x="34" y="51"/>
                    <a:pt x="31" y="48"/>
                    <a:pt x="31" y="44"/>
                  </a:cubicBezTo>
                  <a:cubicBezTo>
                    <a:pt x="31" y="39"/>
                    <a:pt x="34" y="36"/>
                    <a:pt x="38" y="36"/>
                  </a:cubicBezTo>
                  <a:cubicBezTo>
                    <a:pt x="43" y="36"/>
                    <a:pt x="46" y="39"/>
                    <a:pt x="46" y="44"/>
                  </a:cubicBezTo>
                  <a:cubicBezTo>
                    <a:pt x="46" y="48"/>
                    <a:pt x="43" y="51"/>
                    <a:pt x="38" y="51"/>
                  </a:cubicBezTo>
                  <a:close/>
                  <a:moveTo>
                    <a:pt x="66" y="51"/>
                  </a:moveTo>
                  <a:cubicBezTo>
                    <a:pt x="62" y="51"/>
                    <a:pt x="58" y="48"/>
                    <a:pt x="58" y="44"/>
                  </a:cubicBezTo>
                  <a:cubicBezTo>
                    <a:pt x="58" y="39"/>
                    <a:pt x="62" y="36"/>
                    <a:pt x="66" y="36"/>
                  </a:cubicBezTo>
                  <a:cubicBezTo>
                    <a:pt x="70" y="36"/>
                    <a:pt x="74" y="39"/>
                    <a:pt x="74" y="44"/>
                  </a:cubicBezTo>
                  <a:cubicBezTo>
                    <a:pt x="74" y="48"/>
                    <a:pt x="70" y="51"/>
                    <a:pt x="66" y="51"/>
                  </a:cubicBezTo>
                  <a:close/>
                  <a:moveTo>
                    <a:pt x="93" y="51"/>
                  </a:moveTo>
                  <a:cubicBezTo>
                    <a:pt x="89" y="51"/>
                    <a:pt x="85" y="48"/>
                    <a:pt x="85" y="44"/>
                  </a:cubicBezTo>
                  <a:cubicBezTo>
                    <a:pt x="85" y="39"/>
                    <a:pt x="89" y="36"/>
                    <a:pt x="93" y="36"/>
                  </a:cubicBezTo>
                  <a:cubicBezTo>
                    <a:pt x="97" y="36"/>
                    <a:pt x="101" y="39"/>
                    <a:pt x="101" y="44"/>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9" name="Freeform 182">
              <a:extLst>
                <a:ext uri="{FF2B5EF4-FFF2-40B4-BE49-F238E27FC236}">
                  <a16:creationId xmlns:a16="http://schemas.microsoft.com/office/drawing/2014/main" id="{D145CE4B-C99F-4F9A-A29B-138577818523}"/>
                </a:ext>
              </a:extLst>
            </p:cNvPr>
            <p:cNvSpPr>
              <a:spLocks noEditPoints="1"/>
            </p:cNvSpPr>
            <p:nvPr/>
          </p:nvSpPr>
          <p:spPr bwMode="auto">
            <a:xfrm rot="18900000">
              <a:off x="298394" y="6571081"/>
              <a:ext cx="502731" cy="334478"/>
            </a:xfrm>
            <a:custGeom>
              <a:avLst/>
              <a:gdLst>
                <a:gd name="T0" fmla="*/ 88 w 131"/>
                <a:gd name="T1" fmla="*/ 0 h 87"/>
                <a:gd name="T2" fmla="*/ 44 w 131"/>
                <a:gd name="T3" fmla="*/ 0 h 87"/>
                <a:gd name="T4" fmla="*/ 0 w 131"/>
                <a:gd name="T5" fmla="*/ 43 h 87"/>
                <a:gd name="T6" fmla="*/ 0 w 131"/>
                <a:gd name="T7" fmla="*/ 43 h 87"/>
                <a:gd name="T8" fmla="*/ 44 w 131"/>
                <a:gd name="T9" fmla="*/ 87 h 87"/>
                <a:gd name="T10" fmla="*/ 88 w 131"/>
                <a:gd name="T11" fmla="*/ 87 h 87"/>
                <a:gd name="T12" fmla="*/ 131 w 131"/>
                <a:gd name="T13" fmla="*/ 43 h 87"/>
                <a:gd name="T14" fmla="*/ 131 w 131"/>
                <a:gd name="T15" fmla="*/ 43 h 87"/>
                <a:gd name="T16" fmla="*/ 88 w 131"/>
                <a:gd name="T17" fmla="*/ 0 h 87"/>
                <a:gd name="T18" fmla="*/ 39 w 131"/>
                <a:gd name="T19" fmla="*/ 51 h 87"/>
                <a:gd name="T20" fmla="*/ 31 w 131"/>
                <a:gd name="T21" fmla="*/ 43 h 87"/>
                <a:gd name="T22" fmla="*/ 39 w 131"/>
                <a:gd name="T23" fmla="*/ 36 h 87"/>
                <a:gd name="T24" fmla="*/ 46 w 131"/>
                <a:gd name="T25" fmla="*/ 43 h 87"/>
                <a:gd name="T26" fmla="*/ 39 w 131"/>
                <a:gd name="T27" fmla="*/ 51 h 87"/>
                <a:gd name="T28" fmla="*/ 66 w 131"/>
                <a:gd name="T29" fmla="*/ 51 h 87"/>
                <a:gd name="T30" fmla="*/ 58 w 131"/>
                <a:gd name="T31" fmla="*/ 43 h 87"/>
                <a:gd name="T32" fmla="*/ 66 w 131"/>
                <a:gd name="T33" fmla="*/ 36 h 87"/>
                <a:gd name="T34" fmla="*/ 74 w 131"/>
                <a:gd name="T35" fmla="*/ 43 h 87"/>
                <a:gd name="T36" fmla="*/ 66 w 131"/>
                <a:gd name="T37" fmla="*/ 51 h 87"/>
                <a:gd name="T38" fmla="*/ 93 w 131"/>
                <a:gd name="T39" fmla="*/ 51 h 87"/>
                <a:gd name="T40" fmla="*/ 86 w 131"/>
                <a:gd name="T41" fmla="*/ 43 h 87"/>
                <a:gd name="T42" fmla="*/ 93 w 131"/>
                <a:gd name="T43" fmla="*/ 36 h 87"/>
                <a:gd name="T44" fmla="*/ 101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19"/>
                    <a:pt x="0" y="43"/>
                  </a:cubicBezTo>
                  <a:cubicBezTo>
                    <a:pt x="0" y="43"/>
                    <a:pt x="0" y="43"/>
                    <a:pt x="0" y="43"/>
                  </a:cubicBezTo>
                  <a:cubicBezTo>
                    <a:pt x="0" y="68"/>
                    <a:pt x="20" y="87"/>
                    <a:pt x="44" y="87"/>
                  </a:cubicBezTo>
                  <a:cubicBezTo>
                    <a:pt x="88" y="87"/>
                    <a:pt x="88" y="87"/>
                    <a:pt x="88" y="87"/>
                  </a:cubicBezTo>
                  <a:cubicBezTo>
                    <a:pt x="112" y="87"/>
                    <a:pt x="131" y="68"/>
                    <a:pt x="131" y="43"/>
                  </a:cubicBezTo>
                  <a:cubicBezTo>
                    <a:pt x="131" y="43"/>
                    <a:pt x="131" y="43"/>
                    <a:pt x="131" y="43"/>
                  </a:cubicBezTo>
                  <a:cubicBezTo>
                    <a:pt x="131" y="19"/>
                    <a:pt x="112" y="0"/>
                    <a:pt x="88" y="0"/>
                  </a:cubicBezTo>
                  <a:close/>
                  <a:moveTo>
                    <a:pt x="39" y="51"/>
                  </a:moveTo>
                  <a:cubicBezTo>
                    <a:pt x="34" y="51"/>
                    <a:pt x="31" y="48"/>
                    <a:pt x="31" y="43"/>
                  </a:cubicBezTo>
                  <a:cubicBezTo>
                    <a:pt x="31" y="39"/>
                    <a:pt x="34" y="36"/>
                    <a:pt x="39" y="36"/>
                  </a:cubicBezTo>
                  <a:cubicBezTo>
                    <a:pt x="43" y="36"/>
                    <a:pt x="46" y="39"/>
                    <a:pt x="46" y="43"/>
                  </a:cubicBezTo>
                  <a:cubicBezTo>
                    <a:pt x="46" y="48"/>
                    <a:pt x="43" y="51"/>
                    <a:pt x="39" y="51"/>
                  </a:cubicBezTo>
                  <a:close/>
                  <a:moveTo>
                    <a:pt x="66" y="51"/>
                  </a:moveTo>
                  <a:cubicBezTo>
                    <a:pt x="62" y="51"/>
                    <a:pt x="58" y="48"/>
                    <a:pt x="58" y="43"/>
                  </a:cubicBezTo>
                  <a:cubicBezTo>
                    <a:pt x="58" y="39"/>
                    <a:pt x="62" y="36"/>
                    <a:pt x="66" y="36"/>
                  </a:cubicBezTo>
                  <a:cubicBezTo>
                    <a:pt x="70" y="36"/>
                    <a:pt x="74" y="39"/>
                    <a:pt x="74" y="43"/>
                  </a:cubicBezTo>
                  <a:cubicBezTo>
                    <a:pt x="74" y="48"/>
                    <a:pt x="70" y="51"/>
                    <a:pt x="66" y="51"/>
                  </a:cubicBezTo>
                  <a:close/>
                  <a:moveTo>
                    <a:pt x="93" y="51"/>
                  </a:moveTo>
                  <a:cubicBezTo>
                    <a:pt x="89" y="51"/>
                    <a:pt x="86" y="48"/>
                    <a:pt x="86" y="43"/>
                  </a:cubicBezTo>
                  <a:cubicBezTo>
                    <a:pt x="86" y="39"/>
                    <a:pt x="89" y="36"/>
                    <a:pt x="93" y="36"/>
                  </a:cubicBezTo>
                  <a:cubicBezTo>
                    <a:pt x="98" y="36"/>
                    <a:pt x="101" y="39"/>
                    <a:pt x="101" y="43"/>
                  </a:cubicBezTo>
                  <a:cubicBezTo>
                    <a:pt x="101" y="48"/>
                    <a:pt x="98"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0" name="Freeform 183">
              <a:extLst>
                <a:ext uri="{FF2B5EF4-FFF2-40B4-BE49-F238E27FC236}">
                  <a16:creationId xmlns:a16="http://schemas.microsoft.com/office/drawing/2014/main" id="{759D04B2-100C-4944-A715-14A8A28D168B}"/>
                </a:ext>
              </a:extLst>
            </p:cNvPr>
            <p:cNvSpPr>
              <a:spLocks noEditPoints="1"/>
            </p:cNvSpPr>
            <p:nvPr/>
          </p:nvSpPr>
          <p:spPr bwMode="auto">
            <a:xfrm rot="18900000">
              <a:off x="1168471" y="5701004"/>
              <a:ext cx="502731" cy="334478"/>
            </a:xfrm>
            <a:custGeom>
              <a:avLst/>
              <a:gdLst>
                <a:gd name="T0" fmla="*/ 87 w 131"/>
                <a:gd name="T1" fmla="*/ 0 h 87"/>
                <a:gd name="T2" fmla="*/ 44 w 131"/>
                <a:gd name="T3" fmla="*/ 0 h 87"/>
                <a:gd name="T4" fmla="*/ 0 w 131"/>
                <a:gd name="T5" fmla="*/ 43 h 87"/>
                <a:gd name="T6" fmla="*/ 0 w 131"/>
                <a:gd name="T7" fmla="*/ 43 h 87"/>
                <a:gd name="T8" fmla="*/ 44 w 131"/>
                <a:gd name="T9" fmla="*/ 87 h 87"/>
                <a:gd name="T10" fmla="*/ 87 w 131"/>
                <a:gd name="T11" fmla="*/ 87 h 87"/>
                <a:gd name="T12" fmla="*/ 131 w 131"/>
                <a:gd name="T13" fmla="*/ 43 h 87"/>
                <a:gd name="T14" fmla="*/ 131 w 131"/>
                <a:gd name="T15" fmla="*/ 43 h 87"/>
                <a:gd name="T16" fmla="*/ 87 w 131"/>
                <a:gd name="T17" fmla="*/ 0 h 87"/>
                <a:gd name="T18" fmla="*/ 38 w 131"/>
                <a:gd name="T19" fmla="*/ 51 h 87"/>
                <a:gd name="T20" fmla="*/ 30 w 131"/>
                <a:gd name="T21" fmla="*/ 43 h 87"/>
                <a:gd name="T22" fmla="*/ 38 w 131"/>
                <a:gd name="T23" fmla="*/ 36 h 87"/>
                <a:gd name="T24" fmla="*/ 46 w 131"/>
                <a:gd name="T25" fmla="*/ 43 h 87"/>
                <a:gd name="T26" fmla="*/ 38 w 131"/>
                <a:gd name="T27" fmla="*/ 51 h 87"/>
                <a:gd name="T28" fmla="*/ 66 w 131"/>
                <a:gd name="T29" fmla="*/ 51 h 87"/>
                <a:gd name="T30" fmla="*/ 58 w 131"/>
                <a:gd name="T31" fmla="*/ 43 h 87"/>
                <a:gd name="T32" fmla="*/ 66 w 131"/>
                <a:gd name="T33" fmla="*/ 36 h 87"/>
                <a:gd name="T34" fmla="*/ 73 w 131"/>
                <a:gd name="T35" fmla="*/ 43 h 87"/>
                <a:gd name="T36" fmla="*/ 66 w 131"/>
                <a:gd name="T37" fmla="*/ 51 h 87"/>
                <a:gd name="T38" fmla="*/ 93 w 131"/>
                <a:gd name="T39" fmla="*/ 51 h 87"/>
                <a:gd name="T40" fmla="*/ 85 w 131"/>
                <a:gd name="T41" fmla="*/ 43 h 87"/>
                <a:gd name="T42" fmla="*/ 93 w 131"/>
                <a:gd name="T43" fmla="*/ 36 h 87"/>
                <a:gd name="T44" fmla="*/ 101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20" y="0"/>
                    <a:pt x="0" y="19"/>
                    <a:pt x="0" y="43"/>
                  </a:cubicBezTo>
                  <a:cubicBezTo>
                    <a:pt x="0" y="43"/>
                    <a:pt x="0" y="43"/>
                    <a:pt x="0" y="43"/>
                  </a:cubicBezTo>
                  <a:cubicBezTo>
                    <a:pt x="0" y="68"/>
                    <a:pt x="20" y="87"/>
                    <a:pt x="44" y="87"/>
                  </a:cubicBezTo>
                  <a:cubicBezTo>
                    <a:pt x="87" y="87"/>
                    <a:pt x="87" y="87"/>
                    <a:pt x="87" y="87"/>
                  </a:cubicBezTo>
                  <a:cubicBezTo>
                    <a:pt x="112" y="87"/>
                    <a:pt x="131" y="68"/>
                    <a:pt x="131" y="43"/>
                  </a:cubicBezTo>
                  <a:cubicBezTo>
                    <a:pt x="131" y="43"/>
                    <a:pt x="131" y="43"/>
                    <a:pt x="131" y="43"/>
                  </a:cubicBezTo>
                  <a:cubicBezTo>
                    <a:pt x="131" y="19"/>
                    <a:pt x="112" y="0"/>
                    <a:pt x="87" y="0"/>
                  </a:cubicBezTo>
                  <a:close/>
                  <a:moveTo>
                    <a:pt x="38" y="51"/>
                  </a:moveTo>
                  <a:cubicBezTo>
                    <a:pt x="34" y="51"/>
                    <a:pt x="30" y="48"/>
                    <a:pt x="30" y="43"/>
                  </a:cubicBezTo>
                  <a:cubicBezTo>
                    <a:pt x="30" y="39"/>
                    <a:pt x="34" y="36"/>
                    <a:pt x="38" y="36"/>
                  </a:cubicBezTo>
                  <a:cubicBezTo>
                    <a:pt x="42" y="36"/>
                    <a:pt x="46" y="39"/>
                    <a:pt x="46" y="43"/>
                  </a:cubicBezTo>
                  <a:cubicBezTo>
                    <a:pt x="46" y="48"/>
                    <a:pt x="42" y="51"/>
                    <a:pt x="38" y="51"/>
                  </a:cubicBezTo>
                  <a:close/>
                  <a:moveTo>
                    <a:pt x="66" y="51"/>
                  </a:moveTo>
                  <a:cubicBezTo>
                    <a:pt x="61" y="51"/>
                    <a:pt x="58" y="48"/>
                    <a:pt x="58" y="43"/>
                  </a:cubicBezTo>
                  <a:cubicBezTo>
                    <a:pt x="58" y="39"/>
                    <a:pt x="61" y="36"/>
                    <a:pt x="66" y="36"/>
                  </a:cubicBezTo>
                  <a:cubicBezTo>
                    <a:pt x="70" y="36"/>
                    <a:pt x="73" y="39"/>
                    <a:pt x="73" y="43"/>
                  </a:cubicBezTo>
                  <a:cubicBezTo>
                    <a:pt x="73" y="48"/>
                    <a:pt x="70" y="51"/>
                    <a:pt x="66" y="51"/>
                  </a:cubicBezTo>
                  <a:close/>
                  <a:moveTo>
                    <a:pt x="93" y="51"/>
                  </a:moveTo>
                  <a:cubicBezTo>
                    <a:pt x="89" y="51"/>
                    <a:pt x="85" y="48"/>
                    <a:pt x="85" y="43"/>
                  </a:cubicBezTo>
                  <a:cubicBezTo>
                    <a:pt x="85" y="39"/>
                    <a:pt x="89" y="36"/>
                    <a:pt x="93" y="36"/>
                  </a:cubicBezTo>
                  <a:cubicBezTo>
                    <a:pt x="97" y="36"/>
                    <a:pt x="101" y="39"/>
                    <a:pt x="101" y="43"/>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1" name="Freeform 184">
              <a:extLst>
                <a:ext uri="{FF2B5EF4-FFF2-40B4-BE49-F238E27FC236}">
                  <a16:creationId xmlns:a16="http://schemas.microsoft.com/office/drawing/2014/main" id="{1F393718-42D1-4C12-9EFA-99DE32904011}"/>
                </a:ext>
              </a:extLst>
            </p:cNvPr>
            <p:cNvSpPr>
              <a:spLocks noEditPoints="1"/>
            </p:cNvSpPr>
            <p:nvPr/>
          </p:nvSpPr>
          <p:spPr bwMode="auto">
            <a:xfrm rot="18900000">
              <a:off x="2038548" y="4830927"/>
              <a:ext cx="502731" cy="334478"/>
            </a:xfrm>
            <a:custGeom>
              <a:avLst/>
              <a:gdLst>
                <a:gd name="T0" fmla="*/ 87 w 131"/>
                <a:gd name="T1" fmla="*/ 0 h 87"/>
                <a:gd name="T2" fmla="*/ 43 w 131"/>
                <a:gd name="T3" fmla="*/ 0 h 87"/>
                <a:gd name="T4" fmla="*/ 0 w 131"/>
                <a:gd name="T5" fmla="*/ 43 h 87"/>
                <a:gd name="T6" fmla="*/ 0 w 131"/>
                <a:gd name="T7" fmla="*/ 43 h 87"/>
                <a:gd name="T8" fmla="*/ 43 w 131"/>
                <a:gd name="T9" fmla="*/ 87 h 87"/>
                <a:gd name="T10" fmla="*/ 87 w 131"/>
                <a:gd name="T11" fmla="*/ 87 h 87"/>
                <a:gd name="T12" fmla="*/ 131 w 131"/>
                <a:gd name="T13" fmla="*/ 43 h 87"/>
                <a:gd name="T14" fmla="*/ 131 w 131"/>
                <a:gd name="T15" fmla="*/ 43 h 87"/>
                <a:gd name="T16" fmla="*/ 87 w 131"/>
                <a:gd name="T17" fmla="*/ 0 h 87"/>
                <a:gd name="T18" fmla="*/ 38 w 131"/>
                <a:gd name="T19" fmla="*/ 51 h 87"/>
                <a:gd name="T20" fmla="*/ 30 w 131"/>
                <a:gd name="T21" fmla="*/ 43 h 87"/>
                <a:gd name="T22" fmla="*/ 38 w 131"/>
                <a:gd name="T23" fmla="*/ 36 h 87"/>
                <a:gd name="T24" fmla="*/ 46 w 131"/>
                <a:gd name="T25" fmla="*/ 43 h 87"/>
                <a:gd name="T26" fmla="*/ 38 w 131"/>
                <a:gd name="T27" fmla="*/ 51 h 87"/>
                <a:gd name="T28" fmla="*/ 65 w 131"/>
                <a:gd name="T29" fmla="*/ 51 h 87"/>
                <a:gd name="T30" fmla="*/ 57 w 131"/>
                <a:gd name="T31" fmla="*/ 43 h 87"/>
                <a:gd name="T32" fmla="*/ 65 w 131"/>
                <a:gd name="T33" fmla="*/ 36 h 87"/>
                <a:gd name="T34" fmla="*/ 73 w 131"/>
                <a:gd name="T35" fmla="*/ 43 h 87"/>
                <a:gd name="T36" fmla="*/ 65 w 131"/>
                <a:gd name="T37" fmla="*/ 51 h 87"/>
                <a:gd name="T38" fmla="*/ 93 w 131"/>
                <a:gd name="T39" fmla="*/ 51 h 87"/>
                <a:gd name="T40" fmla="*/ 85 w 131"/>
                <a:gd name="T41" fmla="*/ 43 h 87"/>
                <a:gd name="T42" fmla="*/ 93 w 131"/>
                <a:gd name="T43" fmla="*/ 36 h 87"/>
                <a:gd name="T44" fmla="*/ 100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19"/>
                    <a:pt x="0" y="43"/>
                  </a:cubicBezTo>
                  <a:cubicBezTo>
                    <a:pt x="0" y="43"/>
                    <a:pt x="0" y="43"/>
                    <a:pt x="0" y="43"/>
                  </a:cubicBezTo>
                  <a:cubicBezTo>
                    <a:pt x="0" y="68"/>
                    <a:pt x="19" y="87"/>
                    <a:pt x="43" y="87"/>
                  </a:cubicBezTo>
                  <a:cubicBezTo>
                    <a:pt x="87" y="87"/>
                    <a:pt x="87" y="87"/>
                    <a:pt x="87" y="87"/>
                  </a:cubicBezTo>
                  <a:cubicBezTo>
                    <a:pt x="111" y="87"/>
                    <a:pt x="131" y="68"/>
                    <a:pt x="131" y="43"/>
                  </a:cubicBezTo>
                  <a:cubicBezTo>
                    <a:pt x="131" y="43"/>
                    <a:pt x="131" y="43"/>
                    <a:pt x="131" y="43"/>
                  </a:cubicBezTo>
                  <a:cubicBezTo>
                    <a:pt x="131" y="19"/>
                    <a:pt x="111" y="0"/>
                    <a:pt x="87" y="0"/>
                  </a:cubicBezTo>
                  <a:close/>
                  <a:moveTo>
                    <a:pt x="38" y="51"/>
                  </a:moveTo>
                  <a:cubicBezTo>
                    <a:pt x="34" y="51"/>
                    <a:pt x="30" y="48"/>
                    <a:pt x="30" y="43"/>
                  </a:cubicBezTo>
                  <a:cubicBezTo>
                    <a:pt x="30" y="39"/>
                    <a:pt x="34" y="36"/>
                    <a:pt x="38" y="36"/>
                  </a:cubicBezTo>
                  <a:cubicBezTo>
                    <a:pt x="42" y="36"/>
                    <a:pt x="46" y="39"/>
                    <a:pt x="46" y="43"/>
                  </a:cubicBezTo>
                  <a:cubicBezTo>
                    <a:pt x="46" y="48"/>
                    <a:pt x="42" y="51"/>
                    <a:pt x="38" y="51"/>
                  </a:cubicBezTo>
                  <a:close/>
                  <a:moveTo>
                    <a:pt x="65" y="51"/>
                  </a:moveTo>
                  <a:cubicBezTo>
                    <a:pt x="61" y="51"/>
                    <a:pt x="57" y="48"/>
                    <a:pt x="57" y="43"/>
                  </a:cubicBezTo>
                  <a:cubicBezTo>
                    <a:pt x="57" y="39"/>
                    <a:pt x="61" y="36"/>
                    <a:pt x="65" y="36"/>
                  </a:cubicBezTo>
                  <a:cubicBezTo>
                    <a:pt x="69" y="36"/>
                    <a:pt x="73" y="39"/>
                    <a:pt x="73" y="43"/>
                  </a:cubicBezTo>
                  <a:cubicBezTo>
                    <a:pt x="73" y="48"/>
                    <a:pt x="69" y="51"/>
                    <a:pt x="65" y="51"/>
                  </a:cubicBezTo>
                  <a:close/>
                  <a:moveTo>
                    <a:pt x="93" y="51"/>
                  </a:moveTo>
                  <a:cubicBezTo>
                    <a:pt x="88" y="51"/>
                    <a:pt x="85" y="48"/>
                    <a:pt x="85" y="43"/>
                  </a:cubicBezTo>
                  <a:cubicBezTo>
                    <a:pt x="85" y="39"/>
                    <a:pt x="88" y="36"/>
                    <a:pt x="93" y="36"/>
                  </a:cubicBezTo>
                  <a:cubicBezTo>
                    <a:pt x="97" y="36"/>
                    <a:pt x="100" y="39"/>
                    <a:pt x="100" y="43"/>
                  </a:cubicBezTo>
                  <a:cubicBezTo>
                    <a:pt x="100"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2" name="Freeform 185">
              <a:extLst>
                <a:ext uri="{FF2B5EF4-FFF2-40B4-BE49-F238E27FC236}">
                  <a16:creationId xmlns:a16="http://schemas.microsoft.com/office/drawing/2014/main" id="{67051C92-617E-451A-A313-B69E8D8E3F32}"/>
                </a:ext>
              </a:extLst>
            </p:cNvPr>
            <p:cNvSpPr>
              <a:spLocks noEditPoints="1"/>
            </p:cNvSpPr>
            <p:nvPr/>
          </p:nvSpPr>
          <p:spPr bwMode="auto">
            <a:xfrm rot="18900000">
              <a:off x="2905758" y="3963717"/>
              <a:ext cx="502731" cy="334478"/>
            </a:xfrm>
            <a:custGeom>
              <a:avLst/>
              <a:gdLst>
                <a:gd name="T0" fmla="*/ 88 w 131"/>
                <a:gd name="T1" fmla="*/ 0 h 87"/>
                <a:gd name="T2" fmla="*/ 44 w 131"/>
                <a:gd name="T3" fmla="*/ 0 h 87"/>
                <a:gd name="T4" fmla="*/ 0 w 131"/>
                <a:gd name="T5" fmla="*/ 43 h 87"/>
                <a:gd name="T6" fmla="*/ 0 w 131"/>
                <a:gd name="T7" fmla="*/ 43 h 87"/>
                <a:gd name="T8" fmla="*/ 44 w 131"/>
                <a:gd name="T9" fmla="*/ 87 h 87"/>
                <a:gd name="T10" fmla="*/ 88 w 131"/>
                <a:gd name="T11" fmla="*/ 87 h 87"/>
                <a:gd name="T12" fmla="*/ 131 w 131"/>
                <a:gd name="T13" fmla="*/ 43 h 87"/>
                <a:gd name="T14" fmla="*/ 131 w 131"/>
                <a:gd name="T15" fmla="*/ 43 h 87"/>
                <a:gd name="T16" fmla="*/ 88 w 131"/>
                <a:gd name="T17" fmla="*/ 0 h 87"/>
                <a:gd name="T18" fmla="*/ 38 w 131"/>
                <a:gd name="T19" fmla="*/ 51 h 87"/>
                <a:gd name="T20" fmla="*/ 31 w 131"/>
                <a:gd name="T21" fmla="*/ 43 h 87"/>
                <a:gd name="T22" fmla="*/ 38 w 131"/>
                <a:gd name="T23" fmla="*/ 36 h 87"/>
                <a:gd name="T24" fmla="*/ 46 w 131"/>
                <a:gd name="T25" fmla="*/ 43 h 87"/>
                <a:gd name="T26" fmla="*/ 38 w 131"/>
                <a:gd name="T27" fmla="*/ 51 h 87"/>
                <a:gd name="T28" fmla="*/ 66 w 131"/>
                <a:gd name="T29" fmla="*/ 51 h 87"/>
                <a:gd name="T30" fmla="*/ 58 w 131"/>
                <a:gd name="T31" fmla="*/ 43 h 87"/>
                <a:gd name="T32" fmla="*/ 66 w 131"/>
                <a:gd name="T33" fmla="*/ 36 h 87"/>
                <a:gd name="T34" fmla="*/ 74 w 131"/>
                <a:gd name="T35" fmla="*/ 43 h 87"/>
                <a:gd name="T36" fmla="*/ 66 w 131"/>
                <a:gd name="T37" fmla="*/ 51 h 87"/>
                <a:gd name="T38" fmla="*/ 93 w 131"/>
                <a:gd name="T39" fmla="*/ 51 h 87"/>
                <a:gd name="T40" fmla="*/ 85 w 131"/>
                <a:gd name="T41" fmla="*/ 43 h 87"/>
                <a:gd name="T42" fmla="*/ 93 w 131"/>
                <a:gd name="T43" fmla="*/ 36 h 87"/>
                <a:gd name="T44" fmla="*/ 101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19"/>
                    <a:pt x="0" y="43"/>
                  </a:cubicBezTo>
                  <a:cubicBezTo>
                    <a:pt x="0" y="43"/>
                    <a:pt x="0" y="43"/>
                    <a:pt x="0" y="43"/>
                  </a:cubicBezTo>
                  <a:cubicBezTo>
                    <a:pt x="0" y="68"/>
                    <a:pt x="20" y="87"/>
                    <a:pt x="44" y="87"/>
                  </a:cubicBezTo>
                  <a:cubicBezTo>
                    <a:pt x="88" y="87"/>
                    <a:pt x="88" y="87"/>
                    <a:pt x="88" y="87"/>
                  </a:cubicBezTo>
                  <a:cubicBezTo>
                    <a:pt x="112" y="87"/>
                    <a:pt x="131" y="68"/>
                    <a:pt x="131" y="43"/>
                  </a:cubicBezTo>
                  <a:cubicBezTo>
                    <a:pt x="131" y="43"/>
                    <a:pt x="131" y="43"/>
                    <a:pt x="131" y="43"/>
                  </a:cubicBezTo>
                  <a:cubicBezTo>
                    <a:pt x="131" y="19"/>
                    <a:pt x="112" y="0"/>
                    <a:pt x="88" y="0"/>
                  </a:cubicBezTo>
                  <a:close/>
                  <a:moveTo>
                    <a:pt x="38" y="51"/>
                  </a:moveTo>
                  <a:cubicBezTo>
                    <a:pt x="34" y="51"/>
                    <a:pt x="31" y="48"/>
                    <a:pt x="31" y="43"/>
                  </a:cubicBezTo>
                  <a:cubicBezTo>
                    <a:pt x="31" y="39"/>
                    <a:pt x="34" y="36"/>
                    <a:pt x="38" y="36"/>
                  </a:cubicBezTo>
                  <a:cubicBezTo>
                    <a:pt x="43" y="36"/>
                    <a:pt x="46" y="39"/>
                    <a:pt x="46" y="43"/>
                  </a:cubicBezTo>
                  <a:cubicBezTo>
                    <a:pt x="46" y="48"/>
                    <a:pt x="43" y="51"/>
                    <a:pt x="38" y="51"/>
                  </a:cubicBezTo>
                  <a:close/>
                  <a:moveTo>
                    <a:pt x="66" y="51"/>
                  </a:moveTo>
                  <a:cubicBezTo>
                    <a:pt x="62" y="51"/>
                    <a:pt x="58" y="48"/>
                    <a:pt x="58" y="43"/>
                  </a:cubicBezTo>
                  <a:cubicBezTo>
                    <a:pt x="58" y="39"/>
                    <a:pt x="62" y="36"/>
                    <a:pt x="66" y="36"/>
                  </a:cubicBezTo>
                  <a:cubicBezTo>
                    <a:pt x="70" y="36"/>
                    <a:pt x="74" y="39"/>
                    <a:pt x="74" y="43"/>
                  </a:cubicBezTo>
                  <a:cubicBezTo>
                    <a:pt x="74" y="48"/>
                    <a:pt x="70" y="51"/>
                    <a:pt x="66" y="51"/>
                  </a:cubicBezTo>
                  <a:close/>
                  <a:moveTo>
                    <a:pt x="93" y="51"/>
                  </a:moveTo>
                  <a:cubicBezTo>
                    <a:pt x="89" y="51"/>
                    <a:pt x="85" y="48"/>
                    <a:pt x="85" y="43"/>
                  </a:cubicBezTo>
                  <a:cubicBezTo>
                    <a:pt x="85" y="39"/>
                    <a:pt x="89" y="36"/>
                    <a:pt x="93" y="36"/>
                  </a:cubicBezTo>
                  <a:cubicBezTo>
                    <a:pt x="97" y="36"/>
                    <a:pt x="101" y="39"/>
                    <a:pt x="101" y="43"/>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3" name="Freeform 186">
              <a:extLst>
                <a:ext uri="{FF2B5EF4-FFF2-40B4-BE49-F238E27FC236}">
                  <a16:creationId xmlns:a16="http://schemas.microsoft.com/office/drawing/2014/main" id="{66972368-58EA-4D5C-880F-9667FD179BFF}"/>
                </a:ext>
              </a:extLst>
            </p:cNvPr>
            <p:cNvSpPr>
              <a:spLocks noEditPoints="1"/>
            </p:cNvSpPr>
            <p:nvPr/>
          </p:nvSpPr>
          <p:spPr bwMode="auto">
            <a:xfrm rot="18900000">
              <a:off x="3775835" y="3093640"/>
              <a:ext cx="502731" cy="334478"/>
            </a:xfrm>
            <a:custGeom>
              <a:avLst/>
              <a:gdLst>
                <a:gd name="T0" fmla="*/ 87 w 131"/>
                <a:gd name="T1" fmla="*/ 0 h 87"/>
                <a:gd name="T2" fmla="*/ 44 w 131"/>
                <a:gd name="T3" fmla="*/ 0 h 87"/>
                <a:gd name="T4" fmla="*/ 0 w 131"/>
                <a:gd name="T5" fmla="*/ 43 h 87"/>
                <a:gd name="T6" fmla="*/ 0 w 131"/>
                <a:gd name="T7" fmla="*/ 43 h 87"/>
                <a:gd name="T8" fmla="*/ 44 w 131"/>
                <a:gd name="T9" fmla="*/ 87 h 87"/>
                <a:gd name="T10" fmla="*/ 87 w 131"/>
                <a:gd name="T11" fmla="*/ 87 h 87"/>
                <a:gd name="T12" fmla="*/ 131 w 131"/>
                <a:gd name="T13" fmla="*/ 43 h 87"/>
                <a:gd name="T14" fmla="*/ 131 w 131"/>
                <a:gd name="T15" fmla="*/ 43 h 87"/>
                <a:gd name="T16" fmla="*/ 87 w 131"/>
                <a:gd name="T17" fmla="*/ 0 h 87"/>
                <a:gd name="T18" fmla="*/ 38 w 131"/>
                <a:gd name="T19" fmla="*/ 51 h 87"/>
                <a:gd name="T20" fmla="*/ 30 w 131"/>
                <a:gd name="T21" fmla="*/ 43 h 87"/>
                <a:gd name="T22" fmla="*/ 38 w 131"/>
                <a:gd name="T23" fmla="*/ 36 h 87"/>
                <a:gd name="T24" fmla="*/ 46 w 131"/>
                <a:gd name="T25" fmla="*/ 43 h 87"/>
                <a:gd name="T26" fmla="*/ 38 w 131"/>
                <a:gd name="T27" fmla="*/ 51 h 87"/>
                <a:gd name="T28" fmla="*/ 65 w 131"/>
                <a:gd name="T29" fmla="*/ 51 h 87"/>
                <a:gd name="T30" fmla="*/ 58 w 131"/>
                <a:gd name="T31" fmla="*/ 43 h 87"/>
                <a:gd name="T32" fmla="*/ 65 w 131"/>
                <a:gd name="T33" fmla="*/ 36 h 87"/>
                <a:gd name="T34" fmla="*/ 73 w 131"/>
                <a:gd name="T35" fmla="*/ 43 h 87"/>
                <a:gd name="T36" fmla="*/ 65 w 131"/>
                <a:gd name="T37" fmla="*/ 51 h 87"/>
                <a:gd name="T38" fmla="*/ 93 w 131"/>
                <a:gd name="T39" fmla="*/ 51 h 87"/>
                <a:gd name="T40" fmla="*/ 85 w 131"/>
                <a:gd name="T41" fmla="*/ 43 h 87"/>
                <a:gd name="T42" fmla="*/ 93 w 131"/>
                <a:gd name="T43" fmla="*/ 36 h 87"/>
                <a:gd name="T44" fmla="*/ 101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20" y="0"/>
                    <a:pt x="0" y="19"/>
                    <a:pt x="0" y="43"/>
                  </a:cubicBezTo>
                  <a:cubicBezTo>
                    <a:pt x="0" y="43"/>
                    <a:pt x="0" y="43"/>
                    <a:pt x="0" y="43"/>
                  </a:cubicBezTo>
                  <a:cubicBezTo>
                    <a:pt x="0" y="68"/>
                    <a:pt x="20" y="87"/>
                    <a:pt x="44" y="87"/>
                  </a:cubicBezTo>
                  <a:cubicBezTo>
                    <a:pt x="87" y="87"/>
                    <a:pt x="87" y="87"/>
                    <a:pt x="87" y="87"/>
                  </a:cubicBezTo>
                  <a:cubicBezTo>
                    <a:pt x="111" y="87"/>
                    <a:pt x="131" y="68"/>
                    <a:pt x="131" y="43"/>
                  </a:cubicBezTo>
                  <a:cubicBezTo>
                    <a:pt x="131" y="43"/>
                    <a:pt x="131" y="43"/>
                    <a:pt x="131" y="43"/>
                  </a:cubicBezTo>
                  <a:cubicBezTo>
                    <a:pt x="131" y="19"/>
                    <a:pt x="111" y="0"/>
                    <a:pt x="87" y="0"/>
                  </a:cubicBezTo>
                  <a:close/>
                  <a:moveTo>
                    <a:pt x="38" y="51"/>
                  </a:moveTo>
                  <a:cubicBezTo>
                    <a:pt x="34" y="51"/>
                    <a:pt x="30" y="48"/>
                    <a:pt x="30" y="43"/>
                  </a:cubicBezTo>
                  <a:cubicBezTo>
                    <a:pt x="30" y="39"/>
                    <a:pt x="34" y="36"/>
                    <a:pt x="38" y="36"/>
                  </a:cubicBezTo>
                  <a:cubicBezTo>
                    <a:pt x="42" y="36"/>
                    <a:pt x="46" y="39"/>
                    <a:pt x="46" y="43"/>
                  </a:cubicBezTo>
                  <a:cubicBezTo>
                    <a:pt x="46" y="48"/>
                    <a:pt x="42" y="51"/>
                    <a:pt x="38" y="51"/>
                  </a:cubicBezTo>
                  <a:close/>
                  <a:moveTo>
                    <a:pt x="65" y="51"/>
                  </a:moveTo>
                  <a:cubicBezTo>
                    <a:pt x="61" y="51"/>
                    <a:pt x="58" y="48"/>
                    <a:pt x="58" y="43"/>
                  </a:cubicBezTo>
                  <a:cubicBezTo>
                    <a:pt x="58" y="39"/>
                    <a:pt x="61" y="36"/>
                    <a:pt x="65" y="36"/>
                  </a:cubicBezTo>
                  <a:cubicBezTo>
                    <a:pt x="70" y="36"/>
                    <a:pt x="73" y="39"/>
                    <a:pt x="73" y="43"/>
                  </a:cubicBezTo>
                  <a:cubicBezTo>
                    <a:pt x="73" y="48"/>
                    <a:pt x="70" y="51"/>
                    <a:pt x="65" y="51"/>
                  </a:cubicBezTo>
                  <a:close/>
                  <a:moveTo>
                    <a:pt x="93" y="51"/>
                  </a:moveTo>
                  <a:cubicBezTo>
                    <a:pt x="89" y="51"/>
                    <a:pt x="85" y="48"/>
                    <a:pt x="85" y="43"/>
                  </a:cubicBezTo>
                  <a:cubicBezTo>
                    <a:pt x="85" y="39"/>
                    <a:pt x="89" y="36"/>
                    <a:pt x="93" y="36"/>
                  </a:cubicBezTo>
                  <a:cubicBezTo>
                    <a:pt x="97" y="36"/>
                    <a:pt x="101" y="39"/>
                    <a:pt x="101" y="43"/>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4" name="Freeform 187">
              <a:extLst>
                <a:ext uri="{FF2B5EF4-FFF2-40B4-BE49-F238E27FC236}">
                  <a16:creationId xmlns:a16="http://schemas.microsoft.com/office/drawing/2014/main" id="{D2F6E617-CC8E-4FE0-BDBE-7DBE4BB40378}"/>
                </a:ext>
              </a:extLst>
            </p:cNvPr>
            <p:cNvSpPr>
              <a:spLocks noEditPoints="1"/>
            </p:cNvSpPr>
            <p:nvPr/>
          </p:nvSpPr>
          <p:spPr bwMode="auto">
            <a:xfrm rot="18900000">
              <a:off x="4645912" y="2223563"/>
              <a:ext cx="502731" cy="334478"/>
            </a:xfrm>
            <a:custGeom>
              <a:avLst/>
              <a:gdLst>
                <a:gd name="T0" fmla="*/ 87 w 131"/>
                <a:gd name="T1" fmla="*/ 0 h 87"/>
                <a:gd name="T2" fmla="*/ 43 w 131"/>
                <a:gd name="T3" fmla="*/ 0 h 87"/>
                <a:gd name="T4" fmla="*/ 0 w 131"/>
                <a:gd name="T5" fmla="*/ 43 h 87"/>
                <a:gd name="T6" fmla="*/ 0 w 131"/>
                <a:gd name="T7" fmla="*/ 43 h 87"/>
                <a:gd name="T8" fmla="*/ 43 w 131"/>
                <a:gd name="T9" fmla="*/ 87 h 87"/>
                <a:gd name="T10" fmla="*/ 87 w 131"/>
                <a:gd name="T11" fmla="*/ 87 h 87"/>
                <a:gd name="T12" fmla="*/ 131 w 131"/>
                <a:gd name="T13" fmla="*/ 43 h 87"/>
                <a:gd name="T14" fmla="*/ 131 w 131"/>
                <a:gd name="T15" fmla="*/ 43 h 87"/>
                <a:gd name="T16" fmla="*/ 87 w 131"/>
                <a:gd name="T17" fmla="*/ 0 h 87"/>
                <a:gd name="T18" fmla="*/ 38 w 131"/>
                <a:gd name="T19" fmla="*/ 51 h 87"/>
                <a:gd name="T20" fmla="*/ 30 w 131"/>
                <a:gd name="T21" fmla="*/ 43 h 87"/>
                <a:gd name="T22" fmla="*/ 38 w 131"/>
                <a:gd name="T23" fmla="*/ 36 h 87"/>
                <a:gd name="T24" fmla="*/ 46 w 131"/>
                <a:gd name="T25" fmla="*/ 43 h 87"/>
                <a:gd name="T26" fmla="*/ 38 w 131"/>
                <a:gd name="T27" fmla="*/ 51 h 87"/>
                <a:gd name="T28" fmla="*/ 65 w 131"/>
                <a:gd name="T29" fmla="*/ 51 h 87"/>
                <a:gd name="T30" fmla="*/ 57 w 131"/>
                <a:gd name="T31" fmla="*/ 43 h 87"/>
                <a:gd name="T32" fmla="*/ 65 w 131"/>
                <a:gd name="T33" fmla="*/ 36 h 87"/>
                <a:gd name="T34" fmla="*/ 73 w 131"/>
                <a:gd name="T35" fmla="*/ 43 h 87"/>
                <a:gd name="T36" fmla="*/ 65 w 131"/>
                <a:gd name="T37" fmla="*/ 51 h 87"/>
                <a:gd name="T38" fmla="*/ 92 w 131"/>
                <a:gd name="T39" fmla="*/ 51 h 87"/>
                <a:gd name="T40" fmla="*/ 85 w 131"/>
                <a:gd name="T41" fmla="*/ 43 h 87"/>
                <a:gd name="T42" fmla="*/ 92 w 131"/>
                <a:gd name="T43" fmla="*/ 36 h 87"/>
                <a:gd name="T44" fmla="*/ 100 w 131"/>
                <a:gd name="T45" fmla="*/ 43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19"/>
                    <a:pt x="0" y="43"/>
                  </a:cubicBezTo>
                  <a:cubicBezTo>
                    <a:pt x="0" y="43"/>
                    <a:pt x="0" y="43"/>
                    <a:pt x="0" y="43"/>
                  </a:cubicBezTo>
                  <a:cubicBezTo>
                    <a:pt x="0" y="68"/>
                    <a:pt x="19" y="87"/>
                    <a:pt x="43" y="87"/>
                  </a:cubicBezTo>
                  <a:cubicBezTo>
                    <a:pt x="87" y="87"/>
                    <a:pt x="87" y="87"/>
                    <a:pt x="87" y="87"/>
                  </a:cubicBezTo>
                  <a:cubicBezTo>
                    <a:pt x="111" y="87"/>
                    <a:pt x="131" y="68"/>
                    <a:pt x="131" y="43"/>
                  </a:cubicBezTo>
                  <a:cubicBezTo>
                    <a:pt x="131" y="43"/>
                    <a:pt x="131" y="43"/>
                    <a:pt x="131" y="43"/>
                  </a:cubicBezTo>
                  <a:cubicBezTo>
                    <a:pt x="131" y="19"/>
                    <a:pt x="111" y="0"/>
                    <a:pt x="87" y="0"/>
                  </a:cubicBezTo>
                  <a:close/>
                  <a:moveTo>
                    <a:pt x="38" y="51"/>
                  </a:moveTo>
                  <a:cubicBezTo>
                    <a:pt x="34" y="51"/>
                    <a:pt x="30" y="48"/>
                    <a:pt x="30" y="43"/>
                  </a:cubicBezTo>
                  <a:cubicBezTo>
                    <a:pt x="30" y="39"/>
                    <a:pt x="34" y="36"/>
                    <a:pt x="38" y="36"/>
                  </a:cubicBezTo>
                  <a:cubicBezTo>
                    <a:pt x="42" y="36"/>
                    <a:pt x="46" y="39"/>
                    <a:pt x="46" y="43"/>
                  </a:cubicBezTo>
                  <a:cubicBezTo>
                    <a:pt x="46" y="48"/>
                    <a:pt x="42" y="51"/>
                    <a:pt x="38" y="51"/>
                  </a:cubicBezTo>
                  <a:close/>
                  <a:moveTo>
                    <a:pt x="65" y="51"/>
                  </a:moveTo>
                  <a:cubicBezTo>
                    <a:pt x="61" y="51"/>
                    <a:pt x="57" y="48"/>
                    <a:pt x="57" y="43"/>
                  </a:cubicBezTo>
                  <a:cubicBezTo>
                    <a:pt x="57" y="39"/>
                    <a:pt x="61" y="36"/>
                    <a:pt x="65" y="36"/>
                  </a:cubicBezTo>
                  <a:cubicBezTo>
                    <a:pt x="69" y="36"/>
                    <a:pt x="73" y="39"/>
                    <a:pt x="73" y="43"/>
                  </a:cubicBezTo>
                  <a:cubicBezTo>
                    <a:pt x="73" y="48"/>
                    <a:pt x="69" y="51"/>
                    <a:pt x="65" y="51"/>
                  </a:cubicBezTo>
                  <a:close/>
                  <a:moveTo>
                    <a:pt x="92" y="51"/>
                  </a:moveTo>
                  <a:cubicBezTo>
                    <a:pt x="88" y="51"/>
                    <a:pt x="85" y="48"/>
                    <a:pt x="85" y="43"/>
                  </a:cubicBezTo>
                  <a:cubicBezTo>
                    <a:pt x="85" y="39"/>
                    <a:pt x="88" y="36"/>
                    <a:pt x="92" y="36"/>
                  </a:cubicBezTo>
                  <a:cubicBezTo>
                    <a:pt x="97" y="36"/>
                    <a:pt x="100" y="39"/>
                    <a:pt x="100" y="43"/>
                  </a:cubicBezTo>
                  <a:cubicBezTo>
                    <a:pt x="100" y="48"/>
                    <a:pt x="97" y="51"/>
                    <a:pt x="92"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5" name="Freeform 188">
              <a:extLst>
                <a:ext uri="{FF2B5EF4-FFF2-40B4-BE49-F238E27FC236}">
                  <a16:creationId xmlns:a16="http://schemas.microsoft.com/office/drawing/2014/main" id="{ADC9EA56-C0CF-4B56-8E4E-91B02B0BB90E}"/>
                </a:ext>
              </a:extLst>
            </p:cNvPr>
            <p:cNvSpPr>
              <a:spLocks noEditPoints="1"/>
            </p:cNvSpPr>
            <p:nvPr/>
          </p:nvSpPr>
          <p:spPr bwMode="auto">
            <a:xfrm rot="18900000">
              <a:off x="5513122" y="1356353"/>
              <a:ext cx="502731" cy="334478"/>
            </a:xfrm>
            <a:custGeom>
              <a:avLst/>
              <a:gdLst>
                <a:gd name="T0" fmla="*/ 88 w 131"/>
                <a:gd name="T1" fmla="*/ 0 h 87"/>
                <a:gd name="T2" fmla="*/ 44 w 131"/>
                <a:gd name="T3" fmla="*/ 0 h 87"/>
                <a:gd name="T4" fmla="*/ 0 w 131"/>
                <a:gd name="T5" fmla="*/ 43 h 87"/>
                <a:gd name="T6" fmla="*/ 0 w 131"/>
                <a:gd name="T7" fmla="*/ 43 h 87"/>
                <a:gd name="T8" fmla="*/ 44 w 131"/>
                <a:gd name="T9" fmla="*/ 87 h 87"/>
                <a:gd name="T10" fmla="*/ 88 w 131"/>
                <a:gd name="T11" fmla="*/ 87 h 87"/>
                <a:gd name="T12" fmla="*/ 131 w 131"/>
                <a:gd name="T13" fmla="*/ 43 h 87"/>
                <a:gd name="T14" fmla="*/ 131 w 131"/>
                <a:gd name="T15" fmla="*/ 43 h 87"/>
                <a:gd name="T16" fmla="*/ 88 w 131"/>
                <a:gd name="T17" fmla="*/ 0 h 87"/>
                <a:gd name="T18" fmla="*/ 38 w 131"/>
                <a:gd name="T19" fmla="*/ 51 h 87"/>
                <a:gd name="T20" fmla="*/ 31 w 131"/>
                <a:gd name="T21" fmla="*/ 43 h 87"/>
                <a:gd name="T22" fmla="*/ 38 w 131"/>
                <a:gd name="T23" fmla="*/ 36 h 87"/>
                <a:gd name="T24" fmla="*/ 46 w 131"/>
                <a:gd name="T25" fmla="*/ 43 h 87"/>
                <a:gd name="T26" fmla="*/ 38 w 131"/>
                <a:gd name="T27" fmla="*/ 51 h 87"/>
                <a:gd name="T28" fmla="*/ 66 w 131"/>
                <a:gd name="T29" fmla="*/ 51 h 87"/>
                <a:gd name="T30" fmla="*/ 58 w 131"/>
                <a:gd name="T31" fmla="*/ 43 h 87"/>
                <a:gd name="T32" fmla="*/ 66 w 131"/>
                <a:gd name="T33" fmla="*/ 36 h 87"/>
                <a:gd name="T34" fmla="*/ 74 w 131"/>
                <a:gd name="T35" fmla="*/ 43 h 87"/>
                <a:gd name="T36" fmla="*/ 66 w 131"/>
                <a:gd name="T37" fmla="*/ 51 h 87"/>
                <a:gd name="T38" fmla="*/ 93 w 131"/>
                <a:gd name="T39" fmla="*/ 51 h 87"/>
                <a:gd name="T40" fmla="*/ 85 w 131"/>
                <a:gd name="T41" fmla="*/ 43 h 87"/>
                <a:gd name="T42" fmla="*/ 93 w 131"/>
                <a:gd name="T43" fmla="*/ 36 h 87"/>
                <a:gd name="T44" fmla="*/ 101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19"/>
                    <a:pt x="0" y="43"/>
                  </a:cubicBezTo>
                  <a:cubicBezTo>
                    <a:pt x="0" y="43"/>
                    <a:pt x="0" y="43"/>
                    <a:pt x="0" y="43"/>
                  </a:cubicBezTo>
                  <a:cubicBezTo>
                    <a:pt x="0" y="68"/>
                    <a:pt x="20" y="87"/>
                    <a:pt x="44" y="87"/>
                  </a:cubicBezTo>
                  <a:cubicBezTo>
                    <a:pt x="88" y="87"/>
                    <a:pt x="88" y="87"/>
                    <a:pt x="88" y="87"/>
                  </a:cubicBezTo>
                  <a:cubicBezTo>
                    <a:pt x="112" y="87"/>
                    <a:pt x="131" y="68"/>
                    <a:pt x="131" y="43"/>
                  </a:cubicBezTo>
                  <a:cubicBezTo>
                    <a:pt x="131" y="43"/>
                    <a:pt x="131" y="43"/>
                    <a:pt x="131" y="43"/>
                  </a:cubicBezTo>
                  <a:cubicBezTo>
                    <a:pt x="131" y="19"/>
                    <a:pt x="112" y="0"/>
                    <a:pt x="88" y="0"/>
                  </a:cubicBezTo>
                  <a:close/>
                  <a:moveTo>
                    <a:pt x="38" y="51"/>
                  </a:moveTo>
                  <a:cubicBezTo>
                    <a:pt x="34" y="51"/>
                    <a:pt x="31" y="48"/>
                    <a:pt x="31" y="43"/>
                  </a:cubicBezTo>
                  <a:cubicBezTo>
                    <a:pt x="31" y="39"/>
                    <a:pt x="34" y="36"/>
                    <a:pt x="38" y="36"/>
                  </a:cubicBezTo>
                  <a:cubicBezTo>
                    <a:pt x="43" y="36"/>
                    <a:pt x="46" y="39"/>
                    <a:pt x="46" y="43"/>
                  </a:cubicBezTo>
                  <a:cubicBezTo>
                    <a:pt x="46" y="48"/>
                    <a:pt x="43" y="51"/>
                    <a:pt x="38" y="51"/>
                  </a:cubicBezTo>
                  <a:close/>
                  <a:moveTo>
                    <a:pt x="66" y="51"/>
                  </a:moveTo>
                  <a:cubicBezTo>
                    <a:pt x="62" y="51"/>
                    <a:pt x="58" y="48"/>
                    <a:pt x="58" y="43"/>
                  </a:cubicBezTo>
                  <a:cubicBezTo>
                    <a:pt x="58" y="39"/>
                    <a:pt x="62" y="36"/>
                    <a:pt x="66" y="36"/>
                  </a:cubicBezTo>
                  <a:cubicBezTo>
                    <a:pt x="70" y="36"/>
                    <a:pt x="74" y="39"/>
                    <a:pt x="74" y="43"/>
                  </a:cubicBezTo>
                  <a:cubicBezTo>
                    <a:pt x="74" y="48"/>
                    <a:pt x="70" y="51"/>
                    <a:pt x="66" y="51"/>
                  </a:cubicBezTo>
                  <a:close/>
                  <a:moveTo>
                    <a:pt x="93" y="51"/>
                  </a:moveTo>
                  <a:cubicBezTo>
                    <a:pt x="89" y="51"/>
                    <a:pt x="85" y="48"/>
                    <a:pt x="85" y="43"/>
                  </a:cubicBezTo>
                  <a:cubicBezTo>
                    <a:pt x="85" y="39"/>
                    <a:pt x="89" y="36"/>
                    <a:pt x="93" y="36"/>
                  </a:cubicBezTo>
                  <a:cubicBezTo>
                    <a:pt x="97" y="36"/>
                    <a:pt x="101" y="39"/>
                    <a:pt x="101" y="43"/>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6" name="Freeform 189">
              <a:extLst>
                <a:ext uri="{FF2B5EF4-FFF2-40B4-BE49-F238E27FC236}">
                  <a16:creationId xmlns:a16="http://schemas.microsoft.com/office/drawing/2014/main" id="{2DAB2F6B-7604-481B-B3B9-EF0423F65F0A}"/>
                </a:ext>
              </a:extLst>
            </p:cNvPr>
            <p:cNvSpPr>
              <a:spLocks noEditPoints="1"/>
            </p:cNvSpPr>
            <p:nvPr/>
          </p:nvSpPr>
          <p:spPr bwMode="auto">
            <a:xfrm rot="18900000">
              <a:off x="6383199" y="486276"/>
              <a:ext cx="502731" cy="334478"/>
            </a:xfrm>
            <a:custGeom>
              <a:avLst/>
              <a:gdLst>
                <a:gd name="T0" fmla="*/ 87 w 131"/>
                <a:gd name="T1" fmla="*/ 0 h 87"/>
                <a:gd name="T2" fmla="*/ 44 w 131"/>
                <a:gd name="T3" fmla="*/ 0 h 87"/>
                <a:gd name="T4" fmla="*/ 0 w 131"/>
                <a:gd name="T5" fmla="*/ 43 h 87"/>
                <a:gd name="T6" fmla="*/ 0 w 131"/>
                <a:gd name="T7" fmla="*/ 43 h 87"/>
                <a:gd name="T8" fmla="*/ 44 w 131"/>
                <a:gd name="T9" fmla="*/ 87 h 87"/>
                <a:gd name="T10" fmla="*/ 87 w 131"/>
                <a:gd name="T11" fmla="*/ 87 h 87"/>
                <a:gd name="T12" fmla="*/ 131 w 131"/>
                <a:gd name="T13" fmla="*/ 43 h 87"/>
                <a:gd name="T14" fmla="*/ 131 w 131"/>
                <a:gd name="T15" fmla="*/ 43 h 87"/>
                <a:gd name="T16" fmla="*/ 87 w 131"/>
                <a:gd name="T17" fmla="*/ 0 h 87"/>
                <a:gd name="T18" fmla="*/ 38 w 131"/>
                <a:gd name="T19" fmla="*/ 51 h 87"/>
                <a:gd name="T20" fmla="*/ 30 w 131"/>
                <a:gd name="T21" fmla="*/ 43 h 87"/>
                <a:gd name="T22" fmla="*/ 38 w 131"/>
                <a:gd name="T23" fmla="*/ 36 h 87"/>
                <a:gd name="T24" fmla="*/ 46 w 131"/>
                <a:gd name="T25" fmla="*/ 43 h 87"/>
                <a:gd name="T26" fmla="*/ 38 w 131"/>
                <a:gd name="T27" fmla="*/ 51 h 87"/>
                <a:gd name="T28" fmla="*/ 65 w 131"/>
                <a:gd name="T29" fmla="*/ 51 h 87"/>
                <a:gd name="T30" fmla="*/ 58 w 131"/>
                <a:gd name="T31" fmla="*/ 43 h 87"/>
                <a:gd name="T32" fmla="*/ 65 w 131"/>
                <a:gd name="T33" fmla="*/ 36 h 87"/>
                <a:gd name="T34" fmla="*/ 73 w 131"/>
                <a:gd name="T35" fmla="*/ 43 h 87"/>
                <a:gd name="T36" fmla="*/ 65 w 131"/>
                <a:gd name="T37" fmla="*/ 51 h 87"/>
                <a:gd name="T38" fmla="*/ 93 w 131"/>
                <a:gd name="T39" fmla="*/ 51 h 87"/>
                <a:gd name="T40" fmla="*/ 85 w 131"/>
                <a:gd name="T41" fmla="*/ 43 h 87"/>
                <a:gd name="T42" fmla="*/ 93 w 131"/>
                <a:gd name="T43" fmla="*/ 36 h 87"/>
                <a:gd name="T44" fmla="*/ 101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19" y="0"/>
                    <a:pt x="0" y="19"/>
                    <a:pt x="0" y="43"/>
                  </a:cubicBezTo>
                  <a:cubicBezTo>
                    <a:pt x="0" y="43"/>
                    <a:pt x="0" y="43"/>
                    <a:pt x="0" y="43"/>
                  </a:cubicBezTo>
                  <a:cubicBezTo>
                    <a:pt x="0" y="68"/>
                    <a:pt x="19" y="87"/>
                    <a:pt x="44" y="87"/>
                  </a:cubicBezTo>
                  <a:cubicBezTo>
                    <a:pt x="87" y="87"/>
                    <a:pt x="87" y="87"/>
                    <a:pt x="87" y="87"/>
                  </a:cubicBezTo>
                  <a:cubicBezTo>
                    <a:pt x="111" y="87"/>
                    <a:pt x="131" y="68"/>
                    <a:pt x="131" y="43"/>
                  </a:cubicBezTo>
                  <a:cubicBezTo>
                    <a:pt x="131" y="43"/>
                    <a:pt x="131" y="43"/>
                    <a:pt x="131" y="43"/>
                  </a:cubicBezTo>
                  <a:cubicBezTo>
                    <a:pt x="131" y="19"/>
                    <a:pt x="111" y="0"/>
                    <a:pt x="87" y="0"/>
                  </a:cubicBezTo>
                  <a:close/>
                  <a:moveTo>
                    <a:pt x="38" y="51"/>
                  </a:moveTo>
                  <a:cubicBezTo>
                    <a:pt x="34" y="51"/>
                    <a:pt x="30" y="48"/>
                    <a:pt x="30" y="43"/>
                  </a:cubicBezTo>
                  <a:cubicBezTo>
                    <a:pt x="30" y="39"/>
                    <a:pt x="34" y="36"/>
                    <a:pt x="38" y="36"/>
                  </a:cubicBezTo>
                  <a:cubicBezTo>
                    <a:pt x="42" y="36"/>
                    <a:pt x="46" y="39"/>
                    <a:pt x="46" y="43"/>
                  </a:cubicBezTo>
                  <a:cubicBezTo>
                    <a:pt x="46" y="48"/>
                    <a:pt x="42" y="51"/>
                    <a:pt x="38" y="51"/>
                  </a:cubicBezTo>
                  <a:close/>
                  <a:moveTo>
                    <a:pt x="65" y="51"/>
                  </a:moveTo>
                  <a:cubicBezTo>
                    <a:pt x="61" y="51"/>
                    <a:pt x="58" y="48"/>
                    <a:pt x="58" y="43"/>
                  </a:cubicBezTo>
                  <a:cubicBezTo>
                    <a:pt x="58" y="39"/>
                    <a:pt x="61" y="36"/>
                    <a:pt x="65" y="36"/>
                  </a:cubicBezTo>
                  <a:cubicBezTo>
                    <a:pt x="70" y="36"/>
                    <a:pt x="73" y="39"/>
                    <a:pt x="73" y="43"/>
                  </a:cubicBezTo>
                  <a:cubicBezTo>
                    <a:pt x="73" y="48"/>
                    <a:pt x="70" y="51"/>
                    <a:pt x="65" y="51"/>
                  </a:cubicBezTo>
                  <a:close/>
                  <a:moveTo>
                    <a:pt x="93" y="51"/>
                  </a:moveTo>
                  <a:cubicBezTo>
                    <a:pt x="89" y="51"/>
                    <a:pt x="85" y="48"/>
                    <a:pt x="85" y="43"/>
                  </a:cubicBezTo>
                  <a:cubicBezTo>
                    <a:pt x="85" y="39"/>
                    <a:pt x="89" y="36"/>
                    <a:pt x="93" y="36"/>
                  </a:cubicBezTo>
                  <a:cubicBezTo>
                    <a:pt x="97" y="36"/>
                    <a:pt x="101" y="39"/>
                    <a:pt x="101" y="43"/>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7" name="Freeform 197">
              <a:extLst>
                <a:ext uri="{FF2B5EF4-FFF2-40B4-BE49-F238E27FC236}">
                  <a16:creationId xmlns:a16="http://schemas.microsoft.com/office/drawing/2014/main" id="{63FD9377-AF15-4C94-AD87-47066A45147A}"/>
                </a:ext>
              </a:extLst>
            </p:cNvPr>
            <p:cNvSpPr>
              <a:spLocks noEditPoints="1"/>
            </p:cNvSpPr>
            <p:nvPr/>
          </p:nvSpPr>
          <p:spPr bwMode="auto">
            <a:xfrm rot="18900000">
              <a:off x="1175638" y="6589122"/>
              <a:ext cx="502731" cy="338533"/>
            </a:xfrm>
            <a:custGeom>
              <a:avLst/>
              <a:gdLst>
                <a:gd name="T0" fmla="*/ 88 w 131"/>
                <a:gd name="T1" fmla="*/ 0 h 88"/>
                <a:gd name="T2" fmla="*/ 44 w 131"/>
                <a:gd name="T3" fmla="*/ 0 h 88"/>
                <a:gd name="T4" fmla="*/ 0 w 131"/>
                <a:gd name="T5" fmla="*/ 44 h 88"/>
                <a:gd name="T6" fmla="*/ 0 w 131"/>
                <a:gd name="T7" fmla="*/ 44 h 88"/>
                <a:gd name="T8" fmla="*/ 44 w 131"/>
                <a:gd name="T9" fmla="*/ 88 h 88"/>
                <a:gd name="T10" fmla="*/ 88 w 131"/>
                <a:gd name="T11" fmla="*/ 88 h 88"/>
                <a:gd name="T12" fmla="*/ 131 w 131"/>
                <a:gd name="T13" fmla="*/ 44 h 88"/>
                <a:gd name="T14" fmla="*/ 131 w 131"/>
                <a:gd name="T15" fmla="*/ 44 h 88"/>
                <a:gd name="T16" fmla="*/ 88 w 131"/>
                <a:gd name="T17" fmla="*/ 0 h 88"/>
                <a:gd name="T18" fmla="*/ 39 w 131"/>
                <a:gd name="T19" fmla="*/ 52 h 88"/>
                <a:gd name="T20" fmla="*/ 31 w 131"/>
                <a:gd name="T21" fmla="*/ 44 h 88"/>
                <a:gd name="T22" fmla="*/ 39 w 131"/>
                <a:gd name="T23" fmla="*/ 36 h 88"/>
                <a:gd name="T24" fmla="*/ 46 w 131"/>
                <a:gd name="T25" fmla="*/ 44 h 88"/>
                <a:gd name="T26" fmla="*/ 39 w 131"/>
                <a:gd name="T27" fmla="*/ 52 h 88"/>
                <a:gd name="T28" fmla="*/ 66 w 131"/>
                <a:gd name="T29" fmla="*/ 52 h 88"/>
                <a:gd name="T30" fmla="*/ 58 w 131"/>
                <a:gd name="T31" fmla="*/ 44 h 88"/>
                <a:gd name="T32" fmla="*/ 66 w 131"/>
                <a:gd name="T33" fmla="*/ 36 h 88"/>
                <a:gd name="T34" fmla="*/ 74 w 131"/>
                <a:gd name="T35" fmla="*/ 44 h 88"/>
                <a:gd name="T36" fmla="*/ 66 w 131"/>
                <a:gd name="T37" fmla="*/ 52 h 88"/>
                <a:gd name="T38" fmla="*/ 93 w 131"/>
                <a:gd name="T39" fmla="*/ 52 h 88"/>
                <a:gd name="T40" fmla="*/ 86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8" y="0"/>
                  </a:moveTo>
                  <a:cubicBezTo>
                    <a:pt x="44" y="0"/>
                    <a:pt x="44" y="0"/>
                    <a:pt x="44" y="0"/>
                  </a:cubicBezTo>
                  <a:cubicBezTo>
                    <a:pt x="20" y="0"/>
                    <a:pt x="0" y="20"/>
                    <a:pt x="0" y="44"/>
                  </a:cubicBezTo>
                  <a:cubicBezTo>
                    <a:pt x="0" y="44"/>
                    <a:pt x="0" y="44"/>
                    <a:pt x="0" y="44"/>
                  </a:cubicBezTo>
                  <a:cubicBezTo>
                    <a:pt x="0" y="68"/>
                    <a:pt x="20" y="88"/>
                    <a:pt x="44" y="88"/>
                  </a:cubicBezTo>
                  <a:cubicBezTo>
                    <a:pt x="88" y="88"/>
                    <a:pt x="88" y="88"/>
                    <a:pt x="88" y="88"/>
                  </a:cubicBezTo>
                  <a:cubicBezTo>
                    <a:pt x="112" y="88"/>
                    <a:pt x="131" y="68"/>
                    <a:pt x="131" y="44"/>
                  </a:cubicBezTo>
                  <a:cubicBezTo>
                    <a:pt x="131" y="44"/>
                    <a:pt x="131" y="44"/>
                    <a:pt x="131" y="44"/>
                  </a:cubicBezTo>
                  <a:cubicBezTo>
                    <a:pt x="131" y="20"/>
                    <a:pt x="112" y="0"/>
                    <a:pt x="88" y="0"/>
                  </a:cubicBezTo>
                  <a:close/>
                  <a:moveTo>
                    <a:pt x="39" y="52"/>
                  </a:moveTo>
                  <a:cubicBezTo>
                    <a:pt x="34" y="52"/>
                    <a:pt x="31" y="48"/>
                    <a:pt x="31" y="44"/>
                  </a:cubicBezTo>
                  <a:cubicBezTo>
                    <a:pt x="31" y="40"/>
                    <a:pt x="34" y="36"/>
                    <a:pt x="39" y="36"/>
                  </a:cubicBezTo>
                  <a:cubicBezTo>
                    <a:pt x="43" y="36"/>
                    <a:pt x="46" y="40"/>
                    <a:pt x="46" y="44"/>
                  </a:cubicBezTo>
                  <a:cubicBezTo>
                    <a:pt x="46" y="48"/>
                    <a:pt x="43" y="52"/>
                    <a:pt x="39" y="52"/>
                  </a:cubicBezTo>
                  <a:close/>
                  <a:moveTo>
                    <a:pt x="66" y="52"/>
                  </a:moveTo>
                  <a:cubicBezTo>
                    <a:pt x="62" y="52"/>
                    <a:pt x="58" y="48"/>
                    <a:pt x="58" y="44"/>
                  </a:cubicBezTo>
                  <a:cubicBezTo>
                    <a:pt x="58" y="40"/>
                    <a:pt x="62" y="36"/>
                    <a:pt x="66" y="36"/>
                  </a:cubicBezTo>
                  <a:cubicBezTo>
                    <a:pt x="70" y="36"/>
                    <a:pt x="74" y="40"/>
                    <a:pt x="74" y="44"/>
                  </a:cubicBezTo>
                  <a:cubicBezTo>
                    <a:pt x="74" y="48"/>
                    <a:pt x="70" y="52"/>
                    <a:pt x="66" y="52"/>
                  </a:cubicBezTo>
                  <a:close/>
                  <a:moveTo>
                    <a:pt x="93" y="52"/>
                  </a:moveTo>
                  <a:cubicBezTo>
                    <a:pt x="89" y="52"/>
                    <a:pt x="86" y="48"/>
                    <a:pt x="86" y="44"/>
                  </a:cubicBezTo>
                  <a:cubicBezTo>
                    <a:pt x="86" y="40"/>
                    <a:pt x="89" y="36"/>
                    <a:pt x="93" y="36"/>
                  </a:cubicBezTo>
                  <a:cubicBezTo>
                    <a:pt x="98" y="36"/>
                    <a:pt x="101" y="40"/>
                    <a:pt x="101" y="44"/>
                  </a:cubicBezTo>
                  <a:cubicBezTo>
                    <a:pt x="101" y="48"/>
                    <a:pt x="98"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8" name="Freeform 198">
              <a:extLst>
                <a:ext uri="{FF2B5EF4-FFF2-40B4-BE49-F238E27FC236}">
                  <a16:creationId xmlns:a16="http://schemas.microsoft.com/office/drawing/2014/main" id="{E39D06BF-8D13-4B1B-B305-94D93567E6C6}"/>
                </a:ext>
              </a:extLst>
            </p:cNvPr>
            <p:cNvSpPr>
              <a:spLocks noEditPoints="1"/>
            </p:cNvSpPr>
            <p:nvPr/>
          </p:nvSpPr>
          <p:spPr bwMode="auto">
            <a:xfrm rot="18900000">
              <a:off x="2045715" y="5719045"/>
              <a:ext cx="502731" cy="338533"/>
            </a:xfrm>
            <a:custGeom>
              <a:avLst/>
              <a:gdLst>
                <a:gd name="T0" fmla="*/ 87 w 131"/>
                <a:gd name="T1" fmla="*/ 0 h 88"/>
                <a:gd name="T2" fmla="*/ 44 w 131"/>
                <a:gd name="T3" fmla="*/ 0 h 88"/>
                <a:gd name="T4" fmla="*/ 0 w 131"/>
                <a:gd name="T5" fmla="*/ 44 h 88"/>
                <a:gd name="T6" fmla="*/ 0 w 131"/>
                <a:gd name="T7" fmla="*/ 44 h 88"/>
                <a:gd name="T8" fmla="*/ 44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1 w 131"/>
                <a:gd name="T21" fmla="*/ 44 h 88"/>
                <a:gd name="T22" fmla="*/ 38 w 131"/>
                <a:gd name="T23" fmla="*/ 36 h 88"/>
                <a:gd name="T24" fmla="*/ 46 w 131"/>
                <a:gd name="T25" fmla="*/ 44 h 88"/>
                <a:gd name="T26" fmla="*/ 38 w 131"/>
                <a:gd name="T27" fmla="*/ 52 h 88"/>
                <a:gd name="T28" fmla="*/ 66 w 131"/>
                <a:gd name="T29" fmla="*/ 52 h 88"/>
                <a:gd name="T30" fmla="*/ 58 w 131"/>
                <a:gd name="T31" fmla="*/ 44 h 88"/>
                <a:gd name="T32" fmla="*/ 66 w 131"/>
                <a:gd name="T33" fmla="*/ 36 h 88"/>
                <a:gd name="T34" fmla="*/ 73 w 131"/>
                <a:gd name="T35" fmla="*/ 44 h 88"/>
                <a:gd name="T36" fmla="*/ 66 w 131"/>
                <a:gd name="T37" fmla="*/ 52 h 88"/>
                <a:gd name="T38" fmla="*/ 93 w 131"/>
                <a:gd name="T39" fmla="*/ 52 h 88"/>
                <a:gd name="T40" fmla="*/ 85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4" y="0"/>
                    <a:pt x="44" y="0"/>
                    <a:pt x="44" y="0"/>
                  </a:cubicBezTo>
                  <a:cubicBezTo>
                    <a:pt x="20" y="0"/>
                    <a:pt x="0" y="20"/>
                    <a:pt x="0" y="44"/>
                  </a:cubicBezTo>
                  <a:cubicBezTo>
                    <a:pt x="0" y="44"/>
                    <a:pt x="0" y="44"/>
                    <a:pt x="0" y="44"/>
                  </a:cubicBezTo>
                  <a:cubicBezTo>
                    <a:pt x="0" y="68"/>
                    <a:pt x="20" y="88"/>
                    <a:pt x="44" y="88"/>
                  </a:cubicBezTo>
                  <a:cubicBezTo>
                    <a:pt x="87" y="88"/>
                    <a:pt x="87" y="88"/>
                    <a:pt x="87" y="88"/>
                  </a:cubicBezTo>
                  <a:cubicBezTo>
                    <a:pt x="112" y="88"/>
                    <a:pt x="131" y="68"/>
                    <a:pt x="131" y="44"/>
                  </a:cubicBezTo>
                  <a:cubicBezTo>
                    <a:pt x="131" y="44"/>
                    <a:pt x="131" y="44"/>
                    <a:pt x="131" y="44"/>
                  </a:cubicBezTo>
                  <a:cubicBezTo>
                    <a:pt x="131" y="20"/>
                    <a:pt x="112" y="0"/>
                    <a:pt x="87" y="0"/>
                  </a:cubicBezTo>
                  <a:close/>
                  <a:moveTo>
                    <a:pt x="38" y="52"/>
                  </a:moveTo>
                  <a:cubicBezTo>
                    <a:pt x="34" y="52"/>
                    <a:pt x="31" y="48"/>
                    <a:pt x="31" y="44"/>
                  </a:cubicBezTo>
                  <a:cubicBezTo>
                    <a:pt x="31" y="40"/>
                    <a:pt x="34" y="36"/>
                    <a:pt x="38" y="36"/>
                  </a:cubicBezTo>
                  <a:cubicBezTo>
                    <a:pt x="43" y="36"/>
                    <a:pt x="46" y="40"/>
                    <a:pt x="46" y="44"/>
                  </a:cubicBezTo>
                  <a:cubicBezTo>
                    <a:pt x="46" y="48"/>
                    <a:pt x="43" y="52"/>
                    <a:pt x="38" y="52"/>
                  </a:cubicBezTo>
                  <a:close/>
                  <a:moveTo>
                    <a:pt x="66" y="52"/>
                  </a:moveTo>
                  <a:cubicBezTo>
                    <a:pt x="61" y="52"/>
                    <a:pt x="58" y="48"/>
                    <a:pt x="58" y="44"/>
                  </a:cubicBezTo>
                  <a:cubicBezTo>
                    <a:pt x="58" y="40"/>
                    <a:pt x="61" y="36"/>
                    <a:pt x="66" y="36"/>
                  </a:cubicBezTo>
                  <a:cubicBezTo>
                    <a:pt x="70" y="36"/>
                    <a:pt x="73" y="40"/>
                    <a:pt x="73" y="44"/>
                  </a:cubicBezTo>
                  <a:cubicBezTo>
                    <a:pt x="73" y="48"/>
                    <a:pt x="70" y="52"/>
                    <a:pt x="66"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9" name="Freeform 199">
              <a:extLst>
                <a:ext uri="{FF2B5EF4-FFF2-40B4-BE49-F238E27FC236}">
                  <a16:creationId xmlns:a16="http://schemas.microsoft.com/office/drawing/2014/main" id="{D28CEF07-96CD-4DB1-833E-F085A2243637}"/>
                </a:ext>
              </a:extLst>
            </p:cNvPr>
            <p:cNvSpPr>
              <a:spLocks noEditPoints="1"/>
            </p:cNvSpPr>
            <p:nvPr/>
          </p:nvSpPr>
          <p:spPr bwMode="auto">
            <a:xfrm rot="18900000">
              <a:off x="2915792" y="4848968"/>
              <a:ext cx="502731" cy="338533"/>
            </a:xfrm>
            <a:custGeom>
              <a:avLst/>
              <a:gdLst>
                <a:gd name="T0" fmla="*/ 87 w 131"/>
                <a:gd name="T1" fmla="*/ 0 h 88"/>
                <a:gd name="T2" fmla="*/ 43 w 131"/>
                <a:gd name="T3" fmla="*/ 0 h 88"/>
                <a:gd name="T4" fmla="*/ 0 w 131"/>
                <a:gd name="T5" fmla="*/ 44 h 88"/>
                <a:gd name="T6" fmla="*/ 0 w 131"/>
                <a:gd name="T7" fmla="*/ 44 h 88"/>
                <a:gd name="T8" fmla="*/ 43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6 w 131"/>
                <a:gd name="T25" fmla="*/ 44 h 88"/>
                <a:gd name="T26" fmla="*/ 38 w 131"/>
                <a:gd name="T27" fmla="*/ 52 h 88"/>
                <a:gd name="T28" fmla="*/ 65 w 131"/>
                <a:gd name="T29" fmla="*/ 52 h 88"/>
                <a:gd name="T30" fmla="*/ 58 w 131"/>
                <a:gd name="T31" fmla="*/ 44 h 88"/>
                <a:gd name="T32" fmla="*/ 65 w 131"/>
                <a:gd name="T33" fmla="*/ 36 h 88"/>
                <a:gd name="T34" fmla="*/ 73 w 131"/>
                <a:gd name="T35" fmla="*/ 44 h 88"/>
                <a:gd name="T36" fmla="*/ 65 w 131"/>
                <a:gd name="T37" fmla="*/ 52 h 88"/>
                <a:gd name="T38" fmla="*/ 93 w 131"/>
                <a:gd name="T39" fmla="*/ 52 h 88"/>
                <a:gd name="T40" fmla="*/ 85 w 131"/>
                <a:gd name="T41" fmla="*/ 44 h 88"/>
                <a:gd name="T42" fmla="*/ 93 w 131"/>
                <a:gd name="T43" fmla="*/ 36 h 88"/>
                <a:gd name="T44" fmla="*/ 100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3" y="0"/>
                    <a:pt x="43" y="0"/>
                    <a:pt x="43" y="0"/>
                  </a:cubicBezTo>
                  <a:cubicBezTo>
                    <a:pt x="19" y="0"/>
                    <a:pt x="0" y="20"/>
                    <a:pt x="0" y="44"/>
                  </a:cubicBezTo>
                  <a:cubicBezTo>
                    <a:pt x="0" y="44"/>
                    <a:pt x="0" y="44"/>
                    <a:pt x="0" y="44"/>
                  </a:cubicBezTo>
                  <a:cubicBezTo>
                    <a:pt x="0" y="68"/>
                    <a:pt x="19" y="88"/>
                    <a:pt x="43" y="88"/>
                  </a:cubicBezTo>
                  <a:cubicBezTo>
                    <a:pt x="87" y="88"/>
                    <a:pt x="87" y="88"/>
                    <a:pt x="87" y="88"/>
                  </a:cubicBezTo>
                  <a:cubicBezTo>
                    <a:pt x="111" y="88"/>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8" y="48"/>
                    <a:pt x="58" y="44"/>
                  </a:cubicBezTo>
                  <a:cubicBezTo>
                    <a:pt x="58" y="40"/>
                    <a:pt x="61" y="36"/>
                    <a:pt x="65" y="36"/>
                  </a:cubicBezTo>
                  <a:cubicBezTo>
                    <a:pt x="70" y="36"/>
                    <a:pt x="73" y="40"/>
                    <a:pt x="73" y="44"/>
                  </a:cubicBezTo>
                  <a:cubicBezTo>
                    <a:pt x="73" y="48"/>
                    <a:pt x="70" y="52"/>
                    <a:pt x="65" y="52"/>
                  </a:cubicBezTo>
                  <a:close/>
                  <a:moveTo>
                    <a:pt x="93" y="52"/>
                  </a:moveTo>
                  <a:cubicBezTo>
                    <a:pt x="88" y="52"/>
                    <a:pt x="85" y="48"/>
                    <a:pt x="85" y="44"/>
                  </a:cubicBezTo>
                  <a:cubicBezTo>
                    <a:pt x="85" y="40"/>
                    <a:pt x="88" y="36"/>
                    <a:pt x="93" y="36"/>
                  </a:cubicBezTo>
                  <a:cubicBezTo>
                    <a:pt x="97" y="36"/>
                    <a:pt x="100" y="40"/>
                    <a:pt x="100" y="44"/>
                  </a:cubicBezTo>
                  <a:cubicBezTo>
                    <a:pt x="100"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50" name="Freeform 200">
              <a:extLst>
                <a:ext uri="{FF2B5EF4-FFF2-40B4-BE49-F238E27FC236}">
                  <a16:creationId xmlns:a16="http://schemas.microsoft.com/office/drawing/2014/main" id="{12DAB128-F033-42AA-B514-2EBE0EF3CD65}"/>
                </a:ext>
              </a:extLst>
            </p:cNvPr>
            <p:cNvSpPr>
              <a:spLocks noEditPoints="1"/>
            </p:cNvSpPr>
            <p:nvPr/>
          </p:nvSpPr>
          <p:spPr bwMode="auto">
            <a:xfrm rot="18900000">
              <a:off x="3783002" y="3981758"/>
              <a:ext cx="502731" cy="338533"/>
            </a:xfrm>
            <a:custGeom>
              <a:avLst/>
              <a:gdLst>
                <a:gd name="T0" fmla="*/ 88 w 131"/>
                <a:gd name="T1" fmla="*/ 0 h 88"/>
                <a:gd name="T2" fmla="*/ 44 w 131"/>
                <a:gd name="T3" fmla="*/ 0 h 88"/>
                <a:gd name="T4" fmla="*/ 0 w 131"/>
                <a:gd name="T5" fmla="*/ 44 h 88"/>
                <a:gd name="T6" fmla="*/ 0 w 131"/>
                <a:gd name="T7" fmla="*/ 44 h 88"/>
                <a:gd name="T8" fmla="*/ 44 w 131"/>
                <a:gd name="T9" fmla="*/ 88 h 88"/>
                <a:gd name="T10" fmla="*/ 88 w 131"/>
                <a:gd name="T11" fmla="*/ 88 h 88"/>
                <a:gd name="T12" fmla="*/ 131 w 131"/>
                <a:gd name="T13" fmla="*/ 44 h 88"/>
                <a:gd name="T14" fmla="*/ 131 w 131"/>
                <a:gd name="T15" fmla="*/ 44 h 88"/>
                <a:gd name="T16" fmla="*/ 88 w 131"/>
                <a:gd name="T17" fmla="*/ 0 h 88"/>
                <a:gd name="T18" fmla="*/ 39 w 131"/>
                <a:gd name="T19" fmla="*/ 52 h 88"/>
                <a:gd name="T20" fmla="*/ 31 w 131"/>
                <a:gd name="T21" fmla="*/ 44 h 88"/>
                <a:gd name="T22" fmla="*/ 39 w 131"/>
                <a:gd name="T23" fmla="*/ 36 h 88"/>
                <a:gd name="T24" fmla="*/ 46 w 131"/>
                <a:gd name="T25" fmla="*/ 44 h 88"/>
                <a:gd name="T26" fmla="*/ 39 w 131"/>
                <a:gd name="T27" fmla="*/ 52 h 88"/>
                <a:gd name="T28" fmla="*/ 66 w 131"/>
                <a:gd name="T29" fmla="*/ 52 h 88"/>
                <a:gd name="T30" fmla="*/ 58 w 131"/>
                <a:gd name="T31" fmla="*/ 44 h 88"/>
                <a:gd name="T32" fmla="*/ 66 w 131"/>
                <a:gd name="T33" fmla="*/ 36 h 88"/>
                <a:gd name="T34" fmla="*/ 74 w 131"/>
                <a:gd name="T35" fmla="*/ 44 h 88"/>
                <a:gd name="T36" fmla="*/ 66 w 131"/>
                <a:gd name="T37" fmla="*/ 52 h 88"/>
                <a:gd name="T38" fmla="*/ 93 w 131"/>
                <a:gd name="T39" fmla="*/ 52 h 88"/>
                <a:gd name="T40" fmla="*/ 86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8" y="0"/>
                  </a:moveTo>
                  <a:cubicBezTo>
                    <a:pt x="44" y="0"/>
                    <a:pt x="44" y="0"/>
                    <a:pt x="44" y="0"/>
                  </a:cubicBezTo>
                  <a:cubicBezTo>
                    <a:pt x="20" y="0"/>
                    <a:pt x="0" y="20"/>
                    <a:pt x="0" y="44"/>
                  </a:cubicBezTo>
                  <a:cubicBezTo>
                    <a:pt x="0" y="44"/>
                    <a:pt x="0" y="44"/>
                    <a:pt x="0" y="44"/>
                  </a:cubicBezTo>
                  <a:cubicBezTo>
                    <a:pt x="0" y="68"/>
                    <a:pt x="20" y="88"/>
                    <a:pt x="44" y="88"/>
                  </a:cubicBezTo>
                  <a:cubicBezTo>
                    <a:pt x="88" y="88"/>
                    <a:pt x="88" y="88"/>
                    <a:pt x="88" y="88"/>
                  </a:cubicBezTo>
                  <a:cubicBezTo>
                    <a:pt x="112" y="88"/>
                    <a:pt x="131" y="68"/>
                    <a:pt x="131" y="44"/>
                  </a:cubicBezTo>
                  <a:cubicBezTo>
                    <a:pt x="131" y="44"/>
                    <a:pt x="131" y="44"/>
                    <a:pt x="131" y="44"/>
                  </a:cubicBezTo>
                  <a:cubicBezTo>
                    <a:pt x="131" y="20"/>
                    <a:pt x="112" y="0"/>
                    <a:pt x="88" y="0"/>
                  </a:cubicBezTo>
                  <a:close/>
                  <a:moveTo>
                    <a:pt x="39" y="52"/>
                  </a:moveTo>
                  <a:cubicBezTo>
                    <a:pt x="34" y="52"/>
                    <a:pt x="31" y="48"/>
                    <a:pt x="31" y="44"/>
                  </a:cubicBezTo>
                  <a:cubicBezTo>
                    <a:pt x="31" y="40"/>
                    <a:pt x="34" y="36"/>
                    <a:pt x="39" y="36"/>
                  </a:cubicBezTo>
                  <a:cubicBezTo>
                    <a:pt x="43" y="36"/>
                    <a:pt x="46" y="40"/>
                    <a:pt x="46" y="44"/>
                  </a:cubicBezTo>
                  <a:cubicBezTo>
                    <a:pt x="46" y="48"/>
                    <a:pt x="43" y="52"/>
                    <a:pt x="39" y="52"/>
                  </a:cubicBezTo>
                  <a:close/>
                  <a:moveTo>
                    <a:pt x="66" y="52"/>
                  </a:moveTo>
                  <a:cubicBezTo>
                    <a:pt x="62" y="52"/>
                    <a:pt x="58" y="48"/>
                    <a:pt x="58" y="44"/>
                  </a:cubicBezTo>
                  <a:cubicBezTo>
                    <a:pt x="58" y="40"/>
                    <a:pt x="62" y="36"/>
                    <a:pt x="66" y="36"/>
                  </a:cubicBezTo>
                  <a:cubicBezTo>
                    <a:pt x="70" y="36"/>
                    <a:pt x="74" y="40"/>
                    <a:pt x="74" y="44"/>
                  </a:cubicBezTo>
                  <a:cubicBezTo>
                    <a:pt x="74" y="48"/>
                    <a:pt x="70" y="52"/>
                    <a:pt x="66" y="52"/>
                  </a:cubicBezTo>
                  <a:close/>
                  <a:moveTo>
                    <a:pt x="93" y="52"/>
                  </a:moveTo>
                  <a:cubicBezTo>
                    <a:pt x="89" y="52"/>
                    <a:pt x="86" y="48"/>
                    <a:pt x="86" y="44"/>
                  </a:cubicBezTo>
                  <a:cubicBezTo>
                    <a:pt x="86" y="40"/>
                    <a:pt x="89" y="36"/>
                    <a:pt x="93" y="36"/>
                  </a:cubicBezTo>
                  <a:cubicBezTo>
                    <a:pt x="98" y="36"/>
                    <a:pt x="101" y="40"/>
                    <a:pt x="101" y="44"/>
                  </a:cubicBezTo>
                  <a:cubicBezTo>
                    <a:pt x="101" y="48"/>
                    <a:pt x="98"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51" name="Freeform 201">
              <a:extLst>
                <a:ext uri="{FF2B5EF4-FFF2-40B4-BE49-F238E27FC236}">
                  <a16:creationId xmlns:a16="http://schemas.microsoft.com/office/drawing/2014/main" id="{5B033D0D-9459-41F8-B129-B6412358661F}"/>
                </a:ext>
              </a:extLst>
            </p:cNvPr>
            <p:cNvSpPr>
              <a:spLocks noEditPoints="1"/>
            </p:cNvSpPr>
            <p:nvPr/>
          </p:nvSpPr>
          <p:spPr bwMode="auto">
            <a:xfrm rot="18900000">
              <a:off x="4653079" y="3111681"/>
              <a:ext cx="502731" cy="338533"/>
            </a:xfrm>
            <a:custGeom>
              <a:avLst/>
              <a:gdLst>
                <a:gd name="T0" fmla="*/ 87 w 131"/>
                <a:gd name="T1" fmla="*/ 0 h 88"/>
                <a:gd name="T2" fmla="*/ 44 w 131"/>
                <a:gd name="T3" fmla="*/ 0 h 88"/>
                <a:gd name="T4" fmla="*/ 0 w 131"/>
                <a:gd name="T5" fmla="*/ 44 h 88"/>
                <a:gd name="T6" fmla="*/ 0 w 131"/>
                <a:gd name="T7" fmla="*/ 44 h 88"/>
                <a:gd name="T8" fmla="*/ 44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6 w 131"/>
                <a:gd name="T25" fmla="*/ 44 h 88"/>
                <a:gd name="T26" fmla="*/ 38 w 131"/>
                <a:gd name="T27" fmla="*/ 52 h 88"/>
                <a:gd name="T28" fmla="*/ 66 w 131"/>
                <a:gd name="T29" fmla="*/ 52 h 88"/>
                <a:gd name="T30" fmla="*/ 58 w 131"/>
                <a:gd name="T31" fmla="*/ 44 h 88"/>
                <a:gd name="T32" fmla="*/ 66 w 131"/>
                <a:gd name="T33" fmla="*/ 36 h 88"/>
                <a:gd name="T34" fmla="*/ 73 w 131"/>
                <a:gd name="T35" fmla="*/ 44 h 88"/>
                <a:gd name="T36" fmla="*/ 66 w 131"/>
                <a:gd name="T37" fmla="*/ 52 h 88"/>
                <a:gd name="T38" fmla="*/ 93 w 131"/>
                <a:gd name="T39" fmla="*/ 52 h 88"/>
                <a:gd name="T40" fmla="*/ 85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4" y="0"/>
                    <a:pt x="44" y="0"/>
                    <a:pt x="44" y="0"/>
                  </a:cubicBezTo>
                  <a:cubicBezTo>
                    <a:pt x="20" y="0"/>
                    <a:pt x="0" y="20"/>
                    <a:pt x="0" y="44"/>
                  </a:cubicBezTo>
                  <a:cubicBezTo>
                    <a:pt x="0" y="44"/>
                    <a:pt x="0" y="44"/>
                    <a:pt x="0" y="44"/>
                  </a:cubicBezTo>
                  <a:cubicBezTo>
                    <a:pt x="0" y="68"/>
                    <a:pt x="20" y="88"/>
                    <a:pt x="44" y="88"/>
                  </a:cubicBezTo>
                  <a:cubicBezTo>
                    <a:pt x="87" y="88"/>
                    <a:pt x="87" y="88"/>
                    <a:pt x="87" y="88"/>
                  </a:cubicBezTo>
                  <a:cubicBezTo>
                    <a:pt x="112" y="88"/>
                    <a:pt x="131" y="68"/>
                    <a:pt x="131" y="44"/>
                  </a:cubicBezTo>
                  <a:cubicBezTo>
                    <a:pt x="131" y="44"/>
                    <a:pt x="131" y="44"/>
                    <a:pt x="131" y="44"/>
                  </a:cubicBezTo>
                  <a:cubicBezTo>
                    <a:pt x="131" y="20"/>
                    <a:pt x="112"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6" y="52"/>
                  </a:moveTo>
                  <a:cubicBezTo>
                    <a:pt x="61" y="52"/>
                    <a:pt x="58" y="48"/>
                    <a:pt x="58" y="44"/>
                  </a:cubicBezTo>
                  <a:cubicBezTo>
                    <a:pt x="58" y="40"/>
                    <a:pt x="61" y="36"/>
                    <a:pt x="66" y="36"/>
                  </a:cubicBezTo>
                  <a:cubicBezTo>
                    <a:pt x="70" y="36"/>
                    <a:pt x="73" y="40"/>
                    <a:pt x="73" y="44"/>
                  </a:cubicBezTo>
                  <a:cubicBezTo>
                    <a:pt x="73" y="48"/>
                    <a:pt x="70" y="52"/>
                    <a:pt x="66"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52" name="Freeform 202">
              <a:extLst>
                <a:ext uri="{FF2B5EF4-FFF2-40B4-BE49-F238E27FC236}">
                  <a16:creationId xmlns:a16="http://schemas.microsoft.com/office/drawing/2014/main" id="{27ABBD2C-1815-411E-968C-9555E864CAA9}"/>
                </a:ext>
              </a:extLst>
            </p:cNvPr>
            <p:cNvSpPr>
              <a:spLocks noEditPoints="1"/>
            </p:cNvSpPr>
            <p:nvPr/>
          </p:nvSpPr>
          <p:spPr bwMode="auto">
            <a:xfrm rot="18900000">
              <a:off x="5523156" y="2241604"/>
              <a:ext cx="502731" cy="338533"/>
            </a:xfrm>
            <a:custGeom>
              <a:avLst/>
              <a:gdLst>
                <a:gd name="T0" fmla="*/ 87 w 131"/>
                <a:gd name="T1" fmla="*/ 0 h 88"/>
                <a:gd name="T2" fmla="*/ 43 w 131"/>
                <a:gd name="T3" fmla="*/ 0 h 88"/>
                <a:gd name="T4" fmla="*/ 0 w 131"/>
                <a:gd name="T5" fmla="*/ 44 h 88"/>
                <a:gd name="T6" fmla="*/ 0 w 131"/>
                <a:gd name="T7" fmla="*/ 44 h 88"/>
                <a:gd name="T8" fmla="*/ 43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6 w 131"/>
                <a:gd name="T25" fmla="*/ 44 h 88"/>
                <a:gd name="T26" fmla="*/ 38 w 131"/>
                <a:gd name="T27" fmla="*/ 52 h 88"/>
                <a:gd name="T28" fmla="*/ 65 w 131"/>
                <a:gd name="T29" fmla="*/ 52 h 88"/>
                <a:gd name="T30" fmla="*/ 57 w 131"/>
                <a:gd name="T31" fmla="*/ 44 h 88"/>
                <a:gd name="T32" fmla="*/ 65 w 131"/>
                <a:gd name="T33" fmla="*/ 36 h 88"/>
                <a:gd name="T34" fmla="*/ 73 w 131"/>
                <a:gd name="T35" fmla="*/ 44 h 88"/>
                <a:gd name="T36" fmla="*/ 65 w 131"/>
                <a:gd name="T37" fmla="*/ 52 h 88"/>
                <a:gd name="T38" fmla="*/ 93 w 131"/>
                <a:gd name="T39" fmla="*/ 52 h 88"/>
                <a:gd name="T40" fmla="*/ 85 w 131"/>
                <a:gd name="T41" fmla="*/ 44 h 88"/>
                <a:gd name="T42" fmla="*/ 93 w 131"/>
                <a:gd name="T43" fmla="*/ 36 h 88"/>
                <a:gd name="T44" fmla="*/ 100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3" y="0"/>
                    <a:pt x="43" y="0"/>
                    <a:pt x="43" y="0"/>
                  </a:cubicBezTo>
                  <a:cubicBezTo>
                    <a:pt x="19" y="0"/>
                    <a:pt x="0" y="20"/>
                    <a:pt x="0" y="44"/>
                  </a:cubicBezTo>
                  <a:cubicBezTo>
                    <a:pt x="0" y="44"/>
                    <a:pt x="0" y="44"/>
                    <a:pt x="0" y="44"/>
                  </a:cubicBezTo>
                  <a:cubicBezTo>
                    <a:pt x="0" y="68"/>
                    <a:pt x="19" y="88"/>
                    <a:pt x="43" y="88"/>
                  </a:cubicBezTo>
                  <a:cubicBezTo>
                    <a:pt x="87" y="88"/>
                    <a:pt x="87" y="88"/>
                    <a:pt x="87" y="88"/>
                  </a:cubicBezTo>
                  <a:cubicBezTo>
                    <a:pt x="111" y="88"/>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7" y="48"/>
                    <a:pt x="57" y="44"/>
                  </a:cubicBezTo>
                  <a:cubicBezTo>
                    <a:pt x="57" y="40"/>
                    <a:pt x="61" y="36"/>
                    <a:pt x="65" y="36"/>
                  </a:cubicBezTo>
                  <a:cubicBezTo>
                    <a:pt x="69" y="36"/>
                    <a:pt x="73" y="40"/>
                    <a:pt x="73" y="44"/>
                  </a:cubicBezTo>
                  <a:cubicBezTo>
                    <a:pt x="73" y="48"/>
                    <a:pt x="69" y="52"/>
                    <a:pt x="65" y="52"/>
                  </a:cubicBezTo>
                  <a:close/>
                  <a:moveTo>
                    <a:pt x="93" y="52"/>
                  </a:moveTo>
                  <a:cubicBezTo>
                    <a:pt x="88" y="52"/>
                    <a:pt x="85" y="48"/>
                    <a:pt x="85" y="44"/>
                  </a:cubicBezTo>
                  <a:cubicBezTo>
                    <a:pt x="85" y="40"/>
                    <a:pt x="88" y="36"/>
                    <a:pt x="93" y="36"/>
                  </a:cubicBezTo>
                  <a:cubicBezTo>
                    <a:pt x="97" y="36"/>
                    <a:pt x="100" y="40"/>
                    <a:pt x="100" y="44"/>
                  </a:cubicBezTo>
                  <a:cubicBezTo>
                    <a:pt x="100"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53" name="Freeform 203">
              <a:extLst>
                <a:ext uri="{FF2B5EF4-FFF2-40B4-BE49-F238E27FC236}">
                  <a16:creationId xmlns:a16="http://schemas.microsoft.com/office/drawing/2014/main" id="{75335B29-4EBA-4E8B-8D53-4A5F784C5FA1}"/>
                </a:ext>
              </a:extLst>
            </p:cNvPr>
            <p:cNvSpPr>
              <a:spLocks noEditPoints="1"/>
            </p:cNvSpPr>
            <p:nvPr/>
          </p:nvSpPr>
          <p:spPr bwMode="auto">
            <a:xfrm rot="18900000">
              <a:off x="6390366" y="1374394"/>
              <a:ext cx="502731" cy="338533"/>
            </a:xfrm>
            <a:custGeom>
              <a:avLst/>
              <a:gdLst>
                <a:gd name="T0" fmla="*/ 88 w 131"/>
                <a:gd name="T1" fmla="*/ 0 h 88"/>
                <a:gd name="T2" fmla="*/ 44 w 131"/>
                <a:gd name="T3" fmla="*/ 0 h 88"/>
                <a:gd name="T4" fmla="*/ 0 w 131"/>
                <a:gd name="T5" fmla="*/ 44 h 88"/>
                <a:gd name="T6" fmla="*/ 0 w 131"/>
                <a:gd name="T7" fmla="*/ 44 h 88"/>
                <a:gd name="T8" fmla="*/ 44 w 131"/>
                <a:gd name="T9" fmla="*/ 88 h 88"/>
                <a:gd name="T10" fmla="*/ 88 w 131"/>
                <a:gd name="T11" fmla="*/ 88 h 88"/>
                <a:gd name="T12" fmla="*/ 131 w 131"/>
                <a:gd name="T13" fmla="*/ 44 h 88"/>
                <a:gd name="T14" fmla="*/ 131 w 131"/>
                <a:gd name="T15" fmla="*/ 44 h 88"/>
                <a:gd name="T16" fmla="*/ 88 w 131"/>
                <a:gd name="T17" fmla="*/ 0 h 88"/>
                <a:gd name="T18" fmla="*/ 38 w 131"/>
                <a:gd name="T19" fmla="*/ 52 h 88"/>
                <a:gd name="T20" fmla="*/ 31 w 131"/>
                <a:gd name="T21" fmla="*/ 44 h 88"/>
                <a:gd name="T22" fmla="*/ 38 w 131"/>
                <a:gd name="T23" fmla="*/ 36 h 88"/>
                <a:gd name="T24" fmla="*/ 46 w 131"/>
                <a:gd name="T25" fmla="*/ 44 h 88"/>
                <a:gd name="T26" fmla="*/ 38 w 131"/>
                <a:gd name="T27" fmla="*/ 52 h 88"/>
                <a:gd name="T28" fmla="*/ 66 w 131"/>
                <a:gd name="T29" fmla="*/ 52 h 88"/>
                <a:gd name="T30" fmla="*/ 58 w 131"/>
                <a:gd name="T31" fmla="*/ 44 h 88"/>
                <a:gd name="T32" fmla="*/ 66 w 131"/>
                <a:gd name="T33" fmla="*/ 36 h 88"/>
                <a:gd name="T34" fmla="*/ 74 w 131"/>
                <a:gd name="T35" fmla="*/ 44 h 88"/>
                <a:gd name="T36" fmla="*/ 66 w 131"/>
                <a:gd name="T37" fmla="*/ 52 h 88"/>
                <a:gd name="T38" fmla="*/ 93 w 131"/>
                <a:gd name="T39" fmla="*/ 52 h 88"/>
                <a:gd name="T40" fmla="*/ 85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8" y="0"/>
                  </a:moveTo>
                  <a:cubicBezTo>
                    <a:pt x="44" y="0"/>
                    <a:pt x="44" y="0"/>
                    <a:pt x="44" y="0"/>
                  </a:cubicBezTo>
                  <a:cubicBezTo>
                    <a:pt x="20" y="0"/>
                    <a:pt x="0" y="20"/>
                    <a:pt x="0" y="44"/>
                  </a:cubicBezTo>
                  <a:cubicBezTo>
                    <a:pt x="0" y="44"/>
                    <a:pt x="0" y="44"/>
                    <a:pt x="0" y="44"/>
                  </a:cubicBezTo>
                  <a:cubicBezTo>
                    <a:pt x="0" y="68"/>
                    <a:pt x="20" y="88"/>
                    <a:pt x="44" y="88"/>
                  </a:cubicBezTo>
                  <a:cubicBezTo>
                    <a:pt x="88" y="88"/>
                    <a:pt x="88" y="88"/>
                    <a:pt x="88" y="88"/>
                  </a:cubicBezTo>
                  <a:cubicBezTo>
                    <a:pt x="112" y="88"/>
                    <a:pt x="131" y="68"/>
                    <a:pt x="131" y="44"/>
                  </a:cubicBezTo>
                  <a:cubicBezTo>
                    <a:pt x="131" y="44"/>
                    <a:pt x="131" y="44"/>
                    <a:pt x="131" y="44"/>
                  </a:cubicBezTo>
                  <a:cubicBezTo>
                    <a:pt x="131" y="20"/>
                    <a:pt x="112" y="0"/>
                    <a:pt x="88" y="0"/>
                  </a:cubicBezTo>
                  <a:close/>
                  <a:moveTo>
                    <a:pt x="38" y="52"/>
                  </a:moveTo>
                  <a:cubicBezTo>
                    <a:pt x="34" y="52"/>
                    <a:pt x="31" y="48"/>
                    <a:pt x="31" y="44"/>
                  </a:cubicBezTo>
                  <a:cubicBezTo>
                    <a:pt x="31" y="40"/>
                    <a:pt x="34" y="36"/>
                    <a:pt x="38" y="36"/>
                  </a:cubicBezTo>
                  <a:cubicBezTo>
                    <a:pt x="43" y="36"/>
                    <a:pt x="46" y="40"/>
                    <a:pt x="46" y="44"/>
                  </a:cubicBezTo>
                  <a:cubicBezTo>
                    <a:pt x="46" y="48"/>
                    <a:pt x="43" y="52"/>
                    <a:pt x="38" y="52"/>
                  </a:cubicBezTo>
                  <a:close/>
                  <a:moveTo>
                    <a:pt x="66" y="52"/>
                  </a:moveTo>
                  <a:cubicBezTo>
                    <a:pt x="62" y="52"/>
                    <a:pt x="58" y="48"/>
                    <a:pt x="58" y="44"/>
                  </a:cubicBezTo>
                  <a:cubicBezTo>
                    <a:pt x="58" y="40"/>
                    <a:pt x="62" y="36"/>
                    <a:pt x="66" y="36"/>
                  </a:cubicBezTo>
                  <a:cubicBezTo>
                    <a:pt x="70" y="36"/>
                    <a:pt x="74" y="40"/>
                    <a:pt x="74" y="44"/>
                  </a:cubicBezTo>
                  <a:cubicBezTo>
                    <a:pt x="74" y="48"/>
                    <a:pt x="70" y="52"/>
                    <a:pt x="66"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54" name="Freeform 204">
              <a:extLst>
                <a:ext uri="{FF2B5EF4-FFF2-40B4-BE49-F238E27FC236}">
                  <a16:creationId xmlns:a16="http://schemas.microsoft.com/office/drawing/2014/main" id="{E6AB2C53-9322-4BC2-86D8-EBDC7E0CA278}"/>
                </a:ext>
              </a:extLst>
            </p:cNvPr>
            <p:cNvSpPr>
              <a:spLocks noEditPoints="1"/>
            </p:cNvSpPr>
            <p:nvPr/>
          </p:nvSpPr>
          <p:spPr bwMode="auto">
            <a:xfrm rot="18900000">
              <a:off x="7260443" y="504317"/>
              <a:ext cx="502731" cy="338533"/>
            </a:xfrm>
            <a:custGeom>
              <a:avLst/>
              <a:gdLst>
                <a:gd name="T0" fmla="*/ 87 w 131"/>
                <a:gd name="T1" fmla="*/ 0 h 88"/>
                <a:gd name="T2" fmla="*/ 44 w 131"/>
                <a:gd name="T3" fmla="*/ 0 h 88"/>
                <a:gd name="T4" fmla="*/ 0 w 131"/>
                <a:gd name="T5" fmla="*/ 44 h 88"/>
                <a:gd name="T6" fmla="*/ 0 w 131"/>
                <a:gd name="T7" fmla="*/ 44 h 88"/>
                <a:gd name="T8" fmla="*/ 44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6 w 131"/>
                <a:gd name="T25" fmla="*/ 44 h 88"/>
                <a:gd name="T26" fmla="*/ 38 w 131"/>
                <a:gd name="T27" fmla="*/ 52 h 88"/>
                <a:gd name="T28" fmla="*/ 65 w 131"/>
                <a:gd name="T29" fmla="*/ 52 h 88"/>
                <a:gd name="T30" fmla="*/ 58 w 131"/>
                <a:gd name="T31" fmla="*/ 44 h 88"/>
                <a:gd name="T32" fmla="*/ 65 w 131"/>
                <a:gd name="T33" fmla="*/ 36 h 88"/>
                <a:gd name="T34" fmla="*/ 73 w 131"/>
                <a:gd name="T35" fmla="*/ 44 h 88"/>
                <a:gd name="T36" fmla="*/ 65 w 131"/>
                <a:gd name="T37" fmla="*/ 52 h 88"/>
                <a:gd name="T38" fmla="*/ 93 w 131"/>
                <a:gd name="T39" fmla="*/ 52 h 88"/>
                <a:gd name="T40" fmla="*/ 85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4" y="0"/>
                    <a:pt x="44" y="0"/>
                    <a:pt x="44" y="0"/>
                  </a:cubicBezTo>
                  <a:cubicBezTo>
                    <a:pt x="20" y="0"/>
                    <a:pt x="0" y="20"/>
                    <a:pt x="0" y="44"/>
                  </a:cubicBezTo>
                  <a:cubicBezTo>
                    <a:pt x="0" y="44"/>
                    <a:pt x="0" y="44"/>
                    <a:pt x="0" y="44"/>
                  </a:cubicBezTo>
                  <a:cubicBezTo>
                    <a:pt x="0" y="68"/>
                    <a:pt x="20" y="88"/>
                    <a:pt x="44" y="88"/>
                  </a:cubicBezTo>
                  <a:cubicBezTo>
                    <a:pt x="87" y="88"/>
                    <a:pt x="87" y="88"/>
                    <a:pt x="87" y="88"/>
                  </a:cubicBezTo>
                  <a:cubicBezTo>
                    <a:pt x="111" y="88"/>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8" y="48"/>
                    <a:pt x="58" y="44"/>
                  </a:cubicBezTo>
                  <a:cubicBezTo>
                    <a:pt x="58" y="40"/>
                    <a:pt x="61" y="36"/>
                    <a:pt x="65" y="36"/>
                  </a:cubicBezTo>
                  <a:cubicBezTo>
                    <a:pt x="70" y="36"/>
                    <a:pt x="73" y="40"/>
                    <a:pt x="73" y="44"/>
                  </a:cubicBezTo>
                  <a:cubicBezTo>
                    <a:pt x="73" y="48"/>
                    <a:pt x="70" y="52"/>
                    <a:pt x="65"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55" name="Freeform 213">
              <a:extLst>
                <a:ext uri="{FF2B5EF4-FFF2-40B4-BE49-F238E27FC236}">
                  <a16:creationId xmlns:a16="http://schemas.microsoft.com/office/drawing/2014/main" id="{5DF1C5D9-1827-4CE0-A12E-DAF35736F538}"/>
                </a:ext>
              </a:extLst>
            </p:cNvPr>
            <p:cNvSpPr>
              <a:spLocks noEditPoints="1"/>
            </p:cNvSpPr>
            <p:nvPr/>
          </p:nvSpPr>
          <p:spPr bwMode="auto">
            <a:xfrm rot="18900000">
              <a:off x="2065783" y="6598316"/>
              <a:ext cx="502731" cy="334478"/>
            </a:xfrm>
            <a:custGeom>
              <a:avLst/>
              <a:gdLst>
                <a:gd name="T0" fmla="*/ 87 w 131"/>
                <a:gd name="T1" fmla="*/ 0 h 87"/>
                <a:gd name="T2" fmla="*/ 44 w 131"/>
                <a:gd name="T3" fmla="*/ 0 h 87"/>
                <a:gd name="T4" fmla="*/ 0 w 131"/>
                <a:gd name="T5" fmla="*/ 44 h 87"/>
                <a:gd name="T6" fmla="*/ 0 w 131"/>
                <a:gd name="T7" fmla="*/ 44 h 87"/>
                <a:gd name="T8" fmla="*/ 44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6 w 131"/>
                <a:gd name="T29" fmla="*/ 51 h 87"/>
                <a:gd name="T30" fmla="*/ 58 w 131"/>
                <a:gd name="T31" fmla="*/ 44 h 87"/>
                <a:gd name="T32" fmla="*/ 66 w 131"/>
                <a:gd name="T33" fmla="*/ 36 h 87"/>
                <a:gd name="T34" fmla="*/ 73 w 131"/>
                <a:gd name="T35" fmla="*/ 44 h 87"/>
                <a:gd name="T36" fmla="*/ 66 w 131"/>
                <a:gd name="T37" fmla="*/ 51 h 87"/>
                <a:gd name="T38" fmla="*/ 93 w 131"/>
                <a:gd name="T39" fmla="*/ 51 h 87"/>
                <a:gd name="T40" fmla="*/ 85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20" y="0"/>
                    <a:pt x="0" y="20"/>
                    <a:pt x="0" y="44"/>
                  </a:cubicBezTo>
                  <a:cubicBezTo>
                    <a:pt x="0" y="44"/>
                    <a:pt x="0" y="44"/>
                    <a:pt x="0" y="44"/>
                  </a:cubicBezTo>
                  <a:cubicBezTo>
                    <a:pt x="0" y="68"/>
                    <a:pt x="20" y="87"/>
                    <a:pt x="44" y="87"/>
                  </a:cubicBezTo>
                  <a:cubicBezTo>
                    <a:pt x="87" y="87"/>
                    <a:pt x="87" y="87"/>
                    <a:pt x="87" y="87"/>
                  </a:cubicBezTo>
                  <a:cubicBezTo>
                    <a:pt x="112" y="87"/>
                    <a:pt x="131" y="68"/>
                    <a:pt x="131" y="44"/>
                  </a:cubicBezTo>
                  <a:cubicBezTo>
                    <a:pt x="131" y="44"/>
                    <a:pt x="131" y="44"/>
                    <a:pt x="131" y="44"/>
                  </a:cubicBezTo>
                  <a:cubicBezTo>
                    <a:pt x="131" y="20"/>
                    <a:pt x="112"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6" y="51"/>
                  </a:moveTo>
                  <a:cubicBezTo>
                    <a:pt x="61" y="51"/>
                    <a:pt x="58" y="48"/>
                    <a:pt x="58" y="44"/>
                  </a:cubicBezTo>
                  <a:cubicBezTo>
                    <a:pt x="58" y="39"/>
                    <a:pt x="61" y="36"/>
                    <a:pt x="66" y="36"/>
                  </a:cubicBezTo>
                  <a:cubicBezTo>
                    <a:pt x="70" y="36"/>
                    <a:pt x="73" y="39"/>
                    <a:pt x="73" y="44"/>
                  </a:cubicBezTo>
                  <a:cubicBezTo>
                    <a:pt x="73" y="48"/>
                    <a:pt x="70" y="51"/>
                    <a:pt x="66" y="51"/>
                  </a:cubicBezTo>
                  <a:close/>
                  <a:moveTo>
                    <a:pt x="93" y="51"/>
                  </a:moveTo>
                  <a:cubicBezTo>
                    <a:pt x="89" y="51"/>
                    <a:pt x="85" y="48"/>
                    <a:pt x="85" y="44"/>
                  </a:cubicBezTo>
                  <a:cubicBezTo>
                    <a:pt x="85" y="39"/>
                    <a:pt x="89" y="36"/>
                    <a:pt x="93" y="36"/>
                  </a:cubicBezTo>
                  <a:cubicBezTo>
                    <a:pt x="97" y="36"/>
                    <a:pt x="101" y="39"/>
                    <a:pt x="101" y="44"/>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56" name="Freeform 214">
              <a:extLst>
                <a:ext uri="{FF2B5EF4-FFF2-40B4-BE49-F238E27FC236}">
                  <a16:creationId xmlns:a16="http://schemas.microsoft.com/office/drawing/2014/main" id="{6AD38ACB-4589-49A1-8D36-815637A9487C}"/>
                </a:ext>
              </a:extLst>
            </p:cNvPr>
            <p:cNvSpPr>
              <a:spLocks noEditPoints="1"/>
            </p:cNvSpPr>
            <p:nvPr/>
          </p:nvSpPr>
          <p:spPr bwMode="auto">
            <a:xfrm rot="18900000">
              <a:off x="2935860" y="5728239"/>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3 w 131"/>
                <a:gd name="T39" fmla="*/ 51 h 87"/>
                <a:gd name="T40" fmla="*/ 85 w 131"/>
                <a:gd name="T41" fmla="*/ 44 h 87"/>
                <a:gd name="T42" fmla="*/ 93 w 131"/>
                <a:gd name="T43" fmla="*/ 36 h 87"/>
                <a:gd name="T44" fmla="*/ 100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3" y="51"/>
                  </a:moveTo>
                  <a:cubicBezTo>
                    <a:pt x="88" y="51"/>
                    <a:pt x="85" y="48"/>
                    <a:pt x="85" y="44"/>
                  </a:cubicBezTo>
                  <a:cubicBezTo>
                    <a:pt x="85" y="39"/>
                    <a:pt x="88" y="36"/>
                    <a:pt x="93" y="36"/>
                  </a:cubicBezTo>
                  <a:cubicBezTo>
                    <a:pt x="97" y="36"/>
                    <a:pt x="100" y="39"/>
                    <a:pt x="100" y="44"/>
                  </a:cubicBezTo>
                  <a:cubicBezTo>
                    <a:pt x="100"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57" name="Freeform 215">
              <a:extLst>
                <a:ext uri="{FF2B5EF4-FFF2-40B4-BE49-F238E27FC236}">
                  <a16:creationId xmlns:a16="http://schemas.microsoft.com/office/drawing/2014/main" id="{975A561A-6537-4FB1-8838-E0A320585ACE}"/>
                </a:ext>
              </a:extLst>
            </p:cNvPr>
            <p:cNvSpPr>
              <a:spLocks noEditPoints="1"/>
            </p:cNvSpPr>
            <p:nvPr/>
          </p:nvSpPr>
          <p:spPr bwMode="auto">
            <a:xfrm rot="18900000">
              <a:off x="3803070" y="4861029"/>
              <a:ext cx="502731" cy="334478"/>
            </a:xfrm>
            <a:custGeom>
              <a:avLst/>
              <a:gdLst>
                <a:gd name="T0" fmla="*/ 88 w 131"/>
                <a:gd name="T1" fmla="*/ 0 h 87"/>
                <a:gd name="T2" fmla="*/ 44 w 131"/>
                <a:gd name="T3" fmla="*/ 0 h 87"/>
                <a:gd name="T4" fmla="*/ 0 w 131"/>
                <a:gd name="T5" fmla="*/ 44 h 87"/>
                <a:gd name="T6" fmla="*/ 0 w 131"/>
                <a:gd name="T7" fmla="*/ 44 h 87"/>
                <a:gd name="T8" fmla="*/ 44 w 131"/>
                <a:gd name="T9" fmla="*/ 87 h 87"/>
                <a:gd name="T10" fmla="*/ 88 w 131"/>
                <a:gd name="T11" fmla="*/ 87 h 87"/>
                <a:gd name="T12" fmla="*/ 131 w 131"/>
                <a:gd name="T13" fmla="*/ 44 h 87"/>
                <a:gd name="T14" fmla="*/ 131 w 131"/>
                <a:gd name="T15" fmla="*/ 44 h 87"/>
                <a:gd name="T16" fmla="*/ 88 w 131"/>
                <a:gd name="T17" fmla="*/ 0 h 87"/>
                <a:gd name="T18" fmla="*/ 38 w 131"/>
                <a:gd name="T19" fmla="*/ 51 h 87"/>
                <a:gd name="T20" fmla="*/ 31 w 131"/>
                <a:gd name="T21" fmla="*/ 44 h 87"/>
                <a:gd name="T22" fmla="*/ 38 w 131"/>
                <a:gd name="T23" fmla="*/ 36 h 87"/>
                <a:gd name="T24" fmla="*/ 46 w 131"/>
                <a:gd name="T25" fmla="*/ 44 h 87"/>
                <a:gd name="T26" fmla="*/ 38 w 131"/>
                <a:gd name="T27" fmla="*/ 51 h 87"/>
                <a:gd name="T28" fmla="*/ 66 w 131"/>
                <a:gd name="T29" fmla="*/ 51 h 87"/>
                <a:gd name="T30" fmla="*/ 58 w 131"/>
                <a:gd name="T31" fmla="*/ 44 h 87"/>
                <a:gd name="T32" fmla="*/ 66 w 131"/>
                <a:gd name="T33" fmla="*/ 36 h 87"/>
                <a:gd name="T34" fmla="*/ 74 w 131"/>
                <a:gd name="T35" fmla="*/ 44 h 87"/>
                <a:gd name="T36" fmla="*/ 66 w 131"/>
                <a:gd name="T37" fmla="*/ 51 h 87"/>
                <a:gd name="T38" fmla="*/ 93 w 131"/>
                <a:gd name="T39" fmla="*/ 51 h 87"/>
                <a:gd name="T40" fmla="*/ 85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20"/>
                    <a:pt x="0" y="44"/>
                  </a:cubicBezTo>
                  <a:cubicBezTo>
                    <a:pt x="0" y="44"/>
                    <a:pt x="0" y="44"/>
                    <a:pt x="0" y="44"/>
                  </a:cubicBezTo>
                  <a:cubicBezTo>
                    <a:pt x="0" y="68"/>
                    <a:pt x="20" y="87"/>
                    <a:pt x="44" y="87"/>
                  </a:cubicBezTo>
                  <a:cubicBezTo>
                    <a:pt x="88" y="87"/>
                    <a:pt x="88" y="87"/>
                    <a:pt x="88" y="87"/>
                  </a:cubicBezTo>
                  <a:cubicBezTo>
                    <a:pt x="112" y="87"/>
                    <a:pt x="131" y="68"/>
                    <a:pt x="131" y="44"/>
                  </a:cubicBezTo>
                  <a:cubicBezTo>
                    <a:pt x="131" y="44"/>
                    <a:pt x="131" y="44"/>
                    <a:pt x="131" y="44"/>
                  </a:cubicBezTo>
                  <a:cubicBezTo>
                    <a:pt x="131" y="20"/>
                    <a:pt x="112" y="0"/>
                    <a:pt x="88" y="0"/>
                  </a:cubicBezTo>
                  <a:close/>
                  <a:moveTo>
                    <a:pt x="38" y="51"/>
                  </a:moveTo>
                  <a:cubicBezTo>
                    <a:pt x="34" y="51"/>
                    <a:pt x="31" y="48"/>
                    <a:pt x="31" y="44"/>
                  </a:cubicBezTo>
                  <a:cubicBezTo>
                    <a:pt x="31" y="39"/>
                    <a:pt x="34" y="36"/>
                    <a:pt x="38" y="36"/>
                  </a:cubicBezTo>
                  <a:cubicBezTo>
                    <a:pt x="43" y="36"/>
                    <a:pt x="46" y="39"/>
                    <a:pt x="46" y="44"/>
                  </a:cubicBezTo>
                  <a:cubicBezTo>
                    <a:pt x="46" y="48"/>
                    <a:pt x="43" y="51"/>
                    <a:pt x="38" y="51"/>
                  </a:cubicBezTo>
                  <a:close/>
                  <a:moveTo>
                    <a:pt x="66" y="51"/>
                  </a:moveTo>
                  <a:cubicBezTo>
                    <a:pt x="62" y="51"/>
                    <a:pt x="58" y="48"/>
                    <a:pt x="58" y="44"/>
                  </a:cubicBezTo>
                  <a:cubicBezTo>
                    <a:pt x="58" y="39"/>
                    <a:pt x="62" y="36"/>
                    <a:pt x="66" y="36"/>
                  </a:cubicBezTo>
                  <a:cubicBezTo>
                    <a:pt x="70" y="36"/>
                    <a:pt x="74" y="39"/>
                    <a:pt x="74" y="44"/>
                  </a:cubicBezTo>
                  <a:cubicBezTo>
                    <a:pt x="74" y="48"/>
                    <a:pt x="70" y="51"/>
                    <a:pt x="66" y="51"/>
                  </a:cubicBezTo>
                  <a:close/>
                  <a:moveTo>
                    <a:pt x="93" y="51"/>
                  </a:moveTo>
                  <a:cubicBezTo>
                    <a:pt x="89" y="51"/>
                    <a:pt x="85" y="48"/>
                    <a:pt x="85" y="44"/>
                  </a:cubicBezTo>
                  <a:cubicBezTo>
                    <a:pt x="85" y="39"/>
                    <a:pt x="89" y="36"/>
                    <a:pt x="93" y="36"/>
                  </a:cubicBezTo>
                  <a:cubicBezTo>
                    <a:pt x="97" y="36"/>
                    <a:pt x="101" y="39"/>
                    <a:pt x="101" y="44"/>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58" name="Freeform 216">
              <a:extLst>
                <a:ext uri="{FF2B5EF4-FFF2-40B4-BE49-F238E27FC236}">
                  <a16:creationId xmlns:a16="http://schemas.microsoft.com/office/drawing/2014/main" id="{214CBF60-593D-4873-B28F-88218FE078D6}"/>
                </a:ext>
              </a:extLst>
            </p:cNvPr>
            <p:cNvSpPr>
              <a:spLocks noEditPoints="1"/>
            </p:cNvSpPr>
            <p:nvPr/>
          </p:nvSpPr>
          <p:spPr bwMode="auto">
            <a:xfrm rot="18900000">
              <a:off x="4673147" y="3990952"/>
              <a:ext cx="502731" cy="334478"/>
            </a:xfrm>
            <a:custGeom>
              <a:avLst/>
              <a:gdLst>
                <a:gd name="T0" fmla="*/ 87 w 131"/>
                <a:gd name="T1" fmla="*/ 0 h 87"/>
                <a:gd name="T2" fmla="*/ 44 w 131"/>
                <a:gd name="T3" fmla="*/ 0 h 87"/>
                <a:gd name="T4" fmla="*/ 0 w 131"/>
                <a:gd name="T5" fmla="*/ 44 h 87"/>
                <a:gd name="T6" fmla="*/ 0 w 131"/>
                <a:gd name="T7" fmla="*/ 44 h 87"/>
                <a:gd name="T8" fmla="*/ 44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8 w 131"/>
                <a:gd name="T31" fmla="*/ 44 h 87"/>
                <a:gd name="T32" fmla="*/ 65 w 131"/>
                <a:gd name="T33" fmla="*/ 36 h 87"/>
                <a:gd name="T34" fmla="*/ 73 w 131"/>
                <a:gd name="T35" fmla="*/ 44 h 87"/>
                <a:gd name="T36" fmla="*/ 65 w 131"/>
                <a:gd name="T37" fmla="*/ 51 h 87"/>
                <a:gd name="T38" fmla="*/ 93 w 131"/>
                <a:gd name="T39" fmla="*/ 51 h 87"/>
                <a:gd name="T40" fmla="*/ 85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20" y="0"/>
                    <a:pt x="0" y="20"/>
                    <a:pt x="0" y="44"/>
                  </a:cubicBezTo>
                  <a:cubicBezTo>
                    <a:pt x="0" y="44"/>
                    <a:pt x="0" y="44"/>
                    <a:pt x="0" y="44"/>
                  </a:cubicBezTo>
                  <a:cubicBezTo>
                    <a:pt x="0" y="68"/>
                    <a:pt x="20" y="87"/>
                    <a:pt x="44"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8" y="48"/>
                    <a:pt x="58" y="44"/>
                  </a:cubicBezTo>
                  <a:cubicBezTo>
                    <a:pt x="58" y="39"/>
                    <a:pt x="61" y="36"/>
                    <a:pt x="65" y="36"/>
                  </a:cubicBezTo>
                  <a:cubicBezTo>
                    <a:pt x="70" y="36"/>
                    <a:pt x="73" y="39"/>
                    <a:pt x="73" y="44"/>
                  </a:cubicBezTo>
                  <a:cubicBezTo>
                    <a:pt x="73" y="48"/>
                    <a:pt x="70" y="51"/>
                    <a:pt x="65" y="51"/>
                  </a:cubicBezTo>
                  <a:close/>
                  <a:moveTo>
                    <a:pt x="93" y="51"/>
                  </a:moveTo>
                  <a:cubicBezTo>
                    <a:pt x="89" y="51"/>
                    <a:pt x="85" y="48"/>
                    <a:pt x="85" y="44"/>
                  </a:cubicBezTo>
                  <a:cubicBezTo>
                    <a:pt x="85" y="39"/>
                    <a:pt x="89" y="36"/>
                    <a:pt x="93" y="36"/>
                  </a:cubicBezTo>
                  <a:cubicBezTo>
                    <a:pt x="97" y="36"/>
                    <a:pt x="101" y="39"/>
                    <a:pt x="101" y="44"/>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59" name="Freeform 217">
              <a:extLst>
                <a:ext uri="{FF2B5EF4-FFF2-40B4-BE49-F238E27FC236}">
                  <a16:creationId xmlns:a16="http://schemas.microsoft.com/office/drawing/2014/main" id="{531E397F-C22F-455B-B118-E9545AB62BA2}"/>
                </a:ext>
              </a:extLst>
            </p:cNvPr>
            <p:cNvSpPr>
              <a:spLocks noEditPoints="1"/>
            </p:cNvSpPr>
            <p:nvPr/>
          </p:nvSpPr>
          <p:spPr bwMode="auto">
            <a:xfrm rot="18900000">
              <a:off x="5543224" y="3120875"/>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60" name="Freeform 218">
              <a:extLst>
                <a:ext uri="{FF2B5EF4-FFF2-40B4-BE49-F238E27FC236}">
                  <a16:creationId xmlns:a16="http://schemas.microsoft.com/office/drawing/2014/main" id="{3C54E903-1D82-4272-B6B4-EC9AEBEBEDEB}"/>
                </a:ext>
              </a:extLst>
            </p:cNvPr>
            <p:cNvSpPr>
              <a:spLocks noEditPoints="1"/>
            </p:cNvSpPr>
            <p:nvPr/>
          </p:nvSpPr>
          <p:spPr bwMode="auto">
            <a:xfrm rot="18900000">
              <a:off x="6410434" y="2253665"/>
              <a:ext cx="502731" cy="334478"/>
            </a:xfrm>
            <a:custGeom>
              <a:avLst/>
              <a:gdLst>
                <a:gd name="T0" fmla="*/ 88 w 131"/>
                <a:gd name="T1" fmla="*/ 0 h 87"/>
                <a:gd name="T2" fmla="*/ 44 w 131"/>
                <a:gd name="T3" fmla="*/ 0 h 87"/>
                <a:gd name="T4" fmla="*/ 0 w 131"/>
                <a:gd name="T5" fmla="*/ 44 h 87"/>
                <a:gd name="T6" fmla="*/ 0 w 131"/>
                <a:gd name="T7" fmla="*/ 44 h 87"/>
                <a:gd name="T8" fmla="*/ 44 w 131"/>
                <a:gd name="T9" fmla="*/ 87 h 87"/>
                <a:gd name="T10" fmla="*/ 88 w 131"/>
                <a:gd name="T11" fmla="*/ 87 h 87"/>
                <a:gd name="T12" fmla="*/ 131 w 131"/>
                <a:gd name="T13" fmla="*/ 44 h 87"/>
                <a:gd name="T14" fmla="*/ 131 w 131"/>
                <a:gd name="T15" fmla="*/ 44 h 87"/>
                <a:gd name="T16" fmla="*/ 88 w 131"/>
                <a:gd name="T17" fmla="*/ 0 h 87"/>
                <a:gd name="T18" fmla="*/ 38 w 131"/>
                <a:gd name="T19" fmla="*/ 51 h 87"/>
                <a:gd name="T20" fmla="*/ 31 w 131"/>
                <a:gd name="T21" fmla="*/ 44 h 87"/>
                <a:gd name="T22" fmla="*/ 38 w 131"/>
                <a:gd name="T23" fmla="*/ 36 h 87"/>
                <a:gd name="T24" fmla="*/ 46 w 131"/>
                <a:gd name="T25" fmla="*/ 44 h 87"/>
                <a:gd name="T26" fmla="*/ 38 w 131"/>
                <a:gd name="T27" fmla="*/ 51 h 87"/>
                <a:gd name="T28" fmla="*/ 66 w 131"/>
                <a:gd name="T29" fmla="*/ 51 h 87"/>
                <a:gd name="T30" fmla="*/ 58 w 131"/>
                <a:gd name="T31" fmla="*/ 44 h 87"/>
                <a:gd name="T32" fmla="*/ 66 w 131"/>
                <a:gd name="T33" fmla="*/ 36 h 87"/>
                <a:gd name="T34" fmla="*/ 74 w 131"/>
                <a:gd name="T35" fmla="*/ 44 h 87"/>
                <a:gd name="T36" fmla="*/ 66 w 131"/>
                <a:gd name="T37" fmla="*/ 51 h 87"/>
                <a:gd name="T38" fmla="*/ 93 w 131"/>
                <a:gd name="T39" fmla="*/ 51 h 87"/>
                <a:gd name="T40" fmla="*/ 85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20"/>
                    <a:pt x="0" y="44"/>
                  </a:cubicBezTo>
                  <a:cubicBezTo>
                    <a:pt x="0" y="44"/>
                    <a:pt x="0" y="44"/>
                    <a:pt x="0" y="44"/>
                  </a:cubicBezTo>
                  <a:cubicBezTo>
                    <a:pt x="0" y="68"/>
                    <a:pt x="20" y="87"/>
                    <a:pt x="44" y="87"/>
                  </a:cubicBezTo>
                  <a:cubicBezTo>
                    <a:pt x="88" y="87"/>
                    <a:pt x="88" y="87"/>
                    <a:pt x="88" y="87"/>
                  </a:cubicBezTo>
                  <a:cubicBezTo>
                    <a:pt x="112" y="87"/>
                    <a:pt x="131" y="68"/>
                    <a:pt x="131" y="44"/>
                  </a:cubicBezTo>
                  <a:cubicBezTo>
                    <a:pt x="131" y="44"/>
                    <a:pt x="131" y="44"/>
                    <a:pt x="131" y="44"/>
                  </a:cubicBezTo>
                  <a:cubicBezTo>
                    <a:pt x="131" y="20"/>
                    <a:pt x="112" y="0"/>
                    <a:pt x="88" y="0"/>
                  </a:cubicBezTo>
                  <a:close/>
                  <a:moveTo>
                    <a:pt x="38" y="51"/>
                  </a:moveTo>
                  <a:cubicBezTo>
                    <a:pt x="34" y="51"/>
                    <a:pt x="31" y="48"/>
                    <a:pt x="31" y="44"/>
                  </a:cubicBezTo>
                  <a:cubicBezTo>
                    <a:pt x="31" y="39"/>
                    <a:pt x="34" y="36"/>
                    <a:pt x="38" y="36"/>
                  </a:cubicBezTo>
                  <a:cubicBezTo>
                    <a:pt x="43" y="36"/>
                    <a:pt x="46" y="39"/>
                    <a:pt x="46" y="44"/>
                  </a:cubicBezTo>
                  <a:cubicBezTo>
                    <a:pt x="46" y="48"/>
                    <a:pt x="43" y="51"/>
                    <a:pt x="38" y="51"/>
                  </a:cubicBezTo>
                  <a:close/>
                  <a:moveTo>
                    <a:pt x="66" y="51"/>
                  </a:moveTo>
                  <a:cubicBezTo>
                    <a:pt x="62" y="51"/>
                    <a:pt x="58" y="48"/>
                    <a:pt x="58" y="44"/>
                  </a:cubicBezTo>
                  <a:cubicBezTo>
                    <a:pt x="58" y="39"/>
                    <a:pt x="62" y="36"/>
                    <a:pt x="66" y="36"/>
                  </a:cubicBezTo>
                  <a:cubicBezTo>
                    <a:pt x="70" y="36"/>
                    <a:pt x="74" y="39"/>
                    <a:pt x="74" y="44"/>
                  </a:cubicBezTo>
                  <a:cubicBezTo>
                    <a:pt x="74" y="48"/>
                    <a:pt x="70" y="51"/>
                    <a:pt x="66" y="51"/>
                  </a:cubicBezTo>
                  <a:close/>
                  <a:moveTo>
                    <a:pt x="93" y="51"/>
                  </a:moveTo>
                  <a:cubicBezTo>
                    <a:pt x="89" y="51"/>
                    <a:pt x="85" y="48"/>
                    <a:pt x="85" y="44"/>
                  </a:cubicBezTo>
                  <a:cubicBezTo>
                    <a:pt x="85" y="39"/>
                    <a:pt x="89" y="36"/>
                    <a:pt x="93" y="36"/>
                  </a:cubicBezTo>
                  <a:cubicBezTo>
                    <a:pt x="97" y="36"/>
                    <a:pt x="101" y="39"/>
                    <a:pt x="101" y="44"/>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61" name="Freeform 219">
              <a:extLst>
                <a:ext uri="{FF2B5EF4-FFF2-40B4-BE49-F238E27FC236}">
                  <a16:creationId xmlns:a16="http://schemas.microsoft.com/office/drawing/2014/main" id="{C3AF18A2-F09A-4207-85D2-709ED642ABD9}"/>
                </a:ext>
              </a:extLst>
            </p:cNvPr>
            <p:cNvSpPr>
              <a:spLocks noEditPoints="1"/>
            </p:cNvSpPr>
            <p:nvPr/>
          </p:nvSpPr>
          <p:spPr bwMode="auto">
            <a:xfrm rot="18900000">
              <a:off x="7280511" y="1383588"/>
              <a:ext cx="502731" cy="334478"/>
            </a:xfrm>
            <a:custGeom>
              <a:avLst/>
              <a:gdLst>
                <a:gd name="T0" fmla="*/ 87 w 131"/>
                <a:gd name="T1" fmla="*/ 0 h 87"/>
                <a:gd name="T2" fmla="*/ 44 w 131"/>
                <a:gd name="T3" fmla="*/ 0 h 87"/>
                <a:gd name="T4" fmla="*/ 0 w 131"/>
                <a:gd name="T5" fmla="*/ 44 h 87"/>
                <a:gd name="T6" fmla="*/ 0 w 131"/>
                <a:gd name="T7" fmla="*/ 44 h 87"/>
                <a:gd name="T8" fmla="*/ 44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8 w 131"/>
                <a:gd name="T31" fmla="*/ 44 h 87"/>
                <a:gd name="T32" fmla="*/ 65 w 131"/>
                <a:gd name="T33" fmla="*/ 36 h 87"/>
                <a:gd name="T34" fmla="*/ 73 w 131"/>
                <a:gd name="T35" fmla="*/ 44 h 87"/>
                <a:gd name="T36" fmla="*/ 65 w 131"/>
                <a:gd name="T37" fmla="*/ 51 h 87"/>
                <a:gd name="T38" fmla="*/ 93 w 131"/>
                <a:gd name="T39" fmla="*/ 51 h 87"/>
                <a:gd name="T40" fmla="*/ 85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19" y="0"/>
                    <a:pt x="0" y="20"/>
                    <a:pt x="0" y="44"/>
                  </a:cubicBezTo>
                  <a:cubicBezTo>
                    <a:pt x="0" y="44"/>
                    <a:pt x="0" y="44"/>
                    <a:pt x="0" y="44"/>
                  </a:cubicBezTo>
                  <a:cubicBezTo>
                    <a:pt x="0" y="68"/>
                    <a:pt x="19" y="87"/>
                    <a:pt x="44"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8" y="48"/>
                    <a:pt x="58" y="44"/>
                  </a:cubicBezTo>
                  <a:cubicBezTo>
                    <a:pt x="58" y="39"/>
                    <a:pt x="61" y="36"/>
                    <a:pt x="65" y="36"/>
                  </a:cubicBezTo>
                  <a:cubicBezTo>
                    <a:pt x="70" y="36"/>
                    <a:pt x="73" y="39"/>
                    <a:pt x="73" y="44"/>
                  </a:cubicBezTo>
                  <a:cubicBezTo>
                    <a:pt x="73" y="48"/>
                    <a:pt x="70" y="51"/>
                    <a:pt x="65" y="51"/>
                  </a:cubicBezTo>
                  <a:close/>
                  <a:moveTo>
                    <a:pt x="93" y="51"/>
                  </a:moveTo>
                  <a:cubicBezTo>
                    <a:pt x="89" y="51"/>
                    <a:pt x="85" y="48"/>
                    <a:pt x="85" y="44"/>
                  </a:cubicBezTo>
                  <a:cubicBezTo>
                    <a:pt x="85" y="39"/>
                    <a:pt x="89" y="36"/>
                    <a:pt x="93" y="36"/>
                  </a:cubicBezTo>
                  <a:cubicBezTo>
                    <a:pt x="97" y="36"/>
                    <a:pt x="101" y="39"/>
                    <a:pt x="101" y="44"/>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62" name="Freeform 220">
              <a:extLst>
                <a:ext uri="{FF2B5EF4-FFF2-40B4-BE49-F238E27FC236}">
                  <a16:creationId xmlns:a16="http://schemas.microsoft.com/office/drawing/2014/main" id="{F0E635C8-3AFD-4134-A3EA-D54366D94733}"/>
                </a:ext>
              </a:extLst>
            </p:cNvPr>
            <p:cNvSpPr>
              <a:spLocks noEditPoints="1"/>
            </p:cNvSpPr>
            <p:nvPr/>
          </p:nvSpPr>
          <p:spPr bwMode="auto">
            <a:xfrm rot="18900000">
              <a:off x="8150588" y="513511"/>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5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3" y="51"/>
                    <a:pt x="30" y="48"/>
                    <a:pt x="30" y="44"/>
                  </a:cubicBezTo>
                  <a:cubicBezTo>
                    <a:pt x="30" y="39"/>
                    <a:pt x="33" y="36"/>
                    <a:pt x="38" y="36"/>
                  </a:cubicBezTo>
                  <a:cubicBezTo>
                    <a:pt x="42" y="36"/>
                    <a:pt x="45" y="39"/>
                    <a:pt x="45" y="44"/>
                  </a:cubicBezTo>
                  <a:cubicBezTo>
                    <a:pt x="45"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63" name="Freeform 228">
              <a:extLst>
                <a:ext uri="{FF2B5EF4-FFF2-40B4-BE49-F238E27FC236}">
                  <a16:creationId xmlns:a16="http://schemas.microsoft.com/office/drawing/2014/main" id="{7D09B145-0F5F-4CB9-9625-71A27B67F020}"/>
                </a:ext>
              </a:extLst>
            </p:cNvPr>
            <p:cNvSpPr>
              <a:spLocks noEditPoints="1"/>
            </p:cNvSpPr>
            <p:nvPr/>
          </p:nvSpPr>
          <p:spPr bwMode="auto">
            <a:xfrm rot="18900000">
              <a:off x="2944460" y="6619817"/>
              <a:ext cx="502731" cy="334478"/>
            </a:xfrm>
            <a:custGeom>
              <a:avLst/>
              <a:gdLst>
                <a:gd name="T0" fmla="*/ 87 w 131"/>
                <a:gd name="T1" fmla="*/ 0 h 87"/>
                <a:gd name="T2" fmla="*/ 44 w 131"/>
                <a:gd name="T3" fmla="*/ 0 h 87"/>
                <a:gd name="T4" fmla="*/ 0 w 131"/>
                <a:gd name="T5" fmla="*/ 43 h 87"/>
                <a:gd name="T6" fmla="*/ 0 w 131"/>
                <a:gd name="T7" fmla="*/ 43 h 87"/>
                <a:gd name="T8" fmla="*/ 44 w 131"/>
                <a:gd name="T9" fmla="*/ 87 h 87"/>
                <a:gd name="T10" fmla="*/ 87 w 131"/>
                <a:gd name="T11" fmla="*/ 87 h 87"/>
                <a:gd name="T12" fmla="*/ 131 w 131"/>
                <a:gd name="T13" fmla="*/ 43 h 87"/>
                <a:gd name="T14" fmla="*/ 131 w 131"/>
                <a:gd name="T15" fmla="*/ 43 h 87"/>
                <a:gd name="T16" fmla="*/ 87 w 131"/>
                <a:gd name="T17" fmla="*/ 0 h 87"/>
                <a:gd name="T18" fmla="*/ 38 w 131"/>
                <a:gd name="T19" fmla="*/ 51 h 87"/>
                <a:gd name="T20" fmla="*/ 31 w 131"/>
                <a:gd name="T21" fmla="*/ 43 h 87"/>
                <a:gd name="T22" fmla="*/ 38 w 131"/>
                <a:gd name="T23" fmla="*/ 35 h 87"/>
                <a:gd name="T24" fmla="*/ 46 w 131"/>
                <a:gd name="T25" fmla="*/ 43 h 87"/>
                <a:gd name="T26" fmla="*/ 38 w 131"/>
                <a:gd name="T27" fmla="*/ 51 h 87"/>
                <a:gd name="T28" fmla="*/ 66 w 131"/>
                <a:gd name="T29" fmla="*/ 51 h 87"/>
                <a:gd name="T30" fmla="*/ 58 w 131"/>
                <a:gd name="T31" fmla="*/ 43 h 87"/>
                <a:gd name="T32" fmla="*/ 66 w 131"/>
                <a:gd name="T33" fmla="*/ 35 h 87"/>
                <a:gd name="T34" fmla="*/ 73 w 131"/>
                <a:gd name="T35" fmla="*/ 43 h 87"/>
                <a:gd name="T36" fmla="*/ 66 w 131"/>
                <a:gd name="T37" fmla="*/ 51 h 87"/>
                <a:gd name="T38" fmla="*/ 93 w 131"/>
                <a:gd name="T39" fmla="*/ 51 h 87"/>
                <a:gd name="T40" fmla="*/ 85 w 131"/>
                <a:gd name="T41" fmla="*/ 43 h 87"/>
                <a:gd name="T42" fmla="*/ 93 w 131"/>
                <a:gd name="T43" fmla="*/ 35 h 87"/>
                <a:gd name="T44" fmla="*/ 101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20" y="0"/>
                    <a:pt x="0" y="19"/>
                    <a:pt x="0" y="43"/>
                  </a:cubicBezTo>
                  <a:cubicBezTo>
                    <a:pt x="0" y="43"/>
                    <a:pt x="0" y="43"/>
                    <a:pt x="0" y="43"/>
                  </a:cubicBezTo>
                  <a:cubicBezTo>
                    <a:pt x="0" y="67"/>
                    <a:pt x="20" y="87"/>
                    <a:pt x="44" y="87"/>
                  </a:cubicBezTo>
                  <a:cubicBezTo>
                    <a:pt x="87" y="87"/>
                    <a:pt x="87" y="87"/>
                    <a:pt x="87" y="87"/>
                  </a:cubicBezTo>
                  <a:cubicBezTo>
                    <a:pt x="112" y="87"/>
                    <a:pt x="131" y="67"/>
                    <a:pt x="131" y="43"/>
                  </a:cubicBezTo>
                  <a:cubicBezTo>
                    <a:pt x="131" y="43"/>
                    <a:pt x="131" y="43"/>
                    <a:pt x="131" y="43"/>
                  </a:cubicBezTo>
                  <a:cubicBezTo>
                    <a:pt x="131" y="19"/>
                    <a:pt x="112" y="0"/>
                    <a:pt x="87" y="0"/>
                  </a:cubicBezTo>
                  <a:close/>
                  <a:moveTo>
                    <a:pt x="38" y="51"/>
                  </a:moveTo>
                  <a:cubicBezTo>
                    <a:pt x="34" y="51"/>
                    <a:pt x="31" y="47"/>
                    <a:pt x="31" y="43"/>
                  </a:cubicBezTo>
                  <a:cubicBezTo>
                    <a:pt x="31" y="39"/>
                    <a:pt x="34" y="35"/>
                    <a:pt x="38" y="35"/>
                  </a:cubicBezTo>
                  <a:cubicBezTo>
                    <a:pt x="43" y="35"/>
                    <a:pt x="46" y="39"/>
                    <a:pt x="46" y="43"/>
                  </a:cubicBezTo>
                  <a:cubicBezTo>
                    <a:pt x="46" y="47"/>
                    <a:pt x="43" y="51"/>
                    <a:pt x="38" y="51"/>
                  </a:cubicBezTo>
                  <a:close/>
                  <a:moveTo>
                    <a:pt x="66" y="51"/>
                  </a:moveTo>
                  <a:cubicBezTo>
                    <a:pt x="61" y="51"/>
                    <a:pt x="58" y="47"/>
                    <a:pt x="58" y="43"/>
                  </a:cubicBezTo>
                  <a:cubicBezTo>
                    <a:pt x="58" y="39"/>
                    <a:pt x="61" y="35"/>
                    <a:pt x="66" y="35"/>
                  </a:cubicBezTo>
                  <a:cubicBezTo>
                    <a:pt x="70" y="35"/>
                    <a:pt x="73" y="39"/>
                    <a:pt x="73" y="43"/>
                  </a:cubicBezTo>
                  <a:cubicBezTo>
                    <a:pt x="73" y="47"/>
                    <a:pt x="70" y="51"/>
                    <a:pt x="66" y="51"/>
                  </a:cubicBezTo>
                  <a:close/>
                  <a:moveTo>
                    <a:pt x="93" y="51"/>
                  </a:moveTo>
                  <a:cubicBezTo>
                    <a:pt x="89" y="51"/>
                    <a:pt x="85" y="47"/>
                    <a:pt x="85" y="43"/>
                  </a:cubicBezTo>
                  <a:cubicBezTo>
                    <a:pt x="85" y="39"/>
                    <a:pt x="89" y="35"/>
                    <a:pt x="93" y="35"/>
                  </a:cubicBezTo>
                  <a:cubicBezTo>
                    <a:pt x="97" y="35"/>
                    <a:pt x="101" y="39"/>
                    <a:pt x="101" y="43"/>
                  </a:cubicBezTo>
                  <a:cubicBezTo>
                    <a:pt x="101" y="47"/>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64" name="Freeform 229">
              <a:extLst>
                <a:ext uri="{FF2B5EF4-FFF2-40B4-BE49-F238E27FC236}">
                  <a16:creationId xmlns:a16="http://schemas.microsoft.com/office/drawing/2014/main" id="{17B9FF91-685D-4F28-A6DE-F7F320452B28}"/>
                </a:ext>
              </a:extLst>
            </p:cNvPr>
            <p:cNvSpPr>
              <a:spLocks noEditPoints="1"/>
            </p:cNvSpPr>
            <p:nvPr/>
          </p:nvSpPr>
          <p:spPr bwMode="auto">
            <a:xfrm rot="18900000">
              <a:off x="3814537" y="5749740"/>
              <a:ext cx="502731" cy="334478"/>
            </a:xfrm>
            <a:custGeom>
              <a:avLst/>
              <a:gdLst>
                <a:gd name="T0" fmla="*/ 87 w 131"/>
                <a:gd name="T1" fmla="*/ 0 h 87"/>
                <a:gd name="T2" fmla="*/ 43 w 131"/>
                <a:gd name="T3" fmla="*/ 0 h 87"/>
                <a:gd name="T4" fmla="*/ 0 w 131"/>
                <a:gd name="T5" fmla="*/ 43 h 87"/>
                <a:gd name="T6" fmla="*/ 0 w 131"/>
                <a:gd name="T7" fmla="*/ 43 h 87"/>
                <a:gd name="T8" fmla="*/ 43 w 131"/>
                <a:gd name="T9" fmla="*/ 87 h 87"/>
                <a:gd name="T10" fmla="*/ 87 w 131"/>
                <a:gd name="T11" fmla="*/ 87 h 87"/>
                <a:gd name="T12" fmla="*/ 131 w 131"/>
                <a:gd name="T13" fmla="*/ 43 h 87"/>
                <a:gd name="T14" fmla="*/ 131 w 131"/>
                <a:gd name="T15" fmla="*/ 43 h 87"/>
                <a:gd name="T16" fmla="*/ 87 w 131"/>
                <a:gd name="T17" fmla="*/ 0 h 87"/>
                <a:gd name="T18" fmla="*/ 38 w 131"/>
                <a:gd name="T19" fmla="*/ 51 h 87"/>
                <a:gd name="T20" fmla="*/ 30 w 131"/>
                <a:gd name="T21" fmla="*/ 43 h 87"/>
                <a:gd name="T22" fmla="*/ 38 w 131"/>
                <a:gd name="T23" fmla="*/ 35 h 87"/>
                <a:gd name="T24" fmla="*/ 46 w 131"/>
                <a:gd name="T25" fmla="*/ 43 h 87"/>
                <a:gd name="T26" fmla="*/ 38 w 131"/>
                <a:gd name="T27" fmla="*/ 51 h 87"/>
                <a:gd name="T28" fmla="*/ 65 w 131"/>
                <a:gd name="T29" fmla="*/ 51 h 87"/>
                <a:gd name="T30" fmla="*/ 58 w 131"/>
                <a:gd name="T31" fmla="*/ 43 h 87"/>
                <a:gd name="T32" fmla="*/ 65 w 131"/>
                <a:gd name="T33" fmla="*/ 35 h 87"/>
                <a:gd name="T34" fmla="*/ 73 w 131"/>
                <a:gd name="T35" fmla="*/ 43 h 87"/>
                <a:gd name="T36" fmla="*/ 65 w 131"/>
                <a:gd name="T37" fmla="*/ 51 h 87"/>
                <a:gd name="T38" fmla="*/ 93 w 131"/>
                <a:gd name="T39" fmla="*/ 51 h 87"/>
                <a:gd name="T40" fmla="*/ 85 w 131"/>
                <a:gd name="T41" fmla="*/ 43 h 87"/>
                <a:gd name="T42" fmla="*/ 93 w 131"/>
                <a:gd name="T43" fmla="*/ 35 h 87"/>
                <a:gd name="T44" fmla="*/ 100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19"/>
                    <a:pt x="0" y="43"/>
                  </a:cubicBezTo>
                  <a:cubicBezTo>
                    <a:pt x="0" y="43"/>
                    <a:pt x="0" y="43"/>
                    <a:pt x="0" y="43"/>
                  </a:cubicBezTo>
                  <a:cubicBezTo>
                    <a:pt x="0" y="67"/>
                    <a:pt x="19" y="87"/>
                    <a:pt x="43" y="87"/>
                  </a:cubicBezTo>
                  <a:cubicBezTo>
                    <a:pt x="87" y="87"/>
                    <a:pt x="87" y="87"/>
                    <a:pt x="87" y="87"/>
                  </a:cubicBezTo>
                  <a:cubicBezTo>
                    <a:pt x="111" y="87"/>
                    <a:pt x="131" y="67"/>
                    <a:pt x="131" y="43"/>
                  </a:cubicBezTo>
                  <a:cubicBezTo>
                    <a:pt x="131" y="43"/>
                    <a:pt x="131" y="43"/>
                    <a:pt x="131" y="43"/>
                  </a:cubicBezTo>
                  <a:cubicBezTo>
                    <a:pt x="131" y="19"/>
                    <a:pt x="111" y="0"/>
                    <a:pt x="87" y="0"/>
                  </a:cubicBezTo>
                  <a:close/>
                  <a:moveTo>
                    <a:pt x="38" y="51"/>
                  </a:moveTo>
                  <a:cubicBezTo>
                    <a:pt x="34" y="51"/>
                    <a:pt x="30" y="47"/>
                    <a:pt x="30" y="43"/>
                  </a:cubicBezTo>
                  <a:cubicBezTo>
                    <a:pt x="30" y="39"/>
                    <a:pt x="34" y="35"/>
                    <a:pt x="38" y="35"/>
                  </a:cubicBezTo>
                  <a:cubicBezTo>
                    <a:pt x="42" y="35"/>
                    <a:pt x="46" y="39"/>
                    <a:pt x="46" y="43"/>
                  </a:cubicBezTo>
                  <a:cubicBezTo>
                    <a:pt x="46" y="47"/>
                    <a:pt x="42" y="51"/>
                    <a:pt x="38" y="51"/>
                  </a:cubicBezTo>
                  <a:close/>
                  <a:moveTo>
                    <a:pt x="65" y="51"/>
                  </a:moveTo>
                  <a:cubicBezTo>
                    <a:pt x="61" y="51"/>
                    <a:pt x="58" y="47"/>
                    <a:pt x="58" y="43"/>
                  </a:cubicBezTo>
                  <a:cubicBezTo>
                    <a:pt x="58" y="39"/>
                    <a:pt x="61" y="35"/>
                    <a:pt x="65" y="35"/>
                  </a:cubicBezTo>
                  <a:cubicBezTo>
                    <a:pt x="70" y="35"/>
                    <a:pt x="73" y="39"/>
                    <a:pt x="73" y="43"/>
                  </a:cubicBezTo>
                  <a:cubicBezTo>
                    <a:pt x="73" y="47"/>
                    <a:pt x="70" y="51"/>
                    <a:pt x="65" y="51"/>
                  </a:cubicBezTo>
                  <a:close/>
                  <a:moveTo>
                    <a:pt x="93" y="51"/>
                  </a:moveTo>
                  <a:cubicBezTo>
                    <a:pt x="88" y="51"/>
                    <a:pt x="85" y="47"/>
                    <a:pt x="85" y="43"/>
                  </a:cubicBezTo>
                  <a:cubicBezTo>
                    <a:pt x="85" y="39"/>
                    <a:pt x="88" y="35"/>
                    <a:pt x="93" y="35"/>
                  </a:cubicBezTo>
                  <a:cubicBezTo>
                    <a:pt x="97" y="35"/>
                    <a:pt x="100" y="39"/>
                    <a:pt x="100" y="43"/>
                  </a:cubicBezTo>
                  <a:cubicBezTo>
                    <a:pt x="100" y="47"/>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65" name="Freeform 230">
              <a:extLst>
                <a:ext uri="{FF2B5EF4-FFF2-40B4-BE49-F238E27FC236}">
                  <a16:creationId xmlns:a16="http://schemas.microsoft.com/office/drawing/2014/main" id="{78FC816D-7915-4AEC-91F4-911F159B7E59}"/>
                </a:ext>
              </a:extLst>
            </p:cNvPr>
            <p:cNvSpPr>
              <a:spLocks noEditPoints="1"/>
            </p:cNvSpPr>
            <p:nvPr/>
          </p:nvSpPr>
          <p:spPr bwMode="auto">
            <a:xfrm rot="18900000">
              <a:off x="4681747" y="4882530"/>
              <a:ext cx="502731" cy="334478"/>
            </a:xfrm>
            <a:custGeom>
              <a:avLst/>
              <a:gdLst>
                <a:gd name="T0" fmla="*/ 88 w 131"/>
                <a:gd name="T1" fmla="*/ 0 h 87"/>
                <a:gd name="T2" fmla="*/ 44 w 131"/>
                <a:gd name="T3" fmla="*/ 0 h 87"/>
                <a:gd name="T4" fmla="*/ 0 w 131"/>
                <a:gd name="T5" fmla="*/ 43 h 87"/>
                <a:gd name="T6" fmla="*/ 0 w 131"/>
                <a:gd name="T7" fmla="*/ 43 h 87"/>
                <a:gd name="T8" fmla="*/ 44 w 131"/>
                <a:gd name="T9" fmla="*/ 87 h 87"/>
                <a:gd name="T10" fmla="*/ 88 w 131"/>
                <a:gd name="T11" fmla="*/ 87 h 87"/>
                <a:gd name="T12" fmla="*/ 131 w 131"/>
                <a:gd name="T13" fmla="*/ 43 h 87"/>
                <a:gd name="T14" fmla="*/ 131 w 131"/>
                <a:gd name="T15" fmla="*/ 43 h 87"/>
                <a:gd name="T16" fmla="*/ 88 w 131"/>
                <a:gd name="T17" fmla="*/ 0 h 87"/>
                <a:gd name="T18" fmla="*/ 39 w 131"/>
                <a:gd name="T19" fmla="*/ 51 h 87"/>
                <a:gd name="T20" fmla="*/ 31 w 131"/>
                <a:gd name="T21" fmla="*/ 43 h 87"/>
                <a:gd name="T22" fmla="*/ 39 w 131"/>
                <a:gd name="T23" fmla="*/ 35 h 87"/>
                <a:gd name="T24" fmla="*/ 46 w 131"/>
                <a:gd name="T25" fmla="*/ 43 h 87"/>
                <a:gd name="T26" fmla="*/ 39 w 131"/>
                <a:gd name="T27" fmla="*/ 51 h 87"/>
                <a:gd name="T28" fmla="*/ 66 w 131"/>
                <a:gd name="T29" fmla="*/ 51 h 87"/>
                <a:gd name="T30" fmla="*/ 58 w 131"/>
                <a:gd name="T31" fmla="*/ 43 h 87"/>
                <a:gd name="T32" fmla="*/ 66 w 131"/>
                <a:gd name="T33" fmla="*/ 35 h 87"/>
                <a:gd name="T34" fmla="*/ 74 w 131"/>
                <a:gd name="T35" fmla="*/ 43 h 87"/>
                <a:gd name="T36" fmla="*/ 66 w 131"/>
                <a:gd name="T37" fmla="*/ 51 h 87"/>
                <a:gd name="T38" fmla="*/ 93 w 131"/>
                <a:gd name="T39" fmla="*/ 51 h 87"/>
                <a:gd name="T40" fmla="*/ 86 w 131"/>
                <a:gd name="T41" fmla="*/ 43 h 87"/>
                <a:gd name="T42" fmla="*/ 93 w 131"/>
                <a:gd name="T43" fmla="*/ 35 h 87"/>
                <a:gd name="T44" fmla="*/ 101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19"/>
                    <a:pt x="0" y="43"/>
                  </a:cubicBezTo>
                  <a:cubicBezTo>
                    <a:pt x="0" y="43"/>
                    <a:pt x="0" y="43"/>
                    <a:pt x="0" y="43"/>
                  </a:cubicBezTo>
                  <a:cubicBezTo>
                    <a:pt x="0" y="67"/>
                    <a:pt x="20" y="87"/>
                    <a:pt x="44" y="87"/>
                  </a:cubicBezTo>
                  <a:cubicBezTo>
                    <a:pt x="88" y="87"/>
                    <a:pt x="88" y="87"/>
                    <a:pt x="88" y="87"/>
                  </a:cubicBezTo>
                  <a:cubicBezTo>
                    <a:pt x="112" y="87"/>
                    <a:pt x="131" y="67"/>
                    <a:pt x="131" y="43"/>
                  </a:cubicBezTo>
                  <a:cubicBezTo>
                    <a:pt x="131" y="43"/>
                    <a:pt x="131" y="43"/>
                    <a:pt x="131" y="43"/>
                  </a:cubicBezTo>
                  <a:cubicBezTo>
                    <a:pt x="131" y="19"/>
                    <a:pt x="112" y="0"/>
                    <a:pt x="88" y="0"/>
                  </a:cubicBezTo>
                  <a:close/>
                  <a:moveTo>
                    <a:pt x="39" y="51"/>
                  </a:moveTo>
                  <a:cubicBezTo>
                    <a:pt x="34" y="51"/>
                    <a:pt x="31" y="47"/>
                    <a:pt x="31" y="43"/>
                  </a:cubicBezTo>
                  <a:cubicBezTo>
                    <a:pt x="31" y="39"/>
                    <a:pt x="34" y="35"/>
                    <a:pt x="39" y="35"/>
                  </a:cubicBezTo>
                  <a:cubicBezTo>
                    <a:pt x="43" y="35"/>
                    <a:pt x="46" y="39"/>
                    <a:pt x="46" y="43"/>
                  </a:cubicBezTo>
                  <a:cubicBezTo>
                    <a:pt x="46" y="47"/>
                    <a:pt x="43" y="51"/>
                    <a:pt x="39" y="51"/>
                  </a:cubicBezTo>
                  <a:close/>
                  <a:moveTo>
                    <a:pt x="66" y="51"/>
                  </a:moveTo>
                  <a:cubicBezTo>
                    <a:pt x="62" y="51"/>
                    <a:pt x="58" y="47"/>
                    <a:pt x="58" y="43"/>
                  </a:cubicBezTo>
                  <a:cubicBezTo>
                    <a:pt x="58" y="39"/>
                    <a:pt x="62" y="35"/>
                    <a:pt x="66" y="35"/>
                  </a:cubicBezTo>
                  <a:cubicBezTo>
                    <a:pt x="70" y="35"/>
                    <a:pt x="74" y="39"/>
                    <a:pt x="74" y="43"/>
                  </a:cubicBezTo>
                  <a:cubicBezTo>
                    <a:pt x="74" y="47"/>
                    <a:pt x="70" y="51"/>
                    <a:pt x="66" y="51"/>
                  </a:cubicBezTo>
                  <a:close/>
                  <a:moveTo>
                    <a:pt x="93" y="51"/>
                  </a:moveTo>
                  <a:cubicBezTo>
                    <a:pt x="89" y="51"/>
                    <a:pt x="86" y="47"/>
                    <a:pt x="86" y="43"/>
                  </a:cubicBezTo>
                  <a:cubicBezTo>
                    <a:pt x="86" y="39"/>
                    <a:pt x="89" y="35"/>
                    <a:pt x="93" y="35"/>
                  </a:cubicBezTo>
                  <a:cubicBezTo>
                    <a:pt x="98" y="35"/>
                    <a:pt x="101" y="39"/>
                    <a:pt x="101" y="43"/>
                  </a:cubicBezTo>
                  <a:cubicBezTo>
                    <a:pt x="101" y="47"/>
                    <a:pt x="98"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66" name="Freeform 231">
              <a:extLst>
                <a:ext uri="{FF2B5EF4-FFF2-40B4-BE49-F238E27FC236}">
                  <a16:creationId xmlns:a16="http://schemas.microsoft.com/office/drawing/2014/main" id="{0D61BC76-7749-47D4-9B17-9F696D794F27}"/>
                </a:ext>
              </a:extLst>
            </p:cNvPr>
            <p:cNvSpPr>
              <a:spLocks noEditPoints="1"/>
            </p:cNvSpPr>
            <p:nvPr/>
          </p:nvSpPr>
          <p:spPr bwMode="auto">
            <a:xfrm rot="18900000">
              <a:off x="5551824" y="4012453"/>
              <a:ext cx="502731" cy="334478"/>
            </a:xfrm>
            <a:custGeom>
              <a:avLst/>
              <a:gdLst>
                <a:gd name="T0" fmla="*/ 87 w 131"/>
                <a:gd name="T1" fmla="*/ 0 h 87"/>
                <a:gd name="T2" fmla="*/ 44 w 131"/>
                <a:gd name="T3" fmla="*/ 0 h 87"/>
                <a:gd name="T4" fmla="*/ 0 w 131"/>
                <a:gd name="T5" fmla="*/ 43 h 87"/>
                <a:gd name="T6" fmla="*/ 0 w 131"/>
                <a:gd name="T7" fmla="*/ 43 h 87"/>
                <a:gd name="T8" fmla="*/ 44 w 131"/>
                <a:gd name="T9" fmla="*/ 87 h 87"/>
                <a:gd name="T10" fmla="*/ 87 w 131"/>
                <a:gd name="T11" fmla="*/ 87 h 87"/>
                <a:gd name="T12" fmla="*/ 131 w 131"/>
                <a:gd name="T13" fmla="*/ 43 h 87"/>
                <a:gd name="T14" fmla="*/ 131 w 131"/>
                <a:gd name="T15" fmla="*/ 43 h 87"/>
                <a:gd name="T16" fmla="*/ 87 w 131"/>
                <a:gd name="T17" fmla="*/ 0 h 87"/>
                <a:gd name="T18" fmla="*/ 38 w 131"/>
                <a:gd name="T19" fmla="*/ 51 h 87"/>
                <a:gd name="T20" fmla="*/ 30 w 131"/>
                <a:gd name="T21" fmla="*/ 43 h 87"/>
                <a:gd name="T22" fmla="*/ 38 w 131"/>
                <a:gd name="T23" fmla="*/ 35 h 87"/>
                <a:gd name="T24" fmla="*/ 46 w 131"/>
                <a:gd name="T25" fmla="*/ 43 h 87"/>
                <a:gd name="T26" fmla="*/ 38 w 131"/>
                <a:gd name="T27" fmla="*/ 51 h 87"/>
                <a:gd name="T28" fmla="*/ 66 w 131"/>
                <a:gd name="T29" fmla="*/ 51 h 87"/>
                <a:gd name="T30" fmla="*/ 58 w 131"/>
                <a:gd name="T31" fmla="*/ 43 h 87"/>
                <a:gd name="T32" fmla="*/ 66 w 131"/>
                <a:gd name="T33" fmla="*/ 35 h 87"/>
                <a:gd name="T34" fmla="*/ 73 w 131"/>
                <a:gd name="T35" fmla="*/ 43 h 87"/>
                <a:gd name="T36" fmla="*/ 66 w 131"/>
                <a:gd name="T37" fmla="*/ 51 h 87"/>
                <a:gd name="T38" fmla="*/ 93 w 131"/>
                <a:gd name="T39" fmla="*/ 51 h 87"/>
                <a:gd name="T40" fmla="*/ 85 w 131"/>
                <a:gd name="T41" fmla="*/ 43 h 87"/>
                <a:gd name="T42" fmla="*/ 93 w 131"/>
                <a:gd name="T43" fmla="*/ 35 h 87"/>
                <a:gd name="T44" fmla="*/ 101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20" y="0"/>
                    <a:pt x="0" y="19"/>
                    <a:pt x="0" y="43"/>
                  </a:cubicBezTo>
                  <a:cubicBezTo>
                    <a:pt x="0" y="43"/>
                    <a:pt x="0" y="43"/>
                    <a:pt x="0" y="43"/>
                  </a:cubicBezTo>
                  <a:cubicBezTo>
                    <a:pt x="0" y="67"/>
                    <a:pt x="20" y="87"/>
                    <a:pt x="44" y="87"/>
                  </a:cubicBezTo>
                  <a:cubicBezTo>
                    <a:pt x="87" y="87"/>
                    <a:pt x="87" y="87"/>
                    <a:pt x="87" y="87"/>
                  </a:cubicBezTo>
                  <a:cubicBezTo>
                    <a:pt x="112" y="87"/>
                    <a:pt x="131" y="67"/>
                    <a:pt x="131" y="43"/>
                  </a:cubicBezTo>
                  <a:cubicBezTo>
                    <a:pt x="131" y="43"/>
                    <a:pt x="131" y="43"/>
                    <a:pt x="131" y="43"/>
                  </a:cubicBezTo>
                  <a:cubicBezTo>
                    <a:pt x="131" y="19"/>
                    <a:pt x="112" y="0"/>
                    <a:pt x="87" y="0"/>
                  </a:cubicBezTo>
                  <a:close/>
                  <a:moveTo>
                    <a:pt x="38" y="51"/>
                  </a:moveTo>
                  <a:cubicBezTo>
                    <a:pt x="34" y="51"/>
                    <a:pt x="30" y="47"/>
                    <a:pt x="30" y="43"/>
                  </a:cubicBezTo>
                  <a:cubicBezTo>
                    <a:pt x="30" y="39"/>
                    <a:pt x="34" y="35"/>
                    <a:pt x="38" y="35"/>
                  </a:cubicBezTo>
                  <a:cubicBezTo>
                    <a:pt x="42" y="35"/>
                    <a:pt x="46" y="39"/>
                    <a:pt x="46" y="43"/>
                  </a:cubicBezTo>
                  <a:cubicBezTo>
                    <a:pt x="46" y="47"/>
                    <a:pt x="42" y="51"/>
                    <a:pt x="38" y="51"/>
                  </a:cubicBezTo>
                  <a:close/>
                  <a:moveTo>
                    <a:pt x="66" y="51"/>
                  </a:moveTo>
                  <a:cubicBezTo>
                    <a:pt x="61" y="51"/>
                    <a:pt x="58" y="47"/>
                    <a:pt x="58" y="43"/>
                  </a:cubicBezTo>
                  <a:cubicBezTo>
                    <a:pt x="58" y="39"/>
                    <a:pt x="61" y="35"/>
                    <a:pt x="66" y="35"/>
                  </a:cubicBezTo>
                  <a:cubicBezTo>
                    <a:pt x="70" y="35"/>
                    <a:pt x="73" y="39"/>
                    <a:pt x="73" y="43"/>
                  </a:cubicBezTo>
                  <a:cubicBezTo>
                    <a:pt x="73" y="47"/>
                    <a:pt x="70" y="51"/>
                    <a:pt x="66" y="51"/>
                  </a:cubicBezTo>
                  <a:close/>
                  <a:moveTo>
                    <a:pt x="93" y="51"/>
                  </a:moveTo>
                  <a:cubicBezTo>
                    <a:pt x="89" y="51"/>
                    <a:pt x="85" y="47"/>
                    <a:pt x="85" y="43"/>
                  </a:cubicBezTo>
                  <a:cubicBezTo>
                    <a:pt x="85" y="39"/>
                    <a:pt x="89" y="35"/>
                    <a:pt x="93" y="35"/>
                  </a:cubicBezTo>
                  <a:cubicBezTo>
                    <a:pt x="97" y="35"/>
                    <a:pt x="101" y="39"/>
                    <a:pt x="101" y="43"/>
                  </a:cubicBezTo>
                  <a:cubicBezTo>
                    <a:pt x="101" y="47"/>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67" name="Freeform 232">
              <a:extLst>
                <a:ext uri="{FF2B5EF4-FFF2-40B4-BE49-F238E27FC236}">
                  <a16:creationId xmlns:a16="http://schemas.microsoft.com/office/drawing/2014/main" id="{466BEF7C-B5B7-417B-A8B1-235C51931DDA}"/>
                </a:ext>
              </a:extLst>
            </p:cNvPr>
            <p:cNvSpPr>
              <a:spLocks noEditPoints="1"/>
            </p:cNvSpPr>
            <p:nvPr/>
          </p:nvSpPr>
          <p:spPr bwMode="auto">
            <a:xfrm rot="18900000">
              <a:off x="6421901" y="3142376"/>
              <a:ext cx="502731" cy="334478"/>
            </a:xfrm>
            <a:custGeom>
              <a:avLst/>
              <a:gdLst>
                <a:gd name="T0" fmla="*/ 87 w 131"/>
                <a:gd name="T1" fmla="*/ 0 h 87"/>
                <a:gd name="T2" fmla="*/ 43 w 131"/>
                <a:gd name="T3" fmla="*/ 0 h 87"/>
                <a:gd name="T4" fmla="*/ 0 w 131"/>
                <a:gd name="T5" fmla="*/ 43 h 87"/>
                <a:gd name="T6" fmla="*/ 0 w 131"/>
                <a:gd name="T7" fmla="*/ 43 h 87"/>
                <a:gd name="T8" fmla="*/ 43 w 131"/>
                <a:gd name="T9" fmla="*/ 87 h 87"/>
                <a:gd name="T10" fmla="*/ 87 w 131"/>
                <a:gd name="T11" fmla="*/ 87 h 87"/>
                <a:gd name="T12" fmla="*/ 131 w 131"/>
                <a:gd name="T13" fmla="*/ 43 h 87"/>
                <a:gd name="T14" fmla="*/ 131 w 131"/>
                <a:gd name="T15" fmla="*/ 43 h 87"/>
                <a:gd name="T16" fmla="*/ 87 w 131"/>
                <a:gd name="T17" fmla="*/ 0 h 87"/>
                <a:gd name="T18" fmla="*/ 38 w 131"/>
                <a:gd name="T19" fmla="*/ 51 h 87"/>
                <a:gd name="T20" fmla="*/ 30 w 131"/>
                <a:gd name="T21" fmla="*/ 43 h 87"/>
                <a:gd name="T22" fmla="*/ 38 w 131"/>
                <a:gd name="T23" fmla="*/ 35 h 87"/>
                <a:gd name="T24" fmla="*/ 46 w 131"/>
                <a:gd name="T25" fmla="*/ 43 h 87"/>
                <a:gd name="T26" fmla="*/ 38 w 131"/>
                <a:gd name="T27" fmla="*/ 51 h 87"/>
                <a:gd name="T28" fmla="*/ 65 w 131"/>
                <a:gd name="T29" fmla="*/ 51 h 87"/>
                <a:gd name="T30" fmla="*/ 57 w 131"/>
                <a:gd name="T31" fmla="*/ 43 h 87"/>
                <a:gd name="T32" fmla="*/ 65 w 131"/>
                <a:gd name="T33" fmla="*/ 35 h 87"/>
                <a:gd name="T34" fmla="*/ 73 w 131"/>
                <a:gd name="T35" fmla="*/ 43 h 87"/>
                <a:gd name="T36" fmla="*/ 65 w 131"/>
                <a:gd name="T37" fmla="*/ 51 h 87"/>
                <a:gd name="T38" fmla="*/ 93 w 131"/>
                <a:gd name="T39" fmla="*/ 51 h 87"/>
                <a:gd name="T40" fmla="*/ 85 w 131"/>
                <a:gd name="T41" fmla="*/ 43 h 87"/>
                <a:gd name="T42" fmla="*/ 93 w 131"/>
                <a:gd name="T43" fmla="*/ 35 h 87"/>
                <a:gd name="T44" fmla="*/ 100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19"/>
                    <a:pt x="0" y="43"/>
                  </a:cubicBezTo>
                  <a:cubicBezTo>
                    <a:pt x="0" y="43"/>
                    <a:pt x="0" y="43"/>
                    <a:pt x="0" y="43"/>
                  </a:cubicBezTo>
                  <a:cubicBezTo>
                    <a:pt x="0" y="67"/>
                    <a:pt x="19" y="87"/>
                    <a:pt x="43" y="87"/>
                  </a:cubicBezTo>
                  <a:cubicBezTo>
                    <a:pt x="87" y="87"/>
                    <a:pt x="87" y="87"/>
                    <a:pt x="87" y="87"/>
                  </a:cubicBezTo>
                  <a:cubicBezTo>
                    <a:pt x="111" y="87"/>
                    <a:pt x="131" y="67"/>
                    <a:pt x="131" y="43"/>
                  </a:cubicBezTo>
                  <a:cubicBezTo>
                    <a:pt x="131" y="43"/>
                    <a:pt x="131" y="43"/>
                    <a:pt x="131" y="43"/>
                  </a:cubicBezTo>
                  <a:cubicBezTo>
                    <a:pt x="131" y="19"/>
                    <a:pt x="111" y="0"/>
                    <a:pt x="87" y="0"/>
                  </a:cubicBezTo>
                  <a:close/>
                  <a:moveTo>
                    <a:pt x="38" y="51"/>
                  </a:moveTo>
                  <a:cubicBezTo>
                    <a:pt x="34" y="51"/>
                    <a:pt x="30" y="47"/>
                    <a:pt x="30" y="43"/>
                  </a:cubicBezTo>
                  <a:cubicBezTo>
                    <a:pt x="30" y="39"/>
                    <a:pt x="34" y="35"/>
                    <a:pt x="38" y="35"/>
                  </a:cubicBezTo>
                  <a:cubicBezTo>
                    <a:pt x="42" y="35"/>
                    <a:pt x="46" y="39"/>
                    <a:pt x="46" y="43"/>
                  </a:cubicBezTo>
                  <a:cubicBezTo>
                    <a:pt x="46" y="47"/>
                    <a:pt x="42" y="51"/>
                    <a:pt x="38" y="51"/>
                  </a:cubicBezTo>
                  <a:close/>
                  <a:moveTo>
                    <a:pt x="65" y="51"/>
                  </a:moveTo>
                  <a:cubicBezTo>
                    <a:pt x="61" y="51"/>
                    <a:pt x="57" y="47"/>
                    <a:pt x="57" y="43"/>
                  </a:cubicBezTo>
                  <a:cubicBezTo>
                    <a:pt x="57" y="39"/>
                    <a:pt x="61" y="35"/>
                    <a:pt x="65" y="35"/>
                  </a:cubicBezTo>
                  <a:cubicBezTo>
                    <a:pt x="69" y="35"/>
                    <a:pt x="73" y="39"/>
                    <a:pt x="73" y="43"/>
                  </a:cubicBezTo>
                  <a:cubicBezTo>
                    <a:pt x="73" y="47"/>
                    <a:pt x="69" y="51"/>
                    <a:pt x="65" y="51"/>
                  </a:cubicBezTo>
                  <a:close/>
                  <a:moveTo>
                    <a:pt x="93" y="51"/>
                  </a:moveTo>
                  <a:cubicBezTo>
                    <a:pt x="88" y="51"/>
                    <a:pt x="85" y="47"/>
                    <a:pt x="85" y="43"/>
                  </a:cubicBezTo>
                  <a:cubicBezTo>
                    <a:pt x="85" y="39"/>
                    <a:pt x="88" y="35"/>
                    <a:pt x="93" y="35"/>
                  </a:cubicBezTo>
                  <a:cubicBezTo>
                    <a:pt x="97" y="35"/>
                    <a:pt x="100" y="39"/>
                    <a:pt x="100" y="43"/>
                  </a:cubicBezTo>
                  <a:cubicBezTo>
                    <a:pt x="100" y="47"/>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68" name="Freeform 233">
              <a:extLst>
                <a:ext uri="{FF2B5EF4-FFF2-40B4-BE49-F238E27FC236}">
                  <a16:creationId xmlns:a16="http://schemas.microsoft.com/office/drawing/2014/main" id="{FC1057A5-2723-4F07-8780-AA1B8636E570}"/>
                </a:ext>
              </a:extLst>
            </p:cNvPr>
            <p:cNvSpPr>
              <a:spLocks noEditPoints="1"/>
            </p:cNvSpPr>
            <p:nvPr/>
          </p:nvSpPr>
          <p:spPr bwMode="auto">
            <a:xfrm rot="18900000">
              <a:off x="7289111" y="2275166"/>
              <a:ext cx="502731" cy="334478"/>
            </a:xfrm>
            <a:custGeom>
              <a:avLst/>
              <a:gdLst>
                <a:gd name="T0" fmla="*/ 88 w 131"/>
                <a:gd name="T1" fmla="*/ 0 h 87"/>
                <a:gd name="T2" fmla="*/ 44 w 131"/>
                <a:gd name="T3" fmla="*/ 0 h 87"/>
                <a:gd name="T4" fmla="*/ 0 w 131"/>
                <a:gd name="T5" fmla="*/ 43 h 87"/>
                <a:gd name="T6" fmla="*/ 0 w 131"/>
                <a:gd name="T7" fmla="*/ 43 h 87"/>
                <a:gd name="T8" fmla="*/ 44 w 131"/>
                <a:gd name="T9" fmla="*/ 87 h 87"/>
                <a:gd name="T10" fmla="*/ 88 w 131"/>
                <a:gd name="T11" fmla="*/ 87 h 87"/>
                <a:gd name="T12" fmla="*/ 131 w 131"/>
                <a:gd name="T13" fmla="*/ 43 h 87"/>
                <a:gd name="T14" fmla="*/ 131 w 131"/>
                <a:gd name="T15" fmla="*/ 43 h 87"/>
                <a:gd name="T16" fmla="*/ 88 w 131"/>
                <a:gd name="T17" fmla="*/ 0 h 87"/>
                <a:gd name="T18" fmla="*/ 38 w 131"/>
                <a:gd name="T19" fmla="*/ 51 h 87"/>
                <a:gd name="T20" fmla="*/ 31 w 131"/>
                <a:gd name="T21" fmla="*/ 43 h 87"/>
                <a:gd name="T22" fmla="*/ 38 w 131"/>
                <a:gd name="T23" fmla="*/ 35 h 87"/>
                <a:gd name="T24" fmla="*/ 46 w 131"/>
                <a:gd name="T25" fmla="*/ 43 h 87"/>
                <a:gd name="T26" fmla="*/ 38 w 131"/>
                <a:gd name="T27" fmla="*/ 51 h 87"/>
                <a:gd name="T28" fmla="*/ 66 w 131"/>
                <a:gd name="T29" fmla="*/ 51 h 87"/>
                <a:gd name="T30" fmla="*/ 58 w 131"/>
                <a:gd name="T31" fmla="*/ 43 h 87"/>
                <a:gd name="T32" fmla="*/ 66 w 131"/>
                <a:gd name="T33" fmla="*/ 35 h 87"/>
                <a:gd name="T34" fmla="*/ 74 w 131"/>
                <a:gd name="T35" fmla="*/ 43 h 87"/>
                <a:gd name="T36" fmla="*/ 66 w 131"/>
                <a:gd name="T37" fmla="*/ 51 h 87"/>
                <a:gd name="T38" fmla="*/ 93 w 131"/>
                <a:gd name="T39" fmla="*/ 51 h 87"/>
                <a:gd name="T40" fmla="*/ 85 w 131"/>
                <a:gd name="T41" fmla="*/ 43 h 87"/>
                <a:gd name="T42" fmla="*/ 93 w 131"/>
                <a:gd name="T43" fmla="*/ 35 h 87"/>
                <a:gd name="T44" fmla="*/ 101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19"/>
                    <a:pt x="0" y="43"/>
                  </a:cubicBezTo>
                  <a:cubicBezTo>
                    <a:pt x="0" y="43"/>
                    <a:pt x="0" y="43"/>
                    <a:pt x="0" y="43"/>
                  </a:cubicBezTo>
                  <a:cubicBezTo>
                    <a:pt x="0" y="67"/>
                    <a:pt x="20" y="87"/>
                    <a:pt x="44" y="87"/>
                  </a:cubicBezTo>
                  <a:cubicBezTo>
                    <a:pt x="88" y="87"/>
                    <a:pt x="88" y="87"/>
                    <a:pt x="88" y="87"/>
                  </a:cubicBezTo>
                  <a:cubicBezTo>
                    <a:pt x="112" y="87"/>
                    <a:pt x="131" y="67"/>
                    <a:pt x="131" y="43"/>
                  </a:cubicBezTo>
                  <a:cubicBezTo>
                    <a:pt x="131" y="43"/>
                    <a:pt x="131" y="43"/>
                    <a:pt x="131" y="43"/>
                  </a:cubicBezTo>
                  <a:cubicBezTo>
                    <a:pt x="131" y="19"/>
                    <a:pt x="112" y="0"/>
                    <a:pt x="88" y="0"/>
                  </a:cubicBezTo>
                  <a:close/>
                  <a:moveTo>
                    <a:pt x="38" y="51"/>
                  </a:moveTo>
                  <a:cubicBezTo>
                    <a:pt x="34" y="51"/>
                    <a:pt x="31" y="47"/>
                    <a:pt x="31" y="43"/>
                  </a:cubicBezTo>
                  <a:cubicBezTo>
                    <a:pt x="31" y="39"/>
                    <a:pt x="34" y="35"/>
                    <a:pt x="38" y="35"/>
                  </a:cubicBezTo>
                  <a:cubicBezTo>
                    <a:pt x="43" y="35"/>
                    <a:pt x="46" y="39"/>
                    <a:pt x="46" y="43"/>
                  </a:cubicBezTo>
                  <a:cubicBezTo>
                    <a:pt x="46" y="47"/>
                    <a:pt x="43" y="51"/>
                    <a:pt x="38" y="51"/>
                  </a:cubicBezTo>
                  <a:close/>
                  <a:moveTo>
                    <a:pt x="66" y="51"/>
                  </a:moveTo>
                  <a:cubicBezTo>
                    <a:pt x="62" y="51"/>
                    <a:pt x="58" y="47"/>
                    <a:pt x="58" y="43"/>
                  </a:cubicBezTo>
                  <a:cubicBezTo>
                    <a:pt x="58" y="39"/>
                    <a:pt x="62" y="35"/>
                    <a:pt x="66" y="35"/>
                  </a:cubicBezTo>
                  <a:cubicBezTo>
                    <a:pt x="70" y="35"/>
                    <a:pt x="74" y="39"/>
                    <a:pt x="74" y="43"/>
                  </a:cubicBezTo>
                  <a:cubicBezTo>
                    <a:pt x="74" y="47"/>
                    <a:pt x="70" y="51"/>
                    <a:pt x="66" y="51"/>
                  </a:cubicBezTo>
                  <a:close/>
                  <a:moveTo>
                    <a:pt x="93" y="51"/>
                  </a:moveTo>
                  <a:cubicBezTo>
                    <a:pt x="89" y="51"/>
                    <a:pt x="85" y="47"/>
                    <a:pt x="85" y="43"/>
                  </a:cubicBezTo>
                  <a:cubicBezTo>
                    <a:pt x="85" y="39"/>
                    <a:pt x="89" y="35"/>
                    <a:pt x="93" y="35"/>
                  </a:cubicBezTo>
                  <a:cubicBezTo>
                    <a:pt x="97" y="35"/>
                    <a:pt x="101" y="39"/>
                    <a:pt x="101" y="43"/>
                  </a:cubicBezTo>
                  <a:cubicBezTo>
                    <a:pt x="101" y="47"/>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69" name="Freeform 234">
              <a:extLst>
                <a:ext uri="{FF2B5EF4-FFF2-40B4-BE49-F238E27FC236}">
                  <a16:creationId xmlns:a16="http://schemas.microsoft.com/office/drawing/2014/main" id="{B4AEE126-5DEF-43A6-A9B5-B0A646185E0D}"/>
                </a:ext>
              </a:extLst>
            </p:cNvPr>
            <p:cNvSpPr>
              <a:spLocks noEditPoints="1"/>
            </p:cNvSpPr>
            <p:nvPr/>
          </p:nvSpPr>
          <p:spPr bwMode="auto">
            <a:xfrm rot="18900000">
              <a:off x="8159188" y="1405089"/>
              <a:ext cx="502731" cy="334478"/>
            </a:xfrm>
            <a:custGeom>
              <a:avLst/>
              <a:gdLst>
                <a:gd name="T0" fmla="*/ 87 w 131"/>
                <a:gd name="T1" fmla="*/ 0 h 87"/>
                <a:gd name="T2" fmla="*/ 44 w 131"/>
                <a:gd name="T3" fmla="*/ 0 h 87"/>
                <a:gd name="T4" fmla="*/ 0 w 131"/>
                <a:gd name="T5" fmla="*/ 43 h 87"/>
                <a:gd name="T6" fmla="*/ 0 w 131"/>
                <a:gd name="T7" fmla="*/ 43 h 87"/>
                <a:gd name="T8" fmla="*/ 44 w 131"/>
                <a:gd name="T9" fmla="*/ 87 h 87"/>
                <a:gd name="T10" fmla="*/ 87 w 131"/>
                <a:gd name="T11" fmla="*/ 87 h 87"/>
                <a:gd name="T12" fmla="*/ 131 w 131"/>
                <a:gd name="T13" fmla="*/ 43 h 87"/>
                <a:gd name="T14" fmla="*/ 131 w 131"/>
                <a:gd name="T15" fmla="*/ 43 h 87"/>
                <a:gd name="T16" fmla="*/ 87 w 131"/>
                <a:gd name="T17" fmla="*/ 0 h 87"/>
                <a:gd name="T18" fmla="*/ 38 w 131"/>
                <a:gd name="T19" fmla="*/ 51 h 87"/>
                <a:gd name="T20" fmla="*/ 30 w 131"/>
                <a:gd name="T21" fmla="*/ 43 h 87"/>
                <a:gd name="T22" fmla="*/ 38 w 131"/>
                <a:gd name="T23" fmla="*/ 35 h 87"/>
                <a:gd name="T24" fmla="*/ 46 w 131"/>
                <a:gd name="T25" fmla="*/ 43 h 87"/>
                <a:gd name="T26" fmla="*/ 38 w 131"/>
                <a:gd name="T27" fmla="*/ 51 h 87"/>
                <a:gd name="T28" fmla="*/ 65 w 131"/>
                <a:gd name="T29" fmla="*/ 51 h 87"/>
                <a:gd name="T30" fmla="*/ 58 w 131"/>
                <a:gd name="T31" fmla="*/ 43 h 87"/>
                <a:gd name="T32" fmla="*/ 65 w 131"/>
                <a:gd name="T33" fmla="*/ 35 h 87"/>
                <a:gd name="T34" fmla="*/ 73 w 131"/>
                <a:gd name="T35" fmla="*/ 43 h 87"/>
                <a:gd name="T36" fmla="*/ 65 w 131"/>
                <a:gd name="T37" fmla="*/ 51 h 87"/>
                <a:gd name="T38" fmla="*/ 93 w 131"/>
                <a:gd name="T39" fmla="*/ 51 h 87"/>
                <a:gd name="T40" fmla="*/ 85 w 131"/>
                <a:gd name="T41" fmla="*/ 43 h 87"/>
                <a:gd name="T42" fmla="*/ 93 w 131"/>
                <a:gd name="T43" fmla="*/ 35 h 87"/>
                <a:gd name="T44" fmla="*/ 101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20" y="0"/>
                    <a:pt x="0" y="19"/>
                    <a:pt x="0" y="43"/>
                  </a:cubicBezTo>
                  <a:cubicBezTo>
                    <a:pt x="0" y="43"/>
                    <a:pt x="0" y="43"/>
                    <a:pt x="0" y="43"/>
                  </a:cubicBezTo>
                  <a:cubicBezTo>
                    <a:pt x="0" y="67"/>
                    <a:pt x="20" y="87"/>
                    <a:pt x="44" y="87"/>
                  </a:cubicBezTo>
                  <a:cubicBezTo>
                    <a:pt x="87" y="87"/>
                    <a:pt x="87" y="87"/>
                    <a:pt x="87" y="87"/>
                  </a:cubicBezTo>
                  <a:cubicBezTo>
                    <a:pt x="111" y="87"/>
                    <a:pt x="131" y="67"/>
                    <a:pt x="131" y="43"/>
                  </a:cubicBezTo>
                  <a:cubicBezTo>
                    <a:pt x="131" y="43"/>
                    <a:pt x="131" y="43"/>
                    <a:pt x="131" y="43"/>
                  </a:cubicBezTo>
                  <a:cubicBezTo>
                    <a:pt x="131" y="19"/>
                    <a:pt x="111" y="0"/>
                    <a:pt x="87" y="0"/>
                  </a:cubicBezTo>
                  <a:close/>
                  <a:moveTo>
                    <a:pt x="38" y="51"/>
                  </a:moveTo>
                  <a:cubicBezTo>
                    <a:pt x="34" y="51"/>
                    <a:pt x="30" y="47"/>
                    <a:pt x="30" y="43"/>
                  </a:cubicBezTo>
                  <a:cubicBezTo>
                    <a:pt x="30" y="39"/>
                    <a:pt x="34" y="35"/>
                    <a:pt x="38" y="35"/>
                  </a:cubicBezTo>
                  <a:cubicBezTo>
                    <a:pt x="42" y="35"/>
                    <a:pt x="46" y="39"/>
                    <a:pt x="46" y="43"/>
                  </a:cubicBezTo>
                  <a:cubicBezTo>
                    <a:pt x="46" y="47"/>
                    <a:pt x="42" y="51"/>
                    <a:pt x="38" y="51"/>
                  </a:cubicBezTo>
                  <a:close/>
                  <a:moveTo>
                    <a:pt x="65" y="51"/>
                  </a:moveTo>
                  <a:cubicBezTo>
                    <a:pt x="61" y="51"/>
                    <a:pt x="58" y="47"/>
                    <a:pt x="58" y="43"/>
                  </a:cubicBezTo>
                  <a:cubicBezTo>
                    <a:pt x="58" y="39"/>
                    <a:pt x="61" y="35"/>
                    <a:pt x="65" y="35"/>
                  </a:cubicBezTo>
                  <a:cubicBezTo>
                    <a:pt x="70" y="35"/>
                    <a:pt x="73" y="39"/>
                    <a:pt x="73" y="43"/>
                  </a:cubicBezTo>
                  <a:cubicBezTo>
                    <a:pt x="73" y="47"/>
                    <a:pt x="70" y="51"/>
                    <a:pt x="65" y="51"/>
                  </a:cubicBezTo>
                  <a:close/>
                  <a:moveTo>
                    <a:pt x="93" y="51"/>
                  </a:moveTo>
                  <a:cubicBezTo>
                    <a:pt x="89" y="51"/>
                    <a:pt x="85" y="47"/>
                    <a:pt x="85" y="43"/>
                  </a:cubicBezTo>
                  <a:cubicBezTo>
                    <a:pt x="85" y="39"/>
                    <a:pt x="89" y="35"/>
                    <a:pt x="93" y="35"/>
                  </a:cubicBezTo>
                  <a:cubicBezTo>
                    <a:pt x="97" y="35"/>
                    <a:pt x="101" y="39"/>
                    <a:pt x="101" y="43"/>
                  </a:cubicBezTo>
                  <a:cubicBezTo>
                    <a:pt x="101" y="47"/>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0" name="Freeform 235">
              <a:extLst>
                <a:ext uri="{FF2B5EF4-FFF2-40B4-BE49-F238E27FC236}">
                  <a16:creationId xmlns:a16="http://schemas.microsoft.com/office/drawing/2014/main" id="{0BF519B0-1F97-4975-A7D1-BF504E95FA0C}"/>
                </a:ext>
              </a:extLst>
            </p:cNvPr>
            <p:cNvSpPr>
              <a:spLocks noEditPoints="1"/>
            </p:cNvSpPr>
            <p:nvPr/>
          </p:nvSpPr>
          <p:spPr bwMode="auto">
            <a:xfrm rot="18900000">
              <a:off x="9029265" y="535012"/>
              <a:ext cx="502731" cy="334478"/>
            </a:xfrm>
            <a:custGeom>
              <a:avLst/>
              <a:gdLst>
                <a:gd name="T0" fmla="*/ 87 w 131"/>
                <a:gd name="T1" fmla="*/ 0 h 87"/>
                <a:gd name="T2" fmla="*/ 43 w 131"/>
                <a:gd name="T3" fmla="*/ 0 h 87"/>
                <a:gd name="T4" fmla="*/ 0 w 131"/>
                <a:gd name="T5" fmla="*/ 43 h 87"/>
                <a:gd name="T6" fmla="*/ 0 w 131"/>
                <a:gd name="T7" fmla="*/ 43 h 87"/>
                <a:gd name="T8" fmla="*/ 43 w 131"/>
                <a:gd name="T9" fmla="*/ 87 h 87"/>
                <a:gd name="T10" fmla="*/ 87 w 131"/>
                <a:gd name="T11" fmla="*/ 87 h 87"/>
                <a:gd name="T12" fmla="*/ 131 w 131"/>
                <a:gd name="T13" fmla="*/ 43 h 87"/>
                <a:gd name="T14" fmla="*/ 131 w 131"/>
                <a:gd name="T15" fmla="*/ 43 h 87"/>
                <a:gd name="T16" fmla="*/ 87 w 131"/>
                <a:gd name="T17" fmla="*/ 0 h 87"/>
                <a:gd name="T18" fmla="*/ 38 w 131"/>
                <a:gd name="T19" fmla="*/ 51 h 87"/>
                <a:gd name="T20" fmla="*/ 30 w 131"/>
                <a:gd name="T21" fmla="*/ 43 h 87"/>
                <a:gd name="T22" fmla="*/ 38 w 131"/>
                <a:gd name="T23" fmla="*/ 35 h 87"/>
                <a:gd name="T24" fmla="*/ 46 w 131"/>
                <a:gd name="T25" fmla="*/ 43 h 87"/>
                <a:gd name="T26" fmla="*/ 38 w 131"/>
                <a:gd name="T27" fmla="*/ 51 h 87"/>
                <a:gd name="T28" fmla="*/ 65 w 131"/>
                <a:gd name="T29" fmla="*/ 51 h 87"/>
                <a:gd name="T30" fmla="*/ 57 w 131"/>
                <a:gd name="T31" fmla="*/ 43 h 87"/>
                <a:gd name="T32" fmla="*/ 65 w 131"/>
                <a:gd name="T33" fmla="*/ 35 h 87"/>
                <a:gd name="T34" fmla="*/ 73 w 131"/>
                <a:gd name="T35" fmla="*/ 43 h 87"/>
                <a:gd name="T36" fmla="*/ 65 w 131"/>
                <a:gd name="T37" fmla="*/ 51 h 87"/>
                <a:gd name="T38" fmla="*/ 92 w 131"/>
                <a:gd name="T39" fmla="*/ 51 h 87"/>
                <a:gd name="T40" fmla="*/ 85 w 131"/>
                <a:gd name="T41" fmla="*/ 43 h 87"/>
                <a:gd name="T42" fmla="*/ 92 w 131"/>
                <a:gd name="T43" fmla="*/ 35 h 87"/>
                <a:gd name="T44" fmla="*/ 100 w 131"/>
                <a:gd name="T45" fmla="*/ 43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19"/>
                    <a:pt x="0" y="43"/>
                  </a:cubicBezTo>
                  <a:cubicBezTo>
                    <a:pt x="0" y="43"/>
                    <a:pt x="0" y="43"/>
                    <a:pt x="0" y="43"/>
                  </a:cubicBezTo>
                  <a:cubicBezTo>
                    <a:pt x="0" y="67"/>
                    <a:pt x="19" y="87"/>
                    <a:pt x="43" y="87"/>
                  </a:cubicBezTo>
                  <a:cubicBezTo>
                    <a:pt x="87" y="87"/>
                    <a:pt x="87" y="87"/>
                    <a:pt x="87" y="87"/>
                  </a:cubicBezTo>
                  <a:cubicBezTo>
                    <a:pt x="111" y="87"/>
                    <a:pt x="131" y="67"/>
                    <a:pt x="131" y="43"/>
                  </a:cubicBezTo>
                  <a:cubicBezTo>
                    <a:pt x="131" y="43"/>
                    <a:pt x="131" y="43"/>
                    <a:pt x="131" y="43"/>
                  </a:cubicBezTo>
                  <a:cubicBezTo>
                    <a:pt x="131" y="19"/>
                    <a:pt x="111" y="0"/>
                    <a:pt x="87" y="0"/>
                  </a:cubicBezTo>
                  <a:close/>
                  <a:moveTo>
                    <a:pt x="38" y="51"/>
                  </a:moveTo>
                  <a:cubicBezTo>
                    <a:pt x="34" y="51"/>
                    <a:pt x="30" y="47"/>
                    <a:pt x="30" y="43"/>
                  </a:cubicBezTo>
                  <a:cubicBezTo>
                    <a:pt x="30" y="39"/>
                    <a:pt x="34" y="35"/>
                    <a:pt x="38" y="35"/>
                  </a:cubicBezTo>
                  <a:cubicBezTo>
                    <a:pt x="42" y="35"/>
                    <a:pt x="46" y="39"/>
                    <a:pt x="46" y="43"/>
                  </a:cubicBezTo>
                  <a:cubicBezTo>
                    <a:pt x="46" y="47"/>
                    <a:pt x="42" y="51"/>
                    <a:pt x="38" y="51"/>
                  </a:cubicBezTo>
                  <a:close/>
                  <a:moveTo>
                    <a:pt x="65" y="51"/>
                  </a:moveTo>
                  <a:cubicBezTo>
                    <a:pt x="61" y="51"/>
                    <a:pt x="57" y="47"/>
                    <a:pt x="57" y="43"/>
                  </a:cubicBezTo>
                  <a:cubicBezTo>
                    <a:pt x="57" y="39"/>
                    <a:pt x="61" y="35"/>
                    <a:pt x="65" y="35"/>
                  </a:cubicBezTo>
                  <a:cubicBezTo>
                    <a:pt x="69" y="35"/>
                    <a:pt x="73" y="39"/>
                    <a:pt x="73" y="43"/>
                  </a:cubicBezTo>
                  <a:cubicBezTo>
                    <a:pt x="73" y="47"/>
                    <a:pt x="69" y="51"/>
                    <a:pt x="65" y="51"/>
                  </a:cubicBezTo>
                  <a:close/>
                  <a:moveTo>
                    <a:pt x="92" y="51"/>
                  </a:moveTo>
                  <a:cubicBezTo>
                    <a:pt x="88" y="51"/>
                    <a:pt x="85" y="47"/>
                    <a:pt x="85" y="43"/>
                  </a:cubicBezTo>
                  <a:cubicBezTo>
                    <a:pt x="85" y="39"/>
                    <a:pt x="88" y="35"/>
                    <a:pt x="92" y="35"/>
                  </a:cubicBezTo>
                  <a:cubicBezTo>
                    <a:pt x="97" y="35"/>
                    <a:pt x="100" y="39"/>
                    <a:pt x="100" y="43"/>
                  </a:cubicBezTo>
                  <a:cubicBezTo>
                    <a:pt x="100" y="47"/>
                    <a:pt x="97" y="51"/>
                    <a:pt x="92"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1" name="Freeform 244">
              <a:extLst>
                <a:ext uri="{FF2B5EF4-FFF2-40B4-BE49-F238E27FC236}">
                  <a16:creationId xmlns:a16="http://schemas.microsoft.com/office/drawing/2014/main" id="{69EA7281-006B-475B-A1A9-D33D266F419E}"/>
                </a:ext>
              </a:extLst>
            </p:cNvPr>
            <p:cNvSpPr>
              <a:spLocks noEditPoints="1"/>
            </p:cNvSpPr>
            <p:nvPr/>
          </p:nvSpPr>
          <p:spPr bwMode="auto">
            <a:xfrm rot="18900000">
              <a:off x="3834605" y="6624957"/>
              <a:ext cx="502731" cy="338533"/>
            </a:xfrm>
            <a:custGeom>
              <a:avLst/>
              <a:gdLst>
                <a:gd name="T0" fmla="*/ 87 w 131"/>
                <a:gd name="T1" fmla="*/ 0 h 88"/>
                <a:gd name="T2" fmla="*/ 43 w 131"/>
                <a:gd name="T3" fmla="*/ 0 h 88"/>
                <a:gd name="T4" fmla="*/ 0 w 131"/>
                <a:gd name="T5" fmla="*/ 44 h 88"/>
                <a:gd name="T6" fmla="*/ 0 w 131"/>
                <a:gd name="T7" fmla="*/ 44 h 88"/>
                <a:gd name="T8" fmla="*/ 43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6 w 131"/>
                <a:gd name="T25" fmla="*/ 44 h 88"/>
                <a:gd name="T26" fmla="*/ 38 w 131"/>
                <a:gd name="T27" fmla="*/ 52 h 88"/>
                <a:gd name="T28" fmla="*/ 65 w 131"/>
                <a:gd name="T29" fmla="*/ 52 h 88"/>
                <a:gd name="T30" fmla="*/ 57 w 131"/>
                <a:gd name="T31" fmla="*/ 44 h 88"/>
                <a:gd name="T32" fmla="*/ 65 w 131"/>
                <a:gd name="T33" fmla="*/ 36 h 88"/>
                <a:gd name="T34" fmla="*/ 73 w 131"/>
                <a:gd name="T35" fmla="*/ 44 h 88"/>
                <a:gd name="T36" fmla="*/ 65 w 131"/>
                <a:gd name="T37" fmla="*/ 52 h 88"/>
                <a:gd name="T38" fmla="*/ 93 w 131"/>
                <a:gd name="T39" fmla="*/ 52 h 88"/>
                <a:gd name="T40" fmla="*/ 85 w 131"/>
                <a:gd name="T41" fmla="*/ 44 h 88"/>
                <a:gd name="T42" fmla="*/ 93 w 131"/>
                <a:gd name="T43" fmla="*/ 36 h 88"/>
                <a:gd name="T44" fmla="*/ 100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3" y="0"/>
                    <a:pt x="43" y="0"/>
                    <a:pt x="43" y="0"/>
                  </a:cubicBezTo>
                  <a:cubicBezTo>
                    <a:pt x="19" y="0"/>
                    <a:pt x="0" y="20"/>
                    <a:pt x="0" y="44"/>
                  </a:cubicBezTo>
                  <a:cubicBezTo>
                    <a:pt x="0" y="44"/>
                    <a:pt x="0" y="44"/>
                    <a:pt x="0" y="44"/>
                  </a:cubicBezTo>
                  <a:cubicBezTo>
                    <a:pt x="0" y="68"/>
                    <a:pt x="19" y="88"/>
                    <a:pt x="43" y="88"/>
                  </a:cubicBezTo>
                  <a:cubicBezTo>
                    <a:pt x="87" y="88"/>
                    <a:pt x="87" y="88"/>
                    <a:pt x="87" y="88"/>
                  </a:cubicBezTo>
                  <a:cubicBezTo>
                    <a:pt x="111" y="88"/>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7" y="48"/>
                    <a:pt x="57" y="44"/>
                  </a:cubicBezTo>
                  <a:cubicBezTo>
                    <a:pt x="57" y="40"/>
                    <a:pt x="61" y="36"/>
                    <a:pt x="65" y="36"/>
                  </a:cubicBezTo>
                  <a:cubicBezTo>
                    <a:pt x="69" y="36"/>
                    <a:pt x="73" y="40"/>
                    <a:pt x="73" y="44"/>
                  </a:cubicBezTo>
                  <a:cubicBezTo>
                    <a:pt x="73" y="48"/>
                    <a:pt x="69" y="52"/>
                    <a:pt x="65" y="52"/>
                  </a:cubicBezTo>
                  <a:close/>
                  <a:moveTo>
                    <a:pt x="93" y="52"/>
                  </a:moveTo>
                  <a:cubicBezTo>
                    <a:pt x="88" y="52"/>
                    <a:pt x="85" y="48"/>
                    <a:pt x="85" y="44"/>
                  </a:cubicBezTo>
                  <a:cubicBezTo>
                    <a:pt x="85" y="40"/>
                    <a:pt x="88" y="36"/>
                    <a:pt x="93" y="36"/>
                  </a:cubicBezTo>
                  <a:cubicBezTo>
                    <a:pt x="97" y="36"/>
                    <a:pt x="100" y="40"/>
                    <a:pt x="100" y="44"/>
                  </a:cubicBezTo>
                  <a:cubicBezTo>
                    <a:pt x="100"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2" name="Freeform 245">
              <a:extLst>
                <a:ext uri="{FF2B5EF4-FFF2-40B4-BE49-F238E27FC236}">
                  <a16:creationId xmlns:a16="http://schemas.microsoft.com/office/drawing/2014/main" id="{EAF34055-E1C4-4B27-861B-144E33A544EF}"/>
                </a:ext>
              </a:extLst>
            </p:cNvPr>
            <p:cNvSpPr>
              <a:spLocks noEditPoints="1"/>
            </p:cNvSpPr>
            <p:nvPr/>
          </p:nvSpPr>
          <p:spPr bwMode="auto">
            <a:xfrm rot="18900000">
              <a:off x="4701815" y="5757747"/>
              <a:ext cx="502731" cy="338533"/>
            </a:xfrm>
            <a:custGeom>
              <a:avLst/>
              <a:gdLst>
                <a:gd name="T0" fmla="*/ 88 w 131"/>
                <a:gd name="T1" fmla="*/ 0 h 88"/>
                <a:gd name="T2" fmla="*/ 44 w 131"/>
                <a:gd name="T3" fmla="*/ 0 h 88"/>
                <a:gd name="T4" fmla="*/ 0 w 131"/>
                <a:gd name="T5" fmla="*/ 44 h 88"/>
                <a:gd name="T6" fmla="*/ 0 w 131"/>
                <a:gd name="T7" fmla="*/ 44 h 88"/>
                <a:gd name="T8" fmla="*/ 44 w 131"/>
                <a:gd name="T9" fmla="*/ 88 h 88"/>
                <a:gd name="T10" fmla="*/ 88 w 131"/>
                <a:gd name="T11" fmla="*/ 88 h 88"/>
                <a:gd name="T12" fmla="*/ 131 w 131"/>
                <a:gd name="T13" fmla="*/ 44 h 88"/>
                <a:gd name="T14" fmla="*/ 131 w 131"/>
                <a:gd name="T15" fmla="*/ 44 h 88"/>
                <a:gd name="T16" fmla="*/ 88 w 131"/>
                <a:gd name="T17" fmla="*/ 0 h 88"/>
                <a:gd name="T18" fmla="*/ 38 w 131"/>
                <a:gd name="T19" fmla="*/ 52 h 88"/>
                <a:gd name="T20" fmla="*/ 31 w 131"/>
                <a:gd name="T21" fmla="*/ 44 h 88"/>
                <a:gd name="T22" fmla="*/ 38 w 131"/>
                <a:gd name="T23" fmla="*/ 36 h 88"/>
                <a:gd name="T24" fmla="*/ 46 w 131"/>
                <a:gd name="T25" fmla="*/ 44 h 88"/>
                <a:gd name="T26" fmla="*/ 38 w 131"/>
                <a:gd name="T27" fmla="*/ 52 h 88"/>
                <a:gd name="T28" fmla="*/ 66 w 131"/>
                <a:gd name="T29" fmla="*/ 52 h 88"/>
                <a:gd name="T30" fmla="*/ 58 w 131"/>
                <a:gd name="T31" fmla="*/ 44 h 88"/>
                <a:gd name="T32" fmla="*/ 66 w 131"/>
                <a:gd name="T33" fmla="*/ 36 h 88"/>
                <a:gd name="T34" fmla="*/ 74 w 131"/>
                <a:gd name="T35" fmla="*/ 44 h 88"/>
                <a:gd name="T36" fmla="*/ 66 w 131"/>
                <a:gd name="T37" fmla="*/ 52 h 88"/>
                <a:gd name="T38" fmla="*/ 93 w 131"/>
                <a:gd name="T39" fmla="*/ 52 h 88"/>
                <a:gd name="T40" fmla="*/ 85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8" y="0"/>
                  </a:moveTo>
                  <a:cubicBezTo>
                    <a:pt x="44" y="0"/>
                    <a:pt x="44" y="0"/>
                    <a:pt x="44" y="0"/>
                  </a:cubicBezTo>
                  <a:cubicBezTo>
                    <a:pt x="20" y="0"/>
                    <a:pt x="0" y="20"/>
                    <a:pt x="0" y="44"/>
                  </a:cubicBezTo>
                  <a:cubicBezTo>
                    <a:pt x="0" y="44"/>
                    <a:pt x="0" y="44"/>
                    <a:pt x="0" y="44"/>
                  </a:cubicBezTo>
                  <a:cubicBezTo>
                    <a:pt x="0" y="68"/>
                    <a:pt x="20" y="88"/>
                    <a:pt x="44" y="88"/>
                  </a:cubicBezTo>
                  <a:cubicBezTo>
                    <a:pt x="88" y="88"/>
                    <a:pt x="88" y="88"/>
                    <a:pt x="88" y="88"/>
                  </a:cubicBezTo>
                  <a:cubicBezTo>
                    <a:pt x="112" y="88"/>
                    <a:pt x="131" y="68"/>
                    <a:pt x="131" y="44"/>
                  </a:cubicBezTo>
                  <a:cubicBezTo>
                    <a:pt x="131" y="44"/>
                    <a:pt x="131" y="44"/>
                    <a:pt x="131" y="44"/>
                  </a:cubicBezTo>
                  <a:cubicBezTo>
                    <a:pt x="131" y="20"/>
                    <a:pt x="112" y="0"/>
                    <a:pt x="88" y="0"/>
                  </a:cubicBezTo>
                  <a:close/>
                  <a:moveTo>
                    <a:pt x="38" y="52"/>
                  </a:moveTo>
                  <a:cubicBezTo>
                    <a:pt x="34" y="52"/>
                    <a:pt x="31" y="48"/>
                    <a:pt x="31" y="44"/>
                  </a:cubicBezTo>
                  <a:cubicBezTo>
                    <a:pt x="31" y="40"/>
                    <a:pt x="34" y="36"/>
                    <a:pt x="38" y="36"/>
                  </a:cubicBezTo>
                  <a:cubicBezTo>
                    <a:pt x="43" y="36"/>
                    <a:pt x="46" y="40"/>
                    <a:pt x="46" y="44"/>
                  </a:cubicBezTo>
                  <a:cubicBezTo>
                    <a:pt x="46" y="48"/>
                    <a:pt x="43" y="52"/>
                    <a:pt x="38" y="52"/>
                  </a:cubicBezTo>
                  <a:close/>
                  <a:moveTo>
                    <a:pt x="66" y="52"/>
                  </a:moveTo>
                  <a:cubicBezTo>
                    <a:pt x="62" y="52"/>
                    <a:pt x="58" y="48"/>
                    <a:pt x="58" y="44"/>
                  </a:cubicBezTo>
                  <a:cubicBezTo>
                    <a:pt x="58" y="40"/>
                    <a:pt x="62" y="36"/>
                    <a:pt x="66" y="36"/>
                  </a:cubicBezTo>
                  <a:cubicBezTo>
                    <a:pt x="70" y="36"/>
                    <a:pt x="74" y="40"/>
                    <a:pt x="74" y="44"/>
                  </a:cubicBezTo>
                  <a:cubicBezTo>
                    <a:pt x="74" y="48"/>
                    <a:pt x="70" y="52"/>
                    <a:pt x="66"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3" name="Freeform 246">
              <a:extLst>
                <a:ext uri="{FF2B5EF4-FFF2-40B4-BE49-F238E27FC236}">
                  <a16:creationId xmlns:a16="http://schemas.microsoft.com/office/drawing/2014/main" id="{BFABAA21-8856-4772-A932-1ADBD0825004}"/>
                </a:ext>
              </a:extLst>
            </p:cNvPr>
            <p:cNvSpPr>
              <a:spLocks noEditPoints="1"/>
            </p:cNvSpPr>
            <p:nvPr/>
          </p:nvSpPr>
          <p:spPr bwMode="auto">
            <a:xfrm rot="18900000">
              <a:off x="5571892" y="4887670"/>
              <a:ext cx="502731" cy="338533"/>
            </a:xfrm>
            <a:custGeom>
              <a:avLst/>
              <a:gdLst>
                <a:gd name="T0" fmla="*/ 87 w 131"/>
                <a:gd name="T1" fmla="*/ 0 h 88"/>
                <a:gd name="T2" fmla="*/ 44 w 131"/>
                <a:gd name="T3" fmla="*/ 0 h 88"/>
                <a:gd name="T4" fmla="*/ 0 w 131"/>
                <a:gd name="T5" fmla="*/ 44 h 88"/>
                <a:gd name="T6" fmla="*/ 0 w 131"/>
                <a:gd name="T7" fmla="*/ 44 h 88"/>
                <a:gd name="T8" fmla="*/ 44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6 w 131"/>
                <a:gd name="T25" fmla="*/ 44 h 88"/>
                <a:gd name="T26" fmla="*/ 38 w 131"/>
                <a:gd name="T27" fmla="*/ 52 h 88"/>
                <a:gd name="T28" fmla="*/ 65 w 131"/>
                <a:gd name="T29" fmla="*/ 52 h 88"/>
                <a:gd name="T30" fmla="*/ 58 w 131"/>
                <a:gd name="T31" fmla="*/ 44 h 88"/>
                <a:gd name="T32" fmla="*/ 65 w 131"/>
                <a:gd name="T33" fmla="*/ 36 h 88"/>
                <a:gd name="T34" fmla="*/ 73 w 131"/>
                <a:gd name="T35" fmla="*/ 44 h 88"/>
                <a:gd name="T36" fmla="*/ 65 w 131"/>
                <a:gd name="T37" fmla="*/ 52 h 88"/>
                <a:gd name="T38" fmla="*/ 93 w 131"/>
                <a:gd name="T39" fmla="*/ 52 h 88"/>
                <a:gd name="T40" fmla="*/ 85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4" y="0"/>
                    <a:pt x="44" y="0"/>
                    <a:pt x="44" y="0"/>
                  </a:cubicBezTo>
                  <a:cubicBezTo>
                    <a:pt x="20" y="0"/>
                    <a:pt x="0" y="20"/>
                    <a:pt x="0" y="44"/>
                  </a:cubicBezTo>
                  <a:cubicBezTo>
                    <a:pt x="0" y="44"/>
                    <a:pt x="0" y="44"/>
                    <a:pt x="0" y="44"/>
                  </a:cubicBezTo>
                  <a:cubicBezTo>
                    <a:pt x="0" y="68"/>
                    <a:pt x="20" y="88"/>
                    <a:pt x="44" y="88"/>
                  </a:cubicBezTo>
                  <a:cubicBezTo>
                    <a:pt x="87" y="88"/>
                    <a:pt x="87" y="88"/>
                    <a:pt x="87" y="88"/>
                  </a:cubicBezTo>
                  <a:cubicBezTo>
                    <a:pt x="111" y="88"/>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8" y="48"/>
                    <a:pt x="58" y="44"/>
                  </a:cubicBezTo>
                  <a:cubicBezTo>
                    <a:pt x="58" y="40"/>
                    <a:pt x="61" y="36"/>
                    <a:pt x="65" y="36"/>
                  </a:cubicBezTo>
                  <a:cubicBezTo>
                    <a:pt x="70" y="36"/>
                    <a:pt x="73" y="40"/>
                    <a:pt x="73" y="44"/>
                  </a:cubicBezTo>
                  <a:cubicBezTo>
                    <a:pt x="73" y="48"/>
                    <a:pt x="70" y="52"/>
                    <a:pt x="65"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4" name="Freeform 247">
              <a:extLst>
                <a:ext uri="{FF2B5EF4-FFF2-40B4-BE49-F238E27FC236}">
                  <a16:creationId xmlns:a16="http://schemas.microsoft.com/office/drawing/2014/main" id="{A85F83CD-D63C-4C9F-92A0-268642176276}"/>
                </a:ext>
              </a:extLst>
            </p:cNvPr>
            <p:cNvSpPr>
              <a:spLocks noEditPoints="1"/>
            </p:cNvSpPr>
            <p:nvPr/>
          </p:nvSpPr>
          <p:spPr bwMode="auto">
            <a:xfrm rot="18900000">
              <a:off x="6441969" y="4017593"/>
              <a:ext cx="502731" cy="338533"/>
            </a:xfrm>
            <a:custGeom>
              <a:avLst/>
              <a:gdLst>
                <a:gd name="T0" fmla="*/ 87 w 131"/>
                <a:gd name="T1" fmla="*/ 0 h 88"/>
                <a:gd name="T2" fmla="*/ 43 w 131"/>
                <a:gd name="T3" fmla="*/ 0 h 88"/>
                <a:gd name="T4" fmla="*/ 0 w 131"/>
                <a:gd name="T5" fmla="*/ 44 h 88"/>
                <a:gd name="T6" fmla="*/ 0 w 131"/>
                <a:gd name="T7" fmla="*/ 44 h 88"/>
                <a:gd name="T8" fmla="*/ 43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6 w 131"/>
                <a:gd name="T25" fmla="*/ 44 h 88"/>
                <a:gd name="T26" fmla="*/ 38 w 131"/>
                <a:gd name="T27" fmla="*/ 52 h 88"/>
                <a:gd name="T28" fmla="*/ 65 w 131"/>
                <a:gd name="T29" fmla="*/ 52 h 88"/>
                <a:gd name="T30" fmla="*/ 57 w 131"/>
                <a:gd name="T31" fmla="*/ 44 h 88"/>
                <a:gd name="T32" fmla="*/ 65 w 131"/>
                <a:gd name="T33" fmla="*/ 36 h 88"/>
                <a:gd name="T34" fmla="*/ 73 w 131"/>
                <a:gd name="T35" fmla="*/ 44 h 88"/>
                <a:gd name="T36" fmla="*/ 65 w 131"/>
                <a:gd name="T37" fmla="*/ 52 h 88"/>
                <a:gd name="T38" fmla="*/ 92 w 131"/>
                <a:gd name="T39" fmla="*/ 52 h 88"/>
                <a:gd name="T40" fmla="*/ 85 w 131"/>
                <a:gd name="T41" fmla="*/ 44 h 88"/>
                <a:gd name="T42" fmla="*/ 92 w 131"/>
                <a:gd name="T43" fmla="*/ 36 h 88"/>
                <a:gd name="T44" fmla="*/ 100 w 131"/>
                <a:gd name="T45" fmla="*/ 44 h 88"/>
                <a:gd name="T46" fmla="*/ 92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3" y="0"/>
                    <a:pt x="43" y="0"/>
                    <a:pt x="43" y="0"/>
                  </a:cubicBezTo>
                  <a:cubicBezTo>
                    <a:pt x="19" y="0"/>
                    <a:pt x="0" y="20"/>
                    <a:pt x="0" y="44"/>
                  </a:cubicBezTo>
                  <a:cubicBezTo>
                    <a:pt x="0" y="44"/>
                    <a:pt x="0" y="44"/>
                    <a:pt x="0" y="44"/>
                  </a:cubicBezTo>
                  <a:cubicBezTo>
                    <a:pt x="0" y="68"/>
                    <a:pt x="19" y="88"/>
                    <a:pt x="43" y="88"/>
                  </a:cubicBezTo>
                  <a:cubicBezTo>
                    <a:pt x="87" y="88"/>
                    <a:pt x="87" y="88"/>
                    <a:pt x="87" y="88"/>
                  </a:cubicBezTo>
                  <a:cubicBezTo>
                    <a:pt x="111" y="88"/>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7" y="48"/>
                    <a:pt x="57" y="44"/>
                  </a:cubicBezTo>
                  <a:cubicBezTo>
                    <a:pt x="57" y="40"/>
                    <a:pt x="61" y="36"/>
                    <a:pt x="65" y="36"/>
                  </a:cubicBezTo>
                  <a:cubicBezTo>
                    <a:pt x="69" y="36"/>
                    <a:pt x="73" y="40"/>
                    <a:pt x="73" y="44"/>
                  </a:cubicBezTo>
                  <a:cubicBezTo>
                    <a:pt x="73" y="48"/>
                    <a:pt x="69" y="52"/>
                    <a:pt x="65" y="52"/>
                  </a:cubicBezTo>
                  <a:close/>
                  <a:moveTo>
                    <a:pt x="92" y="52"/>
                  </a:moveTo>
                  <a:cubicBezTo>
                    <a:pt x="88" y="52"/>
                    <a:pt x="85" y="48"/>
                    <a:pt x="85" y="44"/>
                  </a:cubicBezTo>
                  <a:cubicBezTo>
                    <a:pt x="85" y="40"/>
                    <a:pt x="88" y="36"/>
                    <a:pt x="92" y="36"/>
                  </a:cubicBezTo>
                  <a:cubicBezTo>
                    <a:pt x="97" y="36"/>
                    <a:pt x="100" y="40"/>
                    <a:pt x="100" y="44"/>
                  </a:cubicBezTo>
                  <a:cubicBezTo>
                    <a:pt x="100" y="48"/>
                    <a:pt x="97" y="52"/>
                    <a:pt x="92"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5" name="Freeform 248">
              <a:extLst>
                <a:ext uri="{FF2B5EF4-FFF2-40B4-BE49-F238E27FC236}">
                  <a16:creationId xmlns:a16="http://schemas.microsoft.com/office/drawing/2014/main" id="{A51BE12B-DBE3-40FC-8220-550BB99CA108}"/>
                </a:ext>
              </a:extLst>
            </p:cNvPr>
            <p:cNvSpPr>
              <a:spLocks noEditPoints="1"/>
            </p:cNvSpPr>
            <p:nvPr/>
          </p:nvSpPr>
          <p:spPr bwMode="auto">
            <a:xfrm rot="18900000">
              <a:off x="7309179" y="3150383"/>
              <a:ext cx="502731" cy="338533"/>
            </a:xfrm>
            <a:custGeom>
              <a:avLst/>
              <a:gdLst>
                <a:gd name="T0" fmla="*/ 88 w 131"/>
                <a:gd name="T1" fmla="*/ 0 h 88"/>
                <a:gd name="T2" fmla="*/ 44 w 131"/>
                <a:gd name="T3" fmla="*/ 0 h 88"/>
                <a:gd name="T4" fmla="*/ 0 w 131"/>
                <a:gd name="T5" fmla="*/ 44 h 88"/>
                <a:gd name="T6" fmla="*/ 0 w 131"/>
                <a:gd name="T7" fmla="*/ 44 h 88"/>
                <a:gd name="T8" fmla="*/ 44 w 131"/>
                <a:gd name="T9" fmla="*/ 88 h 88"/>
                <a:gd name="T10" fmla="*/ 88 w 131"/>
                <a:gd name="T11" fmla="*/ 88 h 88"/>
                <a:gd name="T12" fmla="*/ 131 w 131"/>
                <a:gd name="T13" fmla="*/ 44 h 88"/>
                <a:gd name="T14" fmla="*/ 131 w 131"/>
                <a:gd name="T15" fmla="*/ 44 h 88"/>
                <a:gd name="T16" fmla="*/ 88 w 131"/>
                <a:gd name="T17" fmla="*/ 0 h 88"/>
                <a:gd name="T18" fmla="*/ 38 w 131"/>
                <a:gd name="T19" fmla="*/ 52 h 88"/>
                <a:gd name="T20" fmla="*/ 31 w 131"/>
                <a:gd name="T21" fmla="*/ 44 h 88"/>
                <a:gd name="T22" fmla="*/ 38 w 131"/>
                <a:gd name="T23" fmla="*/ 36 h 88"/>
                <a:gd name="T24" fmla="*/ 46 w 131"/>
                <a:gd name="T25" fmla="*/ 44 h 88"/>
                <a:gd name="T26" fmla="*/ 38 w 131"/>
                <a:gd name="T27" fmla="*/ 52 h 88"/>
                <a:gd name="T28" fmla="*/ 66 w 131"/>
                <a:gd name="T29" fmla="*/ 52 h 88"/>
                <a:gd name="T30" fmla="*/ 58 w 131"/>
                <a:gd name="T31" fmla="*/ 44 h 88"/>
                <a:gd name="T32" fmla="*/ 66 w 131"/>
                <a:gd name="T33" fmla="*/ 36 h 88"/>
                <a:gd name="T34" fmla="*/ 74 w 131"/>
                <a:gd name="T35" fmla="*/ 44 h 88"/>
                <a:gd name="T36" fmla="*/ 66 w 131"/>
                <a:gd name="T37" fmla="*/ 52 h 88"/>
                <a:gd name="T38" fmla="*/ 93 w 131"/>
                <a:gd name="T39" fmla="*/ 52 h 88"/>
                <a:gd name="T40" fmla="*/ 85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8" y="0"/>
                  </a:moveTo>
                  <a:cubicBezTo>
                    <a:pt x="44" y="0"/>
                    <a:pt x="44" y="0"/>
                    <a:pt x="44" y="0"/>
                  </a:cubicBezTo>
                  <a:cubicBezTo>
                    <a:pt x="20" y="0"/>
                    <a:pt x="0" y="20"/>
                    <a:pt x="0" y="44"/>
                  </a:cubicBezTo>
                  <a:cubicBezTo>
                    <a:pt x="0" y="44"/>
                    <a:pt x="0" y="44"/>
                    <a:pt x="0" y="44"/>
                  </a:cubicBezTo>
                  <a:cubicBezTo>
                    <a:pt x="0" y="68"/>
                    <a:pt x="20" y="88"/>
                    <a:pt x="44" y="88"/>
                  </a:cubicBezTo>
                  <a:cubicBezTo>
                    <a:pt x="88" y="88"/>
                    <a:pt x="88" y="88"/>
                    <a:pt x="88" y="88"/>
                  </a:cubicBezTo>
                  <a:cubicBezTo>
                    <a:pt x="112" y="88"/>
                    <a:pt x="131" y="68"/>
                    <a:pt x="131" y="44"/>
                  </a:cubicBezTo>
                  <a:cubicBezTo>
                    <a:pt x="131" y="44"/>
                    <a:pt x="131" y="44"/>
                    <a:pt x="131" y="44"/>
                  </a:cubicBezTo>
                  <a:cubicBezTo>
                    <a:pt x="131" y="20"/>
                    <a:pt x="112" y="0"/>
                    <a:pt x="88" y="0"/>
                  </a:cubicBezTo>
                  <a:close/>
                  <a:moveTo>
                    <a:pt x="38" y="52"/>
                  </a:moveTo>
                  <a:cubicBezTo>
                    <a:pt x="34" y="52"/>
                    <a:pt x="31" y="48"/>
                    <a:pt x="31" y="44"/>
                  </a:cubicBezTo>
                  <a:cubicBezTo>
                    <a:pt x="31" y="40"/>
                    <a:pt x="34" y="36"/>
                    <a:pt x="38" y="36"/>
                  </a:cubicBezTo>
                  <a:cubicBezTo>
                    <a:pt x="43" y="36"/>
                    <a:pt x="46" y="40"/>
                    <a:pt x="46" y="44"/>
                  </a:cubicBezTo>
                  <a:cubicBezTo>
                    <a:pt x="46" y="48"/>
                    <a:pt x="43" y="52"/>
                    <a:pt x="38" y="52"/>
                  </a:cubicBezTo>
                  <a:close/>
                  <a:moveTo>
                    <a:pt x="66" y="52"/>
                  </a:moveTo>
                  <a:cubicBezTo>
                    <a:pt x="62" y="52"/>
                    <a:pt x="58" y="48"/>
                    <a:pt x="58" y="44"/>
                  </a:cubicBezTo>
                  <a:cubicBezTo>
                    <a:pt x="58" y="40"/>
                    <a:pt x="62" y="36"/>
                    <a:pt x="66" y="36"/>
                  </a:cubicBezTo>
                  <a:cubicBezTo>
                    <a:pt x="70" y="36"/>
                    <a:pt x="74" y="40"/>
                    <a:pt x="74" y="44"/>
                  </a:cubicBezTo>
                  <a:cubicBezTo>
                    <a:pt x="74" y="48"/>
                    <a:pt x="70" y="52"/>
                    <a:pt x="66"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6" name="Freeform 249">
              <a:extLst>
                <a:ext uri="{FF2B5EF4-FFF2-40B4-BE49-F238E27FC236}">
                  <a16:creationId xmlns:a16="http://schemas.microsoft.com/office/drawing/2014/main" id="{B71DAEAF-BBBA-4A6E-8D97-C52A0FD332E0}"/>
                </a:ext>
              </a:extLst>
            </p:cNvPr>
            <p:cNvSpPr>
              <a:spLocks noEditPoints="1"/>
            </p:cNvSpPr>
            <p:nvPr/>
          </p:nvSpPr>
          <p:spPr bwMode="auto">
            <a:xfrm rot="18900000">
              <a:off x="8179256" y="2280306"/>
              <a:ext cx="502731" cy="338533"/>
            </a:xfrm>
            <a:custGeom>
              <a:avLst/>
              <a:gdLst>
                <a:gd name="T0" fmla="*/ 87 w 131"/>
                <a:gd name="T1" fmla="*/ 0 h 88"/>
                <a:gd name="T2" fmla="*/ 44 w 131"/>
                <a:gd name="T3" fmla="*/ 0 h 88"/>
                <a:gd name="T4" fmla="*/ 0 w 131"/>
                <a:gd name="T5" fmla="*/ 44 h 88"/>
                <a:gd name="T6" fmla="*/ 0 w 131"/>
                <a:gd name="T7" fmla="*/ 44 h 88"/>
                <a:gd name="T8" fmla="*/ 44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6 w 131"/>
                <a:gd name="T25" fmla="*/ 44 h 88"/>
                <a:gd name="T26" fmla="*/ 38 w 131"/>
                <a:gd name="T27" fmla="*/ 52 h 88"/>
                <a:gd name="T28" fmla="*/ 65 w 131"/>
                <a:gd name="T29" fmla="*/ 52 h 88"/>
                <a:gd name="T30" fmla="*/ 58 w 131"/>
                <a:gd name="T31" fmla="*/ 44 h 88"/>
                <a:gd name="T32" fmla="*/ 65 w 131"/>
                <a:gd name="T33" fmla="*/ 36 h 88"/>
                <a:gd name="T34" fmla="*/ 73 w 131"/>
                <a:gd name="T35" fmla="*/ 44 h 88"/>
                <a:gd name="T36" fmla="*/ 65 w 131"/>
                <a:gd name="T37" fmla="*/ 52 h 88"/>
                <a:gd name="T38" fmla="*/ 93 w 131"/>
                <a:gd name="T39" fmla="*/ 52 h 88"/>
                <a:gd name="T40" fmla="*/ 85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4" y="0"/>
                    <a:pt x="44" y="0"/>
                    <a:pt x="44" y="0"/>
                  </a:cubicBezTo>
                  <a:cubicBezTo>
                    <a:pt x="19" y="0"/>
                    <a:pt x="0" y="20"/>
                    <a:pt x="0" y="44"/>
                  </a:cubicBezTo>
                  <a:cubicBezTo>
                    <a:pt x="0" y="44"/>
                    <a:pt x="0" y="44"/>
                    <a:pt x="0" y="44"/>
                  </a:cubicBezTo>
                  <a:cubicBezTo>
                    <a:pt x="0" y="68"/>
                    <a:pt x="19" y="88"/>
                    <a:pt x="44" y="88"/>
                  </a:cubicBezTo>
                  <a:cubicBezTo>
                    <a:pt x="87" y="88"/>
                    <a:pt x="87" y="88"/>
                    <a:pt x="87" y="88"/>
                  </a:cubicBezTo>
                  <a:cubicBezTo>
                    <a:pt x="111" y="88"/>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8" y="48"/>
                    <a:pt x="58" y="44"/>
                  </a:cubicBezTo>
                  <a:cubicBezTo>
                    <a:pt x="58" y="40"/>
                    <a:pt x="61" y="36"/>
                    <a:pt x="65" y="36"/>
                  </a:cubicBezTo>
                  <a:cubicBezTo>
                    <a:pt x="70" y="36"/>
                    <a:pt x="73" y="40"/>
                    <a:pt x="73" y="44"/>
                  </a:cubicBezTo>
                  <a:cubicBezTo>
                    <a:pt x="73" y="48"/>
                    <a:pt x="70" y="52"/>
                    <a:pt x="65"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7" name="Freeform 250">
              <a:extLst>
                <a:ext uri="{FF2B5EF4-FFF2-40B4-BE49-F238E27FC236}">
                  <a16:creationId xmlns:a16="http://schemas.microsoft.com/office/drawing/2014/main" id="{D2F9478A-CE14-409B-AF77-78DD128D45B7}"/>
                </a:ext>
              </a:extLst>
            </p:cNvPr>
            <p:cNvSpPr>
              <a:spLocks noEditPoints="1"/>
            </p:cNvSpPr>
            <p:nvPr/>
          </p:nvSpPr>
          <p:spPr bwMode="auto">
            <a:xfrm rot="18900000">
              <a:off x="9049333" y="1410229"/>
              <a:ext cx="502731" cy="338533"/>
            </a:xfrm>
            <a:custGeom>
              <a:avLst/>
              <a:gdLst>
                <a:gd name="T0" fmla="*/ 87 w 131"/>
                <a:gd name="T1" fmla="*/ 0 h 88"/>
                <a:gd name="T2" fmla="*/ 43 w 131"/>
                <a:gd name="T3" fmla="*/ 0 h 88"/>
                <a:gd name="T4" fmla="*/ 0 w 131"/>
                <a:gd name="T5" fmla="*/ 44 h 88"/>
                <a:gd name="T6" fmla="*/ 0 w 131"/>
                <a:gd name="T7" fmla="*/ 44 h 88"/>
                <a:gd name="T8" fmla="*/ 43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5 w 131"/>
                <a:gd name="T25" fmla="*/ 44 h 88"/>
                <a:gd name="T26" fmla="*/ 38 w 131"/>
                <a:gd name="T27" fmla="*/ 52 h 88"/>
                <a:gd name="T28" fmla="*/ 65 w 131"/>
                <a:gd name="T29" fmla="*/ 52 h 88"/>
                <a:gd name="T30" fmla="*/ 57 w 131"/>
                <a:gd name="T31" fmla="*/ 44 h 88"/>
                <a:gd name="T32" fmla="*/ 65 w 131"/>
                <a:gd name="T33" fmla="*/ 36 h 88"/>
                <a:gd name="T34" fmla="*/ 73 w 131"/>
                <a:gd name="T35" fmla="*/ 44 h 88"/>
                <a:gd name="T36" fmla="*/ 65 w 131"/>
                <a:gd name="T37" fmla="*/ 52 h 88"/>
                <a:gd name="T38" fmla="*/ 92 w 131"/>
                <a:gd name="T39" fmla="*/ 52 h 88"/>
                <a:gd name="T40" fmla="*/ 85 w 131"/>
                <a:gd name="T41" fmla="*/ 44 h 88"/>
                <a:gd name="T42" fmla="*/ 92 w 131"/>
                <a:gd name="T43" fmla="*/ 36 h 88"/>
                <a:gd name="T44" fmla="*/ 100 w 131"/>
                <a:gd name="T45" fmla="*/ 44 h 88"/>
                <a:gd name="T46" fmla="*/ 92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3" y="0"/>
                    <a:pt x="43" y="0"/>
                    <a:pt x="43" y="0"/>
                  </a:cubicBezTo>
                  <a:cubicBezTo>
                    <a:pt x="19" y="0"/>
                    <a:pt x="0" y="20"/>
                    <a:pt x="0" y="44"/>
                  </a:cubicBezTo>
                  <a:cubicBezTo>
                    <a:pt x="0" y="44"/>
                    <a:pt x="0" y="44"/>
                    <a:pt x="0" y="44"/>
                  </a:cubicBezTo>
                  <a:cubicBezTo>
                    <a:pt x="0" y="68"/>
                    <a:pt x="19" y="88"/>
                    <a:pt x="43" y="88"/>
                  </a:cubicBezTo>
                  <a:cubicBezTo>
                    <a:pt x="87" y="88"/>
                    <a:pt x="87" y="88"/>
                    <a:pt x="87" y="88"/>
                  </a:cubicBezTo>
                  <a:cubicBezTo>
                    <a:pt x="111" y="88"/>
                    <a:pt x="131" y="68"/>
                    <a:pt x="131" y="44"/>
                  </a:cubicBezTo>
                  <a:cubicBezTo>
                    <a:pt x="131" y="44"/>
                    <a:pt x="131" y="44"/>
                    <a:pt x="131" y="44"/>
                  </a:cubicBezTo>
                  <a:cubicBezTo>
                    <a:pt x="131" y="20"/>
                    <a:pt x="111" y="0"/>
                    <a:pt x="87" y="0"/>
                  </a:cubicBezTo>
                  <a:close/>
                  <a:moveTo>
                    <a:pt x="38" y="52"/>
                  </a:moveTo>
                  <a:cubicBezTo>
                    <a:pt x="33" y="52"/>
                    <a:pt x="30" y="48"/>
                    <a:pt x="30" y="44"/>
                  </a:cubicBezTo>
                  <a:cubicBezTo>
                    <a:pt x="30" y="40"/>
                    <a:pt x="33" y="36"/>
                    <a:pt x="38" y="36"/>
                  </a:cubicBezTo>
                  <a:cubicBezTo>
                    <a:pt x="42" y="36"/>
                    <a:pt x="45" y="40"/>
                    <a:pt x="45" y="44"/>
                  </a:cubicBezTo>
                  <a:cubicBezTo>
                    <a:pt x="45" y="48"/>
                    <a:pt x="42" y="52"/>
                    <a:pt x="38" y="52"/>
                  </a:cubicBezTo>
                  <a:close/>
                  <a:moveTo>
                    <a:pt x="65" y="52"/>
                  </a:moveTo>
                  <a:cubicBezTo>
                    <a:pt x="61" y="52"/>
                    <a:pt x="57" y="48"/>
                    <a:pt x="57" y="44"/>
                  </a:cubicBezTo>
                  <a:cubicBezTo>
                    <a:pt x="57" y="40"/>
                    <a:pt x="61" y="36"/>
                    <a:pt x="65" y="36"/>
                  </a:cubicBezTo>
                  <a:cubicBezTo>
                    <a:pt x="69" y="36"/>
                    <a:pt x="73" y="40"/>
                    <a:pt x="73" y="44"/>
                  </a:cubicBezTo>
                  <a:cubicBezTo>
                    <a:pt x="73" y="48"/>
                    <a:pt x="69" y="52"/>
                    <a:pt x="65" y="52"/>
                  </a:cubicBezTo>
                  <a:close/>
                  <a:moveTo>
                    <a:pt x="92" y="52"/>
                  </a:moveTo>
                  <a:cubicBezTo>
                    <a:pt x="88" y="52"/>
                    <a:pt x="85" y="48"/>
                    <a:pt x="85" y="44"/>
                  </a:cubicBezTo>
                  <a:cubicBezTo>
                    <a:pt x="85" y="40"/>
                    <a:pt x="88" y="36"/>
                    <a:pt x="92" y="36"/>
                  </a:cubicBezTo>
                  <a:cubicBezTo>
                    <a:pt x="97" y="36"/>
                    <a:pt x="100" y="40"/>
                    <a:pt x="100" y="44"/>
                  </a:cubicBezTo>
                  <a:cubicBezTo>
                    <a:pt x="100" y="48"/>
                    <a:pt x="97" y="52"/>
                    <a:pt x="92"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8" name="Freeform 251">
              <a:extLst>
                <a:ext uri="{FF2B5EF4-FFF2-40B4-BE49-F238E27FC236}">
                  <a16:creationId xmlns:a16="http://schemas.microsoft.com/office/drawing/2014/main" id="{68BB046D-F192-4962-AC0F-D116F88EBF82}"/>
                </a:ext>
              </a:extLst>
            </p:cNvPr>
            <p:cNvSpPr>
              <a:spLocks noEditPoints="1"/>
            </p:cNvSpPr>
            <p:nvPr/>
          </p:nvSpPr>
          <p:spPr bwMode="auto">
            <a:xfrm rot="18900000">
              <a:off x="9916543" y="543019"/>
              <a:ext cx="502731" cy="338533"/>
            </a:xfrm>
            <a:custGeom>
              <a:avLst/>
              <a:gdLst>
                <a:gd name="T0" fmla="*/ 88 w 131"/>
                <a:gd name="T1" fmla="*/ 0 h 88"/>
                <a:gd name="T2" fmla="*/ 44 w 131"/>
                <a:gd name="T3" fmla="*/ 0 h 88"/>
                <a:gd name="T4" fmla="*/ 0 w 131"/>
                <a:gd name="T5" fmla="*/ 44 h 88"/>
                <a:gd name="T6" fmla="*/ 0 w 131"/>
                <a:gd name="T7" fmla="*/ 44 h 88"/>
                <a:gd name="T8" fmla="*/ 44 w 131"/>
                <a:gd name="T9" fmla="*/ 88 h 88"/>
                <a:gd name="T10" fmla="*/ 88 w 131"/>
                <a:gd name="T11" fmla="*/ 88 h 88"/>
                <a:gd name="T12" fmla="*/ 131 w 131"/>
                <a:gd name="T13" fmla="*/ 44 h 88"/>
                <a:gd name="T14" fmla="*/ 131 w 131"/>
                <a:gd name="T15" fmla="*/ 44 h 88"/>
                <a:gd name="T16" fmla="*/ 88 w 131"/>
                <a:gd name="T17" fmla="*/ 0 h 88"/>
                <a:gd name="T18" fmla="*/ 38 w 131"/>
                <a:gd name="T19" fmla="*/ 52 h 88"/>
                <a:gd name="T20" fmla="*/ 31 w 131"/>
                <a:gd name="T21" fmla="*/ 44 h 88"/>
                <a:gd name="T22" fmla="*/ 38 w 131"/>
                <a:gd name="T23" fmla="*/ 36 h 88"/>
                <a:gd name="T24" fmla="*/ 46 w 131"/>
                <a:gd name="T25" fmla="*/ 44 h 88"/>
                <a:gd name="T26" fmla="*/ 38 w 131"/>
                <a:gd name="T27" fmla="*/ 52 h 88"/>
                <a:gd name="T28" fmla="*/ 66 w 131"/>
                <a:gd name="T29" fmla="*/ 52 h 88"/>
                <a:gd name="T30" fmla="*/ 58 w 131"/>
                <a:gd name="T31" fmla="*/ 44 h 88"/>
                <a:gd name="T32" fmla="*/ 66 w 131"/>
                <a:gd name="T33" fmla="*/ 36 h 88"/>
                <a:gd name="T34" fmla="*/ 73 w 131"/>
                <a:gd name="T35" fmla="*/ 44 h 88"/>
                <a:gd name="T36" fmla="*/ 66 w 131"/>
                <a:gd name="T37" fmla="*/ 52 h 88"/>
                <a:gd name="T38" fmla="*/ 93 w 131"/>
                <a:gd name="T39" fmla="*/ 52 h 88"/>
                <a:gd name="T40" fmla="*/ 85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8" y="0"/>
                  </a:moveTo>
                  <a:cubicBezTo>
                    <a:pt x="44" y="0"/>
                    <a:pt x="44" y="0"/>
                    <a:pt x="44" y="0"/>
                  </a:cubicBezTo>
                  <a:cubicBezTo>
                    <a:pt x="20" y="0"/>
                    <a:pt x="0" y="20"/>
                    <a:pt x="0" y="44"/>
                  </a:cubicBezTo>
                  <a:cubicBezTo>
                    <a:pt x="0" y="44"/>
                    <a:pt x="0" y="44"/>
                    <a:pt x="0" y="44"/>
                  </a:cubicBezTo>
                  <a:cubicBezTo>
                    <a:pt x="0" y="68"/>
                    <a:pt x="20" y="88"/>
                    <a:pt x="44" y="88"/>
                  </a:cubicBezTo>
                  <a:cubicBezTo>
                    <a:pt x="88" y="88"/>
                    <a:pt x="88" y="88"/>
                    <a:pt x="88" y="88"/>
                  </a:cubicBezTo>
                  <a:cubicBezTo>
                    <a:pt x="112" y="88"/>
                    <a:pt x="131" y="68"/>
                    <a:pt x="131" y="44"/>
                  </a:cubicBezTo>
                  <a:cubicBezTo>
                    <a:pt x="131" y="44"/>
                    <a:pt x="131" y="44"/>
                    <a:pt x="131" y="44"/>
                  </a:cubicBezTo>
                  <a:cubicBezTo>
                    <a:pt x="131" y="20"/>
                    <a:pt x="112" y="0"/>
                    <a:pt x="88" y="0"/>
                  </a:cubicBezTo>
                  <a:close/>
                  <a:moveTo>
                    <a:pt x="38" y="52"/>
                  </a:moveTo>
                  <a:cubicBezTo>
                    <a:pt x="34" y="52"/>
                    <a:pt x="31" y="48"/>
                    <a:pt x="31" y="44"/>
                  </a:cubicBezTo>
                  <a:cubicBezTo>
                    <a:pt x="31" y="40"/>
                    <a:pt x="34" y="36"/>
                    <a:pt x="38" y="36"/>
                  </a:cubicBezTo>
                  <a:cubicBezTo>
                    <a:pt x="43" y="36"/>
                    <a:pt x="46" y="40"/>
                    <a:pt x="46" y="44"/>
                  </a:cubicBezTo>
                  <a:cubicBezTo>
                    <a:pt x="46" y="48"/>
                    <a:pt x="43" y="52"/>
                    <a:pt x="38" y="52"/>
                  </a:cubicBezTo>
                  <a:close/>
                  <a:moveTo>
                    <a:pt x="66" y="52"/>
                  </a:moveTo>
                  <a:cubicBezTo>
                    <a:pt x="61" y="52"/>
                    <a:pt x="58" y="48"/>
                    <a:pt x="58" y="44"/>
                  </a:cubicBezTo>
                  <a:cubicBezTo>
                    <a:pt x="58" y="40"/>
                    <a:pt x="61" y="36"/>
                    <a:pt x="66" y="36"/>
                  </a:cubicBezTo>
                  <a:cubicBezTo>
                    <a:pt x="70" y="36"/>
                    <a:pt x="73" y="40"/>
                    <a:pt x="73" y="44"/>
                  </a:cubicBezTo>
                  <a:cubicBezTo>
                    <a:pt x="73" y="48"/>
                    <a:pt x="70" y="52"/>
                    <a:pt x="66"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9" name="Freeform 259">
              <a:extLst>
                <a:ext uri="{FF2B5EF4-FFF2-40B4-BE49-F238E27FC236}">
                  <a16:creationId xmlns:a16="http://schemas.microsoft.com/office/drawing/2014/main" id="{F4A2E349-75A4-4B82-BB52-D12F3663AD8E}"/>
                </a:ext>
              </a:extLst>
            </p:cNvPr>
            <p:cNvSpPr>
              <a:spLocks noEditPoints="1"/>
            </p:cNvSpPr>
            <p:nvPr/>
          </p:nvSpPr>
          <p:spPr bwMode="auto">
            <a:xfrm rot="18900000">
              <a:off x="4711849" y="6647052"/>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8 w 131"/>
                <a:gd name="T31" fmla="*/ 44 h 87"/>
                <a:gd name="T32" fmla="*/ 65 w 131"/>
                <a:gd name="T33" fmla="*/ 36 h 87"/>
                <a:gd name="T34" fmla="*/ 73 w 131"/>
                <a:gd name="T35" fmla="*/ 44 h 87"/>
                <a:gd name="T36" fmla="*/ 65 w 131"/>
                <a:gd name="T37" fmla="*/ 51 h 87"/>
                <a:gd name="T38" fmla="*/ 93 w 131"/>
                <a:gd name="T39" fmla="*/ 51 h 87"/>
                <a:gd name="T40" fmla="*/ 85 w 131"/>
                <a:gd name="T41" fmla="*/ 44 h 87"/>
                <a:gd name="T42" fmla="*/ 93 w 131"/>
                <a:gd name="T43" fmla="*/ 36 h 87"/>
                <a:gd name="T44" fmla="*/ 100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19"/>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19"/>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8" y="48"/>
                    <a:pt x="58" y="44"/>
                  </a:cubicBezTo>
                  <a:cubicBezTo>
                    <a:pt x="58" y="39"/>
                    <a:pt x="61" y="36"/>
                    <a:pt x="65" y="36"/>
                  </a:cubicBezTo>
                  <a:cubicBezTo>
                    <a:pt x="70" y="36"/>
                    <a:pt x="73" y="39"/>
                    <a:pt x="73" y="44"/>
                  </a:cubicBezTo>
                  <a:cubicBezTo>
                    <a:pt x="73" y="48"/>
                    <a:pt x="70" y="51"/>
                    <a:pt x="65" y="51"/>
                  </a:cubicBezTo>
                  <a:close/>
                  <a:moveTo>
                    <a:pt x="93" y="51"/>
                  </a:moveTo>
                  <a:cubicBezTo>
                    <a:pt x="88" y="51"/>
                    <a:pt x="85" y="48"/>
                    <a:pt x="85" y="44"/>
                  </a:cubicBezTo>
                  <a:cubicBezTo>
                    <a:pt x="85" y="39"/>
                    <a:pt x="88" y="36"/>
                    <a:pt x="93" y="36"/>
                  </a:cubicBezTo>
                  <a:cubicBezTo>
                    <a:pt x="97" y="36"/>
                    <a:pt x="100" y="39"/>
                    <a:pt x="100" y="44"/>
                  </a:cubicBezTo>
                  <a:cubicBezTo>
                    <a:pt x="100"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0" name="Freeform 260">
              <a:extLst>
                <a:ext uri="{FF2B5EF4-FFF2-40B4-BE49-F238E27FC236}">
                  <a16:creationId xmlns:a16="http://schemas.microsoft.com/office/drawing/2014/main" id="{5ACB7109-DD42-4932-BABA-D9E756A5E244}"/>
                </a:ext>
              </a:extLst>
            </p:cNvPr>
            <p:cNvSpPr>
              <a:spLocks noEditPoints="1"/>
            </p:cNvSpPr>
            <p:nvPr/>
          </p:nvSpPr>
          <p:spPr bwMode="auto">
            <a:xfrm rot="18900000">
              <a:off x="5579059" y="5779842"/>
              <a:ext cx="502731" cy="334478"/>
            </a:xfrm>
            <a:custGeom>
              <a:avLst/>
              <a:gdLst>
                <a:gd name="T0" fmla="*/ 88 w 131"/>
                <a:gd name="T1" fmla="*/ 0 h 87"/>
                <a:gd name="T2" fmla="*/ 44 w 131"/>
                <a:gd name="T3" fmla="*/ 0 h 87"/>
                <a:gd name="T4" fmla="*/ 0 w 131"/>
                <a:gd name="T5" fmla="*/ 44 h 87"/>
                <a:gd name="T6" fmla="*/ 0 w 131"/>
                <a:gd name="T7" fmla="*/ 44 h 87"/>
                <a:gd name="T8" fmla="*/ 44 w 131"/>
                <a:gd name="T9" fmla="*/ 87 h 87"/>
                <a:gd name="T10" fmla="*/ 88 w 131"/>
                <a:gd name="T11" fmla="*/ 87 h 87"/>
                <a:gd name="T12" fmla="*/ 131 w 131"/>
                <a:gd name="T13" fmla="*/ 44 h 87"/>
                <a:gd name="T14" fmla="*/ 131 w 131"/>
                <a:gd name="T15" fmla="*/ 44 h 87"/>
                <a:gd name="T16" fmla="*/ 88 w 131"/>
                <a:gd name="T17" fmla="*/ 0 h 87"/>
                <a:gd name="T18" fmla="*/ 39 w 131"/>
                <a:gd name="T19" fmla="*/ 51 h 87"/>
                <a:gd name="T20" fmla="*/ 31 w 131"/>
                <a:gd name="T21" fmla="*/ 44 h 87"/>
                <a:gd name="T22" fmla="*/ 39 w 131"/>
                <a:gd name="T23" fmla="*/ 36 h 87"/>
                <a:gd name="T24" fmla="*/ 46 w 131"/>
                <a:gd name="T25" fmla="*/ 44 h 87"/>
                <a:gd name="T26" fmla="*/ 39 w 131"/>
                <a:gd name="T27" fmla="*/ 51 h 87"/>
                <a:gd name="T28" fmla="*/ 66 w 131"/>
                <a:gd name="T29" fmla="*/ 51 h 87"/>
                <a:gd name="T30" fmla="*/ 58 w 131"/>
                <a:gd name="T31" fmla="*/ 44 h 87"/>
                <a:gd name="T32" fmla="*/ 66 w 131"/>
                <a:gd name="T33" fmla="*/ 36 h 87"/>
                <a:gd name="T34" fmla="*/ 74 w 131"/>
                <a:gd name="T35" fmla="*/ 44 h 87"/>
                <a:gd name="T36" fmla="*/ 66 w 131"/>
                <a:gd name="T37" fmla="*/ 51 h 87"/>
                <a:gd name="T38" fmla="*/ 93 w 131"/>
                <a:gd name="T39" fmla="*/ 51 h 87"/>
                <a:gd name="T40" fmla="*/ 86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19"/>
                    <a:pt x="0" y="44"/>
                  </a:cubicBezTo>
                  <a:cubicBezTo>
                    <a:pt x="0" y="44"/>
                    <a:pt x="0" y="44"/>
                    <a:pt x="0" y="44"/>
                  </a:cubicBezTo>
                  <a:cubicBezTo>
                    <a:pt x="0" y="68"/>
                    <a:pt x="20" y="87"/>
                    <a:pt x="44" y="87"/>
                  </a:cubicBezTo>
                  <a:cubicBezTo>
                    <a:pt x="88" y="87"/>
                    <a:pt x="88" y="87"/>
                    <a:pt x="88" y="87"/>
                  </a:cubicBezTo>
                  <a:cubicBezTo>
                    <a:pt x="112" y="87"/>
                    <a:pt x="131" y="68"/>
                    <a:pt x="131" y="44"/>
                  </a:cubicBezTo>
                  <a:cubicBezTo>
                    <a:pt x="131" y="44"/>
                    <a:pt x="131" y="44"/>
                    <a:pt x="131" y="44"/>
                  </a:cubicBezTo>
                  <a:cubicBezTo>
                    <a:pt x="131" y="19"/>
                    <a:pt x="112" y="0"/>
                    <a:pt x="88" y="0"/>
                  </a:cubicBezTo>
                  <a:close/>
                  <a:moveTo>
                    <a:pt x="39" y="51"/>
                  </a:moveTo>
                  <a:cubicBezTo>
                    <a:pt x="34" y="51"/>
                    <a:pt x="31" y="48"/>
                    <a:pt x="31" y="44"/>
                  </a:cubicBezTo>
                  <a:cubicBezTo>
                    <a:pt x="31" y="39"/>
                    <a:pt x="34" y="36"/>
                    <a:pt x="39" y="36"/>
                  </a:cubicBezTo>
                  <a:cubicBezTo>
                    <a:pt x="43" y="36"/>
                    <a:pt x="46" y="39"/>
                    <a:pt x="46" y="44"/>
                  </a:cubicBezTo>
                  <a:cubicBezTo>
                    <a:pt x="46" y="48"/>
                    <a:pt x="43" y="51"/>
                    <a:pt x="39" y="51"/>
                  </a:cubicBezTo>
                  <a:close/>
                  <a:moveTo>
                    <a:pt x="66" y="51"/>
                  </a:moveTo>
                  <a:cubicBezTo>
                    <a:pt x="62" y="51"/>
                    <a:pt x="58" y="48"/>
                    <a:pt x="58" y="44"/>
                  </a:cubicBezTo>
                  <a:cubicBezTo>
                    <a:pt x="58" y="39"/>
                    <a:pt x="62" y="36"/>
                    <a:pt x="66" y="36"/>
                  </a:cubicBezTo>
                  <a:cubicBezTo>
                    <a:pt x="70" y="36"/>
                    <a:pt x="74" y="39"/>
                    <a:pt x="74" y="44"/>
                  </a:cubicBezTo>
                  <a:cubicBezTo>
                    <a:pt x="74" y="48"/>
                    <a:pt x="70" y="51"/>
                    <a:pt x="66" y="51"/>
                  </a:cubicBezTo>
                  <a:close/>
                  <a:moveTo>
                    <a:pt x="93" y="51"/>
                  </a:moveTo>
                  <a:cubicBezTo>
                    <a:pt x="89" y="51"/>
                    <a:pt x="86" y="48"/>
                    <a:pt x="86" y="44"/>
                  </a:cubicBezTo>
                  <a:cubicBezTo>
                    <a:pt x="86" y="39"/>
                    <a:pt x="89" y="36"/>
                    <a:pt x="93" y="36"/>
                  </a:cubicBezTo>
                  <a:cubicBezTo>
                    <a:pt x="98" y="36"/>
                    <a:pt x="101" y="39"/>
                    <a:pt x="101" y="44"/>
                  </a:cubicBezTo>
                  <a:cubicBezTo>
                    <a:pt x="101" y="48"/>
                    <a:pt x="98"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1" name="Freeform 262">
              <a:extLst>
                <a:ext uri="{FF2B5EF4-FFF2-40B4-BE49-F238E27FC236}">
                  <a16:creationId xmlns:a16="http://schemas.microsoft.com/office/drawing/2014/main" id="{1116B2DC-8B20-4CCA-8DF1-39CBC61EF668}"/>
                </a:ext>
              </a:extLst>
            </p:cNvPr>
            <p:cNvSpPr>
              <a:spLocks noEditPoints="1"/>
            </p:cNvSpPr>
            <p:nvPr/>
          </p:nvSpPr>
          <p:spPr bwMode="auto">
            <a:xfrm rot="18900000">
              <a:off x="6449136" y="4909764"/>
              <a:ext cx="502731" cy="334479"/>
            </a:xfrm>
            <a:custGeom>
              <a:avLst/>
              <a:gdLst>
                <a:gd name="T0" fmla="*/ 87 w 131"/>
                <a:gd name="T1" fmla="*/ 0 h 87"/>
                <a:gd name="T2" fmla="*/ 44 w 131"/>
                <a:gd name="T3" fmla="*/ 0 h 87"/>
                <a:gd name="T4" fmla="*/ 0 w 131"/>
                <a:gd name="T5" fmla="*/ 44 h 87"/>
                <a:gd name="T6" fmla="*/ 0 w 131"/>
                <a:gd name="T7" fmla="*/ 44 h 87"/>
                <a:gd name="T8" fmla="*/ 44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6 w 131"/>
                <a:gd name="T29" fmla="*/ 51 h 87"/>
                <a:gd name="T30" fmla="*/ 58 w 131"/>
                <a:gd name="T31" fmla="*/ 44 h 87"/>
                <a:gd name="T32" fmla="*/ 66 w 131"/>
                <a:gd name="T33" fmla="*/ 36 h 87"/>
                <a:gd name="T34" fmla="*/ 73 w 131"/>
                <a:gd name="T35" fmla="*/ 44 h 87"/>
                <a:gd name="T36" fmla="*/ 66 w 131"/>
                <a:gd name="T37" fmla="*/ 51 h 87"/>
                <a:gd name="T38" fmla="*/ 93 w 131"/>
                <a:gd name="T39" fmla="*/ 51 h 87"/>
                <a:gd name="T40" fmla="*/ 85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20" y="0"/>
                    <a:pt x="0" y="19"/>
                    <a:pt x="0" y="44"/>
                  </a:cubicBezTo>
                  <a:cubicBezTo>
                    <a:pt x="0" y="44"/>
                    <a:pt x="0" y="44"/>
                    <a:pt x="0" y="44"/>
                  </a:cubicBezTo>
                  <a:cubicBezTo>
                    <a:pt x="0" y="68"/>
                    <a:pt x="20" y="87"/>
                    <a:pt x="44" y="87"/>
                  </a:cubicBezTo>
                  <a:cubicBezTo>
                    <a:pt x="87" y="87"/>
                    <a:pt x="87" y="87"/>
                    <a:pt x="87" y="87"/>
                  </a:cubicBezTo>
                  <a:cubicBezTo>
                    <a:pt x="112" y="87"/>
                    <a:pt x="131" y="68"/>
                    <a:pt x="131" y="44"/>
                  </a:cubicBezTo>
                  <a:cubicBezTo>
                    <a:pt x="131" y="44"/>
                    <a:pt x="131" y="44"/>
                    <a:pt x="131" y="44"/>
                  </a:cubicBezTo>
                  <a:cubicBezTo>
                    <a:pt x="131" y="19"/>
                    <a:pt x="112"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6" y="51"/>
                  </a:moveTo>
                  <a:cubicBezTo>
                    <a:pt x="61" y="51"/>
                    <a:pt x="58" y="48"/>
                    <a:pt x="58" y="44"/>
                  </a:cubicBezTo>
                  <a:cubicBezTo>
                    <a:pt x="58" y="39"/>
                    <a:pt x="61" y="36"/>
                    <a:pt x="66" y="36"/>
                  </a:cubicBezTo>
                  <a:cubicBezTo>
                    <a:pt x="70" y="36"/>
                    <a:pt x="73" y="39"/>
                    <a:pt x="73" y="44"/>
                  </a:cubicBezTo>
                  <a:cubicBezTo>
                    <a:pt x="73" y="48"/>
                    <a:pt x="70" y="51"/>
                    <a:pt x="66" y="51"/>
                  </a:cubicBezTo>
                  <a:close/>
                  <a:moveTo>
                    <a:pt x="93" y="51"/>
                  </a:moveTo>
                  <a:cubicBezTo>
                    <a:pt x="89" y="51"/>
                    <a:pt x="85" y="48"/>
                    <a:pt x="85" y="44"/>
                  </a:cubicBezTo>
                  <a:cubicBezTo>
                    <a:pt x="85" y="39"/>
                    <a:pt x="89" y="36"/>
                    <a:pt x="93" y="36"/>
                  </a:cubicBezTo>
                  <a:cubicBezTo>
                    <a:pt x="97" y="36"/>
                    <a:pt x="101" y="39"/>
                    <a:pt x="101" y="44"/>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2" name="Freeform 263">
              <a:extLst>
                <a:ext uri="{FF2B5EF4-FFF2-40B4-BE49-F238E27FC236}">
                  <a16:creationId xmlns:a16="http://schemas.microsoft.com/office/drawing/2014/main" id="{66F989B2-8D42-4C6C-B900-DBDF74DEEA6B}"/>
                </a:ext>
              </a:extLst>
            </p:cNvPr>
            <p:cNvSpPr>
              <a:spLocks noEditPoints="1"/>
            </p:cNvSpPr>
            <p:nvPr/>
          </p:nvSpPr>
          <p:spPr bwMode="auto">
            <a:xfrm rot="18900000">
              <a:off x="7319213" y="4039687"/>
              <a:ext cx="502731" cy="334479"/>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3 w 131"/>
                <a:gd name="T39" fmla="*/ 51 h 87"/>
                <a:gd name="T40" fmla="*/ 85 w 131"/>
                <a:gd name="T41" fmla="*/ 44 h 87"/>
                <a:gd name="T42" fmla="*/ 93 w 131"/>
                <a:gd name="T43" fmla="*/ 36 h 87"/>
                <a:gd name="T44" fmla="*/ 100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19"/>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19"/>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3" y="51"/>
                  </a:moveTo>
                  <a:cubicBezTo>
                    <a:pt x="88" y="51"/>
                    <a:pt x="85" y="48"/>
                    <a:pt x="85" y="44"/>
                  </a:cubicBezTo>
                  <a:cubicBezTo>
                    <a:pt x="85" y="39"/>
                    <a:pt x="88" y="36"/>
                    <a:pt x="93" y="36"/>
                  </a:cubicBezTo>
                  <a:cubicBezTo>
                    <a:pt x="97" y="36"/>
                    <a:pt x="100" y="39"/>
                    <a:pt x="100" y="44"/>
                  </a:cubicBezTo>
                  <a:cubicBezTo>
                    <a:pt x="100"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3" name="Freeform 264">
              <a:extLst>
                <a:ext uri="{FF2B5EF4-FFF2-40B4-BE49-F238E27FC236}">
                  <a16:creationId xmlns:a16="http://schemas.microsoft.com/office/drawing/2014/main" id="{C6DDF4C9-44B2-4B9F-8FB8-DC5DDAD3BEE2}"/>
                </a:ext>
              </a:extLst>
            </p:cNvPr>
            <p:cNvSpPr>
              <a:spLocks noEditPoints="1"/>
            </p:cNvSpPr>
            <p:nvPr/>
          </p:nvSpPr>
          <p:spPr bwMode="auto">
            <a:xfrm rot="18900000">
              <a:off x="8186423" y="3172477"/>
              <a:ext cx="502731" cy="334479"/>
            </a:xfrm>
            <a:custGeom>
              <a:avLst/>
              <a:gdLst>
                <a:gd name="T0" fmla="*/ 88 w 131"/>
                <a:gd name="T1" fmla="*/ 0 h 87"/>
                <a:gd name="T2" fmla="*/ 44 w 131"/>
                <a:gd name="T3" fmla="*/ 0 h 87"/>
                <a:gd name="T4" fmla="*/ 0 w 131"/>
                <a:gd name="T5" fmla="*/ 44 h 87"/>
                <a:gd name="T6" fmla="*/ 0 w 131"/>
                <a:gd name="T7" fmla="*/ 44 h 87"/>
                <a:gd name="T8" fmla="*/ 44 w 131"/>
                <a:gd name="T9" fmla="*/ 87 h 87"/>
                <a:gd name="T10" fmla="*/ 88 w 131"/>
                <a:gd name="T11" fmla="*/ 87 h 87"/>
                <a:gd name="T12" fmla="*/ 131 w 131"/>
                <a:gd name="T13" fmla="*/ 44 h 87"/>
                <a:gd name="T14" fmla="*/ 131 w 131"/>
                <a:gd name="T15" fmla="*/ 44 h 87"/>
                <a:gd name="T16" fmla="*/ 88 w 131"/>
                <a:gd name="T17" fmla="*/ 0 h 87"/>
                <a:gd name="T18" fmla="*/ 38 w 131"/>
                <a:gd name="T19" fmla="*/ 51 h 87"/>
                <a:gd name="T20" fmla="*/ 31 w 131"/>
                <a:gd name="T21" fmla="*/ 44 h 87"/>
                <a:gd name="T22" fmla="*/ 38 w 131"/>
                <a:gd name="T23" fmla="*/ 36 h 87"/>
                <a:gd name="T24" fmla="*/ 46 w 131"/>
                <a:gd name="T25" fmla="*/ 44 h 87"/>
                <a:gd name="T26" fmla="*/ 38 w 131"/>
                <a:gd name="T27" fmla="*/ 51 h 87"/>
                <a:gd name="T28" fmla="*/ 66 w 131"/>
                <a:gd name="T29" fmla="*/ 51 h 87"/>
                <a:gd name="T30" fmla="*/ 58 w 131"/>
                <a:gd name="T31" fmla="*/ 44 h 87"/>
                <a:gd name="T32" fmla="*/ 66 w 131"/>
                <a:gd name="T33" fmla="*/ 36 h 87"/>
                <a:gd name="T34" fmla="*/ 74 w 131"/>
                <a:gd name="T35" fmla="*/ 44 h 87"/>
                <a:gd name="T36" fmla="*/ 66 w 131"/>
                <a:gd name="T37" fmla="*/ 51 h 87"/>
                <a:gd name="T38" fmla="*/ 93 w 131"/>
                <a:gd name="T39" fmla="*/ 51 h 87"/>
                <a:gd name="T40" fmla="*/ 85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19"/>
                    <a:pt x="0" y="44"/>
                  </a:cubicBezTo>
                  <a:cubicBezTo>
                    <a:pt x="0" y="44"/>
                    <a:pt x="0" y="44"/>
                    <a:pt x="0" y="44"/>
                  </a:cubicBezTo>
                  <a:cubicBezTo>
                    <a:pt x="0" y="68"/>
                    <a:pt x="20" y="87"/>
                    <a:pt x="44" y="87"/>
                  </a:cubicBezTo>
                  <a:cubicBezTo>
                    <a:pt x="88" y="87"/>
                    <a:pt x="88" y="87"/>
                    <a:pt x="88" y="87"/>
                  </a:cubicBezTo>
                  <a:cubicBezTo>
                    <a:pt x="112" y="87"/>
                    <a:pt x="131" y="68"/>
                    <a:pt x="131" y="44"/>
                  </a:cubicBezTo>
                  <a:cubicBezTo>
                    <a:pt x="131" y="44"/>
                    <a:pt x="131" y="44"/>
                    <a:pt x="131" y="44"/>
                  </a:cubicBezTo>
                  <a:cubicBezTo>
                    <a:pt x="131" y="19"/>
                    <a:pt x="112" y="0"/>
                    <a:pt x="88" y="0"/>
                  </a:cubicBezTo>
                  <a:close/>
                  <a:moveTo>
                    <a:pt x="38" y="51"/>
                  </a:moveTo>
                  <a:cubicBezTo>
                    <a:pt x="34" y="51"/>
                    <a:pt x="31" y="48"/>
                    <a:pt x="31" y="44"/>
                  </a:cubicBezTo>
                  <a:cubicBezTo>
                    <a:pt x="31" y="39"/>
                    <a:pt x="34" y="36"/>
                    <a:pt x="38" y="36"/>
                  </a:cubicBezTo>
                  <a:cubicBezTo>
                    <a:pt x="43" y="36"/>
                    <a:pt x="46" y="39"/>
                    <a:pt x="46" y="44"/>
                  </a:cubicBezTo>
                  <a:cubicBezTo>
                    <a:pt x="46" y="48"/>
                    <a:pt x="43" y="51"/>
                    <a:pt x="38" y="51"/>
                  </a:cubicBezTo>
                  <a:close/>
                  <a:moveTo>
                    <a:pt x="66" y="51"/>
                  </a:moveTo>
                  <a:cubicBezTo>
                    <a:pt x="62" y="51"/>
                    <a:pt x="58" y="48"/>
                    <a:pt x="58" y="44"/>
                  </a:cubicBezTo>
                  <a:cubicBezTo>
                    <a:pt x="58" y="39"/>
                    <a:pt x="62" y="36"/>
                    <a:pt x="66" y="36"/>
                  </a:cubicBezTo>
                  <a:cubicBezTo>
                    <a:pt x="70" y="36"/>
                    <a:pt x="74" y="39"/>
                    <a:pt x="74" y="44"/>
                  </a:cubicBezTo>
                  <a:cubicBezTo>
                    <a:pt x="74" y="48"/>
                    <a:pt x="70" y="51"/>
                    <a:pt x="66" y="51"/>
                  </a:cubicBezTo>
                  <a:close/>
                  <a:moveTo>
                    <a:pt x="93" y="51"/>
                  </a:moveTo>
                  <a:cubicBezTo>
                    <a:pt x="89" y="51"/>
                    <a:pt x="85" y="48"/>
                    <a:pt x="85" y="44"/>
                  </a:cubicBezTo>
                  <a:cubicBezTo>
                    <a:pt x="85" y="39"/>
                    <a:pt x="89" y="36"/>
                    <a:pt x="93" y="36"/>
                  </a:cubicBezTo>
                  <a:cubicBezTo>
                    <a:pt x="97" y="36"/>
                    <a:pt x="101" y="39"/>
                    <a:pt x="101" y="44"/>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4" name="Freeform 265">
              <a:extLst>
                <a:ext uri="{FF2B5EF4-FFF2-40B4-BE49-F238E27FC236}">
                  <a16:creationId xmlns:a16="http://schemas.microsoft.com/office/drawing/2014/main" id="{CC71C9CD-5F22-4DCF-9EDC-FE63077232D6}"/>
                </a:ext>
              </a:extLst>
            </p:cNvPr>
            <p:cNvSpPr>
              <a:spLocks noEditPoints="1"/>
            </p:cNvSpPr>
            <p:nvPr/>
          </p:nvSpPr>
          <p:spPr bwMode="auto">
            <a:xfrm rot="18900000">
              <a:off x="9056500" y="2302400"/>
              <a:ext cx="502731" cy="334479"/>
            </a:xfrm>
            <a:custGeom>
              <a:avLst/>
              <a:gdLst>
                <a:gd name="T0" fmla="*/ 87 w 131"/>
                <a:gd name="T1" fmla="*/ 0 h 87"/>
                <a:gd name="T2" fmla="*/ 44 w 131"/>
                <a:gd name="T3" fmla="*/ 0 h 87"/>
                <a:gd name="T4" fmla="*/ 0 w 131"/>
                <a:gd name="T5" fmla="*/ 44 h 87"/>
                <a:gd name="T6" fmla="*/ 0 w 131"/>
                <a:gd name="T7" fmla="*/ 44 h 87"/>
                <a:gd name="T8" fmla="*/ 44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8 w 131"/>
                <a:gd name="T31" fmla="*/ 44 h 87"/>
                <a:gd name="T32" fmla="*/ 65 w 131"/>
                <a:gd name="T33" fmla="*/ 36 h 87"/>
                <a:gd name="T34" fmla="*/ 73 w 131"/>
                <a:gd name="T35" fmla="*/ 44 h 87"/>
                <a:gd name="T36" fmla="*/ 65 w 131"/>
                <a:gd name="T37" fmla="*/ 51 h 87"/>
                <a:gd name="T38" fmla="*/ 93 w 131"/>
                <a:gd name="T39" fmla="*/ 51 h 87"/>
                <a:gd name="T40" fmla="*/ 85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20" y="0"/>
                    <a:pt x="0" y="19"/>
                    <a:pt x="0" y="44"/>
                  </a:cubicBezTo>
                  <a:cubicBezTo>
                    <a:pt x="0" y="44"/>
                    <a:pt x="0" y="44"/>
                    <a:pt x="0" y="44"/>
                  </a:cubicBezTo>
                  <a:cubicBezTo>
                    <a:pt x="0" y="68"/>
                    <a:pt x="20" y="87"/>
                    <a:pt x="44" y="87"/>
                  </a:cubicBezTo>
                  <a:cubicBezTo>
                    <a:pt x="87" y="87"/>
                    <a:pt x="87" y="87"/>
                    <a:pt x="87" y="87"/>
                  </a:cubicBezTo>
                  <a:cubicBezTo>
                    <a:pt x="111" y="87"/>
                    <a:pt x="131" y="68"/>
                    <a:pt x="131" y="44"/>
                  </a:cubicBezTo>
                  <a:cubicBezTo>
                    <a:pt x="131" y="44"/>
                    <a:pt x="131" y="44"/>
                    <a:pt x="131" y="44"/>
                  </a:cubicBezTo>
                  <a:cubicBezTo>
                    <a:pt x="131" y="19"/>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8" y="48"/>
                    <a:pt x="58" y="44"/>
                  </a:cubicBezTo>
                  <a:cubicBezTo>
                    <a:pt x="58" y="39"/>
                    <a:pt x="61" y="36"/>
                    <a:pt x="65" y="36"/>
                  </a:cubicBezTo>
                  <a:cubicBezTo>
                    <a:pt x="70" y="36"/>
                    <a:pt x="73" y="39"/>
                    <a:pt x="73" y="44"/>
                  </a:cubicBezTo>
                  <a:cubicBezTo>
                    <a:pt x="73" y="48"/>
                    <a:pt x="70" y="51"/>
                    <a:pt x="65" y="51"/>
                  </a:cubicBezTo>
                  <a:close/>
                  <a:moveTo>
                    <a:pt x="93" y="51"/>
                  </a:moveTo>
                  <a:cubicBezTo>
                    <a:pt x="89" y="51"/>
                    <a:pt x="85" y="48"/>
                    <a:pt x="85" y="44"/>
                  </a:cubicBezTo>
                  <a:cubicBezTo>
                    <a:pt x="85" y="39"/>
                    <a:pt x="89" y="36"/>
                    <a:pt x="93" y="36"/>
                  </a:cubicBezTo>
                  <a:cubicBezTo>
                    <a:pt x="97" y="36"/>
                    <a:pt x="101" y="39"/>
                    <a:pt x="101" y="44"/>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5" name="Freeform 266">
              <a:extLst>
                <a:ext uri="{FF2B5EF4-FFF2-40B4-BE49-F238E27FC236}">
                  <a16:creationId xmlns:a16="http://schemas.microsoft.com/office/drawing/2014/main" id="{215242CC-E44F-46D2-A68C-E21557999E72}"/>
                </a:ext>
              </a:extLst>
            </p:cNvPr>
            <p:cNvSpPr>
              <a:spLocks noEditPoints="1"/>
            </p:cNvSpPr>
            <p:nvPr/>
          </p:nvSpPr>
          <p:spPr bwMode="auto">
            <a:xfrm rot="18900000">
              <a:off x="9926576" y="1432324"/>
              <a:ext cx="502731" cy="334479"/>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19"/>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19"/>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6" name="Freeform 267">
              <a:extLst>
                <a:ext uri="{FF2B5EF4-FFF2-40B4-BE49-F238E27FC236}">
                  <a16:creationId xmlns:a16="http://schemas.microsoft.com/office/drawing/2014/main" id="{25D543F8-DAF0-4D5B-9E23-C7B986933C7B}"/>
                </a:ext>
              </a:extLst>
            </p:cNvPr>
            <p:cNvSpPr>
              <a:spLocks noEditPoints="1"/>
            </p:cNvSpPr>
            <p:nvPr/>
          </p:nvSpPr>
          <p:spPr bwMode="auto">
            <a:xfrm rot="18900000">
              <a:off x="10793787" y="565113"/>
              <a:ext cx="502731" cy="334479"/>
            </a:xfrm>
            <a:custGeom>
              <a:avLst/>
              <a:gdLst>
                <a:gd name="T0" fmla="*/ 88 w 131"/>
                <a:gd name="T1" fmla="*/ 0 h 87"/>
                <a:gd name="T2" fmla="*/ 44 w 131"/>
                <a:gd name="T3" fmla="*/ 0 h 87"/>
                <a:gd name="T4" fmla="*/ 0 w 131"/>
                <a:gd name="T5" fmla="*/ 44 h 87"/>
                <a:gd name="T6" fmla="*/ 0 w 131"/>
                <a:gd name="T7" fmla="*/ 44 h 87"/>
                <a:gd name="T8" fmla="*/ 44 w 131"/>
                <a:gd name="T9" fmla="*/ 87 h 87"/>
                <a:gd name="T10" fmla="*/ 88 w 131"/>
                <a:gd name="T11" fmla="*/ 87 h 87"/>
                <a:gd name="T12" fmla="*/ 131 w 131"/>
                <a:gd name="T13" fmla="*/ 44 h 87"/>
                <a:gd name="T14" fmla="*/ 131 w 131"/>
                <a:gd name="T15" fmla="*/ 44 h 87"/>
                <a:gd name="T16" fmla="*/ 88 w 131"/>
                <a:gd name="T17" fmla="*/ 0 h 87"/>
                <a:gd name="T18" fmla="*/ 38 w 131"/>
                <a:gd name="T19" fmla="*/ 51 h 87"/>
                <a:gd name="T20" fmla="*/ 31 w 131"/>
                <a:gd name="T21" fmla="*/ 44 h 87"/>
                <a:gd name="T22" fmla="*/ 38 w 131"/>
                <a:gd name="T23" fmla="*/ 36 h 87"/>
                <a:gd name="T24" fmla="*/ 46 w 131"/>
                <a:gd name="T25" fmla="*/ 44 h 87"/>
                <a:gd name="T26" fmla="*/ 38 w 131"/>
                <a:gd name="T27" fmla="*/ 51 h 87"/>
                <a:gd name="T28" fmla="*/ 66 w 131"/>
                <a:gd name="T29" fmla="*/ 51 h 87"/>
                <a:gd name="T30" fmla="*/ 58 w 131"/>
                <a:gd name="T31" fmla="*/ 44 h 87"/>
                <a:gd name="T32" fmla="*/ 66 w 131"/>
                <a:gd name="T33" fmla="*/ 36 h 87"/>
                <a:gd name="T34" fmla="*/ 74 w 131"/>
                <a:gd name="T35" fmla="*/ 44 h 87"/>
                <a:gd name="T36" fmla="*/ 66 w 131"/>
                <a:gd name="T37" fmla="*/ 51 h 87"/>
                <a:gd name="T38" fmla="*/ 93 w 131"/>
                <a:gd name="T39" fmla="*/ 51 h 87"/>
                <a:gd name="T40" fmla="*/ 85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19"/>
                    <a:pt x="0" y="44"/>
                  </a:cubicBezTo>
                  <a:cubicBezTo>
                    <a:pt x="0" y="44"/>
                    <a:pt x="0" y="44"/>
                    <a:pt x="0" y="44"/>
                  </a:cubicBezTo>
                  <a:cubicBezTo>
                    <a:pt x="0" y="68"/>
                    <a:pt x="20" y="87"/>
                    <a:pt x="44" y="87"/>
                  </a:cubicBezTo>
                  <a:cubicBezTo>
                    <a:pt x="88" y="87"/>
                    <a:pt x="88" y="87"/>
                    <a:pt x="88" y="87"/>
                  </a:cubicBezTo>
                  <a:cubicBezTo>
                    <a:pt x="112" y="87"/>
                    <a:pt x="131" y="68"/>
                    <a:pt x="131" y="44"/>
                  </a:cubicBezTo>
                  <a:cubicBezTo>
                    <a:pt x="131" y="44"/>
                    <a:pt x="131" y="44"/>
                    <a:pt x="131" y="44"/>
                  </a:cubicBezTo>
                  <a:cubicBezTo>
                    <a:pt x="131" y="19"/>
                    <a:pt x="112" y="0"/>
                    <a:pt x="88" y="0"/>
                  </a:cubicBezTo>
                  <a:close/>
                  <a:moveTo>
                    <a:pt x="38" y="51"/>
                  </a:moveTo>
                  <a:cubicBezTo>
                    <a:pt x="34" y="51"/>
                    <a:pt x="31" y="48"/>
                    <a:pt x="31" y="44"/>
                  </a:cubicBezTo>
                  <a:cubicBezTo>
                    <a:pt x="31" y="39"/>
                    <a:pt x="34" y="36"/>
                    <a:pt x="38" y="36"/>
                  </a:cubicBezTo>
                  <a:cubicBezTo>
                    <a:pt x="43" y="36"/>
                    <a:pt x="46" y="39"/>
                    <a:pt x="46" y="44"/>
                  </a:cubicBezTo>
                  <a:cubicBezTo>
                    <a:pt x="46" y="48"/>
                    <a:pt x="43" y="51"/>
                    <a:pt x="38" y="51"/>
                  </a:cubicBezTo>
                  <a:close/>
                  <a:moveTo>
                    <a:pt x="66" y="51"/>
                  </a:moveTo>
                  <a:cubicBezTo>
                    <a:pt x="62" y="51"/>
                    <a:pt x="58" y="48"/>
                    <a:pt x="58" y="44"/>
                  </a:cubicBezTo>
                  <a:cubicBezTo>
                    <a:pt x="58" y="39"/>
                    <a:pt x="62" y="36"/>
                    <a:pt x="66" y="36"/>
                  </a:cubicBezTo>
                  <a:cubicBezTo>
                    <a:pt x="70" y="36"/>
                    <a:pt x="74" y="39"/>
                    <a:pt x="74" y="44"/>
                  </a:cubicBezTo>
                  <a:cubicBezTo>
                    <a:pt x="74" y="48"/>
                    <a:pt x="70" y="51"/>
                    <a:pt x="66" y="51"/>
                  </a:cubicBezTo>
                  <a:close/>
                  <a:moveTo>
                    <a:pt x="93" y="51"/>
                  </a:moveTo>
                  <a:cubicBezTo>
                    <a:pt x="89" y="51"/>
                    <a:pt x="85" y="48"/>
                    <a:pt x="85" y="44"/>
                  </a:cubicBezTo>
                  <a:cubicBezTo>
                    <a:pt x="85" y="39"/>
                    <a:pt x="89" y="36"/>
                    <a:pt x="93" y="36"/>
                  </a:cubicBezTo>
                  <a:cubicBezTo>
                    <a:pt x="97" y="36"/>
                    <a:pt x="101" y="39"/>
                    <a:pt x="101" y="44"/>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7" name="Freeform 276">
              <a:extLst>
                <a:ext uri="{FF2B5EF4-FFF2-40B4-BE49-F238E27FC236}">
                  <a16:creationId xmlns:a16="http://schemas.microsoft.com/office/drawing/2014/main" id="{0F83F752-C9A4-4921-97A7-04EB2813923E}"/>
                </a:ext>
              </a:extLst>
            </p:cNvPr>
            <p:cNvSpPr>
              <a:spLocks noEditPoints="1"/>
            </p:cNvSpPr>
            <p:nvPr/>
          </p:nvSpPr>
          <p:spPr bwMode="auto">
            <a:xfrm rot="18900000">
              <a:off x="5600560" y="6658519"/>
              <a:ext cx="502731" cy="334479"/>
            </a:xfrm>
            <a:custGeom>
              <a:avLst/>
              <a:gdLst>
                <a:gd name="T0" fmla="*/ 88 w 131"/>
                <a:gd name="T1" fmla="*/ 0 h 87"/>
                <a:gd name="T2" fmla="*/ 44 w 131"/>
                <a:gd name="T3" fmla="*/ 0 h 87"/>
                <a:gd name="T4" fmla="*/ 0 w 131"/>
                <a:gd name="T5" fmla="*/ 43 h 87"/>
                <a:gd name="T6" fmla="*/ 0 w 131"/>
                <a:gd name="T7" fmla="*/ 43 h 87"/>
                <a:gd name="T8" fmla="*/ 44 w 131"/>
                <a:gd name="T9" fmla="*/ 87 h 87"/>
                <a:gd name="T10" fmla="*/ 88 w 131"/>
                <a:gd name="T11" fmla="*/ 87 h 87"/>
                <a:gd name="T12" fmla="*/ 131 w 131"/>
                <a:gd name="T13" fmla="*/ 43 h 87"/>
                <a:gd name="T14" fmla="*/ 131 w 131"/>
                <a:gd name="T15" fmla="*/ 43 h 87"/>
                <a:gd name="T16" fmla="*/ 88 w 131"/>
                <a:gd name="T17" fmla="*/ 0 h 87"/>
                <a:gd name="T18" fmla="*/ 38 w 131"/>
                <a:gd name="T19" fmla="*/ 51 h 87"/>
                <a:gd name="T20" fmla="*/ 31 w 131"/>
                <a:gd name="T21" fmla="*/ 43 h 87"/>
                <a:gd name="T22" fmla="*/ 38 w 131"/>
                <a:gd name="T23" fmla="*/ 36 h 87"/>
                <a:gd name="T24" fmla="*/ 46 w 131"/>
                <a:gd name="T25" fmla="*/ 43 h 87"/>
                <a:gd name="T26" fmla="*/ 38 w 131"/>
                <a:gd name="T27" fmla="*/ 51 h 87"/>
                <a:gd name="T28" fmla="*/ 66 w 131"/>
                <a:gd name="T29" fmla="*/ 51 h 87"/>
                <a:gd name="T30" fmla="*/ 58 w 131"/>
                <a:gd name="T31" fmla="*/ 43 h 87"/>
                <a:gd name="T32" fmla="*/ 66 w 131"/>
                <a:gd name="T33" fmla="*/ 36 h 87"/>
                <a:gd name="T34" fmla="*/ 74 w 131"/>
                <a:gd name="T35" fmla="*/ 43 h 87"/>
                <a:gd name="T36" fmla="*/ 66 w 131"/>
                <a:gd name="T37" fmla="*/ 51 h 87"/>
                <a:gd name="T38" fmla="*/ 93 w 131"/>
                <a:gd name="T39" fmla="*/ 51 h 87"/>
                <a:gd name="T40" fmla="*/ 85 w 131"/>
                <a:gd name="T41" fmla="*/ 43 h 87"/>
                <a:gd name="T42" fmla="*/ 93 w 131"/>
                <a:gd name="T43" fmla="*/ 36 h 87"/>
                <a:gd name="T44" fmla="*/ 101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19"/>
                    <a:pt x="0" y="43"/>
                  </a:cubicBezTo>
                  <a:cubicBezTo>
                    <a:pt x="0" y="43"/>
                    <a:pt x="0" y="43"/>
                    <a:pt x="0" y="43"/>
                  </a:cubicBezTo>
                  <a:cubicBezTo>
                    <a:pt x="0" y="67"/>
                    <a:pt x="20" y="87"/>
                    <a:pt x="44" y="87"/>
                  </a:cubicBezTo>
                  <a:cubicBezTo>
                    <a:pt x="88" y="87"/>
                    <a:pt x="88" y="87"/>
                    <a:pt x="88" y="87"/>
                  </a:cubicBezTo>
                  <a:cubicBezTo>
                    <a:pt x="112" y="87"/>
                    <a:pt x="131" y="67"/>
                    <a:pt x="131" y="43"/>
                  </a:cubicBezTo>
                  <a:cubicBezTo>
                    <a:pt x="131" y="43"/>
                    <a:pt x="131" y="43"/>
                    <a:pt x="131" y="43"/>
                  </a:cubicBezTo>
                  <a:cubicBezTo>
                    <a:pt x="131" y="19"/>
                    <a:pt x="112" y="0"/>
                    <a:pt x="88" y="0"/>
                  </a:cubicBezTo>
                  <a:close/>
                  <a:moveTo>
                    <a:pt x="38" y="51"/>
                  </a:moveTo>
                  <a:cubicBezTo>
                    <a:pt x="34" y="51"/>
                    <a:pt x="31" y="48"/>
                    <a:pt x="31" y="43"/>
                  </a:cubicBezTo>
                  <a:cubicBezTo>
                    <a:pt x="31" y="39"/>
                    <a:pt x="34" y="36"/>
                    <a:pt x="38" y="36"/>
                  </a:cubicBezTo>
                  <a:cubicBezTo>
                    <a:pt x="43" y="36"/>
                    <a:pt x="46" y="39"/>
                    <a:pt x="46" y="43"/>
                  </a:cubicBezTo>
                  <a:cubicBezTo>
                    <a:pt x="46" y="48"/>
                    <a:pt x="43" y="51"/>
                    <a:pt x="38" y="51"/>
                  </a:cubicBezTo>
                  <a:close/>
                  <a:moveTo>
                    <a:pt x="66" y="51"/>
                  </a:moveTo>
                  <a:cubicBezTo>
                    <a:pt x="62" y="51"/>
                    <a:pt x="58" y="48"/>
                    <a:pt x="58" y="43"/>
                  </a:cubicBezTo>
                  <a:cubicBezTo>
                    <a:pt x="58" y="39"/>
                    <a:pt x="62" y="36"/>
                    <a:pt x="66" y="36"/>
                  </a:cubicBezTo>
                  <a:cubicBezTo>
                    <a:pt x="70" y="36"/>
                    <a:pt x="74" y="39"/>
                    <a:pt x="74" y="43"/>
                  </a:cubicBezTo>
                  <a:cubicBezTo>
                    <a:pt x="74" y="48"/>
                    <a:pt x="70" y="51"/>
                    <a:pt x="66" y="51"/>
                  </a:cubicBezTo>
                  <a:close/>
                  <a:moveTo>
                    <a:pt x="93" y="51"/>
                  </a:moveTo>
                  <a:cubicBezTo>
                    <a:pt x="89" y="51"/>
                    <a:pt x="85" y="48"/>
                    <a:pt x="85" y="43"/>
                  </a:cubicBezTo>
                  <a:cubicBezTo>
                    <a:pt x="85" y="39"/>
                    <a:pt x="89" y="36"/>
                    <a:pt x="93" y="36"/>
                  </a:cubicBezTo>
                  <a:cubicBezTo>
                    <a:pt x="97" y="36"/>
                    <a:pt x="101" y="39"/>
                    <a:pt x="101" y="43"/>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8" name="Freeform 277">
              <a:extLst>
                <a:ext uri="{FF2B5EF4-FFF2-40B4-BE49-F238E27FC236}">
                  <a16:creationId xmlns:a16="http://schemas.microsoft.com/office/drawing/2014/main" id="{268BE2A9-C89B-411F-B8A2-AB0FA7D3876A}"/>
                </a:ext>
              </a:extLst>
            </p:cNvPr>
            <p:cNvSpPr>
              <a:spLocks noEditPoints="1"/>
            </p:cNvSpPr>
            <p:nvPr/>
          </p:nvSpPr>
          <p:spPr bwMode="auto">
            <a:xfrm rot="18900000">
              <a:off x="6470637" y="5788441"/>
              <a:ext cx="502731" cy="334479"/>
            </a:xfrm>
            <a:custGeom>
              <a:avLst/>
              <a:gdLst>
                <a:gd name="T0" fmla="*/ 87 w 131"/>
                <a:gd name="T1" fmla="*/ 0 h 87"/>
                <a:gd name="T2" fmla="*/ 44 w 131"/>
                <a:gd name="T3" fmla="*/ 0 h 87"/>
                <a:gd name="T4" fmla="*/ 0 w 131"/>
                <a:gd name="T5" fmla="*/ 43 h 87"/>
                <a:gd name="T6" fmla="*/ 0 w 131"/>
                <a:gd name="T7" fmla="*/ 43 h 87"/>
                <a:gd name="T8" fmla="*/ 44 w 131"/>
                <a:gd name="T9" fmla="*/ 87 h 87"/>
                <a:gd name="T10" fmla="*/ 87 w 131"/>
                <a:gd name="T11" fmla="*/ 87 h 87"/>
                <a:gd name="T12" fmla="*/ 131 w 131"/>
                <a:gd name="T13" fmla="*/ 43 h 87"/>
                <a:gd name="T14" fmla="*/ 131 w 131"/>
                <a:gd name="T15" fmla="*/ 43 h 87"/>
                <a:gd name="T16" fmla="*/ 87 w 131"/>
                <a:gd name="T17" fmla="*/ 0 h 87"/>
                <a:gd name="T18" fmla="*/ 38 w 131"/>
                <a:gd name="T19" fmla="*/ 51 h 87"/>
                <a:gd name="T20" fmla="*/ 30 w 131"/>
                <a:gd name="T21" fmla="*/ 43 h 87"/>
                <a:gd name="T22" fmla="*/ 38 w 131"/>
                <a:gd name="T23" fmla="*/ 36 h 87"/>
                <a:gd name="T24" fmla="*/ 46 w 131"/>
                <a:gd name="T25" fmla="*/ 43 h 87"/>
                <a:gd name="T26" fmla="*/ 38 w 131"/>
                <a:gd name="T27" fmla="*/ 51 h 87"/>
                <a:gd name="T28" fmla="*/ 65 w 131"/>
                <a:gd name="T29" fmla="*/ 51 h 87"/>
                <a:gd name="T30" fmla="*/ 58 w 131"/>
                <a:gd name="T31" fmla="*/ 43 h 87"/>
                <a:gd name="T32" fmla="*/ 65 w 131"/>
                <a:gd name="T33" fmla="*/ 36 h 87"/>
                <a:gd name="T34" fmla="*/ 73 w 131"/>
                <a:gd name="T35" fmla="*/ 43 h 87"/>
                <a:gd name="T36" fmla="*/ 65 w 131"/>
                <a:gd name="T37" fmla="*/ 51 h 87"/>
                <a:gd name="T38" fmla="*/ 93 w 131"/>
                <a:gd name="T39" fmla="*/ 51 h 87"/>
                <a:gd name="T40" fmla="*/ 85 w 131"/>
                <a:gd name="T41" fmla="*/ 43 h 87"/>
                <a:gd name="T42" fmla="*/ 93 w 131"/>
                <a:gd name="T43" fmla="*/ 36 h 87"/>
                <a:gd name="T44" fmla="*/ 101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20" y="0"/>
                    <a:pt x="0" y="19"/>
                    <a:pt x="0" y="43"/>
                  </a:cubicBezTo>
                  <a:cubicBezTo>
                    <a:pt x="0" y="43"/>
                    <a:pt x="0" y="43"/>
                    <a:pt x="0" y="43"/>
                  </a:cubicBezTo>
                  <a:cubicBezTo>
                    <a:pt x="0" y="67"/>
                    <a:pt x="20" y="87"/>
                    <a:pt x="44" y="87"/>
                  </a:cubicBezTo>
                  <a:cubicBezTo>
                    <a:pt x="87" y="87"/>
                    <a:pt x="87" y="87"/>
                    <a:pt x="87" y="87"/>
                  </a:cubicBezTo>
                  <a:cubicBezTo>
                    <a:pt x="111" y="87"/>
                    <a:pt x="131" y="67"/>
                    <a:pt x="131" y="43"/>
                  </a:cubicBezTo>
                  <a:cubicBezTo>
                    <a:pt x="131" y="43"/>
                    <a:pt x="131" y="43"/>
                    <a:pt x="131" y="43"/>
                  </a:cubicBezTo>
                  <a:cubicBezTo>
                    <a:pt x="131" y="19"/>
                    <a:pt x="111" y="0"/>
                    <a:pt x="87" y="0"/>
                  </a:cubicBezTo>
                  <a:close/>
                  <a:moveTo>
                    <a:pt x="38" y="51"/>
                  </a:moveTo>
                  <a:cubicBezTo>
                    <a:pt x="34" y="51"/>
                    <a:pt x="30" y="48"/>
                    <a:pt x="30" y="43"/>
                  </a:cubicBezTo>
                  <a:cubicBezTo>
                    <a:pt x="30" y="39"/>
                    <a:pt x="34" y="36"/>
                    <a:pt x="38" y="36"/>
                  </a:cubicBezTo>
                  <a:cubicBezTo>
                    <a:pt x="42" y="36"/>
                    <a:pt x="46" y="39"/>
                    <a:pt x="46" y="43"/>
                  </a:cubicBezTo>
                  <a:cubicBezTo>
                    <a:pt x="46" y="48"/>
                    <a:pt x="42" y="51"/>
                    <a:pt x="38" y="51"/>
                  </a:cubicBezTo>
                  <a:close/>
                  <a:moveTo>
                    <a:pt x="65" y="51"/>
                  </a:moveTo>
                  <a:cubicBezTo>
                    <a:pt x="61" y="51"/>
                    <a:pt x="58" y="48"/>
                    <a:pt x="58" y="43"/>
                  </a:cubicBezTo>
                  <a:cubicBezTo>
                    <a:pt x="58" y="39"/>
                    <a:pt x="61" y="36"/>
                    <a:pt x="65" y="36"/>
                  </a:cubicBezTo>
                  <a:cubicBezTo>
                    <a:pt x="70" y="36"/>
                    <a:pt x="73" y="39"/>
                    <a:pt x="73" y="43"/>
                  </a:cubicBezTo>
                  <a:cubicBezTo>
                    <a:pt x="73" y="48"/>
                    <a:pt x="70" y="51"/>
                    <a:pt x="65" y="51"/>
                  </a:cubicBezTo>
                  <a:close/>
                  <a:moveTo>
                    <a:pt x="93" y="51"/>
                  </a:moveTo>
                  <a:cubicBezTo>
                    <a:pt x="89" y="51"/>
                    <a:pt x="85" y="48"/>
                    <a:pt x="85" y="43"/>
                  </a:cubicBezTo>
                  <a:cubicBezTo>
                    <a:pt x="85" y="39"/>
                    <a:pt x="89" y="36"/>
                    <a:pt x="93" y="36"/>
                  </a:cubicBezTo>
                  <a:cubicBezTo>
                    <a:pt x="97" y="36"/>
                    <a:pt x="101" y="39"/>
                    <a:pt x="101" y="43"/>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9" name="Freeform 278">
              <a:extLst>
                <a:ext uri="{FF2B5EF4-FFF2-40B4-BE49-F238E27FC236}">
                  <a16:creationId xmlns:a16="http://schemas.microsoft.com/office/drawing/2014/main" id="{4EDD0E26-1A33-47CE-80CE-81702216AE9A}"/>
                </a:ext>
              </a:extLst>
            </p:cNvPr>
            <p:cNvSpPr>
              <a:spLocks noEditPoints="1"/>
            </p:cNvSpPr>
            <p:nvPr/>
          </p:nvSpPr>
          <p:spPr bwMode="auto">
            <a:xfrm rot="18900000">
              <a:off x="7340714" y="4918365"/>
              <a:ext cx="502731" cy="334479"/>
            </a:xfrm>
            <a:custGeom>
              <a:avLst/>
              <a:gdLst>
                <a:gd name="T0" fmla="*/ 87 w 131"/>
                <a:gd name="T1" fmla="*/ 0 h 87"/>
                <a:gd name="T2" fmla="*/ 43 w 131"/>
                <a:gd name="T3" fmla="*/ 0 h 87"/>
                <a:gd name="T4" fmla="*/ 0 w 131"/>
                <a:gd name="T5" fmla="*/ 43 h 87"/>
                <a:gd name="T6" fmla="*/ 0 w 131"/>
                <a:gd name="T7" fmla="*/ 43 h 87"/>
                <a:gd name="T8" fmla="*/ 43 w 131"/>
                <a:gd name="T9" fmla="*/ 87 h 87"/>
                <a:gd name="T10" fmla="*/ 87 w 131"/>
                <a:gd name="T11" fmla="*/ 87 h 87"/>
                <a:gd name="T12" fmla="*/ 131 w 131"/>
                <a:gd name="T13" fmla="*/ 43 h 87"/>
                <a:gd name="T14" fmla="*/ 131 w 131"/>
                <a:gd name="T15" fmla="*/ 43 h 87"/>
                <a:gd name="T16" fmla="*/ 87 w 131"/>
                <a:gd name="T17" fmla="*/ 0 h 87"/>
                <a:gd name="T18" fmla="*/ 38 w 131"/>
                <a:gd name="T19" fmla="*/ 51 h 87"/>
                <a:gd name="T20" fmla="*/ 30 w 131"/>
                <a:gd name="T21" fmla="*/ 43 h 87"/>
                <a:gd name="T22" fmla="*/ 38 w 131"/>
                <a:gd name="T23" fmla="*/ 36 h 87"/>
                <a:gd name="T24" fmla="*/ 46 w 131"/>
                <a:gd name="T25" fmla="*/ 43 h 87"/>
                <a:gd name="T26" fmla="*/ 38 w 131"/>
                <a:gd name="T27" fmla="*/ 51 h 87"/>
                <a:gd name="T28" fmla="*/ 65 w 131"/>
                <a:gd name="T29" fmla="*/ 51 h 87"/>
                <a:gd name="T30" fmla="*/ 57 w 131"/>
                <a:gd name="T31" fmla="*/ 43 h 87"/>
                <a:gd name="T32" fmla="*/ 65 w 131"/>
                <a:gd name="T33" fmla="*/ 36 h 87"/>
                <a:gd name="T34" fmla="*/ 73 w 131"/>
                <a:gd name="T35" fmla="*/ 43 h 87"/>
                <a:gd name="T36" fmla="*/ 65 w 131"/>
                <a:gd name="T37" fmla="*/ 51 h 87"/>
                <a:gd name="T38" fmla="*/ 92 w 131"/>
                <a:gd name="T39" fmla="*/ 51 h 87"/>
                <a:gd name="T40" fmla="*/ 85 w 131"/>
                <a:gd name="T41" fmla="*/ 43 h 87"/>
                <a:gd name="T42" fmla="*/ 92 w 131"/>
                <a:gd name="T43" fmla="*/ 36 h 87"/>
                <a:gd name="T44" fmla="*/ 100 w 131"/>
                <a:gd name="T45" fmla="*/ 43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19"/>
                    <a:pt x="0" y="43"/>
                  </a:cubicBezTo>
                  <a:cubicBezTo>
                    <a:pt x="0" y="43"/>
                    <a:pt x="0" y="43"/>
                    <a:pt x="0" y="43"/>
                  </a:cubicBezTo>
                  <a:cubicBezTo>
                    <a:pt x="0" y="67"/>
                    <a:pt x="19" y="87"/>
                    <a:pt x="43" y="87"/>
                  </a:cubicBezTo>
                  <a:cubicBezTo>
                    <a:pt x="87" y="87"/>
                    <a:pt x="87" y="87"/>
                    <a:pt x="87" y="87"/>
                  </a:cubicBezTo>
                  <a:cubicBezTo>
                    <a:pt x="111" y="87"/>
                    <a:pt x="131" y="67"/>
                    <a:pt x="131" y="43"/>
                  </a:cubicBezTo>
                  <a:cubicBezTo>
                    <a:pt x="131" y="43"/>
                    <a:pt x="131" y="43"/>
                    <a:pt x="131" y="43"/>
                  </a:cubicBezTo>
                  <a:cubicBezTo>
                    <a:pt x="131" y="19"/>
                    <a:pt x="111" y="0"/>
                    <a:pt x="87" y="0"/>
                  </a:cubicBezTo>
                  <a:close/>
                  <a:moveTo>
                    <a:pt x="38" y="51"/>
                  </a:moveTo>
                  <a:cubicBezTo>
                    <a:pt x="34" y="51"/>
                    <a:pt x="30" y="48"/>
                    <a:pt x="30" y="43"/>
                  </a:cubicBezTo>
                  <a:cubicBezTo>
                    <a:pt x="30" y="39"/>
                    <a:pt x="34" y="36"/>
                    <a:pt x="38" y="36"/>
                  </a:cubicBezTo>
                  <a:cubicBezTo>
                    <a:pt x="42" y="36"/>
                    <a:pt x="46" y="39"/>
                    <a:pt x="46" y="43"/>
                  </a:cubicBezTo>
                  <a:cubicBezTo>
                    <a:pt x="46" y="48"/>
                    <a:pt x="42" y="51"/>
                    <a:pt x="38" y="51"/>
                  </a:cubicBezTo>
                  <a:close/>
                  <a:moveTo>
                    <a:pt x="65" y="51"/>
                  </a:moveTo>
                  <a:cubicBezTo>
                    <a:pt x="61" y="51"/>
                    <a:pt x="57" y="48"/>
                    <a:pt x="57" y="43"/>
                  </a:cubicBezTo>
                  <a:cubicBezTo>
                    <a:pt x="57" y="39"/>
                    <a:pt x="61" y="36"/>
                    <a:pt x="65" y="36"/>
                  </a:cubicBezTo>
                  <a:cubicBezTo>
                    <a:pt x="69" y="36"/>
                    <a:pt x="73" y="39"/>
                    <a:pt x="73" y="43"/>
                  </a:cubicBezTo>
                  <a:cubicBezTo>
                    <a:pt x="73" y="48"/>
                    <a:pt x="69" y="51"/>
                    <a:pt x="65" y="51"/>
                  </a:cubicBezTo>
                  <a:close/>
                  <a:moveTo>
                    <a:pt x="92" y="51"/>
                  </a:moveTo>
                  <a:cubicBezTo>
                    <a:pt x="88" y="51"/>
                    <a:pt x="85" y="48"/>
                    <a:pt x="85" y="43"/>
                  </a:cubicBezTo>
                  <a:cubicBezTo>
                    <a:pt x="85" y="39"/>
                    <a:pt x="88" y="36"/>
                    <a:pt x="92" y="36"/>
                  </a:cubicBezTo>
                  <a:cubicBezTo>
                    <a:pt x="97" y="36"/>
                    <a:pt x="100" y="39"/>
                    <a:pt x="100" y="43"/>
                  </a:cubicBezTo>
                  <a:cubicBezTo>
                    <a:pt x="100" y="48"/>
                    <a:pt x="97" y="51"/>
                    <a:pt x="92"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90" name="Freeform 279">
              <a:extLst>
                <a:ext uri="{FF2B5EF4-FFF2-40B4-BE49-F238E27FC236}">
                  <a16:creationId xmlns:a16="http://schemas.microsoft.com/office/drawing/2014/main" id="{2E5D414A-8FB6-46DF-B10E-365985F75D0E}"/>
                </a:ext>
              </a:extLst>
            </p:cNvPr>
            <p:cNvSpPr>
              <a:spLocks noEditPoints="1"/>
            </p:cNvSpPr>
            <p:nvPr/>
          </p:nvSpPr>
          <p:spPr bwMode="auto">
            <a:xfrm rot="18900000">
              <a:off x="8207924" y="4051154"/>
              <a:ext cx="502731" cy="334479"/>
            </a:xfrm>
            <a:custGeom>
              <a:avLst/>
              <a:gdLst>
                <a:gd name="T0" fmla="*/ 88 w 131"/>
                <a:gd name="T1" fmla="*/ 0 h 87"/>
                <a:gd name="T2" fmla="*/ 44 w 131"/>
                <a:gd name="T3" fmla="*/ 0 h 87"/>
                <a:gd name="T4" fmla="*/ 0 w 131"/>
                <a:gd name="T5" fmla="*/ 43 h 87"/>
                <a:gd name="T6" fmla="*/ 0 w 131"/>
                <a:gd name="T7" fmla="*/ 43 h 87"/>
                <a:gd name="T8" fmla="*/ 44 w 131"/>
                <a:gd name="T9" fmla="*/ 87 h 87"/>
                <a:gd name="T10" fmla="*/ 88 w 131"/>
                <a:gd name="T11" fmla="*/ 87 h 87"/>
                <a:gd name="T12" fmla="*/ 131 w 131"/>
                <a:gd name="T13" fmla="*/ 43 h 87"/>
                <a:gd name="T14" fmla="*/ 131 w 131"/>
                <a:gd name="T15" fmla="*/ 43 h 87"/>
                <a:gd name="T16" fmla="*/ 88 w 131"/>
                <a:gd name="T17" fmla="*/ 0 h 87"/>
                <a:gd name="T18" fmla="*/ 38 w 131"/>
                <a:gd name="T19" fmla="*/ 51 h 87"/>
                <a:gd name="T20" fmla="*/ 31 w 131"/>
                <a:gd name="T21" fmla="*/ 43 h 87"/>
                <a:gd name="T22" fmla="*/ 38 w 131"/>
                <a:gd name="T23" fmla="*/ 36 h 87"/>
                <a:gd name="T24" fmla="*/ 46 w 131"/>
                <a:gd name="T25" fmla="*/ 43 h 87"/>
                <a:gd name="T26" fmla="*/ 38 w 131"/>
                <a:gd name="T27" fmla="*/ 51 h 87"/>
                <a:gd name="T28" fmla="*/ 66 w 131"/>
                <a:gd name="T29" fmla="*/ 51 h 87"/>
                <a:gd name="T30" fmla="*/ 58 w 131"/>
                <a:gd name="T31" fmla="*/ 43 h 87"/>
                <a:gd name="T32" fmla="*/ 66 w 131"/>
                <a:gd name="T33" fmla="*/ 36 h 87"/>
                <a:gd name="T34" fmla="*/ 74 w 131"/>
                <a:gd name="T35" fmla="*/ 43 h 87"/>
                <a:gd name="T36" fmla="*/ 66 w 131"/>
                <a:gd name="T37" fmla="*/ 51 h 87"/>
                <a:gd name="T38" fmla="*/ 93 w 131"/>
                <a:gd name="T39" fmla="*/ 51 h 87"/>
                <a:gd name="T40" fmla="*/ 85 w 131"/>
                <a:gd name="T41" fmla="*/ 43 h 87"/>
                <a:gd name="T42" fmla="*/ 93 w 131"/>
                <a:gd name="T43" fmla="*/ 36 h 87"/>
                <a:gd name="T44" fmla="*/ 101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19"/>
                    <a:pt x="0" y="43"/>
                  </a:cubicBezTo>
                  <a:cubicBezTo>
                    <a:pt x="0" y="43"/>
                    <a:pt x="0" y="43"/>
                    <a:pt x="0" y="43"/>
                  </a:cubicBezTo>
                  <a:cubicBezTo>
                    <a:pt x="0" y="67"/>
                    <a:pt x="20" y="87"/>
                    <a:pt x="44" y="87"/>
                  </a:cubicBezTo>
                  <a:cubicBezTo>
                    <a:pt x="88" y="87"/>
                    <a:pt x="88" y="87"/>
                    <a:pt x="88" y="87"/>
                  </a:cubicBezTo>
                  <a:cubicBezTo>
                    <a:pt x="112" y="87"/>
                    <a:pt x="131" y="67"/>
                    <a:pt x="131" y="43"/>
                  </a:cubicBezTo>
                  <a:cubicBezTo>
                    <a:pt x="131" y="43"/>
                    <a:pt x="131" y="43"/>
                    <a:pt x="131" y="43"/>
                  </a:cubicBezTo>
                  <a:cubicBezTo>
                    <a:pt x="131" y="19"/>
                    <a:pt x="112" y="0"/>
                    <a:pt x="88" y="0"/>
                  </a:cubicBezTo>
                  <a:close/>
                  <a:moveTo>
                    <a:pt x="38" y="51"/>
                  </a:moveTo>
                  <a:cubicBezTo>
                    <a:pt x="34" y="51"/>
                    <a:pt x="31" y="48"/>
                    <a:pt x="31" y="43"/>
                  </a:cubicBezTo>
                  <a:cubicBezTo>
                    <a:pt x="31" y="39"/>
                    <a:pt x="34" y="36"/>
                    <a:pt x="38" y="36"/>
                  </a:cubicBezTo>
                  <a:cubicBezTo>
                    <a:pt x="43" y="36"/>
                    <a:pt x="46" y="39"/>
                    <a:pt x="46" y="43"/>
                  </a:cubicBezTo>
                  <a:cubicBezTo>
                    <a:pt x="46" y="48"/>
                    <a:pt x="43" y="51"/>
                    <a:pt x="38" y="51"/>
                  </a:cubicBezTo>
                  <a:close/>
                  <a:moveTo>
                    <a:pt x="66" y="51"/>
                  </a:moveTo>
                  <a:cubicBezTo>
                    <a:pt x="62" y="51"/>
                    <a:pt x="58" y="48"/>
                    <a:pt x="58" y="43"/>
                  </a:cubicBezTo>
                  <a:cubicBezTo>
                    <a:pt x="58" y="39"/>
                    <a:pt x="62" y="36"/>
                    <a:pt x="66" y="36"/>
                  </a:cubicBezTo>
                  <a:cubicBezTo>
                    <a:pt x="70" y="36"/>
                    <a:pt x="74" y="39"/>
                    <a:pt x="74" y="43"/>
                  </a:cubicBezTo>
                  <a:cubicBezTo>
                    <a:pt x="74" y="48"/>
                    <a:pt x="70" y="51"/>
                    <a:pt x="66" y="51"/>
                  </a:cubicBezTo>
                  <a:close/>
                  <a:moveTo>
                    <a:pt x="93" y="51"/>
                  </a:moveTo>
                  <a:cubicBezTo>
                    <a:pt x="89" y="51"/>
                    <a:pt x="85" y="48"/>
                    <a:pt x="85" y="43"/>
                  </a:cubicBezTo>
                  <a:cubicBezTo>
                    <a:pt x="85" y="39"/>
                    <a:pt x="89" y="36"/>
                    <a:pt x="93" y="36"/>
                  </a:cubicBezTo>
                  <a:cubicBezTo>
                    <a:pt x="97" y="36"/>
                    <a:pt x="101" y="39"/>
                    <a:pt x="101" y="43"/>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91" name="Freeform 280">
              <a:extLst>
                <a:ext uri="{FF2B5EF4-FFF2-40B4-BE49-F238E27FC236}">
                  <a16:creationId xmlns:a16="http://schemas.microsoft.com/office/drawing/2014/main" id="{C5454B52-25E0-43E6-B32B-0D461122BDD7}"/>
                </a:ext>
              </a:extLst>
            </p:cNvPr>
            <p:cNvSpPr>
              <a:spLocks noEditPoints="1"/>
            </p:cNvSpPr>
            <p:nvPr/>
          </p:nvSpPr>
          <p:spPr bwMode="auto">
            <a:xfrm rot="18900000">
              <a:off x="9078001" y="3181078"/>
              <a:ext cx="502731" cy="334479"/>
            </a:xfrm>
            <a:custGeom>
              <a:avLst/>
              <a:gdLst>
                <a:gd name="T0" fmla="*/ 87 w 131"/>
                <a:gd name="T1" fmla="*/ 0 h 87"/>
                <a:gd name="T2" fmla="*/ 44 w 131"/>
                <a:gd name="T3" fmla="*/ 0 h 87"/>
                <a:gd name="T4" fmla="*/ 0 w 131"/>
                <a:gd name="T5" fmla="*/ 43 h 87"/>
                <a:gd name="T6" fmla="*/ 0 w 131"/>
                <a:gd name="T7" fmla="*/ 43 h 87"/>
                <a:gd name="T8" fmla="*/ 44 w 131"/>
                <a:gd name="T9" fmla="*/ 87 h 87"/>
                <a:gd name="T10" fmla="*/ 87 w 131"/>
                <a:gd name="T11" fmla="*/ 87 h 87"/>
                <a:gd name="T12" fmla="*/ 131 w 131"/>
                <a:gd name="T13" fmla="*/ 43 h 87"/>
                <a:gd name="T14" fmla="*/ 131 w 131"/>
                <a:gd name="T15" fmla="*/ 43 h 87"/>
                <a:gd name="T16" fmla="*/ 87 w 131"/>
                <a:gd name="T17" fmla="*/ 0 h 87"/>
                <a:gd name="T18" fmla="*/ 38 w 131"/>
                <a:gd name="T19" fmla="*/ 51 h 87"/>
                <a:gd name="T20" fmla="*/ 30 w 131"/>
                <a:gd name="T21" fmla="*/ 43 h 87"/>
                <a:gd name="T22" fmla="*/ 38 w 131"/>
                <a:gd name="T23" fmla="*/ 36 h 87"/>
                <a:gd name="T24" fmla="*/ 46 w 131"/>
                <a:gd name="T25" fmla="*/ 43 h 87"/>
                <a:gd name="T26" fmla="*/ 38 w 131"/>
                <a:gd name="T27" fmla="*/ 51 h 87"/>
                <a:gd name="T28" fmla="*/ 65 w 131"/>
                <a:gd name="T29" fmla="*/ 51 h 87"/>
                <a:gd name="T30" fmla="*/ 58 w 131"/>
                <a:gd name="T31" fmla="*/ 43 h 87"/>
                <a:gd name="T32" fmla="*/ 65 w 131"/>
                <a:gd name="T33" fmla="*/ 36 h 87"/>
                <a:gd name="T34" fmla="*/ 73 w 131"/>
                <a:gd name="T35" fmla="*/ 43 h 87"/>
                <a:gd name="T36" fmla="*/ 65 w 131"/>
                <a:gd name="T37" fmla="*/ 51 h 87"/>
                <a:gd name="T38" fmla="*/ 93 w 131"/>
                <a:gd name="T39" fmla="*/ 51 h 87"/>
                <a:gd name="T40" fmla="*/ 85 w 131"/>
                <a:gd name="T41" fmla="*/ 43 h 87"/>
                <a:gd name="T42" fmla="*/ 93 w 131"/>
                <a:gd name="T43" fmla="*/ 36 h 87"/>
                <a:gd name="T44" fmla="*/ 101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19" y="0"/>
                    <a:pt x="0" y="19"/>
                    <a:pt x="0" y="43"/>
                  </a:cubicBezTo>
                  <a:cubicBezTo>
                    <a:pt x="0" y="43"/>
                    <a:pt x="0" y="43"/>
                    <a:pt x="0" y="43"/>
                  </a:cubicBezTo>
                  <a:cubicBezTo>
                    <a:pt x="0" y="67"/>
                    <a:pt x="19" y="87"/>
                    <a:pt x="44" y="87"/>
                  </a:cubicBezTo>
                  <a:cubicBezTo>
                    <a:pt x="87" y="87"/>
                    <a:pt x="87" y="87"/>
                    <a:pt x="87" y="87"/>
                  </a:cubicBezTo>
                  <a:cubicBezTo>
                    <a:pt x="111" y="87"/>
                    <a:pt x="131" y="67"/>
                    <a:pt x="131" y="43"/>
                  </a:cubicBezTo>
                  <a:cubicBezTo>
                    <a:pt x="131" y="43"/>
                    <a:pt x="131" y="43"/>
                    <a:pt x="131" y="43"/>
                  </a:cubicBezTo>
                  <a:cubicBezTo>
                    <a:pt x="131" y="19"/>
                    <a:pt x="111" y="0"/>
                    <a:pt x="87" y="0"/>
                  </a:cubicBezTo>
                  <a:close/>
                  <a:moveTo>
                    <a:pt x="38" y="51"/>
                  </a:moveTo>
                  <a:cubicBezTo>
                    <a:pt x="34" y="51"/>
                    <a:pt x="30" y="48"/>
                    <a:pt x="30" y="43"/>
                  </a:cubicBezTo>
                  <a:cubicBezTo>
                    <a:pt x="30" y="39"/>
                    <a:pt x="34" y="36"/>
                    <a:pt x="38" y="36"/>
                  </a:cubicBezTo>
                  <a:cubicBezTo>
                    <a:pt x="42" y="36"/>
                    <a:pt x="46" y="39"/>
                    <a:pt x="46" y="43"/>
                  </a:cubicBezTo>
                  <a:cubicBezTo>
                    <a:pt x="46" y="48"/>
                    <a:pt x="42" y="51"/>
                    <a:pt x="38" y="51"/>
                  </a:cubicBezTo>
                  <a:close/>
                  <a:moveTo>
                    <a:pt x="65" y="51"/>
                  </a:moveTo>
                  <a:cubicBezTo>
                    <a:pt x="61" y="51"/>
                    <a:pt x="58" y="48"/>
                    <a:pt x="58" y="43"/>
                  </a:cubicBezTo>
                  <a:cubicBezTo>
                    <a:pt x="58" y="39"/>
                    <a:pt x="61" y="36"/>
                    <a:pt x="65" y="36"/>
                  </a:cubicBezTo>
                  <a:cubicBezTo>
                    <a:pt x="70" y="36"/>
                    <a:pt x="73" y="39"/>
                    <a:pt x="73" y="43"/>
                  </a:cubicBezTo>
                  <a:cubicBezTo>
                    <a:pt x="73" y="48"/>
                    <a:pt x="70" y="51"/>
                    <a:pt x="65" y="51"/>
                  </a:cubicBezTo>
                  <a:close/>
                  <a:moveTo>
                    <a:pt x="93" y="51"/>
                  </a:moveTo>
                  <a:cubicBezTo>
                    <a:pt x="89" y="51"/>
                    <a:pt x="85" y="48"/>
                    <a:pt x="85" y="43"/>
                  </a:cubicBezTo>
                  <a:cubicBezTo>
                    <a:pt x="85" y="39"/>
                    <a:pt x="89" y="36"/>
                    <a:pt x="93" y="36"/>
                  </a:cubicBezTo>
                  <a:cubicBezTo>
                    <a:pt x="97" y="36"/>
                    <a:pt x="101" y="39"/>
                    <a:pt x="101" y="43"/>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92" name="Freeform 281">
              <a:extLst>
                <a:ext uri="{FF2B5EF4-FFF2-40B4-BE49-F238E27FC236}">
                  <a16:creationId xmlns:a16="http://schemas.microsoft.com/office/drawing/2014/main" id="{F94E01D7-B673-4E71-8998-E1C64844EF34}"/>
                </a:ext>
              </a:extLst>
            </p:cNvPr>
            <p:cNvSpPr>
              <a:spLocks noEditPoints="1"/>
            </p:cNvSpPr>
            <p:nvPr/>
          </p:nvSpPr>
          <p:spPr bwMode="auto">
            <a:xfrm rot="18900000">
              <a:off x="9948078" y="2311000"/>
              <a:ext cx="502731" cy="334479"/>
            </a:xfrm>
            <a:custGeom>
              <a:avLst/>
              <a:gdLst>
                <a:gd name="T0" fmla="*/ 87 w 131"/>
                <a:gd name="T1" fmla="*/ 0 h 87"/>
                <a:gd name="T2" fmla="*/ 43 w 131"/>
                <a:gd name="T3" fmla="*/ 0 h 87"/>
                <a:gd name="T4" fmla="*/ 0 w 131"/>
                <a:gd name="T5" fmla="*/ 43 h 87"/>
                <a:gd name="T6" fmla="*/ 0 w 131"/>
                <a:gd name="T7" fmla="*/ 43 h 87"/>
                <a:gd name="T8" fmla="*/ 43 w 131"/>
                <a:gd name="T9" fmla="*/ 87 h 87"/>
                <a:gd name="T10" fmla="*/ 87 w 131"/>
                <a:gd name="T11" fmla="*/ 87 h 87"/>
                <a:gd name="T12" fmla="*/ 131 w 131"/>
                <a:gd name="T13" fmla="*/ 43 h 87"/>
                <a:gd name="T14" fmla="*/ 131 w 131"/>
                <a:gd name="T15" fmla="*/ 43 h 87"/>
                <a:gd name="T16" fmla="*/ 87 w 131"/>
                <a:gd name="T17" fmla="*/ 0 h 87"/>
                <a:gd name="T18" fmla="*/ 38 w 131"/>
                <a:gd name="T19" fmla="*/ 51 h 87"/>
                <a:gd name="T20" fmla="*/ 30 w 131"/>
                <a:gd name="T21" fmla="*/ 43 h 87"/>
                <a:gd name="T22" fmla="*/ 38 w 131"/>
                <a:gd name="T23" fmla="*/ 36 h 87"/>
                <a:gd name="T24" fmla="*/ 45 w 131"/>
                <a:gd name="T25" fmla="*/ 43 h 87"/>
                <a:gd name="T26" fmla="*/ 38 w 131"/>
                <a:gd name="T27" fmla="*/ 51 h 87"/>
                <a:gd name="T28" fmla="*/ 65 w 131"/>
                <a:gd name="T29" fmla="*/ 51 h 87"/>
                <a:gd name="T30" fmla="*/ 57 w 131"/>
                <a:gd name="T31" fmla="*/ 43 h 87"/>
                <a:gd name="T32" fmla="*/ 65 w 131"/>
                <a:gd name="T33" fmla="*/ 36 h 87"/>
                <a:gd name="T34" fmla="*/ 73 w 131"/>
                <a:gd name="T35" fmla="*/ 43 h 87"/>
                <a:gd name="T36" fmla="*/ 65 w 131"/>
                <a:gd name="T37" fmla="*/ 51 h 87"/>
                <a:gd name="T38" fmla="*/ 92 w 131"/>
                <a:gd name="T39" fmla="*/ 51 h 87"/>
                <a:gd name="T40" fmla="*/ 85 w 131"/>
                <a:gd name="T41" fmla="*/ 43 h 87"/>
                <a:gd name="T42" fmla="*/ 92 w 131"/>
                <a:gd name="T43" fmla="*/ 36 h 87"/>
                <a:gd name="T44" fmla="*/ 100 w 131"/>
                <a:gd name="T45" fmla="*/ 43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19"/>
                    <a:pt x="0" y="43"/>
                  </a:cubicBezTo>
                  <a:cubicBezTo>
                    <a:pt x="0" y="43"/>
                    <a:pt x="0" y="43"/>
                    <a:pt x="0" y="43"/>
                  </a:cubicBezTo>
                  <a:cubicBezTo>
                    <a:pt x="0" y="67"/>
                    <a:pt x="19" y="87"/>
                    <a:pt x="43" y="87"/>
                  </a:cubicBezTo>
                  <a:cubicBezTo>
                    <a:pt x="87" y="87"/>
                    <a:pt x="87" y="87"/>
                    <a:pt x="87" y="87"/>
                  </a:cubicBezTo>
                  <a:cubicBezTo>
                    <a:pt x="111" y="87"/>
                    <a:pt x="131" y="67"/>
                    <a:pt x="131" y="43"/>
                  </a:cubicBezTo>
                  <a:cubicBezTo>
                    <a:pt x="131" y="43"/>
                    <a:pt x="131" y="43"/>
                    <a:pt x="131" y="43"/>
                  </a:cubicBezTo>
                  <a:cubicBezTo>
                    <a:pt x="131" y="19"/>
                    <a:pt x="111" y="0"/>
                    <a:pt x="87" y="0"/>
                  </a:cubicBezTo>
                  <a:close/>
                  <a:moveTo>
                    <a:pt x="38" y="51"/>
                  </a:moveTo>
                  <a:cubicBezTo>
                    <a:pt x="33" y="51"/>
                    <a:pt x="30" y="48"/>
                    <a:pt x="30" y="43"/>
                  </a:cubicBezTo>
                  <a:cubicBezTo>
                    <a:pt x="30" y="39"/>
                    <a:pt x="33" y="36"/>
                    <a:pt x="38" y="36"/>
                  </a:cubicBezTo>
                  <a:cubicBezTo>
                    <a:pt x="42" y="36"/>
                    <a:pt x="45" y="39"/>
                    <a:pt x="45" y="43"/>
                  </a:cubicBezTo>
                  <a:cubicBezTo>
                    <a:pt x="45" y="48"/>
                    <a:pt x="42" y="51"/>
                    <a:pt x="38" y="51"/>
                  </a:cubicBezTo>
                  <a:close/>
                  <a:moveTo>
                    <a:pt x="65" y="51"/>
                  </a:moveTo>
                  <a:cubicBezTo>
                    <a:pt x="61" y="51"/>
                    <a:pt x="57" y="48"/>
                    <a:pt x="57" y="43"/>
                  </a:cubicBezTo>
                  <a:cubicBezTo>
                    <a:pt x="57" y="39"/>
                    <a:pt x="61" y="36"/>
                    <a:pt x="65" y="36"/>
                  </a:cubicBezTo>
                  <a:cubicBezTo>
                    <a:pt x="69" y="36"/>
                    <a:pt x="73" y="39"/>
                    <a:pt x="73" y="43"/>
                  </a:cubicBezTo>
                  <a:cubicBezTo>
                    <a:pt x="73" y="48"/>
                    <a:pt x="69" y="51"/>
                    <a:pt x="65" y="51"/>
                  </a:cubicBezTo>
                  <a:close/>
                  <a:moveTo>
                    <a:pt x="92" y="51"/>
                  </a:moveTo>
                  <a:cubicBezTo>
                    <a:pt x="88" y="51"/>
                    <a:pt x="85" y="48"/>
                    <a:pt x="85" y="43"/>
                  </a:cubicBezTo>
                  <a:cubicBezTo>
                    <a:pt x="85" y="39"/>
                    <a:pt x="88" y="36"/>
                    <a:pt x="92" y="36"/>
                  </a:cubicBezTo>
                  <a:cubicBezTo>
                    <a:pt x="97" y="36"/>
                    <a:pt x="100" y="39"/>
                    <a:pt x="100" y="43"/>
                  </a:cubicBezTo>
                  <a:cubicBezTo>
                    <a:pt x="100" y="48"/>
                    <a:pt x="97" y="51"/>
                    <a:pt x="92"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93" name="Freeform 282">
              <a:extLst>
                <a:ext uri="{FF2B5EF4-FFF2-40B4-BE49-F238E27FC236}">
                  <a16:creationId xmlns:a16="http://schemas.microsoft.com/office/drawing/2014/main" id="{621CD512-8140-4C62-AEC0-5F3AFFBF459E}"/>
                </a:ext>
              </a:extLst>
            </p:cNvPr>
            <p:cNvSpPr>
              <a:spLocks noEditPoints="1"/>
            </p:cNvSpPr>
            <p:nvPr/>
          </p:nvSpPr>
          <p:spPr bwMode="auto">
            <a:xfrm rot="18900000">
              <a:off x="10815288" y="1443791"/>
              <a:ext cx="502731" cy="334479"/>
            </a:xfrm>
            <a:custGeom>
              <a:avLst/>
              <a:gdLst>
                <a:gd name="T0" fmla="*/ 88 w 131"/>
                <a:gd name="T1" fmla="*/ 0 h 87"/>
                <a:gd name="T2" fmla="*/ 44 w 131"/>
                <a:gd name="T3" fmla="*/ 0 h 87"/>
                <a:gd name="T4" fmla="*/ 0 w 131"/>
                <a:gd name="T5" fmla="*/ 43 h 87"/>
                <a:gd name="T6" fmla="*/ 0 w 131"/>
                <a:gd name="T7" fmla="*/ 43 h 87"/>
                <a:gd name="T8" fmla="*/ 44 w 131"/>
                <a:gd name="T9" fmla="*/ 87 h 87"/>
                <a:gd name="T10" fmla="*/ 88 w 131"/>
                <a:gd name="T11" fmla="*/ 87 h 87"/>
                <a:gd name="T12" fmla="*/ 131 w 131"/>
                <a:gd name="T13" fmla="*/ 43 h 87"/>
                <a:gd name="T14" fmla="*/ 131 w 131"/>
                <a:gd name="T15" fmla="*/ 43 h 87"/>
                <a:gd name="T16" fmla="*/ 88 w 131"/>
                <a:gd name="T17" fmla="*/ 0 h 87"/>
                <a:gd name="T18" fmla="*/ 38 w 131"/>
                <a:gd name="T19" fmla="*/ 51 h 87"/>
                <a:gd name="T20" fmla="*/ 31 w 131"/>
                <a:gd name="T21" fmla="*/ 43 h 87"/>
                <a:gd name="T22" fmla="*/ 38 w 131"/>
                <a:gd name="T23" fmla="*/ 36 h 87"/>
                <a:gd name="T24" fmla="*/ 46 w 131"/>
                <a:gd name="T25" fmla="*/ 43 h 87"/>
                <a:gd name="T26" fmla="*/ 38 w 131"/>
                <a:gd name="T27" fmla="*/ 51 h 87"/>
                <a:gd name="T28" fmla="*/ 66 w 131"/>
                <a:gd name="T29" fmla="*/ 51 h 87"/>
                <a:gd name="T30" fmla="*/ 58 w 131"/>
                <a:gd name="T31" fmla="*/ 43 h 87"/>
                <a:gd name="T32" fmla="*/ 66 w 131"/>
                <a:gd name="T33" fmla="*/ 36 h 87"/>
                <a:gd name="T34" fmla="*/ 73 w 131"/>
                <a:gd name="T35" fmla="*/ 43 h 87"/>
                <a:gd name="T36" fmla="*/ 66 w 131"/>
                <a:gd name="T37" fmla="*/ 51 h 87"/>
                <a:gd name="T38" fmla="*/ 93 w 131"/>
                <a:gd name="T39" fmla="*/ 51 h 87"/>
                <a:gd name="T40" fmla="*/ 85 w 131"/>
                <a:gd name="T41" fmla="*/ 43 h 87"/>
                <a:gd name="T42" fmla="*/ 93 w 131"/>
                <a:gd name="T43" fmla="*/ 36 h 87"/>
                <a:gd name="T44" fmla="*/ 101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19"/>
                    <a:pt x="0" y="43"/>
                  </a:cubicBezTo>
                  <a:cubicBezTo>
                    <a:pt x="0" y="43"/>
                    <a:pt x="0" y="43"/>
                    <a:pt x="0" y="43"/>
                  </a:cubicBezTo>
                  <a:cubicBezTo>
                    <a:pt x="0" y="67"/>
                    <a:pt x="20" y="87"/>
                    <a:pt x="44" y="87"/>
                  </a:cubicBezTo>
                  <a:cubicBezTo>
                    <a:pt x="88" y="87"/>
                    <a:pt x="88" y="87"/>
                    <a:pt x="88" y="87"/>
                  </a:cubicBezTo>
                  <a:cubicBezTo>
                    <a:pt x="112" y="87"/>
                    <a:pt x="131" y="67"/>
                    <a:pt x="131" y="43"/>
                  </a:cubicBezTo>
                  <a:cubicBezTo>
                    <a:pt x="131" y="43"/>
                    <a:pt x="131" y="43"/>
                    <a:pt x="131" y="43"/>
                  </a:cubicBezTo>
                  <a:cubicBezTo>
                    <a:pt x="131" y="19"/>
                    <a:pt x="112" y="0"/>
                    <a:pt x="88" y="0"/>
                  </a:cubicBezTo>
                  <a:close/>
                  <a:moveTo>
                    <a:pt x="38" y="51"/>
                  </a:moveTo>
                  <a:cubicBezTo>
                    <a:pt x="34" y="51"/>
                    <a:pt x="31" y="48"/>
                    <a:pt x="31" y="43"/>
                  </a:cubicBezTo>
                  <a:cubicBezTo>
                    <a:pt x="31" y="39"/>
                    <a:pt x="34" y="36"/>
                    <a:pt x="38" y="36"/>
                  </a:cubicBezTo>
                  <a:cubicBezTo>
                    <a:pt x="43" y="36"/>
                    <a:pt x="46" y="39"/>
                    <a:pt x="46" y="43"/>
                  </a:cubicBezTo>
                  <a:cubicBezTo>
                    <a:pt x="46" y="48"/>
                    <a:pt x="43" y="51"/>
                    <a:pt x="38" y="51"/>
                  </a:cubicBezTo>
                  <a:close/>
                  <a:moveTo>
                    <a:pt x="66" y="51"/>
                  </a:moveTo>
                  <a:cubicBezTo>
                    <a:pt x="61" y="51"/>
                    <a:pt x="58" y="48"/>
                    <a:pt x="58" y="43"/>
                  </a:cubicBezTo>
                  <a:cubicBezTo>
                    <a:pt x="58" y="39"/>
                    <a:pt x="61" y="36"/>
                    <a:pt x="66" y="36"/>
                  </a:cubicBezTo>
                  <a:cubicBezTo>
                    <a:pt x="70" y="36"/>
                    <a:pt x="73" y="39"/>
                    <a:pt x="73" y="43"/>
                  </a:cubicBezTo>
                  <a:cubicBezTo>
                    <a:pt x="73" y="48"/>
                    <a:pt x="70" y="51"/>
                    <a:pt x="66" y="51"/>
                  </a:cubicBezTo>
                  <a:close/>
                  <a:moveTo>
                    <a:pt x="93" y="51"/>
                  </a:moveTo>
                  <a:cubicBezTo>
                    <a:pt x="89" y="51"/>
                    <a:pt x="85" y="48"/>
                    <a:pt x="85" y="43"/>
                  </a:cubicBezTo>
                  <a:cubicBezTo>
                    <a:pt x="85" y="39"/>
                    <a:pt x="89" y="36"/>
                    <a:pt x="93" y="36"/>
                  </a:cubicBezTo>
                  <a:cubicBezTo>
                    <a:pt x="97" y="36"/>
                    <a:pt x="101" y="39"/>
                    <a:pt x="101" y="43"/>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94" name="Freeform 283">
              <a:extLst>
                <a:ext uri="{FF2B5EF4-FFF2-40B4-BE49-F238E27FC236}">
                  <a16:creationId xmlns:a16="http://schemas.microsoft.com/office/drawing/2014/main" id="{28EE7649-4FA4-423D-BE7C-B1BB2CB1162F}"/>
                </a:ext>
              </a:extLst>
            </p:cNvPr>
            <p:cNvSpPr>
              <a:spLocks noEditPoints="1"/>
            </p:cNvSpPr>
            <p:nvPr/>
          </p:nvSpPr>
          <p:spPr bwMode="auto">
            <a:xfrm rot="18900000">
              <a:off x="11685365" y="573713"/>
              <a:ext cx="502731" cy="334479"/>
            </a:xfrm>
            <a:custGeom>
              <a:avLst/>
              <a:gdLst>
                <a:gd name="T0" fmla="*/ 87 w 131"/>
                <a:gd name="T1" fmla="*/ 0 h 87"/>
                <a:gd name="T2" fmla="*/ 44 w 131"/>
                <a:gd name="T3" fmla="*/ 0 h 87"/>
                <a:gd name="T4" fmla="*/ 0 w 131"/>
                <a:gd name="T5" fmla="*/ 43 h 87"/>
                <a:gd name="T6" fmla="*/ 0 w 131"/>
                <a:gd name="T7" fmla="*/ 43 h 87"/>
                <a:gd name="T8" fmla="*/ 44 w 131"/>
                <a:gd name="T9" fmla="*/ 87 h 87"/>
                <a:gd name="T10" fmla="*/ 87 w 131"/>
                <a:gd name="T11" fmla="*/ 87 h 87"/>
                <a:gd name="T12" fmla="*/ 131 w 131"/>
                <a:gd name="T13" fmla="*/ 43 h 87"/>
                <a:gd name="T14" fmla="*/ 131 w 131"/>
                <a:gd name="T15" fmla="*/ 43 h 87"/>
                <a:gd name="T16" fmla="*/ 87 w 131"/>
                <a:gd name="T17" fmla="*/ 0 h 87"/>
                <a:gd name="T18" fmla="*/ 38 w 131"/>
                <a:gd name="T19" fmla="*/ 51 h 87"/>
                <a:gd name="T20" fmla="*/ 30 w 131"/>
                <a:gd name="T21" fmla="*/ 43 h 87"/>
                <a:gd name="T22" fmla="*/ 38 w 131"/>
                <a:gd name="T23" fmla="*/ 36 h 87"/>
                <a:gd name="T24" fmla="*/ 46 w 131"/>
                <a:gd name="T25" fmla="*/ 43 h 87"/>
                <a:gd name="T26" fmla="*/ 38 w 131"/>
                <a:gd name="T27" fmla="*/ 51 h 87"/>
                <a:gd name="T28" fmla="*/ 65 w 131"/>
                <a:gd name="T29" fmla="*/ 51 h 87"/>
                <a:gd name="T30" fmla="*/ 58 w 131"/>
                <a:gd name="T31" fmla="*/ 43 h 87"/>
                <a:gd name="T32" fmla="*/ 65 w 131"/>
                <a:gd name="T33" fmla="*/ 36 h 87"/>
                <a:gd name="T34" fmla="*/ 73 w 131"/>
                <a:gd name="T35" fmla="*/ 43 h 87"/>
                <a:gd name="T36" fmla="*/ 65 w 131"/>
                <a:gd name="T37" fmla="*/ 51 h 87"/>
                <a:gd name="T38" fmla="*/ 93 w 131"/>
                <a:gd name="T39" fmla="*/ 51 h 87"/>
                <a:gd name="T40" fmla="*/ 85 w 131"/>
                <a:gd name="T41" fmla="*/ 43 h 87"/>
                <a:gd name="T42" fmla="*/ 93 w 131"/>
                <a:gd name="T43" fmla="*/ 36 h 87"/>
                <a:gd name="T44" fmla="*/ 100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19" y="0"/>
                    <a:pt x="0" y="19"/>
                    <a:pt x="0" y="43"/>
                  </a:cubicBezTo>
                  <a:cubicBezTo>
                    <a:pt x="0" y="43"/>
                    <a:pt x="0" y="43"/>
                    <a:pt x="0" y="43"/>
                  </a:cubicBezTo>
                  <a:cubicBezTo>
                    <a:pt x="0" y="67"/>
                    <a:pt x="19" y="87"/>
                    <a:pt x="44" y="87"/>
                  </a:cubicBezTo>
                  <a:cubicBezTo>
                    <a:pt x="87" y="87"/>
                    <a:pt x="87" y="87"/>
                    <a:pt x="87" y="87"/>
                  </a:cubicBezTo>
                  <a:cubicBezTo>
                    <a:pt x="111" y="87"/>
                    <a:pt x="131" y="67"/>
                    <a:pt x="131" y="43"/>
                  </a:cubicBezTo>
                  <a:cubicBezTo>
                    <a:pt x="131" y="43"/>
                    <a:pt x="131" y="43"/>
                    <a:pt x="131" y="43"/>
                  </a:cubicBezTo>
                  <a:cubicBezTo>
                    <a:pt x="131" y="19"/>
                    <a:pt x="111" y="0"/>
                    <a:pt x="87" y="0"/>
                  </a:cubicBezTo>
                  <a:close/>
                  <a:moveTo>
                    <a:pt x="38" y="51"/>
                  </a:moveTo>
                  <a:cubicBezTo>
                    <a:pt x="34" y="51"/>
                    <a:pt x="30" y="48"/>
                    <a:pt x="30" y="43"/>
                  </a:cubicBezTo>
                  <a:cubicBezTo>
                    <a:pt x="30" y="39"/>
                    <a:pt x="34" y="36"/>
                    <a:pt x="38" y="36"/>
                  </a:cubicBezTo>
                  <a:cubicBezTo>
                    <a:pt x="42" y="36"/>
                    <a:pt x="46" y="39"/>
                    <a:pt x="46" y="43"/>
                  </a:cubicBezTo>
                  <a:cubicBezTo>
                    <a:pt x="46" y="48"/>
                    <a:pt x="42" y="51"/>
                    <a:pt x="38" y="51"/>
                  </a:cubicBezTo>
                  <a:close/>
                  <a:moveTo>
                    <a:pt x="65" y="51"/>
                  </a:moveTo>
                  <a:cubicBezTo>
                    <a:pt x="61" y="51"/>
                    <a:pt x="58" y="48"/>
                    <a:pt x="58" y="43"/>
                  </a:cubicBezTo>
                  <a:cubicBezTo>
                    <a:pt x="58" y="39"/>
                    <a:pt x="61" y="36"/>
                    <a:pt x="65" y="36"/>
                  </a:cubicBezTo>
                  <a:cubicBezTo>
                    <a:pt x="70" y="36"/>
                    <a:pt x="73" y="39"/>
                    <a:pt x="73" y="43"/>
                  </a:cubicBezTo>
                  <a:cubicBezTo>
                    <a:pt x="73" y="48"/>
                    <a:pt x="70" y="51"/>
                    <a:pt x="65" y="51"/>
                  </a:cubicBezTo>
                  <a:close/>
                  <a:moveTo>
                    <a:pt x="93" y="51"/>
                  </a:moveTo>
                  <a:cubicBezTo>
                    <a:pt x="88" y="51"/>
                    <a:pt x="85" y="48"/>
                    <a:pt x="85" y="43"/>
                  </a:cubicBezTo>
                  <a:cubicBezTo>
                    <a:pt x="85" y="39"/>
                    <a:pt x="88" y="36"/>
                    <a:pt x="93" y="36"/>
                  </a:cubicBezTo>
                  <a:cubicBezTo>
                    <a:pt x="97" y="36"/>
                    <a:pt x="100" y="39"/>
                    <a:pt x="100" y="43"/>
                  </a:cubicBezTo>
                  <a:cubicBezTo>
                    <a:pt x="100"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95" name="Freeform 291">
              <a:extLst>
                <a:ext uri="{FF2B5EF4-FFF2-40B4-BE49-F238E27FC236}">
                  <a16:creationId xmlns:a16="http://schemas.microsoft.com/office/drawing/2014/main" id="{E9A0C094-AA1A-48B7-95E7-BA5C4E4AD69D}"/>
                </a:ext>
              </a:extLst>
            </p:cNvPr>
            <p:cNvSpPr>
              <a:spLocks noEditPoints="1"/>
            </p:cNvSpPr>
            <p:nvPr/>
          </p:nvSpPr>
          <p:spPr bwMode="auto">
            <a:xfrm rot="18900000">
              <a:off x="6476371" y="6677152"/>
              <a:ext cx="502731" cy="334479"/>
            </a:xfrm>
            <a:custGeom>
              <a:avLst/>
              <a:gdLst>
                <a:gd name="T0" fmla="*/ 88 w 131"/>
                <a:gd name="T1" fmla="*/ 0 h 87"/>
                <a:gd name="T2" fmla="*/ 44 w 131"/>
                <a:gd name="T3" fmla="*/ 0 h 87"/>
                <a:gd name="T4" fmla="*/ 0 w 131"/>
                <a:gd name="T5" fmla="*/ 44 h 87"/>
                <a:gd name="T6" fmla="*/ 0 w 131"/>
                <a:gd name="T7" fmla="*/ 44 h 87"/>
                <a:gd name="T8" fmla="*/ 44 w 131"/>
                <a:gd name="T9" fmla="*/ 87 h 87"/>
                <a:gd name="T10" fmla="*/ 88 w 131"/>
                <a:gd name="T11" fmla="*/ 87 h 87"/>
                <a:gd name="T12" fmla="*/ 131 w 131"/>
                <a:gd name="T13" fmla="*/ 44 h 87"/>
                <a:gd name="T14" fmla="*/ 131 w 131"/>
                <a:gd name="T15" fmla="*/ 44 h 87"/>
                <a:gd name="T16" fmla="*/ 88 w 131"/>
                <a:gd name="T17" fmla="*/ 0 h 87"/>
                <a:gd name="T18" fmla="*/ 39 w 131"/>
                <a:gd name="T19" fmla="*/ 52 h 87"/>
                <a:gd name="T20" fmla="*/ 31 w 131"/>
                <a:gd name="T21" fmla="*/ 44 h 87"/>
                <a:gd name="T22" fmla="*/ 39 w 131"/>
                <a:gd name="T23" fmla="*/ 36 h 87"/>
                <a:gd name="T24" fmla="*/ 46 w 131"/>
                <a:gd name="T25" fmla="*/ 44 h 87"/>
                <a:gd name="T26" fmla="*/ 39 w 131"/>
                <a:gd name="T27" fmla="*/ 52 h 87"/>
                <a:gd name="T28" fmla="*/ 66 w 131"/>
                <a:gd name="T29" fmla="*/ 52 h 87"/>
                <a:gd name="T30" fmla="*/ 58 w 131"/>
                <a:gd name="T31" fmla="*/ 44 h 87"/>
                <a:gd name="T32" fmla="*/ 66 w 131"/>
                <a:gd name="T33" fmla="*/ 36 h 87"/>
                <a:gd name="T34" fmla="*/ 74 w 131"/>
                <a:gd name="T35" fmla="*/ 44 h 87"/>
                <a:gd name="T36" fmla="*/ 66 w 131"/>
                <a:gd name="T37" fmla="*/ 52 h 87"/>
                <a:gd name="T38" fmla="*/ 93 w 131"/>
                <a:gd name="T39" fmla="*/ 52 h 87"/>
                <a:gd name="T40" fmla="*/ 86 w 131"/>
                <a:gd name="T41" fmla="*/ 44 h 87"/>
                <a:gd name="T42" fmla="*/ 93 w 131"/>
                <a:gd name="T43" fmla="*/ 36 h 87"/>
                <a:gd name="T44" fmla="*/ 101 w 131"/>
                <a:gd name="T45" fmla="*/ 44 h 87"/>
                <a:gd name="T46" fmla="*/ 93 w 131"/>
                <a:gd name="T47" fmla="*/ 5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20"/>
                    <a:pt x="0" y="44"/>
                  </a:cubicBezTo>
                  <a:cubicBezTo>
                    <a:pt x="0" y="44"/>
                    <a:pt x="0" y="44"/>
                    <a:pt x="0" y="44"/>
                  </a:cubicBezTo>
                  <a:cubicBezTo>
                    <a:pt x="0" y="68"/>
                    <a:pt x="20" y="87"/>
                    <a:pt x="44" y="87"/>
                  </a:cubicBezTo>
                  <a:cubicBezTo>
                    <a:pt x="88" y="87"/>
                    <a:pt x="88" y="87"/>
                    <a:pt x="88" y="87"/>
                  </a:cubicBezTo>
                  <a:cubicBezTo>
                    <a:pt x="112" y="87"/>
                    <a:pt x="131" y="68"/>
                    <a:pt x="131" y="44"/>
                  </a:cubicBezTo>
                  <a:cubicBezTo>
                    <a:pt x="131" y="44"/>
                    <a:pt x="131" y="44"/>
                    <a:pt x="131" y="44"/>
                  </a:cubicBezTo>
                  <a:cubicBezTo>
                    <a:pt x="131" y="20"/>
                    <a:pt x="112" y="0"/>
                    <a:pt x="88" y="0"/>
                  </a:cubicBezTo>
                  <a:close/>
                  <a:moveTo>
                    <a:pt x="39" y="52"/>
                  </a:moveTo>
                  <a:cubicBezTo>
                    <a:pt x="34" y="52"/>
                    <a:pt x="31" y="48"/>
                    <a:pt x="31" y="44"/>
                  </a:cubicBezTo>
                  <a:cubicBezTo>
                    <a:pt x="31" y="40"/>
                    <a:pt x="34" y="36"/>
                    <a:pt x="39" y="36"/>
                  </a:cubicBezTo>
                  <a:cubicBezTo>
                    <a:pt x="43" y="36"/>
                    <a:pt x="46" y="40"/>
                    <a:pt x="46" y="44"/>
                  </a:cubicBezTo>
                  <a:cubicBezTo>
                    <a:pt x="46" y="48"/>
                    <a:pt x="43" y="52"/>
                    <a:pt x="39" y="52"/>
                  </a:cubicBezTo>
                  <a:close/>
                  <a:moveTo>
                    <a:pt x="66" y="52"/>
                  </a:moveTo>
                  <a:cubicBezTo>
                    <a:pt x="62" y="52"/>
                    <a:pt x="58" y="48"/>
                    <a:pt x="58" y="44"/>
                  </a:cubicBezTo>
                  <a:cubicBezTo>
                    <a:pt x="58" y="40"/>
                    <a:pt x="62" y="36"/>
                    <a:pt x="66" y="36"/>
                  </a:cubicBezTo>
                  <a:cubicBezTo>
                    <a:pt x="70" y="36"/>
                    <a:pt x="74" y="40"/>
                    <a:pt x="74" y="44"/>
                  </a:cubicBezTo>
                  <a:cubicBezTo>
                    <a:pt x="74" y="48"/>
                    <a:pt x="70" y="52"/>
                    <a:pt x="66" y="52"/>
                  </a:cubicBezTo>
                  <a:close/>
                  <a:moveTo>
                    <a:pt x="93" y="52"/>
                  </a:moveTo>
                  <a:cubicBezTo>
                    <a:pt x="89" y="52"/>
                    <a:pt x="86" y="48"/>
                    <a:pt x="86" y="44"/>
                  </a:cubicBezTo>
                  <a:cubicBezTo>
                    <a:pt x="86" y="40"/>
                    <a:pt x="89" y="36"/>
                    <a:pt x="93" y="36"/>
                  </a:cubicBezTo>
                  <a:cubicBezTo>
                    <a:pt x="98" y="36"/>
                    <a:pt x="101" y="40"/>
                    <a:pt x="101" y="44"/>
                  </a:cubicBezTo>
                  <a:cubicBezTo>
                    <a:pt x="101" y="48"/>
                    <a:pt x="98"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96" name="Freeform 292">
              <a:extLst>
                <a:ext uri="{FF2B5EF4-FFF2-40B4-BE49-F238E27FC236}">
                  <a16:creationId xmlns:a16="http://schemas.microsoft.com/office/drawing/2014/main" id="{B09F7185-60B5-4FC0-892D-91915C4F934C}"/>
                </a:ext>
              </a:extLst>
            </p:cNvPr>
            <p:cNvSpPr>
              <a:spLocks noEditPoints="1"/>
            </p:cNvSpPr>
            <p:nvPr/>
          </p:nvSpPr>
          <p:spPr bwMode="auto">
            <a:xfrm rot="18900000">
              <a:off x="7346447" y="5807076"/>
              <a:ext cx="502731" cy="334479"/>
            </a:xfrm>
            <a:custGeom>
              <a:avLst/>
              <a:gdLst>
                <a:gd name="T0" fmla="*/ 87 w 131"/>
                <a:gd name="T1" fmla="*/ 0 h 87"/>
                <a:gd name="T2" fmla="*/ 44 w 131"/>
                <a:gd name="T3" fmla="*/ 0 h 87"/>
                <a:gd name="T4" fmla="*/ 0 w 131"/>
                <a:gd name="T5" fmla="*/ 44 h 87"/>
                <a:gd name="T6" fmla="*/ 0 w 131"/>
                <a:gd name="T7" fmla="*/ 44 h 87"/>
                <a:gd name="T8" fmla="*/ 44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2 h 87"/>
                <a:gd name="T20" fmla="*/ 30 w 131"/>
                <a:gd name="T21" fmla="*/ 44 h 87"/>
                <a:gd name="T22" fmla="*/ 38 w 131"/>
                <a:gd name="T23" fmla="*/ 36 h 87"/>
                <a:gd name="T24" fmla="*/ 46 w 131"/>
                <a:gd name="T25" fmla="*/ 44 h 87"/>
                <a:gd name="T26" fmla="*/ 38 w 131"/>
                <a:gd name="T27" fmla="*/ 52 h 87"/>
                <a:gd name="T28" fmla="*/ 66 w 131"/>
                <a:gd name="T29" fmla="*/ 52 h 87"/>
                <a:gd name="T30" fmla="*/ 58 w 131"/>
                <a:gd name="T31" fmla="*/ 44 h 87"/>
                <a:gd name="T32" fmla="*/ 66 w 131"/>
                <a:gd name="T33" fmla="*/ 36 h 87"/>
                <a:gd name="T34" fmla="*/ 73 w 131"/>
                <a:gd name="T35" fmla="*/ 44 h 87"/>
                <a:gd name="T36" fmla="*/ 66 w 131"/>
                <a:gd name="T37" fmla="*/ 52 h 87"/>
                <a:gd name="T38" fmla="*/ 93 w 131"/>
                <a:gd name="T39" fmla="*/ 52 h 87"/>
                <a:gd name="T40" fmla="*/ 85 w 131"/>
                <a:gd name="T41" fmla="*/ 44 h 87"/>
                <a:gd name="T42" fmla="*/ 93 w 131"/>
                <a:gd name="T43" fmla="*/ 36 h 87"/>
                <a:gd name="T44" fmla="*/ 101 w 131"/>
                <a:gd name="T45" fmla="*/ 44 h 87"/>
                <a:gd name="T46" fmla="*/ 93 w 131"/>
                <a:gd name="T47" fmla="*/ 5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20" y="0"/>
                    <a:pt x="0" y="20"/>
                    <a:pt x="0" y="44"/>
                  </a:cubicBezTo>
                  <a:cubicBezTo>
                    <a:pt x="0" y="44"/>
                    <a:pt x="0" y="44"/>
                    <a:pt x="0" y="44"/>
                  </a:cubicBezTo>
                  <a:cubicBezTo>
                    <a:pt x="0" y="68"/>
                    <a:pt x="20" y="87"/>
                    <a:pt x="44" y="87"/>
                  </a:cubicBezTo>
                  <a:cubicBezTo>
                    <a:pt x="87" y="87"/>
                    <a:pt x="87" y="87"/>
                    <a:pt x="87" y="87"/>
                  </a:cubicBezTo>
                  <a:cubicBezTo>
                    <a:pt x="112" y="87"/>
                    <a:pt x="131" y="68"/>
                    <a:pt x="131" y="44"/>
                  </a:cubicBezTo>
                  <a:cubicBezTo>
                    <a:pt x="131" y="44"/>
                    <a:pt x="131" y="44"/>
                    <a:pt x="131" y="44"/>
                  </a:cubicBezTo>
                  <a:cubicBezTo>
                    <a:pt x="131" y="20"/>
                    <a:pt x="112"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6" y="52"/>
                  </a:moveTo>
                  <a:cubicBezTo>
                    <a:pt x="61" y="52"/>
                    <a:pt x="58" y="48"/>
                    <a:pt x="58" y="44"/>
                  </a:cubicBezTo>
                  <a:cubicBezTo>
                    <a:pt x="58" y="40"/>
                    <a:pt x="61" y="36"/>
                    <a:pt x="66" y="36"/>
                  </a:cubicBezTo>
                  <a:cubicBezTo>
                    <a:pt x="70" y="36"/>
                    <a:pt x="73" y="40"/>
                    <a:pt x="73" y="44"/>
                  </a:cubicBezTo>
                  <a:cubicBezTo>
                    <a:pt x="73" y="48"/>
                    <a:pt x="70" y="52"/>
                    <a:pt x="66"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97" name="Freeform 293">
              <a:extLst>
                <a:ext uri="{FF2B5EF4-FFF2-40B4-BE49-F238E27FC236}">
                  <a16:creationId xmlns:a16="http://schemas.microsoft.com/office/drawing/2014/main" id="{41F2212B-EC75-444C-9327-E6C3D6E0AC14}"/>
                </a:ext>
              </a:extLst>
            </p:cNvPr>
            <p:cNvSpPr>
              <a:spLocks noEditPoints="1"/>
            </p:cNvSpPr>
            <p:nvPr/>
          </p:nvSpPr>
          <p:spPr bwMode="auto">
            <a:xfrm rot="18900000">
              <a:off x="8216525" y="4936999"/>
              <a:ext cx="502731" cy="334479"/>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2 h 87"/>
                <a:gd name="T20" fmla="*/ 30 w 131"/>
                <a:gd name="T21" fmla="*/ 44 h 87"/>
                <a:gd name="T22" fmla="*/ 38 w 131"/>
                <a:gd name="T23" fmla="*/ 36 h 87"/>
                <a:gd name="T24" fmla="*/ 46 w 131"/>
                <a:gd name="T25" fmla="*/ 44 h 87"/>
                <a:gd name="T26" fmla="*/ 38 w 131"/>
                <a:gd name="T27" fmla="*/ 52 h 87"/>
                <a:gd name="T28" fmla="*/ 65 w 131"/>
                <a:gd name="T29" fmla="*/ 52 h 87"/>
                <a:gd name="T30" fmla="*/ 57 w 131"/>
                <a:gd name="T31" fmla="*/ 44 h 87"/>
                <a:gd name="T32" fmla="*/ 65 w 131"/>
                <a:gd name="T33" fmla="*/ 36 h 87"/>
                <a:gd name="T34" fmla="*/ 73 w 131"/>
                <a:gd name="T35" fmla="*/ 44 h 87"/>
                <a:gd name="T36" fmla="*/ 65 w 131"/>
                <a:gd name="T37" fmla="*/ 52 h 87"/>
                <a:gd name="T38" fmla="*/ 93 w 131"/>
                <a:gd name="T39" fmla="*/ 52 h 87"/>
                <a:gd name="T40" fmla="*/ 85 w 131"/>
                <a:gd name="T41" fmla="*/ 44 h 87"/>
                <a:gd name="T42" fmla="*/ 93 w 131"/>
                <a:gd name="T43" fmla="*/ 36 h 87"/>
                <a:gd name="T44" fmla="*/ 100 w 131"/>
                <a:gd name="T45" fmla="*/ 44 h 87"/>
                <a:gd name="T46" fmla="*/ 93 w 131"/>
                <a:gd name="T47" fmla="*/ 5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7" y="48"/>
                    <a:pt x="57" y="44"/>
                  </a:cubicBezTo>
                  <a:cubicBezTo>
                    <a:pt x="57" y="40"/>
                    <a:pt x="61" y="36"/>
                    <a:pt x="65" y="36"/>
                  </a:cubicBezTo>
                  <a:cubicBezTo>
                    <a:pt x="69" y="36"/>
                    <a:pt x="73" y="40"/>
                    <a:pt x="73" y="44"/>
                  </a:cubicBezTo>
                  <a:cubicBezTo>
                    <a:pt x="73" y="48"/>
                    <a:pt x="69" y="52"/>
                    <a:pt x="65" y="52"/>
                  </a:cubicBezTo>
                  <a:close/>
                  <a:moveTo>
                    <a:pt x="93" y="52"/>
                  </a:moveTo>
                  <a:cubicBezTo>
                    <a:pt x="88" y="52"/>
                    <a:pt x="85" y="48"/>
                    <a:pt x="85" y="44"/>
                  </a:cubicBezTo>
                  <a:cubicBezTo>
                    <a:pt x="85" y="40"/>
                    <a:pt x="88" y="36"/>
                    <a:pt x="93" y="36"/>
                  </a:cubicBezTo>
                  <a:cubicBezTo>
                    <a:pt x="97" y="36"/>
                    <a:pt x="100" y="40"/>
                    <a:pt x="100" y="44"/>
                  </a:cubicBezTo>
                  <a:cubicBezTo>
                    <a:pt x="100"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98" name="Freeform 294">
              <a:extLst>
                <a:ext uri="{FF2B5EF4-FFF2-40B4-BE49-F238E27FC236}">
                  <a16:creationId xmlns:a16="http://schemas.microsoft.com/office/drawing/2014/main" id="{C5C40E4E-D7D2-4622-9349-F9CA8985DEF0}"/>
                </a:ext>
              </a:extLst>
            </p:cNvPr>
            <p:cNvSpPr>
              <a:spLocks noEditPoints="1"/>
            </p:cNvSpPr>
            <p:nvPr/>
          </p:nvSpPr>
          <p:spPr bwMode="auto">
            <a:xfrm rot="18900000">
              <a:off x="9083734" y="4069789"/>
              <a:ext cx="502731" cy="334479"/>
            </a:xfrm>
            <a:custGeom>
              <a:avLst/>
              <a:gdLst>
                <a:gd name="T0" fmla="*/ 88 w 131"/>
                <a:gd name="T1" fmla="*/ 0 h 87"/>
                <a:gd name="T2" fmla="*/ 44 w 131"/>
                <a:gd name="T3" fmla="*/ 0 h 87"/>
                <a:gd name="T4" fmla="*/ 0 w 131"/>
                <a:gd name="T5" fmla="*/ 44 h 87"/>
                <a:gd name="T6" fmla="*/ 0 w 131"/>
                <a:gd name="T7" fmla="*/ 44 h 87"/>
                <a:gd name="T8" fmla="*/ 44 w 131"/>
                <a:gd name="T9" fmla="*/ 87 h 87"/>
                <a:gd name="T10" fmla="*/ 88 w 131"/>
                <a:gd name="T11" fmla="*/ 87 h 87"/>
                <a:gd name="T12" fmla="*/ 131 w 131"/>
                <a:gd name="T13" fmla="*/ 44 h 87"/>
                <a:gd name="T14" fmla="*/ 131 w 131"/>
                <a:gd name="T15" fmla="*/ 44 h 87"/>
                <a:gd name="T16" fmla="*/ 88 w 131"/>
                <a:gd name="T17" fmla="*/ 0 h 87"/>
                <a:gd name="T18" fmla="*/ 38 w 131"/>
                <a:gd name="T19" fmla="*/ 52 h 87"/>
                <a:gd name="T20" fmla="*/ 31 w 131"/>
                <a:gd name="T21" fmla="*/ 44 h 87"/>
                <a:gd name="T22" fmla="*/ 38 w 131"/>
                <a:gd name="T23" fmla="*/ 36 h 87"/>
                <a:gd name="T24" fmla="*/ 46 w 131"/>
                <a:gd name="T25" fmla="*/ 44 h 87"/>
                <a:gd name="T26" fmla="*/ 38 w 131"/>
                <a:gd name="T27" fmla="*/ 52 h 87"/>
                <a:gd name="T28" fmla="*/ 66 w 131"/>
                <a:gd name="T29" fmla="*/ 52 h 87"/>
                <a:gd name="T30" fmla="*/ 58 w 131"/>
                <a:gd name="T31" fmla="*/ 44 h 87"/>
                <a:gd name="T32" fmla="*/ 66 w 131"/>
                <a:gd name="T33" fmla="*/ 36 h 87"/>
                <a:gd name="T34" fmla="*/ 74 w 131"/>
                <a:gd name="T35" fmla="*/ 44 h 87"/>
                <a:gd name="T36" fmla="*/ 66 w 131"/>
                <a:gd name="T37" fmla="*/ 52 h 87"/>
                <a:gd name="T38" fmla="*/ 93 w 131"/>
                <a:gd name="T39" fmla="*/ 52 h 87"/>
                <a:gd name="T40" fmla="*/ 85 w 131"/>
                <a:gd name="T41" fmla="*/ 44 h 87"/>
                <a:gd name="T42" fmla="*/ 93 w 131"/>
                <a:gd name="T43" fmla="*/ 36 h 87"/>
                <a:gd name="T44" fmla="*/ 101 w 131"/>
                <a:gd name="T45" fmla="*/ 44 h 87"/>
                <a:gd name="T46" fmla="*/ 93 w 131"/>
                <a:gd name="T47" fmla="*/ 5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20"/>
                    <a:pt x="0" y="44"/>
                  </a:cubicBezTo>
                  <a:cubicBezTo>
                    <a:pt x="0" y="44"/>
                    <a:pt x="0" y="44"/>
                    <a:pt x="0" y="44"/>
                  </a:cubicBezTo>
                  <a:cubicBezTo>
                    <a:pt x="0" y="68"/>
                    <a:pt x="20" y="87"/>
                    <a:pt x="44" y="87"/>
                  </a:cubicBezTo>
                  <a:cubicBezTo>
                    <a:pt x="88" y="87"/>
                    <a:pt x="88" y="87"/>
                    <a:pt x="88" y="87"/>
                  </a:cubicBezTo>
                  <a:cubicBezTo>
                    <a:pt x="112" y="87"/>
                    <a:pt x="131" y="68"/>
                    <a:pt x="131" y="44"/>
                  </a:cubicBezTo>
                  <a:cubicBezTo>
                    <a:pt x="131" y="44"/>
                    <a:pt x="131" y="44"/>
                    <a:pt x="131" y="44"/>
                  </a:cubicBezTo>
                  <a:cubicBezTo>
                    <a:pt x="131" y="20"/>
                    <a:pt x="112" y="0"/>
                    <a:pt x="88" y="0"/>
                  </a:cubicBezTo>
                  <a:close/>
                  <a:moveTo>
                    <a:pt x="38" y="52"/>
                  </a:moveTo>
                  <a:cubicBezTo>
                    <a:pt x="34" y="52"/>
                    <a:pt x="31" y="48"/>
                    <a:pt x="31" y="44"/>
                  </a:cubicBezTo>
                  <a:cubicBezTo>
                    <a:pt x="31" y="40"/>
                    <a:pt x="34" y="36"/>
                    <a:pt x="38" y="36"/>
                  </a:cubicBezTo>
                  <a:cubicBezTo>
                    <a:pt x="43" y="36"/>
                    <a:pt x="46" y="40"/>
                    <a:pt x="46" y="44"/>
                  </a:cubicBezTo>
                  <a:cubicBezTo>
                    <a:pt x="46" y="48"/>
                    <a:pt x="43" y="52"/>
                    <a:pt x="38" y="52"/>
                  </a:cubicBezTo>
                  <a:close/>
                  <a:moveTo>
                    <a:pt x="66" y="52"/>
                  </a:moveTo>
                  <a:cubicBezTo>
                    <a:pt x="62" y="52"/>
                    <a:pt x="58" y="48"/>
                    <a:pt x="58" y="44"/>
                  </a:cubicBezTo>
                  <a:cubicBezTo>
                    <a:pt x="58" y="40"/>
                    <a:pt x="62" y="36"/>
                    <a:pt x="66" y="36"/>
                  </a:cubicBezTo>
                  <a:cubicBezTo>
                    <a:pt x="70" y="36"/>
                    <a:pt x="74" y="40"/>
                    <a:pt x="74" y="44"/>
                  </a:cubicBezTo>
                  <a:cubicBezTo>
                    <a:pt x="74" y="48"/>
                    <a:pt x="70" y="52"/>
                    <a:pt x="66"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99" name="Freeform 295">
              <a:extLst>
                <a:ext uri="{FF2B5EF4-FFF2-40B4-BE49-F238E27FC236}">
                  <a16:creationId xmlns:a16="http://schemas.microsoft.com/office/drawing/2014/main" id="{7813FD07-3C0B-43B0-83EF-AEAA6904FE37}"/>
                </a:ext>
              </a:extLst>
            </p:cNvPr>
            <p:cNvSpPr>
              <a:spLocks noEditPoints="1"/>
            </p:cNvSpPr>
            <p:nvPr/>
          </p:nvSpPr>
          <p:spPr bwMode="auto">
            <a:xfrm rot="18900000">
              <a:off x="9953812" y="3199712"/>
              <a:ext cx="502731" cy="334479"/>
            </a:xfrm>
            <a:custGeom>
              <a:avLst/>
              <a:gdLst>
                <a:gd name="T0" fmla="*/ 87 w 131"/>
                <a:gd name="T1" fmla="*/ 0 h 87"/>
                <a:gd name="T2" fmla="*/ 44 w 131"/>
                <a:gd name="T3" fmla="*/ 0 h 87"/>
                <a:gd name="T4" fmla="*/ 0 w 131"/>
                <a:gd name="T5" fmla="*/ 44 h 87"/>
                <a:gd name="T6" fmla="*/ 0 w 131"/>
                <a:gd name="T7" fmla="*/ 44 h 87"/>
                <a:gd name="T8" fmla="*/ 44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2 h 87"/>
                <a:gd name="T20" fmla="*/ 30 w 131"/>
                <a:gd name="T21" fmla="*/ 44 h 87"/>
                <a:gd name="T22" fmla="*/ 38 w 131"/>
                <a:gd name="T23" fmla="*/ 36 h 87"/>
                <a:gd name="T24" fmla="*/ 46 w 131"/>
                <a:gd name="T25" fmla="*/ 44 h 87"/>
                <a:gd name="T26" fmla="*/ 38 w 131"/>
                <a:gd name="T27" fmla="*/ 52 h 87"/>
                <a:gd name="T28" fmla="*/ 65 w 131"/>
                <a:gd name="T29" fmla="*/ 52 h 87"/>
                <a:gd name="T30" fmla="*/ 58 w 131"/>
                <a:gd name="T31" fmla="*/ 44 h 87"/>
                <a:gd name="T32" fmla="*/ 65 w 131"/>
                <a:gd name="T33" fmla="*/ 36 h 87"/>
                <a:gd name="T34" fmla="*/ 73 w 131"/>
                <a:gd name="T35" fmla="*/ 44 h 87"/>
                <a:gd name="T36" fmla="*/ 65 w 131"/>
                <a:gd name="T37" fmla="*/ 52 h 87"/>
                <a:gd name="T38" fmla="*/ 93 w 131"/>
                <a:gd name="T39" fmla="*/ 52 h 87"/>
                <a:gd name="T40" fmla="*/ 85 w 131"/>
                <a:gd name="T41" fmla="*/ 44 h 87"/>
                <a:gd name="T42" fmla="*/ 93 w 131"/>
                <a:gd name="T43" fmla="*/ 36 h 87"/>
                <a:gd name="T44" fmla="*/ 101 w 131"/>
                <a:gd name="T45" fmla="*/ 44 h 87"/>
                <a:gd name="T46" fmla="*/ 93 w 131"/>
                <a:gd name="T47" fmla="*/ 5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20" y="0"/>
                    <a:pt x="0" y="20"/>
                    <a:pt x="0" y="44"/>
                  </a:cubicBezTo>
                  <a:cubicBezTo>
                    <a:pt x="0" y="44"/>
                    <a:pt x="0" y="44"/>
                    <a:pt x="0" y="44"/>
                  </a:cubicBezTo>
                  <a:cubicBezTo>
                    <a:pt x="0" y="68"/>
                    <a:pt x="20" y="87"/>
                    <a:pt x="44"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8" y="48"/>
                    <a:pt x="58" y="44"/>
                  </a:cubicBezTo>
                  <a:cubicBezTo>
                    <a:pt x="58" y="40"/>
                    <a:pt x="61" y="36"/>
                    <a:pt x="65" y="36"/>
                  </a:cubicBezTo>
                  <a:cubicBezTo>
                    <a:pt x="70" y="36"/>
                    <a:pt x="73" y="40"/>
                    <a:pt x="73" y="44"/>
                  </a:cubicBezTo>
                  <a:cubicBezTo>
                    <a:pt x="73" y="48"/>
                    <a:pt x="70" y="52"/>
                    <a:pt x="65"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00" name="Freeform 296">
              <a:extLst>
                <a:ext uri="{FF2B5EF4-FFF2-40B4-BE49-F238E27FC236}">
                  <a16:creationId xmlns:a16="http://schemas.microsoft.com/office/drawing/2014/main" id="{E1751ED7-C841-4D45-831F-82FA344A8248}"/>
                </a:ext>
              </a:extLst>
            </p:cNvPr>
            <p:cNvSpPr>
              <a:spLocks noEditPoints="1"/>
            </p:cNvSpPr>
            <p:nvPr/>
          </p:nvSpPr>
          <p:spPr bwMode="auto">
            <a:xfrm rot="18900000">
              <a:off x="10823888" y="2329635"/>
              <a:ext cx="502731" cy="334479"/>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2 h 87"/>
                <a:gd name="T20" fmla="*/ 30 w 131"/>
                <a:gd name="T21" fmla="*/ 44 h 87"/>
                <a:gd name="T22" fmla="*/ 38 w 131"/>
                <a:gd name="T23" fmla="*/ 36 h 87"/>
                <a:gd name="T24" fmla="*/ 46 w 131"/>
                <a:gd name="T25" fmla="*/ 44 h 87"/>
                <a:gd name="T26" fmla="*/ 38 w 131"/>
                <a:gd name="T27" fmla="*/ 52 h 87"/>
                <a:gd name="T28" fmla="*/ 65 w 131"/>
                <a:gd name="T29" fmla="*/ 52 h 87"/>
                <a:gd name="T30" fmla="*/ 57 w 131"/>
                <a:gd name="T31" fmla="*/ 44 h 87"/>
                <a:gd name="T32" fmla="*/ 65 w 131"/>
                <a:gd name="T33" fmla="*/ 36 h 87"/>
                <a:gd name="T34" fmla="*/ 73 w 131"/>
                <a:gd name="T35" fmla="*/ 44 h 87"/>
                <a:gd name="T36" fmla="*/ 65 w 131"/>
                <a:gd name="T37" fmla="*/ 52 h 87"/>
                <a:gd name="T38" fmla="*/ 92 w 131"/>
                <a:gd name="T39" fmla="*/ 52 h 87"/>
                <a:gd name="T40" fmla="*/ 85 w 131"/>
                <a:gd name="T41" fmla="*/ 44 h 87"/>
                <a:gd name="T42" fmla="*/ 92 w 131"/>
                <a:gd name="T43" fmla="*/ 36 h 87"/>
                <a:gd name="T44" fmla="*/ 100 w 131"/>
                <a:gd name="T45" fmla="*/ 44 h 87"/>
                <a:gd name="T46" fmla="*/ 92 w 131"/>
                <a:gd name="T47" fmla="*/ 5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7" y="48"/>
                    <a:pt x="57" y="44"/>
                  </a:cubicBezTo>
                  <a:cubicBezTo>
                    <a:pt x="57" y="40"/>
                    <a:pt x="61" y="36"/>
                    <a:pt x="65" y="36"/>
                  </a:cubicBezTo>
                  <a:cubicBezTo>
                    <a:pt x="69" y="36"/>
                    <a:pt x="73" y="40"/>
                    <a:pt x="73" y="44"/>
                  </a:cubicBezTo>
                  <a:cubicBezTo>
                    <a:pt x="73" y="48"/>
                    <a:pt x="69" y="52"/>
                    <a:pt x="65" y="52"/>
                  </a:cubicBezTo>
                  <a:close/>
                  <a:moveTo>
                    <a:pt x="92" y="52"/>
                  </a:moveTo>
                  <a:cubicBezTo>
                    <a:pt x="88" y="52"/>
                    <a:pt x="85" y="48"/>
                    <a:pt x="85" y="44"/>
                  </a:cubicBezTo>
                  <a:cubicBezTo>
                    <a:pt x="85" y="40"/>
                    <a:pt x="88" y="36"/>
                    <a:pt x="92" y="36"/>
                  </a:cubicBezTo>
                  <a:cubicBezTo>
                    <a:pt x="97" y="36"/>
                    <a:pt x="100" y="40"/>
                    <a:pt x="100" y="44"/>
                  </a:cubicBezTo>
                  <a:cubicBezTo>
                    <a:pt x="100" y="48"/>
                    <a:pt x="97" y="52"/>
                    <a:pt x="92"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01" name="Freeform 297">
              <a:extLst>
                <a:ext uri="{FF2B5EF4-FFF2-40B4-BE49-F238E27FC236}">
                  <a16:creationId xmlns:a16="http://schemas.microsoft.com/office/drawing/2014/main" id="{5B8BF5F3-434E-4FB8-99C1-16B839F928E2}"/>
                </a:ext>
              </a:extLst>
            </p:cNvPr>
            <p:cNvSpPr>
              <a:spLocks noEditPoints="1"/>
            </p:cNvSpPr>
            <p:nvPr/>
          </p:nvSpPr>
          <p:spPr bwMode="auto">
            <a:xfrm rot="18900000">
              <a:off x="11691099" y="1462425"/>
              <a:ext cx="502731" cy="334479"/>
            </a:xfrm>
            <a:custGeom>
              <a:avLst/>
              <a:gdLst>
                <a:gd name="T0" fmla="*/ 88 w 131"/>
                <a:gd name="T1" fmla="*/ 0 h 87"/>
                <a:gd name="T2" fmla="*/ 44 w 131"/>
                <a:gd name="T3" fmla="*/ 0 h 87"/>
                <a:gd name="T4" fmla="*/ 0 w 131"/>
                <a:gd name="T5" fmla="*/ 44 h 87"/>
                <a:gd name="T6" fmla="*/ 0 w 131"/>
                <a:gd name="T7" fmla="*/ 44 h 87"/>
                <a:gd name="T8" fmla="*/ 44 w 131"/>
                <a:gd name="T9" fmla="*/ 87 h 87"/>
                <a:gd name="T10" fmla="*/ 88 w 131"/>
                <a:gd name="T11" fmla="*/ 87 h 87"/>
                <a:gd name="T12" fmla="*/ 131 w 131"/>
                <a:gd name="T13" fmla="*/ 44 h 87"/>
                <a:gd name="T14" fmla="*/ 131 w 131"/>
                <a:gd name="T15" fmla="*/ 44 h 87"/>
                <a:gd name="T16" fmla="*/ 88 w 131"/>
                <a:gd name="T17" fmla="*/ 0 h 87"/>
                <a:gd name="T18" fmla="*/ 38 w 131"/>
                <a:gd name="T19" fmla="*/ 52 h 87"/>
                <a:gd name="T20" fmla="*/ 31 w 131"/>
                <a:gd name="T21" fmla="*/ 44 h 87"/>
                <a:gd name="T22" fmla="*/ 38 w 131"/>
                <a:gd name="T23" fmla="*/ 36 h 87"/>
                <a:gd name="T24" fmla="*/ 46 w 131"/>
                <a:gd name="T25" fmla="*/ 44 h 87"/>
                <a:gd name="T26" fmla="*/ 38 w 131"/>
                <a:gd name="T27" fmla="*/ 52 h 87"/>
                <a:gd name="T28" fmla="*/ 66 w 131"/>
                <a:gd name="T29" fmla="*/ 52 h 87"/>
                <a:gd name="T30" fmla="*/ 58 w 131"/>
                <a:gd name="T31" fmla="*/ 44 h 87"/>
                <a:gd name="T32" fmla="*/ 66 w 131"/>
                <a:gd name="T33" fmla="*/ 36 h 87"/>
                <a:gd name="T34" fmla="*/ 74 w 131"/>
                <a:gd name="T35" fmla="*/ 44 h 87"/>
                <a:gd name="T36" fmla="*/ 66 w 131"/>
                <a:gd name="T37" fmla="*/ 52 h 87"/>
                <a:gd name="T38" fmla="*/ 93 w 131"/>
                <a:gd name="T39" fmla="*/ 52 h 87"/>
                <a:gd name="T40" fmla="*/ 85 w 131"/>
                <a:gd name="T41" fmla="*/ 44 h 87"/>
                <a:gd name="T42" fmla="*/ 93 w 131"/>
                <a:gd name="T43" fmla="*/ 36 h 87"/>
                <a:gd name="T44" fmla="*/ 101 w 131"/>
                <a:gd name="T45" fmla="*/ 44 h 87"/>
                <a:gd name="T46" fmla="*/ 93 w 131"/>
                <a:gd name="T47" fmla="*/ 5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20"/>
                    <a:pt x="0" y="44"/>
                  </a:cubicBezTo>
                  <a:cubicBezTo>
                    <a:pt x="0" y="44"/>
                    <a:pt x="0" y="44"/>
                    <a:pt x="0" y="44"/>
                  </a:cubicBezTo>
                  <a:cubicBezTo>
                    <a:pt x="0" y="68"/>
                    <a:pt x="20" y="87"/>
                    <a:pt x="44" y="87"/>
                  </a:cubicBezTo>
                  <a:cubicBezTo>
                    <a:pt x="88" y="87"/>
                    <a:pt x="88" y="87"/>
                    <a:pt x="88" y="87"/>
                  </a:cubicBezTo>
                  <a:cubicBezTo>
                    <a:pt x="112" y="87"/>
                    <a:pt x="131" y="68"/>
                    <a:pt x="131" y="44"/>
                  </a:cubicBezTo>
                  <a:cubicBezTo>
                    <a:pt x="131" y="44"/>
                    <a:pt x="131" y="44"/>
                    <a:pt x="131" y="44"/>
                  </a:cubicBezTo>
                  <a:cubicBezTo>
                    <a:pt x="131" y="20"/>
                    <a:pt x="112" y="0"/>
                    <a:pt x="88" y="0"/>
                  </a:cubicBezTo>
                  <a:close/>
                  <a:moveTo>
                    <a:pt x="38" y="52"/>
                  </a:moveTo>
                  <a:cubicBezTo>
                    <a:pt x="34" y="52"/>
                    <a:pt x="31" y="48"/>
                    <a:pt x="31" y="44"/>
                  </a:cubicBezTo>
                  <a:cubicBezTo>
                    <a:pt x="31" y="40"/>
                    <a:pt x="34" y="36"/>
                    <a:pt x="38" y="36"/>
                  </a:cubicBezTo>
                  <a:cubicBezTo>
                    <a:pt x="43" y="36"/>
                    <a:pt x="46" y="40"/>
                    <a:pt x="46" y="44"/>
                  </a:cubicBezTo>
                  <a:cubicBezTo>
                    <a:pt x="46" y="48"/>
                    <a:pt x="43" y="52"/>
                    <a:pt x="38" y="52"/>
                  </a:cubicBezTo>
                  <a:close/>
                  <a:moveTo>
                    <a:pt x="66" y="52"/>
                  </a:moveTo>
                  <a:cubicBezTo>
                    <a:pt x="62" y="52"/>
                    <a:pt x="58" y="48"/>
                    <a:pt x="58" y="44"/>
                  </a:cubicBezTo>
                  <a:cubicBezTo>
                    <a:pt x="58" y="40"/>
                    <a:pt x="62" y="36"/>
                    <a:pt x="66" y="36"/>
                  </a:cubicBezTo>
                  <a:cubicBezTo>
                    <a:pt x="70" y="36"/>
                    <a:pt x="74" y="40"/>
                    <a:pt x="74" y="44"/>
                  </a:cubicBezTo>
                  <a:cubicBezTo>
                    <a:pt x="74" y="48"/>
                    <a:pt x="70" y="52"/>
                    <a:pt x="66"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02" name="Freeform 307">
              <a:extLst>
                <a:ext uri="{FF2B5EF4-FFF2-40B4-BE49-F238E27FC236}">
                  <a16:creationId xmlns:a16="http://schemas.microsoft.com/office/drawing/2014/main" id="{8D49BEF7-4FD1-4461-8A90-8E17417DEFA2}"/>
                </a:ext>
              </a:extLst>
            </p:cNvPr>
            <p:cNvSpPr>
              <a:spLocks noEditPoints="1"/>
            </p:cNvSpPr>
            <p:nvPr/>
          </p:nvSpPr>
          <p:spPr bwMode="auto">
            <a:xfrm rot="18900000">
              <a:off x="7367949" y="6685753"/>
              <a:ext cx="502731" cy="334479"/>
            </a:xfrm>
            <a:custGeom>
              <a:avLst/>
              <a:gdLst>
                <a:gd name="T0" fmla="*/ 87 w 131"/>
                <a:gd name="T1" fmla="*/ 0 h 87"/>
                <a:gd name="T2" fmla="*/ 44 w 131"/>
                <a:gd name="T3" fmla="*/ 0 h 87"/>
                <a:gd name="T4" fmla="*/ 0 w 131"/>
                <a:gd name="T5" fmla="*/ 44 h 87"/>
                <a:gd name="T6" fmla="*/ 0 w 131"/>
                <a:gd name="T7" fmla="*/ 44 h 87"/>
                <a:gd name="T8" fmla="*/ 44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8 w 131"/>
                <a:gd name="T31" fmla="*/ 44 h 87"/>
                <a:gd name="T32" fmla="*/ 65 w 131"/>
                <a:gd name="T33" fmla="*/ 36 h 87"/>
                <a:gd name="T34" fmla="*/ 73 w 131"/>
                <a:gd name="T35" fmla="*/ 44 h 87"/>
                <a:gd name="T36" fmla="*/ 65 w 131"/>
                <a:gd name="T37" fmla="*/ 51 h 87"/>
                <a:gd name="T38" fmla="*/ 93 w 131"/>
                <a:gd name="T39" fmla="*/ 51 h 87"/>
                <a:gd name="T40" fmla="*/ 85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20" y="0"/>
                    <a:pt x="0" y="19"/>
                    <a:pt x="0" y="44"/>
                  </a:cubicBezTo>
                  <a:cubicBezTo>
                    <a:pt x="0" y="44"/>
                    <a:pt x="0" y="44"/>
                    <a:pt x="0" y="44"/>
                  </a:cubicBezTo>
                  <a:cubicBezTo>
                    <a:pt x="0" y="68"/>
                    <a:pt x="20" y="87"/>
                    <a:pt x="44" y="87"/>
                  </a:cubicBezTo>
                  <a:cubicBezTo>
                    <a:pt x="87" y="87"/>
                    <a:pt x="87" y="87"/>
                    <a:pt x="87" y="87"/>
                  </a:cubicBezTo>
                  <a:cubicBezTo>
                    <a:pt x="111" y="87"/>
                    <a:pt x="131" y="68"/>
                    <a:pt x="131" y="44"/>
                  </a:cubicBezTo>
                  <a:cubicBezTo>
                    <a:pt x="131" y="44"/>
                    <a:pt x="131" y="44"/>
                    <a:pt x="131" y="44"/>
                  </a:cubicBezTo>
                  <a:cubicBezTo>
                    <a:pt x="131" y="19"/>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8" y="48"/>
                    <a:pt x="58" y="44"/>
                  </a:cubicBezTo>
                  <a:cubicBezTo>
                    <a:pt x="58" y="39"/>
                    <a:pt x="61" y="36"/>
                    <a:pt x="65" y="36"/>
                  </a:cubicBezTo>
                  <a:cubicBezTo>
                    <a:pt x="70" y="36"/>
                    <a:pt x="73" y="39"/>
                    <a:pt x="73" y="44"/>
                  </a:cubicBezTo>
                  <a:cubicBezTo>
                    <a:pt x="73" y="48"/>
                    <a:pt x="70" y="51"/>
                    <a:pt x="65" y="51"/>
                  </a:cubicBezTo>
                  <a:close/>
                  <a:moveTo>
                    <a:pt x="93" y="51"/>
                  </a:moveTo>
                  <a:cubicBezTo>
                    <a:pt x="89" y="51"/>
                    <a:pt x="85" y="48"/>
                    <a:pt x="85" y="44"/>
                  </a:cubicBezTo>
                  <a:cubicBezTo>
                    <a:pt x="85" y="39"/>
                    <a:pt x="89" y="36"/>
                    <a:pt x="93" y="36"/>
                  </a:cubicBezTo>
                  <a:cubicBezTo>
                    <a:pt x="97" y="36"/>
                    <a:pt x="101" y="39"/>
                    <a:pt x="101" y="44"/>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03" name="Freeform 308">
              <a:extLst>
                <a:ext uri="{FF2B5EF4-FFF2-40B4-BE49-F238E27FC236}">
                  <a16:creationId xmlns:a16="http://schemas.microsoft.com/office/drawing/2014/main" id="{DF460A94-A56E-432F-964F-D62788BB7AD6}"/>
                </a:ext>
              </a:extLst>
            </p:cNvPr>
            <p:cNvSpPr>
              <a:spLocks noEditPoints="1"/>
            </p:cNvSpPr>
            <p:nvPr/>
          </p:nvSpPr>
          <p:spPr bwMode="auto">
            <a:xfrm rot="18900000">
              <a:off x="8238025" y="5815676"/>
              <a:ext cx="502731" cy="334479"/>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19"/>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19"/>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04" name="Freeform 309">
              <a:extLst>
                <a:ext uri="{FF2B5EF4-FFF2-40B4-BE49-F238E27FC236}">
                  <a16:creationId xmlns:a16="http://schemas.microsoft.com/office/drawing/2014/main" id="{718A4B58-63DA-4425-B5CD-CB2C6A383F6B}"/>
                </a:ext>
              </a:extLst>
            </p:cNvPr>
            <p:cNvSpPr>
              <a:spLocks noEditPoints="1"/>
            </p:cNvSpPr>
            <p:nvPr/>
          </p:nvSpPr>
          <p:spPr bwMode="auto">
            <a:xfrm rot="18900000">
              <a:off x="9105236" y="4948466"/>
              <a:ext cx="502731" cy="334479"/>
            </a:xfrm>
            <a:custGeom>
              <a:avLst/>
              <a:gdLst>
                <a:gd name="T0" fmla="*/ 88 w 131"/>
                <a:gd name="T1" fmla="*/ 0 h 87"/>
                <a:gd name="T2" fmla="*/ 44 w 131"/>
                <a:gd name="T3" fmla="*/ 0 h 87"/>
                <a:gd name="T4" fmla="*/ 0 w 131"/>
                <a:gd name="T5" fmla="*/ 44 h 87"/>
                <a:gd name="T6" fmla="*/ 0 w 131"/>
                <a:gd name="T7" fmla="*/ 44 h 87"/>
                <a:gd name="T8" fmla="*/ 44 w 131"/>
                <a:gd name="T9" fmla="*/ 87 h 87"/>
                <a:gd name="T10" fmla="*/ 88 w 131"/>
                <a:gd name="T11" fmla="*/ 87 h 87"/>
                <a:gd name="T12" fmla="*/ 131 w 131"/>
                <a:gd name="T13" fmla="*/ 44 h 87"/>
                <a:gd name="T14" fmla="*/ 131 w 131"/>
                <a:gd name="T15" fmla="*/ 44 h 87"/>
                <a:gd name="T16" fmla="*/ 88 w 131"/>
                <a:gd name="T17" fmla="*/ 0 h 87"/>
                <a:gd name="T18" fmla="*/ 38 w 131"/>
                <a:gd name="T19" fmla="*/ 51 h 87"/>
                <a:gd name="T20" fmla="*/ 31 w 131"/>
                <a:gd name="T21" fmla="*/ 44 h 87"/>
                <a:gd name="T22" fmla="*/ 38 w 131"/>
                <a:gd name="T23" fmla="*/ 36 h 87"/>
                <a:gd name="T24" fmla="*/ 46 w 131"/>
                <a:gd name="T25" fmla="*/ 44 h 87"/>
                <a:gd name="T26" fmla="*/ 38 w 131"/>
                <a:gd name="T27" fmla="*/ 51 h 87"/>
                <a:gd name="T28" fmla="*/ 66 w 131"/>
                <a:gd name="T29" fmla="*/ 51 h 87"/>
                <a:gd name="T30" fmla="*/ 58 w 131"/>
                <a:gd name="T31" fmla="*/ 44 h 87"/>
                <a:gd name="T32" fmla="*/ 66 w 131"/>
                <a:gd name="T33" fmla="*/ 36 h 87"/>
                <a:gd name="T34" fmla="*/ 74 w 131"/>
                <a:gd name="T35" fmla="*/ 44 h 87"/>
                <a:gd name="T36" fmla="*/ 66 w 131"/>
                <a:gd name="T37" fmla="*/ 51 h 87"/>
                <a:gd name="T38" fmla="*/ 93 w 131"/>
                <a:gd name="T39" fmla="*/ 51 h 87"/>
                <a:gd name="T40" fmla="*/ 85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19"/>
                    <a:pt x="0" y="44"/>
                  </a:cubicBezTo>
                  <a:cubicBezTo>
                    <a:pt x="0" y="44"/>
                    <a:pt x="0" y="44"/>
                    <a:pt x="0" y="44"/>
                  </a:cubicBezTo>
                  <a:cubicBezTo>
                    <a:pt x="0" y="68"/>
                    <a:pt x="20" y="87"/>
                    <a:pt x="44" y="87"/>
                  </a:cubicBezTo>
                  <a:cubicBezTo>
                    <a:pt x="88" y="87"/>
                    <a:pt x="88" y="87"/>
                    <a:pt x="88" y="87"/>
                  </a:cubicBezTo>
                  <a:cubicBezTo>
                    <a:pt x="112" y="87"/>
                    <a:pt x="131" y="68"/>
                    <a:pt x="131" y="44"/>
                  </a:cubicBezTo>
                  <a:cubicBezTo>
                    <a:pt x="131" y="44"/>
                    <a:pt x="131" y="44"/>
                    <a:pt x="131" y="44"/>
                  </a:cubicBezTo>
                  <a:cubicBezTo>
                    <a:pt x="131" y="19"/>
                    <a:pt x="112" y="0"/>
                    <a:pt x="88" y="0"/>
                  </a:cubicBezTo>
                  <a:close/>
                  <a:moveTo>
                    <a:pt x="38" y="51"/>
                  </a:moveTo>
                  <a:cubicBezTo>
                    <a:pt x="34" y="51"/>
                    <a:pt x="31" y="48"/>
                    <a:pt x="31" y="44"/>
                  </a:cubicBezTo>
                  <a:cubicBezTo>
                    <a:pt x="31" y="39"/>
                    <a:pt x="34" y="36"/>
                    <a:pt x="38" y="36"/>
                  </a:cubicBezTo>
                  <a:cubicBezTo>
                    <a:pt x="43" y="36"/>
                    <a:pt x="46" y="39"/>
                    <a:pt x="46" y="44"/>
                  </a:cubicBezTo>
                  <a:cubicBezTo>
                    <a:pt x="46" y="48"/>
                    <a:pt x="43" y="51"/>
                    <a:pt x="38" y="51"/>
                  </a:cubicBezTo>
                  <a:close/>
                  <a:moveTo>
                    <a:pt x="66" y="51"/>
                  </a:moveTo>
                  <a:cubicBezTo>
                    <a:pt x="62" y="51"/>
                    <a:pt x="58" y="48"/>
                    <a:pt x="58" y="44"/>
                  </a:cubicBezTo>
                  <a:cubicBezTo>
                    <a:pt x="58" y="39"/>
                    <a:pt x="62" y="36"/>
                    <a:pt x="66" y="36"/>
                  </a:cubicBezTo>
                  <a:cubicBezTo>
                    <a:pt x="70" y="36"/>
                    <a:pt x="74" y="39"/>
                    <a:pt x="74" y="44"/>
                  </a:cubicBezTo>
                  <a:cubicBezTo>
                    <a:pt x="74" y="48"/>
                    <a:pt x="70" y="51"/>
                    <a:pt x="66" y="51"/>
                  </a:cubicBezTo>
                  <a:close/>
                  <a:moveTo>
                    <a:pt x="93" y="51"/>
                  </a:moveTo>
                  <a:cubicBezTo>
                    <a:pt x="89" y="51"/>
                    <a:pt x="85" y="48"/>
                    <a:pt x="85" y="44"/>
                  </a:cubicBezTo>
                  <a:cubicBezTo>
                    <a:pt x="85" y="39"/>
                    <a:pt x="89" y="36"/>
                    <a:pt x="93" y="36"/>
                  </a:cubicBezTo>
                  <a:cubicBezTo>
                    <a:pt x="97" y="36"/>
                    <a:pt x="101" y="39"/>
                    <a:pt x="101" y="44"/>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05" name="Freeform 310">
              <a:extLst>
                <a:ext uri="{FF2B5EF4-FFF2-40B4-BE49-F238E27FC236}">
                  <a16:creationId xmlns:a16="http://schemas.microsoft.com/office/drawing/2014/main" id="{E03E55D2-2D55-4CA4-9B1E-C295FBFE7473}"/>
                </a:ext>
              </a:extLst>
            </p:cNvPr>
            <p:cNvSpPr>
              <a:spLocks noEditPoints="1"/>
            </p:cNvSpPr>
            <p:nvPr/>
          </p:nvSpPr>
          <p:spPr bwMode="auto">
            <a:xfrm rot="18900000">
              <a:off x="9975312" y="4078389"/>
              <a:ext cx="502731" cy="334479"/>
            </a:xfrm>
            <a:custGeom>
              <a:avLst/>
              <a:gdLst>
                <a:gd name="T0" fmla="*/ 87 w 131"/>
                <a:gd name="T1" fmla="*/ 0 h 87"/>
                <a:gd name="T2" fmla="*/ 44 w 131"/>
                <a:gd name="T3" fmla="*/ 0 h 87"/>
                <a:gd name="T4" fmla="*/ 0 w 131"/>
                <a:gd name="T5" fmla="*/ 44 h 87"/>
                <a:gd name="T6" fmla="*/ 0 w 131"/>
                <a:gd name="T7" fmla="*/ 44 h 87"/>
                <a:gd name="T8" fmla="*/ 44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8 w 131"/>
                <a:gd name="T31" fmla="*/ 44 h 87"/>
                <a:gd name="T32" fmla="*/ 65 w 131"/>
                <a:gd name="T33" fmla="*/ 36 h 87"/>
                <a:gd name="T34" fmla="*/ 73 w 131"/>
                <a:gd name="T35" fmla="*/ 44 h 87"/>
                <a:gd name="T36" fmla="*/ 65 w 131"/>
                <a:gd name="T37" fmla="*/ 51 h 87"/>
                <a:gd name="T38" fmla="*/ 93 w 131"/>
                <a:gd name="T39" fmla="*/ 51 h 87"/>
                <a:gd name="T40" fmla="*/ 85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19" y="0"/>
                    <a:pt x="0" y="19"/>
                    <a:pt x="0" y="44"/>
                  </a:cubicBezTo>
                  <a:cubicBezTo>
                    <a:pt x="0" y="44"/>
                    <a:pt x="0" y="44"/>
                    <a:pt x="0" y="44"/>
                  </a:cubicBezTo>
                  <a:cubicBezTo>
                    <a:pt x="0" y="68"/>
                    <a:pt x="19" y="87"/>
                    <a:pt x="44" y="87"/>
                  </a:cubicBezTo>
                  <a:cubicBezTo>
                    <a:pt x="87" y="87"/>
                    <a:pt x="87" y="87"/>
                    <a:pt x="87" y="87"/>
                  </a:cubicBezTo>
                  <a:cubicBezTo>
                    <a:pt x="111" y="87"/>
                    <a:pt x="131" y="68"/>
                    <a:pt x="131" y="44"/>
                  </a:cubicBezTo>
                  <a:cubicBezTo>
                    <a:pt x="131" y="44"/>
                    <a:pt x="131" y="44"/>
                    <a:pt x="131" y="44"/>
                  </a:cubicBezTo>
                  <a:cubicBezTo>
                    <a:pt x="131" y="19"/>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8" y="48"/>
                    <a:pt x="58" y="44"/>
                  </a:cubicBezTo>
                  <a:cubicBezTo>
                    <a:pt x="58" y="39"/>
                    <a:pt x="61" y="36"/>
                    <a:pt x="65" y="36"/>
                  </a:cubicBezTo>
                  <a:cubicBezTo>
                    <a:pt x="70" y="36"/>
                    <a:pt x="73" y="39"/>
                    <a:pt x="73" y="44"/>
                  </a:cubicBezTo>
                  <a:cubicBezTo>
                    <a:pt x="73" y="48"/>
                    <a:pt x="70" y="51"/>
                    <a:pt x="65" y="51"/>
                  </a:cubicBezTo>
                  <a:close/>
                  <a:moveTo>
                    <a:pt x="93" y="51"/>
                  </a:moveTo>
                  <a:cubicBezTo>
                    <a:pt x="89" y="51"/>
                    <a:pt x="85" y="48"/>
                    <a:pt x="85" y="44"/>
                  </a:cubicBezTo>
                  <a:cubicBezTo>
                    <a:pt x="85" y="39"/>
                    <a:pt x="89" y="36"/>
                    <a:pt x="93" y="36"/>
                  </a:cubicBezTo>
                  <a:cubicBezTo>
                    <a:pt x="97" y="36"/>
                    <a:pt x="101" y="39"/>
                    <a:pt x="101" y="44"/>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06" name="Freeform 311">
              <a:extLst>
                <a:ext uri="{FF2B5EF4-FFF2-40B4-BE49-F238E27FC236}">
                  <a16:creationId xmlns:a16="http://schemas.microsoft.com/office/drawing/2014/main" id="{6364DB62-10B9-4ECA-B273-41814E036B56}"/>
                </a:ext>
              </a:extLst>
            </p:cNvPr>
            <p:cNvSpPr>
              <a:spLocks noEditPoints="1"/>
            </p:cNvSpPr>
            <p:nvPr/>
          </p:nvSpPr>
          <p:spPr bwMode="auto">
            <a:xfrm rot="18900000">
              <a:off x="10845390" y="3208312"/>
              <a:ext cx="502731" cy="334479"/>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5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19"/>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19"/>
                    <a:pt x="111" y="0"/>
                    <a:pt x="87" y="0"/>
                  </a:cubicBezTo>
                  <a:close/>
                  <a:moveTo>
                    <a:pt x="38" y="51"/>
                  </a:moveTo>
                  <a:cubicBezTo>
                    <a:pt x="33" y="51"/>
                    <a:pt x="30" y="48"/>
                    <a:pt x="30" y="44"/>
                  </a:cubicBezTo>
                  <a:cubicBezTo>
                    <a:pt x="30" y="39"/>
                    <a:pt x="33" y="36"/>
                    <a:pt x="38" y="36"/>
                  </a:cubicBezTo>
                  <a:cubicBezTo>
                    <a:pt x="42" y="36"/>
                    <a:pt x="45" y="39"/>
                    <a:pt x="45" y="44"/>
                  </a:cubicBezTo>
                  <a:cubicBezTo>
                    <a:pt x="45"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07" name="Freeform 312">
              <a:extLst>
                <a:ext uri="{FF2B5EF4-FFF2-40B4-BE49-F238E27FC236}">
                  <a16:creationId xmlns:a16="http://schemas.microsoft.com/office/drawing/2014/main" id="{9C6D6C75-A38F-44A0-AA7E-8878ED7F2455}"/>
                </a:ext>
              </a:extLst>
            </p:cNvPr>
            <p:cNvSpPr>
              <a:spLocks noEditPoints="1"/>
            </p:cNvSpPr>
            <p:nvPr/>
          </p:nvSpPr>
          <p:spPr bwMode="auto">
            <a:xfrm rot="18900000">
              <a:off x="11712599" y="2341102"/>
              <a:ext cx="502731" cy="334479"/>
            </a:xfrm>
            <a:custGeom>
              <a:avLst/>
              <a:gdLst>
                <a:gd name="T0" fmla="*/ 88 w 131"/>
                <a:gd name="T1" fmla="*/ 0 h 87"/>
                <a:gd name="T2" fmla="*/ 44 w 131"/>
                <a:gd name="T3" fmla="*/ 0 h 87"/>
                <a:gd name="T4" fmla="*/ 0 w 131"/>
                <a:gd name="T5" fmla="*/ 44 h 87"/>
                <a:gd name="T6" fmla="*/ 0 w 131"/>
                <a:gd name="T7" fmla="*/ 44 h 87"/>
                <a:gd name="T8" fmla="*/ 44 w 131"/>
                <a:gd name="T9" fmla="*/ 87 h 87"/>
                <a:gd name="T10" fmla="*/ 88 w 131"/>
                <a:gd name="T11" fmla="*/ 87 h 87"/>
                <a:gd name="T12" fmla="*/ 131 w 131"/>
                <a:gd name="T13" fmla="*/ 44 h 87"/>
                <a:gd name="T14" fmla="*/ 131 w 131"/>
                <a:gd name="T15" fmla="*/ 44 h 87"/>
                <a:gd name="T16" fmla="*/ 88 w 131"/>
                <a:gd name="T17" fmla="*/ 0 h 87"/>
                <a:gd name="T18" fmla="*/ 38 w 131"/>
                <a:gd name="T19" fmla="*/ 51 h 87"/>
                <a:gd name="T20" fmla="*/ 31 w 131"/>
                <a:gd name="T21" fmla="*/ 44 h 87"/>
                <a:gd name="T22" fmla="*/ 38 w 131"/>
                <a:gd name="T23" fmla="*/ 36 h 87"/>
                <a:gd name="T24" fmla="*/ 46 w 131"/>
                <a:gd name="T25" fmla="*/ 44 h 87"/>
                <a:gd name="T26" fmla="*/ 38 w 131"/>
                <a:gd name="T27" fmla="*/ 51 h 87"/>
                <a:gd name="T28" fmla="*/ 66 w 131"/>
                <a:gd name="T29" fmla="*/ 51 h 87"/>
                <a:gd name="T30" fmla="*/ 58 w 131"/>
                <a:gd name="T31" fmla="*/ 44 h 87"/>
                <a:gd name="T32" fmla="*/ 66 w 131"/>
                <a:gd name="T33" fmla="*/ 36 h 87"/>
                <a:gd name="T34" fmla="*/ 73 w 131"/>
                <a:gd name="T35" fmla="*/ 44 h 87"/>
                <a:gd name="T36" fmla="*/ 66 w 131"/>
                <a:gd name="T37" fmla="*/ 51 h 87"/>
                <a:gd name="T38" fmla="*/ 93 w 131"/>
                <a:gd name="T39" fmla="*/ 51 h 87"/>
                <a:gd name="T40" fmla="*/ 85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19"/>
                    <a:pt x="0" y="44"/>
                  </a:cubicBezTo>
                  <a:cubicBezTo>
                    <a:pt x="0" y="44"/>
                    <a:pt x="0" y="44"/>
                    <a:pt x="0" y="44"/>
                  </a:cubicBezTo>
                  <a:cubicBezTo>
                    <a:pt x="0" y="68"/>
                    <a:pt x="20" y="87"/>
                    <a:pt x="44" y="87"/>
                  </a:cubicBezTo>
                  <a:cubicBezTo>
                    <a:pt x="88" y="87"/>
                    <a:pt x="88" y="87"/>
                    <a:pt x="88" y="87"/>
                  </a:cubicBezTo>
                  <a:cubicBezTo>
                    <a:pt x="112" y="87"/>
                    <a:pt x="131" y="68"/>
                    <a:pt x="131" y="44"/>
                  </a:cubicBezTo>
                  <a:cubicBezTo>
                    <a:pt x="131" y="44"/>
                    <a:pt x="131" y="44"/>
                    <a:pt x="131" y="44"/>
                  </a:cubicBezTo>
                  <a:cubicBezTo>
                    <a:pt x="131" y="19"/>
                    <a:pt x="112" y="0"/>
                    <a:pt x="88" y="0"/>
                  </a:cubicBezTo>
                  <a:close/>
                  <a:moveTo>
                    <a:pt x="38" y="51"/>
                  </a:moveTo>
                  <a:cubicBezTo>
                    <a:pt x="34" y="51"/>
                    <a:pt x="31" y="48"/>
                    <a:pt x="31" y="44"/>
                  </a:cubicBezTo>
                  <a:cubicBezTo>
                    <a:pt x="31" y="39"/>
                    <a:pt x="34" y="36"/>
                    <a:pt x="38" y="36"/>
                  </a:cubicBezTo>
                  <a:cubicBezTo>
                    <a:pt x="43" y="36"/>
                    <a:pt x="46" y="39"/>
                    <a:pt x="46" y="44"/>
                  </a:cubicBezTo>
                  <a:cubicBezTo>
                    <a:pt x="46" y="48"/>
                    <a:pt x="43" y="51"/>
                    <a:pt x="38" y="51"/>
                  </a:cubicBezTo>
                  <a:close/>
                  <a:moveTo>
                    <a:pt x="66" y="51"/>
                  </a:moveTo>
                  <a:cubicBezTo>
                    <a:pt x="61" y="51"/>
                    <a:pt x="58" y="48"/>
                    <a:pt x="58" y="44"/>
                  </a:cubicBezTo>
                  <a:cubicBezTo>
                    <a:pt x="58" y="39"/>
                    <a:pt x="61" y="36"/>
                    <a:pt x="66" y="36"/>
                  </a:cubicBezTo>
                  <a:cubicBezTo>
                    <a:pt x="70" y="36"/>
                    <a:pt x="73" y="39"/>
                    <a:pt x="73" y="44"/>
                  </a:cubicBezTo>
                  <a:cubicBezTo>
                    <a:pt x="73" y="48"/>
                    <a:pt x="70" y="51"/>
                    <a:pt x="66" y="51"/>
                  </a:cubicBezTo>
                  <a:close/>
                  <a:moveTo>
                    <a:pt x="93" y="51"/>
                  </a:moveTo>
                  <a:cubicBezTo>
                    <a:pt x="89" y="51"/>
                    <a:pt x="85" y="48"/>
                    <a:pt x="85" y="44"/>
                  </a:cubicBezTo>
                  <a:cubicBezTo>
                    <a:pt x="85" y="39"/>
                    <a:pt x="89" y="36"/>
                    <a:pt x="93" y="36"/>
                  </a:cubicBezTo>
                  <a:cubicBezTo>
                    <a:pt x="97" y="36"/>
                    <a:pt x="101" y="39"/>
                    <a:pt x="101" y="44"/>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08" name="Freeform 322">
              <a:extLst>
                <a:ext uri="{FF2B5EF4-FFF2-40B4-BE49-F238E27FC236}">
                  <a16:creationId xmlns:a16="http://schemas.microsoft.com/office/drawing/2014/main" id="{86FE05E0-2061-4D5F-A4A1-F6826C707002}"/>
                </a:ext>
              </a:extLst>
            </p:cNvPr>
            <p:cNvSpPr>
              <a:spLocks noEditPoints="1"/>
            </p:cNvSpPr>
            <p:nvPr/>
          </p:nvSpPr>
          <p:spPr bwMode="auto">
            <a:xfrm rot="18900000">
              <a:off x="8245192" y="6703794"/>
              <a:ext cx="502731" cy="338533"/>
            </a:xfrm>
            <a:custGeom>
              <a:avLst/>
              <a:gdLst>
                <a:gd name="T0" fmla="*/ 87 w 131"/>
                <a:gd name="T1" fmla="*/ 0 h 88"/>
                <a:gd name="T2" fmla="*/ 44 w 131"/>
                <a:gd name="T3" fmla="*/ 0 h 88"/>
                <a:gd name="T4" fmla="*/ 0 w 131"/>
                <a:gd name="T5" fmla="*/ 44 h 88"/>
                <a:gd name="T6" fmla="*/ 0 w 131"/>
                <a:gd name="T7" fmla="*/ 44 h 88"/>
                <a:gd name="T8" fmla="*/ 44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6 w 131"/>
                <a:gd name="T25" fmla="*/ 44 h 88"/>
                <a:gd name="T26" fmla="*/ 38 w 131"/>
                <a:gd name="T27" fmla="*/ 52 h 88"/>
                <a:gd name="T28" fmla="*/ 66 w 131"/>
                <a:gd name="T29" fmla="*/ 52 h 88"/>
                <a:gd name="T30" fmla="*/ 58 w 131"/>
                <a:gd name="T31" fmla="*/ 44 h 88"/>
                <a:gd name="T32" fmla="*/ 66 w 131"/>
                <a:gd name="T33" fmla="*/ 36 h 88"/>
                <a:gd name="T34" fmla="*/ 73 w 131"/>
                <a:gd name="T35" fmla="*/ 44 h 88"/>
                <a:gd name="T36" fmla="*/ 66 w 131"/>
                <a:gd name="T37" fmla="*/ 52 h 88"/>
                <a:gd name="T38" fmla="*/ 93 w 131"/>
                <a:gd name="T39" fmla="*/ 52 h 88"/>
                <a:gd name="T40" fmla="*/ 85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4" y="0"/>
                    <a:pt x="44" y="0"/>
                    <a:pt x="44" y="0"/>
                  </a:cubicBezTo>
                  <a:cubicBezTo>
                    <a:pt x="20" y="0"/>
                    <a:pt x="0" y="20"/>
                    <a:pt x="0" y="44"/>
                  </a:cubicBezTo>
                  <a:cubicBezTo>
                    <a:pt x="0" y="44"/>
                    <a:pt x="0" y="44"/>
                    <a:pt x="0" y="44"/>
                  </a:cubicBezTo>
                  <a:cubicBezTo>
                    <a:pt x="0" y="68"/>
                    <a:pt x="20" y="88"/>
                    <a:pt x="44" y="88"/>
                  </a:cubicBezTo>
                  <a:cubicBezTo>
                    <a:pt x="87" y="88"/>
                    <a:pt x="87" y="88"/>
                    <a:pt x="87" y="88"/>
                  </a:cubicBezTo>
                  <a:cubicBezTo>
                    <a:pt x="112" y="88"/>
                    <a:pt x="131" y="68"/>
                    <a:pt x="131" y="44"/>
                  </a:cubicBezTo>
                  <a:cubicBezTo>
                    <a:pt x="131" y="44"/>
                    <a:pt x="131" y="44"/>
                    <a:pt x="131" y="44"/>
                  </a:cubicBezTo>
                  <a:cubicBezTo>
                    <a:pt x="131" y="20"/>
                    <a:pt x="112"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6" y="52"/>
                  </a:moveTo>
                  <a:cubicBezTo>
                    <a:pt x="61" y="52"/>
                    <a:pt x="58" y="48"/>
                    <a:pt x="58" y="44"/>
                  </a:cubicBezTo>
                  <a:cubicBezTo>
                    <a:pt x="58" y="40"/>
                    <a:pt x="61" y="36"/>
                    <a:pt x="66" y="36"/>
                  </a:cubicBezTo>
                  <a:cubicBezTo>
                    <a:pt x="70" y="36"/>
                    <a:pt x="73" y="40"/>
                    <a:pt x="73" y="44"/>
                  </a:cubicBezTo>
                  <a:cubicBezTo>
                    <a:pt x="73" y="48"/>
                    <a:pt x="70" y="52"/>
                    <a:pt x="66"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09" name="Freeform 323">
              <a:extLst>
                <a:ext uri="{FF2B5EF4-FFF2-40B4-BE49-F238E27FC236}">
                  <a16:creationId xmlns:a16="http://schemas.microsoft.com/office/drawing/2014/main" id="{BE1A4EE2-F76E-4941-BFB4-65ADDECEA9C3}"/>
                </a:ext>
              </a:extLst>
            </p:cNvPr>
            <p:cNvSpPr>
              <a:spLocks noEditPoints="1"/>
            </p:cNvSpPr>
            <p:nvPr/>
          </p:nvSpPr>
          <p:spPr bwMode="auto">
            <a:xfrm rot="18900000">
              <a:off x="9115270" y="5833716"/>
              <a:ext cx="502731" cy="338533"/>
            </a:xfrm>
            <a:custGeom>
              <a:avLst/>
              <a:gdLst>
                <a:gd name="T0" fmla="*/ 87 w 131"/>
                <a:gd name="T1" fmla="*/ 0 h 88"/>
                <a:gd name="T2" fmla="*/ 43 w 131"/>
                <a:gd name="T3" fmla="*/ 0 h 88"/>
                <a:gd name="T4" fmla="*/ 0 w 131"/>
                <a:gd name="T5" fmla="*/ 44 h 88"/>
                <a:gd name="T6" fmla="*/ 0 w 131"/>
                <a:gd name="T7" fmla="*/ 44 h 88"/>
                <a:gd name="T8" fmla="*/ 43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6 w 131"/>
                <a:gd name="T25" fmla="*/ 44 h 88"/>
                <a:gd name="T26" fmla="*/ 38 w 131"/>
                <a:gd name="T27" fmla="*/ 52 h 88"/>
                <a:gd name="T28" fmla="*/ 65 w 131"/>
                <a:gd name="T29" fmla="*/ 52 h 88"/>
                <a:gd name="T30" fmla="*/ 57 w 131"/>
                <a:gd name="T31" fmla="*/ 44 h 88"/>
                <a:gd name="T32" fmla="*/ 65 w 131"/>
                <a:gd name="T33" fmla="*/ 36 h 88"/>
                <a:gd name="T34" fmla="*/ 73 w 131"/>
                <a:gd name="T35" fmla="*/ 44 h 88"/>
                <a:gd name="T36" fmla="*/ 65 w 131"/>
                <a:gd name="T37" fmla="*/ 52 h 88"/>
                <a:gd name="T38" fmla="*/ 93 w 131"/>
                <a:gd name="T39" fmla="*/ 52 h 88"/>
                <a:gd name="T40" fmla="*/ 85 w 131"/>
                <a:gd name="T41" fmla="*/ 44 h 88"/>
                <a:gd name="T42" fmla="*/ 93 w 131"/>
                <a:gd name="T43" fmla="*/ 36 h 88"/>
                <a:gd name="T44" fmla="*/ 100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3" y="0"/>
                    <a:pt x="43" y="0"/>
                    <a:pt x="43" y="0"/>
                  </a:cubicBezTo>
                  <a:cubicBezTo>
                    <a:pt x="19" y="0"/>
                    <a:pt x="0" y="20"/>
                    <a:pt x="0" y="44"/>
                  </a:cubicBezTo>
                  <a:cubicBezTo>
                    <a:pt x="0" y="44"/>
                    <a:pt x="0" y="44"/>
                    <a:pt x="0" y="44"/>
                  </a:cubicBezTo>
                  <a:cubicBezTo>
                    <a:pt x="0" y="68"/>
                    <a:pt x="19" y="88"/>
                    <a:pt x="43" y="88"/>
                  </a:cubicBezTo>
                  <a:cubicBezTo>
                    <a:pt x="87" y="88"/>
                    <a:pt x="87" y="88"/>
                    <a:pt x="87" y="88"/>
                  </a:cubicBezTo>
                  <a:cubicBezTo>
                    <a:pt x="111" y="88"/>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7" y="48"/>
                    <a:pt x="57" y="44"/>
                  </a:cubicBezTo>
                  <a:cubicBezTo>
                    <a:pt x="57" y="40"/>
                    <a:pt x="61" y="36"/>
                    <a:pt x="65" y="36"/>
                  </a:cubicBezTo>
                  <a:cubicBezTo>
                    <a:pt x="69" y="36"/>
                    <a:pt x="73" y="40"/>
                    <a:pt x="73" y="44"/>
                  </a:cubicBezTo>
                  <a:cubicBezTo>
                    <a:pt x="73" y="48"/>
                    <a:pt x="69" y="52"/>
                    <a:pt x="65" y="52"/>
                  </a:cubicBezTo>
                  <a:close/>
                  <a:moveTo>
                    <a:pt x="93" y="52"/>
                  </a:moveTo>
                  <a:cubicBezTo>
                    <a:pt x="88" y="52"/>
                    <a:pt x="85" y="48"/>
                    <a:pt x="85" y="44"/>
                  </a:cubicBezTo>
                  <a:cubicBezTo>
                    <a:pt x="85" y="40"/>
                    <a:pt x="88" y="36"/>
                    <a:pt x="93" y="36"/>
                  </a:cubicBezTo>
                  <a:cubicBezTo>
                    <a:pt x="97" y="36"/>
                    <a:pt x="100" y="40"/>
                    <a:pt x="100" y="44"/>
                  </a:cubicBezTo>
                  <a:cubicBezTo>
                    <a:pt x="100"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10" name="Freeform 324">
              <a:extLst>
                <a:ext uri="{FF2B5EF4-FFF2-40B4-BE49-F238E27FC236}">
                  <a16:creationId xmlns:a16="http://schemas.microsoft.com/office/drawing/2014/main" id="{63B603D3-3A4E-4DC4-BCB6-567637756EB3}"/>
                </a:ext>
              </a:extLst>
            </p:cNvPr>
            <p:cNvSpPr>
              <a:spLocks noEditPoints="1"/>
            </p:cNvSpPr>
            <p:nvPr/>
          </p:nvSpPr>
          <p:spPr bwMode="auto">
            <a:xfrm rot="18900000">
              <a:off x="9982479" y="4966507"/>
              <a:ext cx="502731" cy="338533"/>
            </a:xfrm>
            <a:custGeom>
              <a:avLst/>
              <a:gdLst>
                <a:gd name="T0" fmla="*/ 88 w 131"/>
                <a:gd name="T1" fmla="*/ 0 h 88"/>
                <a:gd name="T2" fmla="*/ 44 w 131"/>
                <a:gd name="T3" fmla="*/ 0 h 88"/>
                <a:gd name="T4" fmla="*/ 0 w 131"/>
                <a:gd name="T5" fmla="*/ 44 h 88"/>
                <a:gd name="T6" fmla="*/ 0 w 131"/>
                <a:gd name="T7" fmla="*/ 44 h 88"/>
                <a:gd name="T8" fmla="*/ 44 w 131"/>
                <a:gd name="T9" fmla="*/ 88 h 88"/>
                <a:gd name="T10" fmla="*/ 88 w 131"/>
                <a:gd name="T11" fmla="*/ 88 h 88"/>
                <a:gd name="T12" fmla="*/ 131 w 131"/>
                <a:gd name="T13" fmla="*/ 44 h 88"/>
                <a:gd name="T14" fmla="*/ 131 w 131"/>
                <a:gd name="T15" fmla="*/ 44 h 88"/>
                <a:gd name="T16" fmla="*/ 88 w 131"/>
                <a:gd name="T17" fmla="*/ 0 h 88"/>
                <a:gd name="T18" fmla="*/ 38 w 131"/>
                <a:gd name="T19" fmla="*/ 52 h 88"/>
                <a:gd name="T20" fmla="*/ 31 w 131"/>
                <a:gd name="T21" fmla="*/ 44 h 88"/>
                <a:gd name="T22" fmla="*/ 38 w 131"/>
                <a:gd name="T23" fmla="*/ 36 h 88"/>
                <a:gd name="T24" fmla="*/ 46 w 131"/>
                <a:gd name="T25" fmla="*/ 44 h 88"/>
                <a:gd name="T26" fmla="*/ 38 w 131"/>
                <a:gd name="T27" fmla="*/ 52 h 88"/>
                <a:gd name="T28" fmla="*/ 66 w 131"/>
                <a:gd name="T29" fmla="*/ 52 h 88"/>
                <a:gd name="T30" fmla="*/ 58 w 131"/>
                <a:gd name="T31" fmla="*/ 44 h 88"/>
                <a:gd name="T32" fmla="*/ 66 w 131"/>
                <a:gd name="T33" fmla="*/ 36 h 88"/>
                <a:gd name="T34" fmla="*/ 74 w 131"/>
                <a:gd name="T35" fmla="*/ 44 h 88"/>
                <a:gd name="T36" fmla="*/ 66 w 131"/>
                <a:gd name="T37" fmla="*/ 52 h 88"/>
                <a:gd name="T38" fmla="*/ 93 w 131"/>
                <a:gd name="T39" fmla="*/ 52 h 88"/>
                <a:gd name="T40" fmla="*/ 85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8" y="0"/>
                  </a:moveTo>
                  <a:cubicBezTo>
                    <a:pt x="44" y="0"/>
                    <a:pt x="44" y="0"/>
                    <a:pt x="44" y="0"/>
                  </a:cubicBezTo>
                  <a:cubicBezTo>
                    <a:pt x="20" y="0"/>
                    <a:pt x="0" y="20"/>
                    <a:pt x="0" y="44"/>
                  </a:cubicBezTo>
                  <a:cubicBezTo>
                    <a:pt x="0" y="44"/>
                    <a:pt x="0" y="44"/>
                    <a:pt x="0" y="44"/>
                  </a:cubicBezTo>
                  <a:cubicBezTo>
                    <a:pt x="0" y="68"/>
                    <a:pt x="20" y="88"/>
                    <a:pt x="44" y="88"/>
                  </a:cubicBezTo>
                  <a:cubicBezTo>
                    <a:pt x="88" y="88"/>
                    <a:pt x="88" y="88"/>
                    <a:pt x="88" y="88"/>
                  </a:cubicBezTo>
                  <a:cubicBezTo>
                    <a:pt x="112" y="88"/>
                    <a:pt x="131" y="68"/>
                    <a:pt x="131" y="44"/>
                  </a:cubicBezTo>
                  <a:cubicBezTo>
                    <a:pt x="131" y="44"/>
                    <a:pt x="131" y="44"/>
                    <a:pt x="131" y="44"/>
                  </a:cubicBezTo>
                  <a:cubicBezTo>
                    <a:pt x="131" y="20"/>
                    <a:pt x="112" y="0"/>
                    <a:pt x="88" y="0"/>
                  </a:cubicBezTo>
                  <a:close/>
                  <a:moveTo>
                    <a:pt x="38" y="52"/>
                  </a:moveTo>
                  <a:cubicBezTo>
                    <a:pt x="34" y="52"/>
                    <a:pt x="31" y="48"/>
                    <a:pt x="31" y="44"/>
                  </a:cubicBezTo>
                  <a:cubicBezTo>
                    <a:pt x="31" y="40"/>
                    <a:pt x="34" y="36"/>
                    <a:pt x="38" y="36"/>
                  </a:cubicBezTo>
                  <a:cubicBezTo>
                    <a:pt x="43" y="36"/>
                    <a:pt x="46" y="40"/>
                    <a:pt x="46" y="44"/>
                  </a:cubicBezTo>
                  <a:cubicBezTo>
                    <a:pt x="46" y="48"/>
                    <a:pt x="43" y="52"/>
                    <a:pt x="38" y="52"/>
                  </a:cubicBezTo>
                  <a:close/>
                  <a:moveTo>
                    <a:pt x="66" y="52"/>
                  </a:moveTo>
                  <a:cubicBezTo>
                    <a:pt x="62" y="52"/>
                    <a:pt x="58" y="48"/>
                    <a:pt x="58" y="44"/>
                  </a:cubicBezTo>
                  <a:cubicBezTo>
                    <a:pt x="58" y="40"/>
                    <a:pt x="62" y="36"/>
                    <a:pt x="66" y="36"/>
                  </a:cubicBezTo>
                  <a:cubicBezTo>
                    <a:pt x="70" y="36"/>
                    <a:pt x="74" y="40"/>
                    <a:pt x="74" y="44"/>
                  </a:cubicBezTo>
                  <a:cubicBezTo>
                    <a:pt x="74" y="48"/>
                    <a:pt x="70" y="52"/>
                    <a:pt x="66"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11" name="Freeform 325">
              <a:extLst>
                <a:ext uri="{FF2B5EF4-FFF2-40B4-BE49-F238E27FC236}">
                  <a16:creationId xmlns:a16="http://schemas.microsoft.com/office/drawing/2014/main" id="{9E48E1AD-D47A-4BD9-810B-3CE4FCA2370B}"/>
                </a:ext>
              </a:extLst>
            </p:cNvPr>
            <p:cNvSpPr>
              <a:spLocks noEditPoints="1"/>
            </p:cNvSpPr>
            <p:nvPr/>
          </p:nvSpPr>
          <p:spPr bwMode="auto">
            <a:xfrm rot="18900000">
              <a:off x="10852557" y="4096429"/>
              <a:ext cx="502731" cy="338533"/>
            </a:xfrm>
            <a:custGeom>
              <a:avLst/>
              <a:gdLst>
                <a:gd name="T0" fmla="*/ 87 w 131"/>
                <a:gd name="T1" fmla="*/ 0 h 88"/>
                <a:gd name="T2" fmla="*/ 44 w 131"/>
                <a:gd name="T3" fmla="*/ 0 h 88"/>
                <a:gd name="T4" fmla="*/ 0 w 131"/>
                <a:gd name="T5" fmla="*/ 44 h 88"/>
                <a:gd name="T6" fmla="*/ 0 w 131"/>
                <a:gd name="T7" fmla="*/ 44 h 88"/>
                <a:gd name="T8" fmla="*/ 44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6 w 131"/>
                <a:gd name="T25" fmla="*/ 44 h 88"/>
                <a:gd name="T26" fmla="*/ 38 w 131"/>
                <a:gd name="T27" fmla="*/ 52 h 88"/>
                <a:gd name="T28" fmla="*/ 65 w 131"/>
                <a:gd name="T29" fmla="*/ 52 h 88"/>
                <a:gd name="T30" fmla="*/ 58 w 131"/>
                <a:gd name="T31" fmla="*/ 44 h 88"/>
                <a:gd name="T32" fmla="*/ 65 w 131"/>
                <a:gd name="T33" fmla="*/ 36 h 88"/>
                <a:gd name="T34" fmla="*/ 73 w 131"/>
                <a:gd name="T35" fmla="*/ 44 h 88"/>
                <a:gd name="T36" fmla="*/ 65 w 131"/>
                <a:gd name="T37" fmla="*/ 52 h 88"/>
                <a:gd name="T38" fmla="*/ 93 w 131"/>
                <a:gd name="T39" fmla="*/ 52 h 88"/>
                <a:gd name="T40" fmla="*/ 85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4" y="0"/>
                    <a:pt x="44" y="0"/>
                    <a:pt x="44" y="0"/>
                  </a:cubicBezTo>
                  <a:cubicBezTo>
                    <a:pt x="20" y="0"/>
                    <a:pt x="0" y="20"/>
                    <a:pt x="0" y="44"/>
                  </a:cubicBezTo>
                  <a:cubicBezTo>
                    <a:pt x="0" y="44"/>
                    <a:pt x="0" y="44"/>
                    <a:pt x="0" y="44"/>
                  </a:cubicBezTo>
                  <a:cubicBezTo>
                    <a:pt x="0" y="68"/>
                    <a:pt x="20" y="88"/>
                    <a:pt x="44" y="88"/>
                  </a:cubicBezTo>
                  <a:cubicBezTo>
                    <a:pt x="87" y="88"/>
                    <a:pt x="87" y="88"/>
                    <a:pt x="87" y="88"/>
                  </a:cubicBezTo>
                  <a:cubicBezTo>
                    <a:pt x="111" y="88"/>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8" y="48"/>
                    <a:pt x="58" y="44"/>
                  </a:cubicBezTo>
                  <a:cubicBezTo>
                    <a:pt x="58" y="40"/>
                    <a:pt x="61" y="36"/>
                    <a:pt x="65" y="36"/>
                  </a:cubicBezTo>
                  <a:cubicBezTo>
                    <a:pt x="70" y="36"/>
                    <a:pt x="73" y="40"/>
                    <a:pt x="73" y="44"/>
                  </a:cubicBezTo>
                  <a:cubicBezTo>
                    <a:pt x="73" y="48"/>
                    <a:pt x="70" y="52"/>
                    <a:pt x="65"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12" name="Freeform 326">
              <a:extLst>
                <a:ext uri="{FF2B5EF4-FFF2-40B4-BE49-F238E27FC236}">
                  <a16:creationId xmlns:a16="http://schemas.microsoft.com/office/drawing/2014/main" id="{B0F94532-B78E-4FBF-B14B-508A0D849017}"/>
                </a:ext>
              </a:extLst>
            </p:cNvPr>
            <p:cNvSpPr>
              <a:spLocks noEditPoints="1"/>
            </p:cNvSpPr>
            <p:nvPr/>
          </p:nvSpPr>
          <p:spPr bwMode="auto">
            <a:xfrm rot="18900000">
              <a:off x="11722633" y="3226353"/>
              <a:ext cx="502731" cy="338533"/>
            </a:xfrm>
            <a:custGeom>
              <a:avLst/>
              <a:gdLst>
                <a:gd name="T0" fmla="*/ 87 w 131"/>
                <a:gd name="T1" fmla="*/ 0 h 88"/>
                <a:gd name="T2" fmla="*/ 43 w 131"/>
                <a:gd name="T3" fmla="*/ 0 h 88"/>
                <a:gd name="T4" fmla="*/ 0 w 131"/>
                <a:gd name="T5" fmla="*/ 44 h 88"/>
                <a:gd name="T6" fmla="*/ 0 w 131"/>
                <a:gd name="T7" fmla="*/ 44 h 88"/>
                <a:gd name="T8" fmla="*/ 43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6 w 131"/>
                <a:gd name="T25" fmla="*/ 44 h 88"/>
                <a:gd name="T26" fmla="*/ 38 w 131"/>
                <a:gd name="T27" fmla="*/ 52 h 88"/>
                <a:gd name="T28" fmla="*/ 65 w 131"/>
                <a:gd name="T29" fmla="*/ 52 h 88"/>
                <a:gd name="T30" fmla="*/ 57 w 131"/>
                <a:gd name="T31" fmla="*/ 44 h 88"/>
                <a:gd name="T32" fmla="*/ 65 w 131"/>
                <a:gd name="T33" fmla="*/ 36 h 88"/>
                <a:gd name="T34" fmla="*/ 73 w 131"/>
                <a:gd name="T35" fmla="*/ 44 h 88"/>
                <a:gd name="T36" fmla="*/ 65 w 131"/>
                <a:gd name="T37" fmla="*/ 52 h 88"/>
                <a:gd name="T38" fmla="*/ 92 w 131"/>
                <a:gd name="T39" fmla="*/ 52 h 88"/>
                <a:gd name="T40" fmla="*/ 85 w 131"/>
                <a:gd name="T41" fmla="*/ 44 h 88"/>
                <a:gd name="T42" fmla="*/ 92 w 131"/>
                <a:gd name="T43" fmla="*/ 36 h 88"/>
                <a:gd name="T44" fmla="*/ 100 w 131"/>
                <a:gd name="T45" fmla="*/ 44 h 88"/>
                <a:gd name="T46" fmla="*/ 92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3" y="0"/>
                    <a:pt x="43" y="0"/>
                    <a:pt x="43" y="0"/>
                  </a:cubicBezTo>
                  <a:cubicBezTo>
                    <a:pt x="19" y="0"/>
                    <a:pt x="0" y="20"/>
                    <a:pt x="0" y="44"/>
                  </a:cubicBezTo>
                  <a:cubicBezTo>
                    <a:pt x="0" y="44"/>
                    <a:pt x="0" y="44"/>
                    <a:pt x="0" y="44"/>
                  </a:cubicBezTo>
                  <a:cubicBezTo>
                    <a:pt x="0" y="68"/>
                    <a:pt x="19" y="88"/>
                    <a:pt x="43" y="88"/>
                  </a:cubicBezTo>
                  <a:cubicBezTo>
                    <a:pt x="87" y="88"/>
                    <a:pt x="87" y="88"/>
                    <a:pt x="87" y="88"/>
                  </a:cubicBezTo>
                  <a:cubicBezTo>
                    <a:pt x="111" y="88"/>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7" y="48"/>
                    <a:pt x="57" y="44"/>
                  </a:cubicBezTo>
                  <a:cubicBezTo>
                    <a:pt x="57" y="40"/>
                    <a:pt x="61" y="36"/>
                    <a:pt x="65" y="36"/>
                  </a:cubicBezTo>
                  <a:cubicBezTo>
                    <a:pt x="69" y="36"/>
                    <a:pt x="73" y="40"/>
                    <a:pt x="73" y="44"/>
                  </a:cubicBezTo>
                  <a:cubicBezTo>
                    <a:pt x="73" y="48"/>
                    <a:pt x="69" y="52"/>
                    <a:pt x="65" y="52"/>
                  </a:cubicBezTo>
                  <a:close/>
                  <a:moveTo>
                    <a:pt x="92" y="52"/>
                  </a:moveTo>
                  <a:cubicBezTo>
                    <a:pt x="88" y="52"/>
                    <a:pt x="85" y="48"/>
                    <a:pt x="85" y="44"/>
                  </a:cubicBezTo>
                  <a:cubicBezTo>
                    <a:pt x="85" y="40"/>
                    <a:pt x="88" y="36"/>
                    <a:pt x="92" y="36"/>
                  </a:cubicBezTo>
                  <a:cubicBezTo>
                    <a:pt x="97" y="36"/>
                    <a:pt x="100" y="40"/>
                    <a:pt x="100" y="44"/>
                  </a:cubicBezTo>
                  <a:cubicBezTo>
                    <a:pt x="100" y="48"/>
                    <a:pt x="97" y="52"/>
                    <a:pt x="92"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13" name="Freeform 338">
              <a:extLst>
                <a:ext uri="{FF2B5EF4-FFF2-40B4-BE49-F238E27FC236}">
                  <a16:creationId xmlns:a16="http://schemas.microsoft.com/office/drawing/2014/main" id="{636C8606-73AF-4515-896F-218BCFBEFB26}"/>
                </a:ext>
              </a:extLst>
            </p:cNvPr>
            <p:cNvSpPr>
              <a:spLocks noEditPoints="1"/>
            </p:cNvSpPr>
            <p:nvPr/>
          </p:nvSpPr>
          <p:spPr bwMode="auto">
            <a:xfrm rot="18900000">
              <a:off x="9136770" y="6712394"/>
              <a:ext cx="502731" cy="338533"/>
            </a:xfrm>
            <a:custGeom>
              <a:avLst/>
              <a:gdLst>
                <a:gd name="T0" fmla="*/ 87 w 131"/>
                <a:gd name="T1" fmla="*/ 0 h 88"/>
                <a:gd name="T2" fmla="*/ 43 w 131"/>
                <a:gd name="T3" fmla="*/ 0 h 88"/>
                <a:gd name="T4" fmla="*/ 0 w 131"/>
                <a:gd name="T5" fmla="*/ 44 h 88"/>
                <a:gd name="T6" fmla="*/ 0 w 131"/>
                <a:gd name="T7" fmla="*/ 44 h 88"/>
                <a:gd name="T8" fmla="*/ 43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6 w 131"/>
                <a:gd name="T25" fmla="*/ 44 h 88"/>
                <a:gd name="T26" fmla="*/ 38 w 131"/>
                <a:gd name="T27" fmla="*/ 52 h 88"/>
                <a:gd name="T28" fmla="*/ 65 w 131"/>
                <a:gd name="T29" fmla="*/ 52 h 88"/>
                <a:gd name="T30" fmla="*/ 57 w 131"/>
                <a:gd name="T31" fmla="*/ 44 h 88"/>
                <a:gd name="T32" fmla="*/ 65 w 131"/>
                <a:gd name="T33" fmla="*/ 36 h 88"/>
                <a:gd name="T34" fmla="*/ 73 w 131"/>
                <a:gd name="T35" fmla="*/ 44 h 88"/>
                <a:gd name="T36" fmla="*/ 65 w 131"/>
                <a:gd name="T37" fmla="*/ 52 h 88"/>
                <a:gd name="T38" fmla="*/ 92 w 131"/>
                <a:gd name="T39" fmla="*/ 52 h 88"/>
                <a:gd name="T40" fmla="*/ 85 w 131"/>
                <a:gd name="T41" fmla="*/ 44 h 88"/>
                <a:gd name="T42" fmla="*/ 92 w 131"/>
                <a:gd name="T43" fmla="*/ 36 h 88"/>
                <a:gd name="T44" fmla="*/ 100 w 131"/>
                <a:gd name="T45" fmla="*/ 44 h 88"/>
                <a:gd name="T46" fmla="*/ 92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3" y="0"/>
                    <a:pt x="43" y="0"/>
                    <a:pt x="43" y="0"/>
                  </a:cubicBezTo>
                  <a:cubicBezTo>
                    <a:pt x="19" y="0"/>
                    <a:pt x="0" y="20"/>
                    <a:pt x="0" y="44"/>
                  </a:cubicBezTo>
                  <a:cubicBezTo>
                    <a:pt x="0" y="44"/>
                    <a:pt x="0" y="44"/>
                    <a:pt x="0" y="44"/>
                  </a:cubicBezTo>
                  <a:cubicBezTo>
                    <a:pt x="0" y="68"/>
                    <a:pt x="19" y="88"/>
                    <a:pt x="43" y="88"/>
                  </a:cubicBezTo>
                  <a:cubicBezTo>
                    <a:pt x="87" y="88"/>
                    <a:pt x="87" y="88"/>
                    <a:pt x="87" y="88"/>
                  </a:cubicBezTo>
                  <a:cubicBezTo>
                    <a:pt x="111" y="88"/>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7" y="48"/>
                    <a:pt x="57" y="44"/>
                  </a:cubicBezTo>
                  <a:cubicBezTo>
                    <a:pt x="57" y="40"/>
                    <a:pt x="61" y="36"/>
                    <a:pt x="65" y="36"/>
                  </a:cubicBezTo>
                  <a:cubicBezTo>
                    <a:pt x="69" y="36"/>
                    <a:pt x="73" y="40"/>
                    <a:pt x="73" y="44"/>
                  </a:cubicBezTo>
                  <a:cubicBezTo>
                    <a:pt x="73" y="48"/>
                    <a:pt x="69" y="52"/>
                    <a:pt x="65" y="52"/>
                  </a:cubicBezTo>
                  <a:close/>
                  <a:moveTo>
                    <a:pt x="92" y="52"/>
                  </a:moveTo>
                  <a:cubicBezTo>
                    <a:pt x="88" y="52"/>
                    <a:pt x="85" y="48"/>
                    <a:pt x="85" y="44"/>
                  </a:cubicBezTo>
                  <a:cubicBezTo>
                    <a:pt x="85" y="40"/>
                    <a:pt x="88" y="36"/>
                    <a:pt x="92" y="36"/>
                  </a:cubicBezTo>
                  <a:cubicBezTo>
                    <a:pt x="97" y="36"/>
                    <a:pt x="100" y="40"/>
                    <a:pt x="100" y="44"/>
                  </a:cubicBezTo>
                  <a:cubicBezTo>
                    <a:pt x="100" y="48"/>
                    <a:pt x="97" y="52"/>
                    <a:pt x="92"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14" name="Freeform 339">
              <a:extLst>
                <a:ext uri="{FF2B5EF4-FFF2-40B4-BE49-F238E27FC236}">
                  <a16:creationId xmlns:a16="http://schemas.microsoft.com/office/drawing/2014/main" id="{7244DFA2-F35B-4BDB-9606-A3C0F7757F41}"/>
                </a:ext>
              </a:extLst>
            </p:cNvPr>
            <p:cNvSpPr>
              <a:spLocks noEditPoints="1"/>
            </p:cNvSpPr>
            <p:nvPr/>
          </p:nvSpPr>
          <p:spPr bwMode="auto">
            <a:xfrm rot="18900000">
              <a:off x="10003981" y="5845184"/>
              <a:ext cx="502731" cy="338533"/>
            </a:xfrm>
            <a:custGeom>
              <a:avLst/>
              <a:gdLst>
                <a:gd name="T0" fmla="*/ 88 w 131"/>
                <a:gd name="T1" fmla="*/ 0 h 88"/>
                <a:gd name="T2" fmla="*/ 44 w 131"/>
                <a:gd name="T3" fmla="*/ 0 h 88"/>
                <a:gd name="T4" fmla="*/ 0 w 131"/>
                <a:gd name="T5" fmla="*/ 44 h 88"/>
                <a:gd name="T6" fmla="*/ 0 w 131"/>
                <a:gd name="T7" fmla="*/ 44 h 88"/>
                <a:gd name="T8" fmla="*/ 44 w 131"/>
                <a:gd name="T9" fmla="*/ 88 h 88"/>
                <a:gd name="T10" fmla="*/ 88 w 131"/>
                <a:gd name="T11" fmla="*/ 88 h 88"/>
                <a:gd name="T12" fmla="*/ 131 w 131"/>
                <a:gd name="T13" fmla="*/ 44 h 88"/>
                <a:gd name="T14" fmla="*/ 131 w 131"/>
                <a:gd name="T15" fmla="*/ 44 h 88"/>
                <a:gd name="T16" fmla="*/ 88 w 131"/>
                <a:gd name="T17" fmla="*/ 0 h 88"/>
                <a:gd name="T18" fmla="*/ 38 w 131"/>
                <a:gd name="T19" fmla="*/ 52 h 88"/>
                <a:gd name="T20" fmla="*/ 31 w 131"/>
                <a:gd name="T21" fmla="*/ 44 h 88"/>
                <a:gd name="T22" fmla="*/ 38 w 131"/>
                <a:gd name="T23" fmla="*/ 36 h 88"/>
                <a:gd name="T24" fmla="*/ 46 w 131"/>
                <a:gd name="T25" fmla="*/ 44 h 88"/>
                <a:gd name="T26" fmla="*/ 38 w 131"/>
                <a:gd name="T27" fmla="*/ 52 h 88"/>
                <a:gd name="T28" fmla="*/ 66 w 131"/>
                <a:gd name="T29" fmla="*/ 52 h 88"/>
                <a:gd name="T30" fmla="*/ 58 w 131"/>
                <a:gd name="T31" fmla="*/ 44 h 88"/>
                <a:gd name="T32" fmla="*/ 66 w 131"/>
                <a:gd name="T33" fmla="*/ 36 h 88"/>
                <a:gd name="T34" fmla="*/ 74 w 131"/>
                <a:gd name="T35" fmla="*/ 44 h 88"/>
                <a:gd name="T36" fmla="*/ 66 w 131"/>
                <a:gd name="T37" fmla="*/ 52 h 88"/>
                <a:gd name="T38" fmla="*/ 93 w 131"/>
                <a:gd name="T39" fmla="*/ 52 h 88"/>
                <a:gd name="T40" fmla="*/ 85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8" y="0"/>
                  </a:moveTo>
                  <a:cubicBezTo>
                    <a:pt x="44" y="0"/>
                    <a:pt x="44" y="0"/>
                    <a:pt x="44" y="0"/>
                  </a:cubicBezTo>
                  <a:cubicBezTo>
                    <a:pt x="20" y="0"/>
                    <a:pt x="0" y="20"/>
                    <a:pt x="0" y="44"/>
                  </a:cubicBezTo>
                  <a:cubicBezTo>
                    <a:pt x="0" y="44"/>
                    <a:pt x="0" y="44"/>
                    <a:pt x="0" y="44"/>
                  </a:cubicBezTo>
                  <a:cubicBezTo>
                    <a:pt x="0" y="68"/>
                    <a:pt x="20" y="88"/>
                    <a:pt x="44" y="88"/>
                  </a:cubicBezTo>
                  <a:cubicBezTo>
                    <a:pt x="88" y="88"/>
                    <a:pt x="88" y="88"/>
                    <a:pt x="88" y="88"/>
                  </a:cubicBezTo>
                  <a:cubicBezTo>
                    <a:pt x="112" y="88"/>
                    <a:pt x="131" y="68"/>
                    <a:pt x="131" y="44"/>
                  </a:cubicBezTo>
                  <a:cubicBezTo>
                    <a:pt x="131" y="44"/>
                    <a:pt x="131" y="44"/>
                    <a:pt x="131" y="44"/>
                  </a:cubicBezTo>
                  <a:cubicBezTo>
                    <a:pt x="131" y="20"/>
                    <a:pt x="112" y="0"/>
                    <a:pt x="88" y="0"/>
                  </a:cubicBezTo>
                  <a:close/>
                  <a:moveTo>
                    <a:pt x="38" y="52"/>
                  </a:moveTo>
                  <a:cubicBezTo>
                    <a:pt x="34" y="52"/>
                    <a:pt x="31" y="48"/>
                    <a:pt x="31" y="44"/>
                  </a:cubicBezTo>
                  <a:cubicBezTo>
                    <a:pt x="31" y="40"/>
                    <a:pt x="34" y="36"/>
                    <a:pt x="38" y="36"/>
                  </a:cubicBezTo>
                  <a:cubicBezTo>
                    <a:pt x="43" y="36"/>
                    <a:pt x="46" y="40"/>
                    <a:pt x="46" y="44"/>
                  </a:cubicBezTo>
                  <a:cubicBezTo>
                    <a:pt x="46" y="48"/>
                    <a:pt x="43" y="52"/>
                    <a:pt x="38" y="52"/>
                  </a:cubicBezTo>
                  <a:close/>
                  <a:moveTo>
                    <a:pt x="66" y="52"/>
                  </a:moveTo>
                  <a:cubicBezTo>
                    <a:pt x="62" y="52"/>
                    <a:pt x="58" y="48"/>
                    <a:pt x="58" y="44"/>
                  </a:cubicBezTo>
                  <a:cubicBezTo>
                    <a:pt x="58" y="40"/>
                    <a:pt x="62" y="36"/>
                    <a:pt x="66" y="36"/>
                  </a:cubicBezTo>
                  <a:cubicBezTo>
                    <a:pt x="70" y="36"/>
                    <a:pt x="74" y="40"/>
                    <a:pt x="74" y="44"/>
                  </a:cubicBezTo>
                  <a:cubicBezTo>
                    <a:pt x="74" y="48"/>
                    <a:pt x="70" y="52"/>
                    <a:pt x="66"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15" name="Freeform 340">
              <a:extLst>
                <a:ext uri="{FF2B5EF4-FFF2-40B4-BE49-F238E27FC236}">
                  <a16:creationId xmlns:a16="http://schemas.microsoft.com/office/drawing/2014/main" id="{F4EC62ED-4EAE-4A74-9510-A0D3F52170E0}"/>
                </a:ext>
              </a:extLst>
            </p:cNvPr>
            <p:cNvSpPr>
              <a:spLocks noEditPoints="1"/>
            </p:cNvSpPr>
            <p:nvPr/>
          </p:nvSpPr>
          <p:spPr bwMode="auto">
            <a:xfrm rot="18900000">
              <a:off x="10874057" y="4975107"/>
              <a:ext cx="502731" cy="338533"/>
            </a:xfrm>
            <a:custGeom>
              <a:avLst/>
              <a:gdLst>
                <a:gd name="T0" fmla="*/ 87 w 131"/>
                <a:gd name="T1" fmla="*/ 0 h 88"/>
                <a:gd name="T2" fmla="*/ 44 w 131"/>
                <a:gd name="T3" fmla="*/ 0 h 88"/>
                <a:gd name="T4" fmla="*/ 0 w 131"/>
                <a:gd name="T5" fmla="*/ 44 h 88"/>
                <a:gd name="T6" fmla="*/ 0 w 131"/>
                <a:gd name="T7" fmla="*/ 44 h 88"/>
                <a:gd name="T8" fmla="*/ 44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6 w 131"/>
                <a:gd name="T25" fmla="*/ 44 h 88"/>
                <a:gd name="T26" fmla="*/ 38 w 131"/>
                <a:gd name="T27" fmla="*/ 52 h 88"/>
                <a:gd name="T28" fmla="*/ 65 w 131"/>
                <a:gd name="T29" fmla="*/ 52 h 88"/>
                <a:gd name="T30" fmla="*/ 58 w 131"/>
                <a:gd name="T31" fmla="*/ 44 h 88"/>
                <a:gd name="T32" fmla="*/ 65 w 131"/>
                <a:gd name="T33" fmla="*/ 36 h 88"/>
                <a:gd name="T34" fmla="*/ 73 w 131"/>
                <a:gd name="T35" fmla="*/ 44 h 88"/>
                <a:gd name="T36" fmla="*/ 65 w 131"/>
                <a:gd name="T37" fmla="*/ 52 h 88"/>
                <a:gd name="T38" fmla="*/ 93 w 131"/>
                <a:gd name="T39" fmla="*/ 52 h 88"/>
                <a:gd name="T40" fmla="*/ 85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4" y="0"/>
                    <a:pt x="44" y="0"/>
                    <a:pt x="44" y="0"/>
                  </a:cubicBezTo>
                  <a:cubicBezTo>
                    <a:pt x="19" y="0"/>
                    <a:pt x="0" y="20"/>
                    <a:pt x="0" y="44"/>
                  </a:cubicBezTo>
                  <a:cubicBezTo>
                    <a:pt x="0" y="44"/>
                    <a:pt x="0" y="44"/>
                    <a:pt x="0" y="44"/>
                  </a:cubicBezTo>
                  <a:cubicBezTo>
                    <a:pt x="0" y="68"/>
                    <a:pt x="19" y="88"/>
                    <a:pt x="44" y="88"/>
                  </a:cubicBezTo>
                  <a:cubicBezTo>
                    <a:pt x="87" y="88"/>
                    <a:pt x="87" y="88"/>
                    <a:pt x="87" y="88"/>
                  </a:cubicBezTo>
                  <a:cubicBezTo>
                    <a:pt x="111" y="88"/>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8" y="48"/>
                    <a:pt x="58" y="44"/>
                  </a:cubicBezTo>
                  <a:cubicBezTo>
                    <a:pt x="58" y="40"/>
                    <a:pt x="61" y="36"/>
                    <a:pt x="65" y="36"/>
                  </a:cubicBezTo>
                  <a:cubicBezTo>
                    <a:pt x="70" y="36"/>
                    <a:pt x="73" y="40"/>
                    <a:pt x="73" y="44"/>
                  </a:cubicBezTo>
                  <a:cubicBezTo>
                    <a:pt x="73" y="48"/>
                    <a:pt x="70" y="52"/>
                    <a:pt x="65"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16" name="Freeform 341">
              <a:extLst>
                <a:ext uri="{FF2B5EF4-FFF2-40B4-BE49-F238E27FC236}">
                  <a16:creationId xmlns:a16="http://schemas.microsoft.com/office/drawing/2014/main" id="{55DC0D49-0DD6-43D9-BD81-B2B8A9EF85D3}"/>
                </a:ext>
              </a:extLst>
            </p:cNvPr>
            <p:cNvSpPr>
              <a:spLocks noEditPoints="1"/>
            </p:cNvSpPr>
            <p:nvPr/>
          </p:nvSpPr>
          <p:spPr bwMode="auto">
            <a:xfrm rot="18900000">
              <a:off x="11744135" y="4105030"/>
              <a:ext cx="502731" cy="338533"/>
            </a:xfrm>
            <a:custGeom>
              <a:avLst/>
              <a:gdLst>
                <a:gd name="T0" fmla="*/ 87 w 131"/>
                <a:gd name="T1" fmla="*/ 0 h 88"/>
                <a:gd name="T2" fmla="*/ 43 w 131"/>
                <a:gd name="T3" fmla="*/ 0 h 88"/>
                <a:gd name="T4" fmla="*/ 0 w 131"/>
                <a:gd name="T5" fmla="*/ 44 h 88"/>
                <a:gd name="T6" fmla="*/ 0 w 131"/>
                <a:gd name="T7" fmla="*/ 44 h 88"/>
                <a:gd name="T8" fmla="*/ 43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5 w 131"/>
                <a:gd name="T25" fmla="*/ 44 h 88"/>
                <a:gd name="T26" fmla="*/ 38 w 131"/>
                <a:gd name="T27" fmla="*/ 52 h 88"/>
                <a:gd name="T28" fmla="*/ 65 w 131"/>
                <a:gd name="T29" fmla="*/ 52 h 88"/>
                <a:gd name="T30" fmla="*/ 57 w 131"/>
                <a:gd name="T31" fmla="*/ 44 h 88"/>
                <a:gd name="T32" fmla="*/ 65 w 131"/>
                <a:gd name="T33" fmla="*/ 36 h 88"/>
                <a:gd name="T34" fmla="*/ 73 w 131"/>
                <a:gd name="T35" fmla="*/ 44 h 88"/>
                <a:gd name="T36" fmla="*/ 65 w 131"/>
                <a:gd name="T37" fmla="*/ 52 h 88"/>
                <a:gd name="T38" fmla="*/ 92 w 131"/>
                <a:gd name="T39" fmla="*/ 52 h 88"/>
                <a:gd name="T40" fmla="*/ 85 w 131"/>
                <a:gd name="T41" fmla="*/ 44 h 88"/>
                <a:gd name="T42" fmla="*/ 92 w 131"/>
                <a:gd name="T43" fmla="*/ 36 h 88"/>
                <a:gd name="T44" fmla="*/ 100 w 131"/>
                <a:gd name="T45" fmla="*/ 44 h 88"/>
                <a:gd name="T46" fmla="*/ 92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3" y="0"/>
                    <a:pt x="43" y="0"/>
                    <a:pt x="43" y="0"/>
                  </a:cubicBezTo>
                  <a:cubicBezTo>
                    <a:pt x="19" y="0"/>
                    <a:pt x="0" y="20"/>
                    <a:pt x="0" y="44"/>
                  </a:cubicBezTo>
                  <a:cubicBezTo>
                    <a:pt x="0" y="44"/>
                    <a:pt x="0" y="44"/>
                    <a:pt x="0" y="44"/>
                  </a:cubicBezTo>
                  <a:cubicBezTo>
                    <a:pt x="0" y="68"/>
                    <a:pt x="19" y="88"/>
                    <a:pt x="43" y="88"/>
                  </a:cubicBezTo>
                  <a:cubicBezTo>
                    <a:pt x="87" y="88"/>
                    <a:pt x="87" y="88"/>
                    <a:pt x="87" y="88"/>
                  </a:cubicBezTo>
                  <a:cubicBezTo>
                    <a:pt x="111" y="88"/>
                    <a:pt x="131" y="68"/>
                    <a:pt x="131" y="44"/>
                  </a:cubicBezTo>
                  <a:cubicBezTo>
                    <a:pt x="131" y="44"/>
                    <a:pt x="131" y="44"/>
                    <a:pt x="131" y="44"/>
                  </a:cubicBezTo>
                  <a:cubicBezTo>
                    <a:pt x="131" y="20"/>
                    <a:pt x="111" y="0"/>
                    <a:pt x="87" y="0"/>
                  </a:cubicBezTo>
                  <a:close/>
                  <a:moveTo>
                    <a:pt x="38" y="52"/>
                  </a:moveTo>
                  <a:cubicBezTo>
                    <a:pt x="33" y="52"/>
                    <a:pt x="30" y="48"/>
                    <a:pt x="30" y="44"/>
                  </a:cubicBezTo>
                  <a:cubicBezTo>
                    <a:pt x="30" y="40"/>
                    <a:pt x="33" y="36"/>
                    <a:pt x="38" y="36"/>
                  </a:cubicBezTo>
                  <a:cubicBezTo>
                    <a:pt x="42" y="36"/>
                    <a:pt x="45" y="40"/>
                    <a:pt x="45" y="44"/>
                  </a:cubicBezTo>
                  <a:cubicBezTo>
                    <a:pt x="45" y="48"/>
                    <a:pt x="42" y="52"/>
                    <a:pt x="38" y="52"/>
                  </a:cubicBezTo>
                  <a:close/>
                  <a:moveTo>
                    <a:pt x="65" y="52"/>
                  </a:moveTo>
                  <a:cubicBezTo>
                    <a:pt x="61" y="52"/>
                    <a:pt x="57" y="48"/>
                    <a:pt x="57" y="44"/>
                  </a:cubicBezTo>
                  <a:cubicBezTo>
                    <a:pt x="57" y="40"/>
                    <a:pt x="61" y="36"/>
                    <a:pt x="65" y="36"/>
                  </a:cubicBezTo>
                  <a:cubicBezTo>
                    <a:pt x="69" y="36"/>
                    <a:pt x="73" y="40"/>
                    <a:pt x="73" y="44"/>
                  </a:cubicBezTo>
                  <a:cubicBezTo>
                    <a:pt x="73" y="48"/>
                    <a:pt x="69" y="52"/>
                    <a:pt x="65" y="52"/>
                  </a:cubicBezTo>
                  <a:close/>
                  <a:moveTo>
                    <a:pt x="92" y="52"/>
                  </a:moveTo>
                  <a:cubicBezTo>
                    <a:pt x="88" y="52"/>
                    <a:pt x="85" y="48"/>
                    <a:pt x="85" y="44"/>
                  </a:cubicBezTo>
                  <a:cubicBezTo>
                    <a:pt x="85" y="40"/>
                    <a:pt x="88" y="36"/>
                    <a:pt x="92" y="36"/>
                  </a:cubicBezTo>
                  <a:cubicBezTo>
                    <a:pt x="97" y="36"/>
                    <a:pt x="100" y="40"/>
                    <a:pt x="100" y="44"/>
                  </a:cubicBezTo>
                  <a:cubicBezTo>
                    <a:pt x="100" y="48"/>
                    <a:pt x="97" y="52"/>
                    <a:pt x="92"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17" name="Freeform 353">
              <a:extLst>
                <a:ext uri="{FF2B5EF4-FFF2-40B4-BE49-F238E27FC236}">
                  <a16:creationId xmlns:a16="http://schemas.microsoft.com/office/drawing/2014/main" id="{04E64C38-FF7F-4509-B4F8-0F70917F2C4B}"/>
                </a:ext>
              </a:extLst>
            </p:cNvPr>
            <p:cNvSpPr>
              <a:spLocks noEditPoints="1"/>
            </p:cNvSpPr>
            <p:nvPr/>
          </p:nvSpPr>
          <p:spPr bwMode="auto">
            <a:xfrm rot="18900000">
              <a:off x="10014015" y="6734489"/>
              <a:ext cx="502731" cy="334479"/>
            </a:xfrm>
            <a:custGeom>
              <a:avLst/>
              <a:gdLst>
                <a:gd name="T0" fmla="*/ 87 w 131"/>
                <a:gd name="T1" fmla="*/ 0 h 87"/>
                <a:gd name="T2" fmla="*/ 43 w 131"/>
                <a:gd name="T3" fmla="*/ 0 h 87"/>
                <a:gd name="T4" fmla="*/ 0 w 131"/>
                <a:gd name="T5" fmla="*/ 43 h 87"/>
                <a:gd name="T6" fmla="*/ 0 w 131"/>
                <a:gd name="T7" fmla="*/ 43 h 87"/>
                <a:gd name="T8" fmla="*/ 43 w 131"/>
                <a:gd name="T9" fmla="*/ 87 h 87"/>
                <a:gd name="T10" fmla="*/ 87 w 131"/>
                <a:gd name="T11" fmla="*/ 87 h 87"/>
                <a:gd name="T12" fmla="*/ 131 w 131"/>
                <a:gd name="T13" fmla="*/ 43 h 87"/>
                <a:gd name="T14" fmla="*/ 131 w 131"/>
                <a:gd name="T15" fmla="*/ 43 h 87"/>
                <a:gd name="T16" fmla="*/ 87 w 131"/>
                <a:gd name="T17" fmla="*/ 0 h 87"/>
                <a:gd name="T18" fmla="*/ 38 w 131"/>
                <a:gd name="T19" fmla="*/ 51 h 87"/>
                <a:gd name="T20" fmla="*/ 30 w 131"/>
                <a:gd name="T21" fmla="*/ 43 h 87"/>
                <a:gd name="T22" fmla="*/ 38 w 131"/>
                <a:gd name="T23" fmla="*/ 36 h 87"/>
                <a:gd name="T24" fmla="*/ 46 w 131"/>
                <a:gd name="T25" fmla="*/ 43 h 87"/>
                <a:gd name="T26" fmla="*/ 38 w 131"/>
                <a:gd name="T27" fmla="*/ 51 h 87"/>
                <a:gd name="T28" fmla="*/ 65 w 131"/>
                <a:gd name="T29" fmla="*/ 51 h 87"/>
                <a:gd name="T30" fmla="*/ 57 w 131"/>
                <a:gd name="T31" fmla="*/ 43 h 87"/>
                <a:gd name="T32" fmla="*/ 65 w 131"/>
                <a:gd name="T33" fmla="*/ 36 h 87"/>
                <a:gd name="T34" fmla="*/ 73 w 131"/>
                <a:gd name="T35" fmla="*/ 43 h 87"/>
                <a:gd name="T36" fmla="*/ 65 w 131"/>
                <a:gd name="T37" fmla="*/ 51 h 87"/>
                <a:gd name="T38" fmla="*/ 93 w 131"/>
                <a:gd name="T39" fmla="*/ 51 h 87"/>
                <a:gd name="T40" fmla="*/ 85 w 131"/>
                <a:gd name="T41" fmla="*/ 43 h 87"/>
                <a:gd name="T42" fmla="*/ 93 w 131"/>
                <a:gd name="T43" fmla="*/ 36 h 87"/>
                <a:gd name="T44" fmla="*/ 100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19"/>
                    <a:pt x="0" y="43"/>
                  </a:cubicBezTo>
                  <a:cubicBezTo>
                    <a:pt x="0" y="43"/>
                    <a:pt x="0" y="43"/>
                    <a:pt x="0" y="43"/>
                  </a:cubicBezTo>
                  <a:cubicBezTo>
                    <a:pt x="0" y="68"/>
                    <a:pt x="19" y="87"/>
                    <a:pt x="43" y="87"/>
                  </a:cubicBezTo>
                  <a:cubicBezTo>
                    <a:pt x="87" y="87"/>
                    <a:pt x="87" y="87"/>
                    <a:pt x="87" y="87"/>
                  </a:cubicBezTo>
                  <a:cubicBezTo>
                    <a:pt x="111" y="87"/>
                    <a:pt x="131" y="68"/>
                    <a:pt x="131" y="43"/>
                  </a:cubicBezTo>
                  <a:cubicBezTo>
                    <a:pt x="131" y="43"/>
                    <a:pt x="131" y="43"/>
                    <a:pt x="131" y="43"/>
                  </a:cubicBezTo>
                  <a:cubicBezTo>
                    <a:pt x="131" y="19"/>
                    <a:pt x="111" y="0"/>
                    <a:pt x="87" y="0"/>
                  </a:cubicBezTo>
                  <a:close/>
                  <a:moveTo>
                    <a:pt x="38" y="51"/>
                  </a:moveTo>
                  <a:cubicBezTo>
                    <a:pt x="34" y="51"/>
                    <a:pt x="30" y="48"/>
                    <a:pt x="30" y="43"/>
                  </a:cubicBezTo>
                  <a:cubicBezTo>
                    <a:pt x="30" y="39"/>
                    <a:pt x="34" y="36"/>
                    <a:pt x="38" y="36"/>
                  </a:cubicBezTo>
                  <a:cubicBezTo>
                    <a:pt x="42" y="36"/>
                    <a:pt x="46" y="39"/>
                    <a:pt x="46" y="43"/>
                  </a:cubicBezTo>
                  <a:cubicBezTo>
                    <a:pt x="46" y="48"/>
                    <a:pt x="42" y="51"/>
                    <a:pt x="38" y="51"/>
                  </a:cubicBezTo>
                  <a:close/>
                  <a:moveTo>
                    <a:pt x="65" y="51"/>
                  </a:moveTo>
                  <a:cubicBezTo>
                    <a:pt x="61" y="51"/>
                    <a:pt x="57" y="48"/>
                    <a:pt x="57" y="43"/>
                  </a:cubicBezTo>
                  <a:cubicBezTo>
                    <a:pt x="57" y="39"/>
                    <a:pt x="61" y="36"/>
                    <a:pt x="65" y="36"/>
                  </a:cubicBezTo>
                  <a:cubicBezTo>
                    <a:pt x="69" y="36"/>
                    <a:pt x="73" y="39"/>
                    <a:pt x="73" y="43"/>
                  </a:cubicBezTo>
                  <a:cubicBezTo>
                    <a:pt x="73" y="48"/>
                    <a:pt x="69" y="51"/>
                    <a:pt x="65" y="51"/>
                  </a:cubicBezTo>
                  <a:close/>
                  <a:moveTo>
                    <a:pt x="93" y="51"/>
                  </a:moveTo>
                  <a:cubicBezTo>
                    <a:pt x="88" y="51"/>
                    <a:pt x="85" y="48"/>
                    <a:pt x="85" y="43"/>
                  </a:cubicBezTo>
                  <a:cubicBezTo>
                    <a:pt x="85" y="39"/>
                    <a:pt x="88" y="36"/>
                    <a:pt x="93" y="36"/>
                  </a:cubicBezTo>
                  <a:cubicBezTo>
                    <a:pt x="97" y="36"/>
                    <a:pt x="100" y="39"/>
                    <a:pt x="100" y="43"/>
                  </a:cubicBezTo>
                  <a:cubicBezTo>
                    <a:pt x="100"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18" name="Freeform 354">
              <a:extLst>
                <a:ext uri="{FF2B5EF4-FFF2-40B4-BE49-F238E27FC236}">
                  <a16:creationId xmlns:a16="http://schemas.microsoft.com/office/drawing/2014/main" id="{B621B64C-C16F-4AF3-A62F-568D036BE4B0}"/>
                </a:ext>
              </a:extLst>
            </p:cNvPr>
            <p:cNvSpPr>
              <a:spLocks noEditPoints="1"/>
            </p:cNvSpPr>
            <p:nvPr/>
          </p:nvSpPr>
          <p:spPr bwMode="auto">
            <a:xfrm rot="18900000">
              <a:off x="10881224" y="5867279"/>
              <a:ext cx="502731" cy="334479"/>
            </a:xfrm>
            <a:custGeom>
              <a:avLst/>
              <a:gdLst>
                <a:gd name="T0" fmla="*/ 88 w 131"/>
                <a:gd name="T1" fmla="*/ 0 h 87"/>
                <a:gd name="T2" fmla="*/ 44 w 131"/>
                <a:gd name="T3" fmla="*/ 0 h 87"/>
                <a:gd name="T4" fmla="*/ 0 w 131"/>
                <a:gd name="T5" fmla="*/ 43 h 87"/>
                <a:gd name="T6" fmla="*/ 0 w 131"/>
                <a:gd name="T7" fmla="*/ 43 h 87"/>
                <a:gd name="T8" fmla="*/ 44 w 131"/>
                <a:gd name="T9" fmla="*/ 87 h 87"/>
                <a:gd name="T10" fmla="*/ 88 w 131"/>
                <a:gd name="T11" fmla="*/ 87 h 87"/>
                <a:gd name="T12" fmla="*/ 131 w 131"/>
                <a:gd name="T13" fmla="*/ 43 h 87"/>
                <a:gd name="T14" fmla="*/ 131 w 131"/>
                <a:gd name="T15" fmla="*/ 43 h 87"/>
                <a:gd name="T16" fmla="*/ 88 w 131"/>
                <a:gd name="T17" fmla="*/ 0 h 87"/>
                <a:gd name="T18" fmla="*/ 38 w 131"/>
                <a:gd name="T19" fmla="*/ 51 h 87"/>
                <a:gd name="T20" fmla="*/ 31 w 131"/>
                <a:gd name="T21" fmla="*/ 43 h 87"/>
                <a:gd name="T22" fmla="*/ 38 w 131"/>
                <a:gd name="T23" fmla="*/ 36 h 87"/>
                <a:gd name="T24" fmla="*/ 46 w 131"/>
                <a:gd name="T25" fmla="*/ 43 h 87"/>
                <a:gd name="T26" fmla="*/ 38 w 131"/>
                <a:gd name="T27" fmla="*/ 51 h 87"/>
                <a:gd name="T28" fmla="*/ 66 w 131"/>
                <a:gd name="T29" fmla="*/ 51 h 87"/>
                <a:gd name="T30" fmla="*/ 58 w 131"/>
                <a:gd name="T31" fmla="*/ 43 h 87"/>
                <a:gd name="T32" fmla="*/ 66 w 131"/>
                <a:gd name="T33" fmla="*/ 36 h 87"/>
                <a:gd name="T34" fmla="*/ 74 w 131"/>
                <a:gd name="T35" fmla="*/ 43 h 87"/>
                <a:gd name="T36" fmla="*/ 66 w 131"/>
                <a:gd name="T37" fmla="*/ 51 h 87"/>
                <a:gd name="T38" fmla="*/ 93 w 131"/>
                <a:gd name="T39" fmla="*/ 51 h 87"/>
                <a:gd name="T40" fmla="*/ 85 w 131"/>
                <a:gd name="T41" fmla="*/ 43 h 87"/>
                <a:gd name="T42" fmla="*/ 93 w 131"/>
                <a:gd name="T43" fmla="*/ 36 h 87"/>
                <a:gd name="T44" fmla="*/ 101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19"/>
                    <a:pt x="0" y="43"/>
                  </a:cubicBezTo>
                  <a:cubicBezTo>
                    <a:pt x="0" y="43"/>
                    <a:pt x="0" y="43"/>
                    <a:pt x="0" y="43"/>
                  </a:cubicBezTo>
                  <a:cubicBezTo>
                    <a:pt x="0" y="68"/>
                    <a:pt x="20" y="87"/>
                    <a:pt x="44" y="87"/>
                  </a:cubicBezTo>
                  <a:cubicBezTo>
                    <a:pt x="88" y="87"/>
                    <a:pt x="88" y="87"/>
                    <a:pt x="88" y="87"/>
                  </a:cubicBezTo>
                  <a:cubicBezTo>
                    <a:pt x="112" y="87"/>
                    <a:pt x="131" y="68"/>
                    <a:pt x="131" y="43"/>
                  </a:cubicBezTo>
                  <a:cubicBezTo>
                    <a:pt x="131" y="43"/>
                    <a:pt x="131" y="43"/>
                    <a:pt x="131" y="43"/>
                  </a:cubicBezTo>
                  <a:cubicBezTo>
                    <a:pt x="131" y="19"/>
                    <a:pt x="112" y="0"/>
                    <a:pt x="88" y="0"/>
                  </a:cubicBezTo>
                  <a:close/>
                  <a:moveTo>
                    <a:pt x="38" y="51"/>
                  </a:moveTo>
                  <a:cubicBezTo>
                    <a:pt x="34" y="51"/>
                    <a:pt x="31" y="48"/>
                    <a:pt x="31" y="43"/>
                  </a:cubicBezTo>
                  <a:cubicBezTo>
                    <a:pt x="31" y="39"/>
                    <a:pt x="34" y="36"/>
                    <a:pt x="38" y="36"/>
                  </a:cubicBezTo>
                  <a:cubicBezTo>
                    <a:pt x="43" y="36"/>
                    <a:pt x="46" y="39"/>
                    <a:pt x="46" y="43"/>
                  </a:cubicBezTo>
                  <a:cubicBezTo>
                    <a:pt x="46" y="48"/>
                    <a:pt x="43" y="51"/>
                    <a:pt x="38" y="51"/>
                  </a:cubicBezTo>
                  <a:close/>
                  <a:moveTo>
                    <a:pt x="66" y="51"/>
                  </a:moveTo>
                  <a:cubicBezTo>
                    <a:pt x="62" y="51"/>
                    <a:pt x="58" y="48"/>
                    <a:pt x="58" y="43"/>
                  </a:cubicBezTo>
                  <a:cubicBezTo>
                    <a:pt x="58" y="39"/>
                    <a:pt x="62" y="36"/>
                    <a:pt x="66" y="36"/>
                  </a:cubicBezTo>
                  <a:cubicBezTo>
                    <a:pt x="70" y="36"/>
                    <a:pt x="74" y="39"/>
                    <a:pt x="74" y="43"/>
                  </a:cubicBezTo>
                  <a:cubicBezTo>
                    <a:pt x="74" y="48"/>
                    <a:pt x="70" y="51"/>
                    <a:pt x="66" y="51"/>
                  </a:cubicBezTo>
                  <a:close/>
                  <a:moveTo>
                    <a:pt x="93" y="51"/>
                  </a:moveTo>
                  <a:cubicBezTo>
                    <a:pt x="89" y="51"/>
                    <a:pt x="85" y="48"/>
                    <a:pt x="85" y="43"/>
                  </a:cubicBezTo>
                  <a:cubicBezTo>
                    <a:pt x="85" y="39"/>
                    <a:pt x="89" y="36"/>
                    <a:pt x="93" y="36"/>
                  </a:cubicBezTo>
                  <a:cubicBezTo>
                    <a:pt x="97" y="36"/>
                    <a:pt x="101" y="39"/>
                    <a:pt x="101" y="43"/>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19" name="Freeform 355">
              <a:extLst>
                <a:ext uri="{FF2B5EF4-FFF2-40B4-BE49-F238E27FC236}">
                  <a16:creationId xmlns:a16="http://schemas.microsoft.com/office/drawing/2014/main" id="{A9CDC543-ED1E-4DD2-B47D-2C5869DC8F7C}"/>
                </a:ext>
              </a:extLst>
            </p:cNvPr>
            <p:cNvSpPr>
              <a:spLocks noEditPoints="1"/>
            </p:cNvSpPr>
            <p:nvPr/>
          </p:nvSpPr>
          <p:spPr bwMode="auto">
            <a:xfrm rot="18900000">
              <a:off x="11751302" y="4997202"/>
              <a:ext cx="502731" cy="334479"/>
            </a:xfrm>
            <a:custGeom>
              <a:avLst/>
              <a:gdLst>
                <a:gd name="T0" fmla="*/ 87 w 131"/>
                <a:gd name="T1" fmla="*/ 0 h 87"/>
                <a:gd name="T2" fmla="*/ 44 w 131"/>
                <a:gd name="T3" fmla="*/ 0 h 87"/>
                <a:gd name="T4" fmla="*/ 0 w 131"/>
                <a:gd name="T5" fmla="*/ 43 h 87"/>
                <a:gd name="T6" fmla="*/ 0 w 131"/>
                <a:gd name="T7" fmla="*/ 43 h 87"/>
                <a:gd name="T8" fmla="*/ 44 w 131"/>
                <a:gd name="T9" fmla="*/ 87 h 87"/>
                <a:gd name="T10" fmla="*/ 87 w 131"/>
                <a:gd name="T11" fmla="*/ 87 h 87"/>
                <a:gd name="T12" fmla="*/ 131 w 131"/>
                <a:gd name="T13" fmla="*/ 43 h 87"/>
                <a:gd name="T14" fmla="*/ 131 w 131"/>
                <a:gd name="T15" fmla="*/ 43 h 87"/>
                <a:gd name="T16" fmla="*/ 87 w 131"/>
                <a:gd name="T17" fmla="*/ 0 h 87"/>
                <a:gd name="T18" fmla="*/ 38 w 131"/>
                <a:gd name="T19" fmla="*/ 51 h 87"/>
                <a:gd name="T20" fmla="*/ 30 w 131"/>
                <a:gd name="T21" fmla="*/ 43 h 87"/>
                <a:gd name="T22" fmla="*/ 38 w 131"/>
                <a:gd name="T23" fmla="*/ 36 h 87"/>
                <a:gd name="T24" fmla="*/ 46 w 131"/>
                <a:gd name="T25" fmla="*/ 43 h 87"/>
                <a:gd name="T26" fmla="*/ 38 w 131"/>
                <a:gd name="T27" fmla="*/ 51 h 87"/>
                <a:gd name="T28" fmla="*/ 65 w 131"/>
                <a:gd name="T29" fmla="*/ 51 h 87"/>
                <a:gd name="T30" fmla="*/ 58 w 131"/>
                <a:gd name="T31" fmla="*/ 43 h 87"/>
                <a:gd name="T32" fmla="*/ 65 w 131"/>
                <a:gd name="T33" fmla="*/ 36 h 87"/>
                <a:gd name="T34" fmla="*/ 73 w 131"/>
                <a:gd name="T35" fmla="*/ 43 h 87"/>
                <a:gd name="T36" fmla="*/ 65 w 131"/>
                <a:gd name="T37" fmla="*/ 51 h 87"/>
                <a:gd name="T38" fmla="*/ 93 w 131"/>
                <a:gd name="T39" fmla="*/ 51 h 87"/>
                <a:gd name="T40" fmla="*/ 85 w 131"/>
                <a:gd name="T41" fmla="*/ 43 h 87"/>
                <a:gd name="T42" fmla="*/ 93 w 131"/>
                <a:gd name="T43" fmla="*/ 36 h 87"/>
                <a:gd name="T44" fmla="*/ 101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20" y="0"/>
                    <a:pt x="0" y="19"/>
                    <a:pt x="0" y="43"/>
                  </a:cubicBezTo>
                  <a:cubicBezTo>
                    <a:pt x="0" y="43"/>
                    <a:pt x="0" y="43"/>
                    <a:pt x="0" y="43"/>
                  </a:cubicBezTo>
                  <a:cubicBezTo>
                    <a:pt x="0" y="68"/>
                    <a:pt x="20" y="87"/>
                    <a:pt x="44" y="87"/>
                  </a:cubicBezTo>
                  <a:cubicBezTo>
                    <a:pt x="87" y="87"/>
                    <a:pt x="87" y="87"/>
                    <a:pt x="87" y="87"/>
                  </a:cubicBezTo>
                  <a:cubicBezTo>
                    <a:pt x="111" y="87"/>
                    <a:pt x="131" y="68"/>
                    <a:pt x="131" y="43"/>
                  </a:cubicBezTo>
                  <a:cubicBezTo>
                    <a:pt x="131" y="43"/>
                    <a:pt x="131" y="43"/>
                    <a:pt x="131" y="43"/>
                  </a:cubicBezTo>
                  <a:cubicBezTo>
                    <a:pt x="131" y="19"/>
                    <a:pt x="111" y="0"/>
                    <a:pt x="87" y="0"/>
                  </a:cubicBezTo>
                  <a:close/>
                  <a:moveTo>
                    <a:pt x="38" y="51"/>
                  </a:moveTo>
                  <a:cubicBezTo>
                    <a:pt x="34" y="51"/>
                    <a:pt x="30" y="48"/>
                    <a:pt x="30" y="43"/>
                  </a:cubicBezTo>
                  <a:cubicBezTo>
                    <a:pt x="30" y="39"/>
                    <a:pt x="34" y="36"/>
                    <a:pt x="38" y="36"/>
                  </a:cubicBezTo>
                  <a:cubicBezTo>
                    <a:pt x="42" y="36"/>
                    <a:pt x="46" y="39"/>
                    <a:pt x="46" y="43"/>
                  </a:cubicBezTo>
                  <a:cubicBezTo>
                    <a:pt x="46" y="48"/>
                    <a:pt x="42" y="51"/>
                    <a:pt x="38" y="51"/>
                  </a:cubicBezTo>
                  <a:close/>
                  <a:moveTo>
                    <a:pt x="65" y="51"/>
                  </a:moveTo>
                  <a:cubicBezTo>
                    <a:pt x="61" y="51"/>
                    <a:pt x="58" y="48"/>
                    <a:pt x="58" y="43"/>
                  </a:cubicBezTo>
                  <a:cubicBezTo>
                    <a:pt x="58" y="39"/>
                    <a:pt x="61" y="36"/>
                    <a:pt x="65" y="36"/>
                  </a:cubicBezTo>
                  <a:cubicBezTo>
                    <a:pt x="70" y="36"/>
                    <a:pt x="73" y="39"/>
                    <a:pt x="73" y="43"/>
                  </a:cubicBezTo>
                  <a:cubicBezTo>
                    <a:pt x="73" y="48"/>
                    <a:pt x="70" y="51"/>
                    <a:pt x="65" y="51"/>
                  </a:cubicBezTo>
                  <a:close/>
                  <a:moveTo>
                    <a:pt x="93" y="51"/>
                  </a:moveTo>
                  <a:cubicBezTo>
                    <a:pt x="89" y="51"/>
                    <a:pt x="85" y="48"/>
                    <a:pt x="85" y="43"/>
                  </a:cubicBezTo>
                  <a:cubicBezTo>
                    <a:pt x="85" y="39"/>
                    <a:pt x="89" y="36"/>
                    <a:pt x="93" y="36"/>
                  </a:cubicBezTo>
                  <a:cubicBezTo>
                    <a:pt x="97" y="36"/>
                    <a:pt x="101" y="39"/>
                    <a:pt x="101" y="43"/>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20" name="Freeform 369">
              <a:extLst>
                <a:ext uri="{FF2B5EF4-FFF2-40B4-BE49-F238E27FC236}">
                  <a16:creationId xmlns:a16="http://schemas.microsoft.com/office/drawing/2014/main" id="{456427DC-5277-4D59-9161-D54C797E11A8}"/>
                </a:ext>
              </a:extLst>
            </p:cNvPr>
            <p:cNvSpPr>
              <a:spLocks noEditPoints="1"/>
            </p:cNvSpPr>
            <p:nvPr/>
          </p:nvSpPr>
          <p:spPr bwMode="auto">
            <a:xfrm rot="18900000">
              <a:off x="10901292" y="6742495"/>
              <a:ext cx="502731" cy="338533"/>
            </a:xfrm>
            <a:custGeom>
              <a:avLst/>
              <a:gdLst>
                <a:gd name="T0" fmla="*/ 88 w 131"/>
                <a:gd name="T1" fmla="*/ 0 h 88"/>
                <a:gd name="T2" fmla="*/ 44 w 131"/>
                <a:gd name="T3" fmla="*/ 0 h 88"/>
                <a:gd name="T4" fmla="*/ 0 w 131"/>
                <a:gd name="T5" fmla="*/ 44 h 88"/>
                <a:gd name="T6" fmla="*/ 0 w 131"/>
                <a:gd name="T7" fmla="*/ 44 h 88"/>
                <a:gd name="T8" fmla="*/ 44 w 131"/>
                <a:gd name="T9" fmla="*/ 88 h 88"/>
                <a:gd name="T10" fmla="*/ 88 w 131"/>
                <a:gd name="T11" fmla="*/ 88 h 88"/>
                <a:gd name="T12" fmla="*/ 131 w 131"/>
                <a:gd name="T13" fmla="*/ 44 h 88"/>
                <a:gd name="T14" fmla="*/ 131 w 131"/>
                <a:gd name="T15" fmla="*/ 44 h 88"/>
                <a:gd name="T16" fmla="*/ 88 w 131"/>
                <a:gd name="T17" fmla="*/ 0 h 88"/>
                <a:gd name="T18" fmla="*/ 38 w 131"/>
                <a:gd name="T19" fmla="*/ 52 h 88"/>
                <a:gd name="T20" fmla="*/ 31 w 131"/>
                <a:gd name="T21" fmla="*/ 44 h 88"/>
                <a:gd name="T22" fmla="*/ 38 w 131"/>
                <a:gd name="T23" fmla="*/ 36 h 88"/>
                <a:gd name="T24" fmla="*/ 46 w 131"/>
                <a:gd name="T25" fmla="*/ 44 h 88"/>
                <a:gd name="T26" fmla="*/ 38 w 131"/>
                <a:gd name="T27" fmla="*/ 52 h 88"/>
                <a:gd name="T28" fmla="*/ 66 w 131"/>
                <a:gd name="T29" fmla="*/ 52 h 88"/>
                <a:gd name="T30" fmla="*/ 58 w 131"/>
                <a:gd name="T31" fmla="*/ 44 h 88"/>
                <a:gd name="T32" fmla="*/ 66 w 131"/>
                <a:gd name="T33" fmla="*/ 36 h 88"/>
                <a:gd name="T34" fmla="*/ 74 w 131"/>
                <a:gd name="T35" fmla="*/ 44 h 88"/>
                <a:gd name="T36" fmla="*/ 66 w 131"/>
                <a:gd name="T37" fmla="*/ 52 h 88"/>
                <a:gd name="T38" fmla="*/ 93 w 131"/>
                <a:gd name="T39" fmla="*/ 52 h 88"/>
                <a:gd name="T40" fmla="*/ 85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8" y="0"/>
                  </a:moveTo>
                  <a:cubicBezTo>
                    <a:pt x="44" y="0"/>
                    <a:pt x="44" y="0"/>
                    <a:pt x="44" y="0"/>
                  </a:cubicBezTo>
                  <a:cubicBezTo>
                    <a:pt x="20" y="0"/>
                    <a:pt x="0" y="20"/>
                    <a:pt x="0" y="44"/>
                  </a:cubicBezTo>
                  <a:cubicBezTo>
                    <a:pt x="0" y="44"/>
                    <a:pt x="0" y="44"/>
                    <a:pt x="0" y="44"/>
                  </a:cubicBezTo>
                  <a:cubicBezTo>
                    <a:pt x="0" y="68"/>
                    <a:pt x="20" y="88"/>
                    <a:pt x="44" y="88"/>
                  </a:cubicBezTo>
                  <a:cubicBezTo>
                    <a:pt x="88" y="88"/>
                    <a:pt x="88" y="88"/>
                    <a:pt x="88" y="88"/>
                  </a:cubicBezTo>
                  <a:cubicBezTo>
                    <a:pt x="112" y="88"/>
                    <a:pt x="131" y="68"/>
                    <a:pt x="131" y="44"/>
                  </a:cubicBezTo>
                  <a:cubicBezTo>
                    <a:pt x="131" y="44"/>
                    <a:pt x="131" y="44"/>
                    <a:pt x="131" y="44"/>
                  </a:cubicBezTo>
                  <a:cubicBezTo>
                    <a:pt x="131" y="20"/>
                    <a:pt x="112" y="0"/>
                    <a:pt x="88" y="0"/>
                  </a:cubicBezTo>
                  <a:close/>
                  <a:moveTo>
                    <a:pt x="38" y="52"/>
                  </a:moveTo>
                  <a:cubicBezTo>
                    <a:pt x="34" y="52"/>
                    <a:pt x="31" y="48"/>
                    <a:pt x="31" y="44"/>
                  </a:cubicBezTo>
                  <a:cubicBezTo>
                    <a:pt x="31" y="40"/>
                    <a:pt x="34" y="36"/>
                    <a:pt x="38" y="36"/>
                  </a:cubicBezTo>
                  <a:cubicBezTo>
                    <a:pt x="43" y="36"/>
                    <a:pt x="46" y="40"/>
                    <a:pt x="46" y="44"/>
                  </a:cubicBezTo>
                  <a:cubicBezTo>
                    <a:pt x="46" y="48"/>
                    <a:pt x="43" y="52"/>
                    <a:pt x="38" y="52"/>
                  </a:cubicBezTo>
                  <a:close/>
                  <a:moveTo>
                    <a:pt x="66" y="52"/>
                  </a:moveTo>
                  <a:cubicBezTo>
                    <a:pt x="62" y="52"/>
                    <a:pt x="58" y="48"/>
                    <a:pt x="58" y="44"/>
                  </a:cubicBezTo>
                  <a:cubicBezTo>
                    <a:pt x="58" y="40"/>
                    <a:pt x="62" y="36"/>
                    <a:pt x="66" y="36"/>
                  </a:cubicBezTo>
                  <a:cubicBezTo>
                    <a:pt x="70" y="36"/>
                    <a:pt x="74" y="40"/>
                    <a:pt x="74" y="44"/>
                  </a:cubicBezTo>
                  <a:cubicBezTo>
                    <a:pt x="74" y="48"/>
                    <a:pt x="70" y="52"/>
                    <a:pt x="66"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21" name="Freeform 370">
              <a:extLst>
                <a:ext uri="{FF2B5EF4-FFF2-40B4-BE49-F238E27FC236}">
                  <a16:creationId xmlns:a16="http://schemas.microsoft.com/office/drawing/2014/main" id="{D15F7CA7-6BCA-4561-B329-9A39F49C746F}"/>
                </a:ext>
              </a:extLst>
            </p:cNvPr>
            <p:cNvSpPr>
              <a:spLocks noEditPoints="1"/>
            </p:cNvSpPr>
            <p:nvPr/>
          </p:nvSpPr>
          <p:spPr bwMode="auto">
            <a:xfrm rot="18900000">
              <a:off x="11771369" y="5872419"/>
              <a:ext cx="502731" cy="338533"/>
            </a:xfrm>
            <a:custGeom>
              <a:avLst/>
              <a:gdLst>
                <a:gd name="T0" fmla="*/ 87 w 131"/>
                <a:gd name="T1" fmla="*/ 0 h 88"/>
                <a:gd name="T2" fmla="*/ 44 w 131"/>
                <a:gd name="T3" fmla="*/ 0 h 88"/>
                <a:gd name="T4" fmla="*/ 0 w 131"/>
                <a:gd name="T5" fmla="*/ 44 h 88"/>
                <a:gd name="T6" fmla="*/ 0 w 131"/>
                <a:gd name="T7" fmla="*/ 44 h 88"/>
                <a:gd name="T8" fmla="*/ 44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6 w 131"/>
                <a:gd name="T25" fmla="*/ 44 h 88"/>
                <a:gd name="T26" fmla="*/ 38 w 131"/>
                <a:gd name="T27" fmla="*/ 52 h 88"/>
                <a:gd name="T28" fmla="*/ 65 w 131"/>
                <a:gd name="T29" fmla="*/ 52 h 88"/>
                <a:gd name="T30" fmla="*/ 58 w 131"/>
                <a:gd name="T31" fmla="*/ 44 h 88"/>
                <a:gd name="T32" fmla="*/ 65 w 131"/>
                <a:gd name="T33" fmla="*/ 36 h 88"/>
                <a:gd name="T34" fmla="*/ 73 w 131"/>
                <a:gd name="T35" fmla="*/ 44 h 88"/>
                <a:gd name="T36" fmla="*/ 65 w 131"/>
                <a:gd name="T37" fmla="*/ 52 h 88"/>
                <a:gd name="T38" fmla="*/ 93 w 131"/>
                <a:gd name="T39" fmla="*/ 52 h 88"/>
                <a:gd name="T40" fmla="*/ 85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4" y="0"/>
                    <a:pt x="44" y="0"/>
                    <a:pt x="44" y="0"/>
                  </a:cubicBezTo>
                  <a:cubicBezTo>
                    <a:pt x="19" y="0"/>
                    <a:pt x="0" y="20"/>
                    <a:pt x="0" y="44"/>
                  </a:cubicBezTo>
                  <a:cubicBezTo>
                    <a:pt x="0" y="44"/>
                    <a:pt x="0" y="44"/>
                    <a:pt x="0" y="44"/>
                  </a:cubicBezTo>
                  <a:cubicBezTo>
                    <a:pt x="0" y="68"/>
                    <a:pt x="19" y="88"/>
                    <a:pt x="44" y="88"/>
                  </a:cubicBezTo>
                  <a:cubicBezTo>
                    <a:pt x="87" y="88"/>
                    <a:pt x="87" y="88"/>
                    <a:pt x="87" y="88"/>
                  </a:cubicBezTo>
                  <a:cubicBezTo>
                    <a:pt x="111" y="88"/>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8" y="48"/>
                    <a:pt x="58" y="44"/>
                  </a:cubicBezTo>
                  <a:cubicBezTo>
                    <a:pt x="58" y="40"/>
                    <a:pt x="61" y="36"/>
                    <a:pt x="65" y="36"/>
                  </a:cubicBezTo>
                  <a:cubicBezTo>
                    <a:pt x="70" y="36"/>
                    <a:pt x="73" y="40"/>
                    <a:pt x="73" y="44"/>
                  </a:cubicBezTo>
                  <a:cubicBezTo>
                    <a:pt x="73" y="48"/>
                    <a:pt x="70" y="52"/>
                    <a:pt x="65"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22" name="Freeform 384">
              <a:extLst>
                <a:ext uri="{FF2B5EF4-FFF2-40B4-BE49-F238E27FC236}">
                  <a16:creationId xmlns:a16="http://schemas.microsoft.com/office/drawing/2014/main" id="{A4B5A9CC-7B1E-4159-8960-E156C75899E1}"/>
                </a:ext>
              </a:extLst>
            </p:cNvPr>
            <p:cNvSpPr>
              <a:spLocks noEditPoints="1"/>
            </p:cNvSpPr>
            <p:nvPr/>
          </p:nvSpPr>
          <p:spPr bwMode="auto">
            <a:xfrm rot="18900000">
              <a:off x="11778536" y="6764591"/>
              <a:ext cx="502731" cy="334479"/>
            </a:xfrm>
            <a:custGeom>
              <a:avLst/>
              <a:gdLst>
                <a:gd name="T0" fmla="*/ 88 w 131"/>
                <a:gd name="T1" fmla="*/ 0 h 87"/>
                <a:gd name="T2" fmla="*/ 44 w 131"/>
                <a:gd name="T3" fmla="*/ 0 h 87"/>
                <a:gd name="T4" fmla="*/ 0 w 131"/>
                <a:gd name="T5" fmla="*/ 44 h 87"/>
                <a:gd name="T6" fmla="*/ 0 w 131"/>
                <a:gd name="T7" fmla="*/ 44 h 87"/>
                <a:gd name="T8" fmla="*/ 44 w 131"/>
                <a:gd name="T9" fmla="*/ 87 h 87"/>
                <a:gd name="T10" fmla="*/ 88 w 131"/>
                <a:gd name="T11" fmla="*/ 87 h 87"/>
                <a:gd name="T12" fmla="*/ 131 w 131"/>
                <a:gd name="T13" fmla="*/ 44 h 87"/>
                <a:gd name="T14" fmla="*/ 131 w 131"/>
                <a:gd name="T15" fmla="*/ 44 h 87"/>
                <a:gd name="T16" fmla="*/ 88 w 131"/>
                <a:gd name="T17" fmla="*/ 0 h 87"/>
                <a:gd name="T18" fmla="*/ 38 w 131"/>
                <a:gd name="T19" fmla="*/ 51 h 87"/>
                <a:gd name="T20" fmla="*/ 31 w 131"/>
                <a:gd name="T21" fmla="*/ 44 h 87"/>
                <a:gd name="T22" fmla="*/ 38 w 131"/>
                <a:gd name="T23" fmla="*/ 36 h 87"/>
                <a:gd name="T24" fmla="*/ 46 w 131"/>
                <a:gd name="T25" fmla="*/ 44 h 87"/>
                <a:gd name="T26" fmla="*/ 38 w 131"/>
                <a:gd name="T27" fmla="*/ 51 h 87"/>
                <a:gd name="T28" fmla="*/ 66 w 131"/>
                <a:gd name="T29" fmla="*/ 51 h 87"/>
                <a:gd name="T30" fmla="*/ 58 w 131"/>
                <a:gd name="T31" fmla="*/ 44 h 87"/>
                <a:gd name="T32" fmla="*/ 66 w 131"/>
                <a:gd name="T33" fmla="*/ 36 h 87"/>
                <a:gd name="T34" fmla="*/ 74 w 131"/>
                <a:gd name="T35" fmla="*/ 44 h 87"/>
                <a:gd name="T36" fmla="*/ 66 w 131"/>
                <a:gd name="T37" fmla="*/ 51 h 87"/>
                <a:gd name="T38" fmla="*/ 93 w 131"/>
                <a:gd name="T39" fmla="*/ 51 h 87"/>
                <a:gd name="T40" fmla="*/ 85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20"/>
                    <a:pt x="0" y="44"/>
                  </a:cubicBezTo>
                  <a:cubicBezTo>
                    <a:pt x="0" y="44"/>
                    <a:pt x="0" y="44"/>
                    <a:pt x="0" y="44"/>
                  </a:cubicBezTo>
                  <a:cubicBezTo>
                    <a:pt x="0" y="68"/>
                    <a:pt x="20" y="87"/>
                    <a:pt x="44" y="87"/>
                  </a:cubicBezTo>
                  <a:cubicBezTo>
                    <a:pt x="88" y="87"/>
                    <a:pt x="88" y="87"/>
                    <a:pt x="88" y="87"/>
                  </a:cubicBezTo>
                  <a:cubicBezTo>
                    <a:pt x="112" y="87"/>
                    <a:pt x="131" y="68"/>
                    <a:pt x="131" y="44"/>
                  </a:cubicBezTo>
                  <a:cubicBezTo>
                    <a:pt x="131" y="44"/>
                    <a:pt x="131" y="44"/>
                    <a:pt x="131" y="44"/>
                  </a:cubicBezTo>
                  <a:cubicBezTo>
                    <a:pt x="131" y="20"/>
                    <a:pt x="112" y="0"/>
                    <a:pt x="88" y="0"/>
                  </a:cubicBezTo>
                  <a:close/>
                  <a:moveTo>
                    <a:pt x="38" y="51"/>
                  </a:moveTo>
                  <a:cubicBezTo>
                    <a:pt x="34" y="51"/>
                    <a:pt x="31" y="48"/>
                    <a:pt x="31" y="44"/>
                  </a:cubicBezTo>
                  <a:cubicBezTo>
                    <a:pt x="31" y="39"/>
                    <a:pt x="34" y="36"/>
                    <a:pt x="38" y="36"/>
                  </a:cubicBezTo>
                  <a:cubicBezTo>
                    <a:pt x="43" y="36"/>
                    <a:pt x="46" y="39"/>
                    <a:pt x="46" y="44"/>
                  </a:cubicBezTo>
                  <a:cubicBezTo>
                    <a:pt x="46" y="48"/>
                    <a:pt x="43" y="51"/>
                    <a:pt x="38" y="51"/>
                  </a:cubicBezTo>
                  <a:close/>
                  <a:moveTo>
                    <a:pt x="66" y="51"/>
                  </a:moveTo>
                  <a:cubicBezTo>
                    <a:pt x="62" y="51"/>
                    <a:pt x="58" y="48"/>
                    <a:pt x="58" y="44"/>
                  </a:cubicBezTo>
                  <a:cubicBezTo>
                    <a:pt x="58" y="39"/>
                    <a:pt x="62" y="36"/>
                    <a:pt x="66" y="36"/>
                  </a:cubicBezTo>
                  <a:cubicBezTo>
                    <a:pt x="70" y="36"/>
                    <a:pt x="74" y="39"/>
                    <a:pt x="74" y="44"/>
                  </a:cubicBezTo>
                  <a:cubicBezTo>
                    <a:pt x="74" y="48"/>
                    <a:pt x="70" y="51"/>
                    <a:pt x="66" y="51"/>
                  </a:cubicBezTo>
                  <a:close/>
                  <a:moveTo>
                    <a:pt x="93" y="51"/>
                  </a:moveTo>
                  <a:cubicBezTo>
                    <a:pt x="89" y="51"/>
                    <a:pt x="85" y="48"/>
                    <a:pt x="85" y="44"/>
                  </a:cubicBezTo>
                  <a:cubicBezTo>
                    <a:pt x="85" y="39"/>
                    <a:pt x="89" y="36"/>
                    <a:pt x="93" y="36"/>
                  </a:cubicBezTo>
                  <a:cubicBezTo>
                    <a:pt x="97" y="36"/>
                    <a:pt x="101" y="39"/>
                    <a:pt x="101" y="44"/>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spTree>
    <p:extLst>
      <p:ext uri="{BB962C8B-B14F-4D97-AF65-F5344CB8AC3E}">
        <p14:creationId xmlns:p14="http://schemas.microsoft.com/office/powerpoint/2010/main" val="25796221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0A192EA-86BC-4993-A579-521D4AD30C04}"/>
              </a:ext>
            </a:extLst>
          </p:cNvPr>
          <p:cNvGrpSpPr/>
          <p:nvPr userDrawn="1"/>
        </p:nvGrpSpPr>
        <p:grpSpPr>
          <a:xfrm>
            <a:off x="142091" y="64079"/>
            <a:ext cx="9068859" cy="5031624"/>
            <a:chOff x="189455" y="390238"/>
            <a:chExt cx="12091812" cy="6708832"/>
          </a:xfrm>
          <a:solidFill>
            <a:schemeClr val="tx1">
              <a:alpha val="3000"/>
            </a:schemeClr>
          </a:solidFill>
        </p:grpSpPr>
        <p:sp>
          <p:nvSpPr>
            <p:cNvPr id="3" name="Freeform 80">
              <a:extLst>
                <a:ext uri="{FF2B5EF4-FFF2-40B4-BE49-F238E27FC236}">
                  <a16:creationId xmlns:a16="http://schemas.microsoft.com/office/drawing/2014/main" id="{56EF9C86-8495-4E30-96AD-62D71A00DF89}"/>
                </a:ext>
              </a:extLst>
            </p:cNvPr>
            <p:cNvSpPr>
              <a:spLocks noEditPoints="1"/>
            </p:cNvSpPr>
            <p:nvPr/>
          </p:nvSpPr>
          <p:spPr bwMode="auto">
            <a:xfrm rot="18900000">
              <a:off x="189455" y="390238"/>
              <a:ext cx="502731" cy="334478"/>
            </a:xfrm>
            <a:custGeom>
              <a:avLst/>
              <a:gdLst>
                <a:gd name="T0" fmla="*/ 88 w 131"/>
                <a:gd name="T1" fmla="*/ 0 h 87"/>
                <a:gd name="T2" fmla="*/ 44 w 131"/>
                <a:gd name="T3" fmla="*/ 0 h 87"/>
                <a:gd name="T4" fmla="*/ 0 w 131"/>
                <a:gd name="T5" fmla="*/ 44 h 87"/>
                <a:gd name="T6" fmla="*/ 0 w 131"/>
                <a:gd name="T7" fmla="*/ 44 h 87"/>
                <a:gd name="T8" fmla="*/ 44 w 131"/>
                <a:gd name="T9" fmla="*/ 87 h 87"/>
                <a:gd name="T10" fmla="*/ 88 w 131"/>
                <a:gd name="T11" fmla="*/ 87 h 87"/>
                <a:gd name="T12" fmla="*/ 131 w 131"/>
                <a:gd name="T13" fmla="*/ 44 h 87"/>
                <a:gd name="T14" fmla="*/ 131 w 131"/>
                <a:gd name="T15" fmla="*/ 44 h 87"/>
                <a:gd name="T16" fmla="*/ 88 w 131"/>
                <a:gd name="T17" fmla="*/ 0 h 87"/>
                <a:gd name="T18" fmla="*/ 39 w 131"/>
                <a:gd name="T19" fmla="*/ 51 h 87"/>
                <a:gd name="T20" fmla="*/ 31 w 131"/>
                <a:gd name="T21" fmla="*/ 44 h 87"/>
                <a:gd name="T22" fmla="*/ 39 w 131"/>
                <a:gd name="T23" fmla="*/ 36 h 87"/>
                <a:gd name="T24" fmla="*/ 46 w 131"/>
                <a:gd name="T25" fmla="*/ 44 h 87"/>
                <a:gd name="T26" fmla="*/ 39 w 131"/>
                <a:gd name="T27" fmla="*/ 51 h 87"/>
                <a:gd name="T28" fmla="*/ 66 w 131"/>
                <a:gd name="T29" fmla="*/ 51 h 87"/>
                <a:gd name="T30" fmla="*/ 58 w 131"/>
                <a:gd name="T31" fmla="*/ 44 h 87"/>
                <a:gd name="T32" fmla="*/ 66 w 131"/>
                <a:gd name="T33" fmla="*/ 36 h 87"/>
                <a:gd name="T34" fmla="*/ 74 w 131"/>
                <a:gd name="T35" fmla="*/ 44 h 87"/>
                <a:gd name="T36" fmla="*/ 66 w 131"/>
                <a:gd name="T37" fmla="*/ 51 h 87"/>
                <a:gd name="T38" fmla="*/ 93 w 131"/>
                <a:gd name="T39" fmla="*/ 51 h 87"/>
                <a:gd name="T40" fmla="*/ 86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20"/>
                    <a:pt x="0" y="44"/>
                  </a:cubicBezTo>
                  <a:cubicBezTo>
                    <a:pt x="0" y="44"/>
                    <a:pt x="0" y="44"/>
                    <a:pt x="0" y="44"/>
                  </a:cubicBezTo>
                  <a:cubicBezTo>
                    <a:pt x="0" y="68"/>
                    <a:pt x="20" y="87"/>
                    <a:pt x="44" y="87"/>
                  </a:cubicBezTo>
                  <a:cubicBezTo>
                    <a:pt x="88" y="87"/>
                    <a:pt x="88" y="87"/>
                    <a:pt x="88" y="87"/>
                  </a:cubicBezTo>
                  <a:cubicBezTo>
                    <a:pt x="112" y="87"/>
                    <a:pt x="131" y="68"/>
                    <a:pt x="131" y="44"/>
                  </a:cubicBezTo>
                  <a:cubicBezTo>
                    <a:pt x="131" y="44"/>
                    <a:pt x="131" y="44"/>
                    <a:pt x="131" y="44"/>
                  </a:cubicBezTo>
                  <a:cubicBezTo>
                    <a:pt x="131" y="20"/>
                    <a:pt x="112" y="0"/>
                    <a:pt x="88" y="0"/>
                  </a:cubicBezTo>
                  <a:close/>
                  <a:moveTo>
                    <a:pt x="39" y="51"/>
                  </a:moveTo>
                  <a:cubicBezTo>
                    <a:pt x="34" y="51"/>
                    <a:pt x="31" y="48"/>
                    <a:pt x="31" y="44"/>
                  </a:cubicBezTo>
                  <a:cubicBezTo>
                    <a:pt x="31" y="39"/>
                    <a:pt x="34" y="36"/>
                    <a:pt x="39" y="36"/>
                  </a:cubicBezTo>
                  <a:cubicBezTo>
                    <a:pt x="43" y="36"/>
                    <a:pt x="46" y="39"/>
                    <a:pt x="46" y="44"/>
                  </a:cubicBezTo>
                  <a:cubicBezTo>
                    <a:pt x="46" y="48"/>
                    <a:pt x="43" y="51"/>
                    <a:pt x="39" y="51"/>
                  </a:cubicBezTo>
                  <a:close/>
                  <a:moveTo>
                    <a:pt x="66" y="51"/>
                  </a:moveTo>
                  <a:cubicBezTo>
                    <a:pt x="62" y="51"/>
                    <a:pt x="58" y="48"/>
                    <a:pt x="58" y="44"/>
                  </a:cubicBezTo>
                  <a:cubicBezTo>
                    <a:pt x="58" y="39"/>
                    <a:pt x="62" y="36"/>
                    <a:pt x="66" y="36"/>
                  </a:cubicBezTo>
                  <a:cubicBezTo>
                    <a:pt x="70" y="36"/>
                    <a:pt x="74" y="39"/>
                    <a:pt x="74" y="44"/>
                  </a:cubicBezTo>
                  <a:cubicBezTo>
                    <a:pt x="74" y="48"/>
                    <a:pt x="70" y="51"/>
                    <a:pt x="66" y="51"/>
                  </a:cubicBezTo>
                  <a:close/>
                  <a:moveTo>
                    <a:pt x="93" y="51"/>
                  </a:moveTo>
                  <a:cubicBezTo>
                    <a:pt x="89" y="51"/>
                    <a:pt x="86" y="48"/>
                    <a:pt x="86" y="44"/>
                  </a:cubicBezTo>
                  <a:cubicBezTo>
                    <a:pt x="86" y="39"/>
                    <a:pt x="89" y="36"/>
                    <a:pt x="93" y="36"/>
                  </a:cubicBezTo>
                  <a:cubicBezTo>
                    <a:pt x="98" y="36"/>
                    <a:pt x="101" y="39"/>
                    <a:pt x="101" y="44"/>
                  </a:cubicBezTo>
                  <a:cubicBezTo>
                    <a:pt x="101" y="48"/>
                    <a:pt x="98"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 name="Freeform 95">
              <a:extLst>
                <a:ext uri="{FF2B5EF4-FFF2-40B4-BE49-F238E27FC236}">
                  <a16:creationId xmlns:a16="http://schemas.microsoft.com/office/drawing/2014/main" id="{7693FF0F-1F30-4A23-9A7F-EA44BD0607D9}"/>
                </a:ext>
              </a:extLst>
            </p:cNvPr>
            <p:cNvSpPr>
              <a:spLocks noEditPoints="1"/>
            </p:cNvSpPr>
            <p:nvPr/>
          </p:nvSpPr>
          <p:spPr bwMode="auto">
            <a:xfrm rot="18900000">
              <a:off x="210956" y="1268915"/>
              <a:ext cx="502731" cy="334478"/>
            </a:xfrm>
            <a:custGeom>
              <a:avLst/>
              <a:gdLst>
                <a:gd name="T0" fmla="*/ 88 w 131"/>
                <a:gd name="T1" fmla="*/ 0 h 87"/>
                <a:gd name="T2" fmla="*/ 44 w 131"/>
                <a:gd name="T3" fmla="*/ 0 h 87"/>
                <a:gd name="T4" fmla="*/ 0 w 131"/>
                <a:gd name="T5" fmla="*/ 44 h 87"/>
                <a:gd name="T6" fmla="*/ 0 w 131"/>
                <a:gd name="T7" fmla="*/ 44 h 87"/>
                <a:gd name="T8" fmla="*/ 44 w 131"/>
                <a:gd name="T9" fmla="*/ 87 h 87"/>
                <a:gd name="T10" fmla="*/ 88 w 131"/>
                <a:gd name="T11" fmla="*/ 87 h 87"/>
                <a:gd name="T12" fmla="*/ 131 w 131"/>
                <a:gd name="T13" fmla="*/ 44 h 87"/>
                <a:gd name="T14" fmla="*/ 131 w 131"/>
                <a:gd name="T15" fmla="*/ 44 h 87"/>
                <a:gd name="T16" fmla="*/ 88 w 131"/>
                <a:gd name="T17" fmla="*/ 0 h 87"/>
                <a:gd name="T18" fmla="*/ 38 w 131"/>
                <a:gd name="T19" fmla="*/ 51 h 87"/>
                <a:gd name="T20" fmla="*/ 31 w 131"/>
                <a:gd name="T21" fmla="*/ 44 h 87"/>
                <a:gd name="T22" fmla="*/ 38 w 131"/>
                <a:gd name="T23" fmla="*/ 36 h 87"/>
                <a:gd name="T24" fmla="*/ 46 w 131"/>
                <a:gd name="T25" fmla="*/ 44 h 87"/>
                <a:gd name="T26" fmla="*/ 38 w 131"/>
                <a:gd name="T27" fmla="*/ 51 h 87"/>
                <a:gd name="T28" fmla="*/ 66 w 131"/>
                <a:gd name="T29" fmla="*/ 51 h 87"/>
                <a:gd name="T30" fmla="*/ 58 w 131"/>
                <a:gd name="T31" fmla="*/ 44 h 87"/>
                <a:gd name="T32" fmla="*/ 66 w 131"/>
                <a:gd name="T33" fmla="*/ 36 h 87"/>
                <a:gd name="T34" fmla="*/ 74 w 131"/>
                <a:gd name="T35" fmla="*/ 44 h 87"/>
                <a:gd name="T36" fmla="*/ 66 w 131"/>
                <a:gd name="T37" fmla="*/ 51 h 87"/>
                <a:gd name="T38" fmla="*/ 93 w 131"/>
                <a:gd name="T39" fmla="*/ 51 h 87"/>
                <a:gd name="T40" fmla="*/ 85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19"/>
                    <a:pt x="0" y="44"/>
                  </a:cubicBezTo>
                  <a:cubicBezTo>
                    <a:pt x="0" y="44"/>
                    <a:pt x="0" y="44"/>
                    <a:pt x="0" y="44"/>
                  </a:cubicBezTo>
                  <a:cubicBezTo>
                    <a:pt x="0" y="68"/>
                    <a:pt x="20" y="87"/>
                    <a:pt x="44" y="87"/>
                  </a:cubicBezTo>
                  <a:cubicBezTo>
                    <a:pt x="88" y="87"/>
                    <a:pt x="88" y="87"/>
                    <a:pt x="88" y="87"/>
                  </a:cubicBezTo>
                  <a:cubicBezTo>
                    <a:pt x="112" y="87"/>
                    <a:pt x="131" y="68"/>
                    <a:pt x="131" y="44"/>
                  </a:cubicBezTo>
                  <a:cubicBezTo>
                    <a:pt x="131" y="44"/>
                    <a:pt x="131" y="44"/>
                    <a:pt x="131" y="44"/>
                  </a:cubicBezTo>
                  <a:cubicBezTo>
                    <a:pt x="131" y="19"/>
                    <a:pt x="112" y="0"/>
                    <a:pt x="88" y="0"/>
                  </a:cubicBezTo>
                  <a:close/>
                  <a:moveTo>
                    <a:pt x="38" y="51"/>
                  </a:moveTo>
                  <a:cubicBezTo>
                    <a:pt x="34" y="51"/>
                    <a:pt x="31" y="48"/>
                    <a:pt x="31" y="44"/>
                  </a:cubicBezTo>
                  <a:cubicBezTo>
                    <a:pt x="31" y="39"/>
                    <a:pt x="34" y="36"/>
                    <a:pt x="38" y="36"/>
                  </a:cubicBezTo>
                  <a:cubicBezTo>
                    <a:pt x="43" y="36"/>
                    <a:pt x="46" y="39"/>
                    <a:pt x="46" y="44"/>
                  </a:cubicBezTo>
                  <a:cubicBezTo>
                    <a:pt x="46" y="48"/>
                    <a:pt x="43" y="51"/>
                    <a:pt x="38" y="51"/>
                  </a:cubicBezTo>
                  <a:close/>
                  <a:moveTo>
                    <a:pt x="66" y="51"/>
                  </a:moveTo>
                  <a:cubicBezTo>
                    <a:pt x="62" y="51"/>
                    <a:pt x="58" y="48"/>
                    <a:pt x="58" y="44"/>
                  </a:cubicBezTo>
                  <a:cubicBezTo>
                    <a:pt x="58" y="39"/>
                    <a:pt x="62" y="36"/>
                    <a:pt x="66" y="36"/>
                  </a:cubicBezTo>
                  <a:cubicBezTo>
                    <a:pt x="70" y="36"/>
                    <a:pt x="74" y="39"/>
                    <a:pt x="74" y="44"/>
                  </a:cubicBezTo>
                  <a:cubicBezTo>
                    <a:pt x="74" y="48"/>
                    <a:pt x="70" y="51"/>
                    <a:pt x="66" y="51"/>
                  </a:cubicBezTo>
                  <a:close/>
                  <a:moveTo>
                    <a:pt x="93" y="51"/>
                  </a:moveTo>
                  <a:cubicBezTo>
                    <a:pt x="89" y="51"/>
                    <a:pt x="85" y="48"/>
                    <a:pt x="85" y="44"/>
                  </a:cubicBezTo>
                  <a:cubicBezTo>
                    <a:pt x="85" y="39"/>
                    <a:pt x="89" y="36"/>
                    <a:pt x="93" y="36"/>
                  </a:cubicBezTo>
                  <a:cubicBezTo>
                    <a:pt x="97" y="36"/>
                    <a:pt x="101" y="39"/>
                    <a:pt x="101" y="44"/>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5" name="Freeform 96">
              <a:extLst>
                <a:ext uri="{FF2B5EF4-FFF2-40B4-BE49-F238E27FC236}">
                  <a16:creationId xmlns:a16="http://schemas.microsoft.com/office/drawing/2014/main" id="{FC54A43E-D8AB-4007-B4CA-A693381C6AAC}"/>
                </a:ext>
              </a:extLst>
            </p:cNvPr>
            <p:cNvSpPr>
              <a:spLocks noEditPoints="1"/>
            </p:cNvSpPr>
            <p:nvPr/>
          </p:nvSpPr>
          <p:spPr bwMode="auto">
            <a:xfrm rot="18900000">
              <a:off x="1081033" y="398838"/>
              <a:ext cx="502731" cy="334478"/>
            </a:xfrm>
            <a:custGeom>
              <a:avLst/>
              <a:gdLst>
                <a:gd name="T0" fmla="*/ 87 w 131"/>
                <a:gd name="T1" fmla="*/ 0 h 87"/>
                <a:gd name="T2" fmla="*/ 44 w 131"/>
                <a:gd name="T3" fmla="*/ 0 h 87"/>
                <a:gd name="T4" fmla="*/ 0 w 131"/>
                <a:gd name="T5" fmla="*/ 44 h 87"/>
                <a:gd name="T6" fmla="*/ 0 w 131"/>
                <a:gd name="T7" fmla="*/ 44 h 87"/>
                <a:gd name="T8" fmla="*/ 44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8 w 131"/>
                <a:gd name="T31" fmla="*/ 44 h 87"/>
                <a:gd name="T32" fmla="*/ 65 w 131"/>
                <a:gd name="T33" fmla="*/ 36 h 87"/>
                <a:gd name="T34" fmla="*/ 73 w 131"/>
                <a:gd name="T35" fmla="*/ 44 h 87"/>
                <a:gd name="T36" fmla="*/ 65 w 131"/>
                <a:gd name="T37" fmla="*/ 51 h 87"/>
                <a:gd name="T38" fmla="*/ 93 w 131"/>
                <a:gd name="T39" fmla="*/ 51 h 87"/>
                <a:gd name="T40" fmla="*/ 85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20" y="0"/>
                    <a:pt x="0" y="19"/>
                    <a:pt x="0" y="44"/>
                  </a:cubicBezTo>
                  <a:cubicBezTo>
                    <a:pt x="0" y="44"/>
                    <a:pt x="0" y="44"/>
                    <a:pt x="0" y="44"/>
                  </a:cubicBezTo>
                  <a:cubicBezTo>
                    <a:pt x="0" y="68"/>
                    <a:pt x="20" y="87"/>
                    <a:pt x="44" y="87"/>
                  </a:cubicBezTo>
                  <a:cubicBezTo>
                    <a:pt x="87" y="87"/>
                    <a:pt x="87" y="87"/>
                    <a:pt x="87" y="87"/>
                  </a:cubicBezTo>
                  <a:cubicBezTo>
                    <a:pt x="111" y="87"/>
                    <a:pt x="131" y="68"/>
                    <a:pt x="131" y="44"/>
                  </a:cubicBezTo>
                  <a:cubicBezTo>
                    <a:pt x="131" y="44"/>
                    <a:pt x="131" y="44"/>
                    <a:pt x="131" y="44"/>
                  </a:cubicBezTo>
                  <a:cubicBezTo>
                    <a:pt x="131" y="19"/>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8" y="48"/>
                    <a:pt x="58" y="44"/>
                  </a:cubicBezTo>
                  <a:cubicBezTo>
                    <a:pt x="58" y="39"/>
                    <a:pt x="61" y="36"/>
                    <a:pt x="65" y="36"/>
                  </a:cubicBezTo>
                  <a:cubicBezTo>
                    <a:pt x="70" y="36"/>
                    <a:pt x="73" y="39"/>
                    <a:pt x="73" y="44"/>
                  </a:cubicBezTo>
                  <a:cubicBezTo>
                    <a:pt x="73" y="48"/>
                    <a:pt x="70" y="51"/>
                    <a:pt x="65" y="51"/>
                  </a:cubicBezTo>
                  <a:close/>
                  <a:moveTo>
                    <a:pt x="93" y="51"/>
                  </a:moveTo>
                  <a:cubicBezTo>
                    <a:pt x="89" y="51"/>
                    <a:pt x="85" y="48"/>
                    <a:pt x="85" y="44"/>
                  </a:cubicBezTo>
                  <a:cubicBezTo>
                    <a:pt x="85" y="39"/>
                    <a:pt x="89" y="36"/>
                    <a:pt x="93" y="36"/>
                  </a:cubicBezTo>
                  <a:cubicBezTo>
                    <a:pt x="97" y="36"/>
                    <a:pt x="101" y="39"/>
                    <a:pt x="101" y="44"/>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6" name="Freeform 109">
              <a:extLst>
                <a:ext uri="{FF2B5EF4-FFF2-40B4-BE49-F238E27FC236}">
                  <a16:creationId xmlns:a16="http://schemas.microsoft.com/office/drawing/2014/main" id="{019B196A-2838-4F32-8B8A-219C645D4083}"/>
                </a:ext>
              </a:extLst>
            </p:cNvPr>
            <p:cNvSpPr>
              <a:spLocks noEditPoints="1"/>
            </p:cNvSpPr>
            <p:nvPr/>
          </p:nvSpPr>
          <p:spPr bwMode="auto">
            <a:xfrm rot="18900000">
              <a:off x="220990" y="2154166"/>
              <a:ext cx="502731" cy="338533"/>
            </a:xfrm>
            <a:custGeom>
              <a:avLst/>
              <a:gdLst>
                <a:gd name="T0" fmla="*/ 87 w 131"/>
                <a:gd name="T1" fmla="*/ 0 h 88"/>
                <a:gd name="T2" fmla="*/ 43 w 131"/>
                <a:gd name="T3" fmla="*/ 0 h 88"/>
                <a:gd name="T4" fmla="*/ 0 w 131"/>
                <a:gd name="T5" fmla="*/ 44 h 88"/>
                <a:gd name="T6" fmla="*/ 0 w 131"/>
                <a:gd name="T7" fmla="*/ 44 h 88"/>
                <a:gd name="T8" fmla="*/ 43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6 w 131"/>
                <a:gd name="T25" fmla="*/ 44 h 88"/>
                <a:gd name="T26" fmla="*/ 38 w 131"/>
                <a:gd name="T27" fmla="*/ 52 h 88"/>
                <a:gd name="T28" fmla="*/ 65 w 131"/>
                <a:gd name="T29" fmla="*/ 52 h 88"/>
                <a:gd name="T30" fmla="*/ 58 w 131"/>
                <a:gd name="T31" fmla="*/ 44 h 88"/>
                <a:gd name="T32" fmla="*/ 65 w 131"/>
                <a:gd name="T33" fmla="*/ 36 h 88"/>
                <a:gd name="T34" fmla="*/ 73 w 131"/>
                <a:gd name="T35" fmla="*/ 44 h 88"/>
                <a:gd name="T36" fmla="*/ 65 w 131"/>
                <a:gd name="T37" fmla="*/ 52 h 88"/>
                <a:gd name="T38" fmla="*/ 93 w 131"/>
                <a:gd name="T39" fmla="*/ 52 h 88"/>
                <a:gd name="T40" fmla="*/ 85 w 131"/>
                <a:gd name="T41" fmla="*/ 44 h 88"/>
                <a:gd name="T42" fmla="*/ 93 w 131"/>
                <a:gd name="T43" fmla="*/ 36 h 88"/>
                <a:gd name="T44" fmla="*/ 100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3" y="0"/>
                    <a:pt x="43" y="0"/>
                    <a:pt x="43" y="0"/>
                  </a:cubicBezTo>
                  <a:cubicBezTo>
                    <a:pt x="19" y="0"/>
                    <a:pt x="0" y="20"/>
                    <a:pt x="0" y="44"/>
                  </a:cubicBezTo>
                  <a:cubicBezTo>
                    <a:pt x="0" y="44"/>
                    <a:pt x="0" y="44"/>
                    <a:pt x="0" y="44"/>
                  </a:cubicBezTo>
                  <a:cubicBezTo>
                    <a:pt x="0" y="68"/>
                    <a:pt x="19" y="88"/>
                    <a:pt x="43" y="88"/>
                  </a:cubicBezTo>
                  <a:cubicBezTo>
                    <a:pt x="87" y="88"/>
                    <a:pt x="87" y="88"/>
                    <a:pt x="87" y="88"/>
                  </a:cubicBezTo>
                  <a:cubicBezTo>
                    <a:pt x="111" y="88"/>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8" y="48"/>
                    <a:pt x="58" y="44"/>
                  </a:cubicBezTo>
                  <a:cubicBezTo>
                    <a:pt x="58" y="40"/>
                    <a:pt x="61" y="36"/>
                    <a:pt x="65" y="36"/>
                  </a:cubicBezTo>
                  <a:cubicBezTo>
                    <a:pt x="70" y="36"/>
                    <a:pt x="73" y="40"/>
                    <a:pt x="73" y="44"/>
                  </a:cubicBezTo>
                  <a:cubicBezTo>
                    <a:pt x="73" y="48"/>
                    <a:pt x="70" y="52"/>
                    <a:pt x="65" y="52"/>
                  </a:cubicBezTo>
                  <a:close/>
                  <a:moveTo>
                    <a:pt x="93" y="52"/>
                  </a:moveTo>
                  <a:cubicBezTo>
                    <a:pt x="88" y="52"/>
                    <a:pt x="85" y="48"/>
                    <a:pt x="85" y="44"/>
                  </a:cubicBezTo>
                  <a:cubicBezTo>
                    <a:pt x="85" y="40"/>
                    <a:pt x="88" y="36"/>
                    <a:pt x="93" y="36"/>
                  </a:cubicBezTo>
                  <a:cubicBezTo>
                    <a:pt x="97" y="36"/>
                    <a:pt x="100" y="40"/>
                    <a:pt x="100" y="44"/>
                  </a:cubicBezTo>
                  <a:cubicBezTo>
                    <a:pt x="100"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 name="Freeform 110">
              <a:extLst>
                <a:ext uri="{FF2B5EF4-FFF2-40B4-BE49-F238E27FC236}">
                  <a16:creationId xmlns:a16="http://schemas.microsoft.com/office/drawing/2014/main" id="{09D0EE0F-30E6-4330-AF09-2AF2AFBC9A7D}"/>
                </a:ext>
              </a:extLst>
            </p:cNvPr>
            <p:cNvSpPr>
              <a:spLocks noEditPoints="1"/>
            </p:cNvSpPr>
            <p:nvPr/>
          </p:nvSpPr>
          <p:spPr bwMode="auto">
            <a:xfrm rot="18900000">
              <a:off x="1088200" y="1286956"/>
              <a:ext cx="502731" cy="338533"/>
            </a:xfrm>
            <a:custGeom>
              <a:avLst/>
              <a:gdLst>
                <a:gd name="T0" fmla="*/ 88 w 131"/>
                <a:gd name="T1" fmla="*/ 0 h 88"/>
                <a:gd name="T2" fmla="*/ 44 w 131"/>
                <a:gd name="T3" fmla="*/ 0 h 88"/>
                <a:gd name="T4" fmla="*/ 0 w 131"/>
                <a:gd name="T5" fmla="*/ 44 h 88"/>
                <a:gd name="T6" fmla="*/ 0 w 131"/>
                <a:gd name="T7" fmla="*/ 44 h 88"/>
                <a:gd name="T8" fmla="*/ 44 w 131"/>
                <a:gd name="T9" fmla="*/ 88 h 88"/>
                <a:gd name="T10" fmla="*/ 88 w 131"/>
                <a:gd name="T11" fmla="*/ 88 h 88"/>
                <a:gd name="T12" fmla="*/ 131 w 131"/>
                <a:gd name="T13" fmla="*/ 44 h 88"/>
                <a:gd name="T14" fmla="*/ 131 w 131"/>
                <a:gd name="T15" fmla="*/ 44 h 88"/>
                <a:gd name="T16" fmla="*/ 88 w 131"/>
                <a:gd name="T17" fmla="*/ 0 h 88"/>
                <a:gd name="T18" fmla="*/ 39 w 131"/>
                <a:gd name="T19" fmla="*/ 52 h 88"/>
                <a:gd name="T20" fmla="*/ 31 w 131"/>
                <a:gd name="T21" fmla="*/ 44 h 88"/>
                <a:gd name="T22" fmla="*/ 39 w 131"/>
                <a:gd name="T23" fmla="*/ 36 h 88"/>
                <a:gd name="T24" fmla="*/ 46 w 131"/>
                <a:gd name="T25" fmla="*/ 44 h 88"/>
                <a:gd name="T26" fmla="*/ 39 w 131"/>
                <a:gd name="T27" fmla="*/ 52 h 88"/>
                <a:gd name="T28" fmla="*/ 66 w 131"/>
                <a:gd name="T29" fmla="*/ 52 h 88"/>
                <a:gd name="T30" fmla="*/ 58 w 131"/>
                <a:gd name="T31" fmla="*/ 44 h 88"/>
                <a:gd name="T32" fmla="*/ 66 w 131"/>
                <a:gd name="T33" fmla="*/ 36 h 88"/>
                <a:gd name="T34" fmla="*/ 74 w 131"/>
                <a:gd name="T35" fmla="*/ 44 h 88"/>
                <a:gd name="T36" fmla="*/ 66 w 131"/>
                <a:gd name="T37" fmla="*/ 52 h 88"/>
                <a:gd name="T38" fmla="*/ 93 w 131"/>
                <a:gd name="T39" fmla="*/ 52 h 88"/>
                <a:gd name="T40" fmla="*/ 86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8" y="0"/>
                  </a:moveTo>
                  <a:cubicBezTo>
                    <a:pt x="44" y="0"/>
                    <a:pt x="44" y="0"/>
                    <a:pt x="44" y="0"/>
                  </a:cubicBezTo>
                  <a:cubicBezTo>
                    <a:pt x="20" y="0"/>
                    <a:pt x="0" y="20"/>
                    <a:pt x="0" y="44"/>
                  </a:cubicBezTo>
                  <a:cubicBezTo>
                    <a:pt x="0" y="44"/>
                    <a:pt x="0" y="44"/>
                    <a:pt x="0" y="44"/>
                  </a:cubicBezTo>
                  <a:cubicBezTo>
                    <a:pt x="0" y="68"/>
                    <a:pt x="20" y="88"/>
                    <a:pt x="44" y="88"/>
                  </a:cubicBezTo>
                  <a:cubicBezTo>
                    <a:pt x="88" y="88"/>
                    <a:pt x="88" y="88"/>
                    <a:pt x="88" y="88"/>
                  </a:cubicBezTo>
                  <a:cubicBezTo>
                    <a:pt x="112" y="88"/>
                    <a:pt x="131" y="68"/>
                    <a:pt x="131" y="44"/>
                  </a:cubicBezTo>
                  <a:cubicBezTo>
                    <a:pt x="131" y="44"/>
                    <a:pt x="131" y="44"/>
                    <a:pt x="131" y="44"/>
                  </a:cubicBezTo>
                  <a:cubicBezTo>
                    <a:pt x="131" y="20"/>
                    <a:pt x="112" y="0"/>
                    <a:pt x="88" y="0"/>
                  </a:cubicBezTo>
                  <a:close/>
                  <a:moveTo>
                    <a:pt x="39" y="52"/>
                  </a:moveTo>
                  <a:cubicBezTo>
                    <a:pt x="34" y="52"/>
                    <a:pt x="31" y="48"/>
                    <a:pt x="31" y="44"/>
                  </a:cubicBezTo>
                  <a:cubicBezTo>
                    <a:pt x="31" y="40"/>
                    <a:pt x="34" y="36"/>
                    <a:pt x="39" y="36"/>
                  </a:cubicBezTo>
                  <a:cubicBezTo>
                    <a:pt x="43" y="36"/>
                    <a:pt x="46" y="40"/>
                    <a:pt x="46" y="44"/>
                  </a:cubicBezTo>
                  <a:cubicBezTo>
                    <a:pt x="46" y="48"/>
                    <a:pt x="43" y="52"/>
                    <a:pt x="39" y="52"/>
                  </a:cubicBezTo>
                  <a:close/>
                  <a:moveTo>
                    <a:pt x="66" y="52"/>
                  </a:moveTo>
                  <a:cubicBezTo>
                    <a:pt x="62" y="52"/>
                    <a:pt x="58" y="48"/>
                    <a:pt x="58" y="44"/>
                  </a:cubicBezTo>
                  <a:cubicBezTo>
                    <a:pt x="58" y="40"/>
                    <a:pt x="62" y="36"/>
                    <a:pt x="66" y="36"/>
                  </a:cubicBezTo>
                  <a:cubicBezTo>
                    <a:pt x="70" y="36"/>
                    <a:pt x="74" y="40"/>
                    <a:pt x="74" y="44"/>
                  </a:cubicBezTo>
                  <a:cubicBezTo>
                    <a:pt x="74" y="48"/>
                    <a:pt x="70" y="52"/>
                    <a:pt x="66" y="52"/>
                  </a:cubicBezTo>
                  <a:close/>
                  <a:moveTo>
                    <a:pt x="93" y="52"/>
                  </a:moveTo>
                  <a:cubicBezTo>
                    <a:pt x="89" y="52"/>
                    <a:pt x="86" y="48"/>
                    <a:pt x="86" y="44"/>
                  </a:cubicBezTo>
                  <a:cubicBezTo>
                    <a:pt x="86" y="40"/>
                    <a:pt x="89" y="36"/>
                    <a:pt x="93" y="36"/>
                  </a:cubicBezTo>
                  <a:cubicBezTo>
                    <a:pt x="98" y="36"/>
                    <a:pt x="101" y="40"/>
                    <a:pt x="101" y="44"/>
                  </a:cubicBezTo>
                  <a:cubicBezTo>
                    <a:pt x="101" y="48"/>
                    <a:pt x="98"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 name="Freeform 111">
              <a:extLst>
                <a:ext uri="{FF2B5EF4-FFF2-40B4-BE49-F238E27FC236}">
                  <a16:creationId xmlns:a16="http://schemas.microsoft.com/office/drawing/2014/main" id="{BD762B04-237B-4867-86BC-100D2E393487}"/>
                </a:ext>
              </a:extLst>
            </p:cNvPr>
            <p:cNvSpPr>
              <a:spLocks noEditPoints="1"/>
            </p:cNvSpPr>
            <p:nvPr/>
          </p:nvSpPr>
          <p:spPr bwMode="auto">
            <a:xfrm rot="18900000">
              <a:off x="1958277" y="416879"/>
              <a:ext cx="502731" cy="338533"/>
            </a:xfrm>
            <a:custGeom>
              <a:avLst/>
              <a:gdLst>
                <a:gd name="T0" fmla="*/ 87 w 131"/>
                <a:gd name="T1" fmla="*/ 0 h 88"/>
                <a:gd name="T2" fmla="*/ 44 w 131"/>
                <a:gd name="T3" fmla="*/ 0 h 88"/>
                <a:gd name="T4" fmla="*/ 0 w 131"/>
                <a:gd name="T5" fmla="*/ 44 h 88"/>
                <a:gd name="T6" fmla="*/ 0 w 131"/>
                <a:gd name="T7" fmla="*/ 44 h 88"/>
                <a:gd name="T8" fmla="*/ 44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6 w 131"/>
                <a:gd name="T25" fmla="*/ 44 h 88"/>
                <a:gd name="T26" fmla="*/ 38 w 131"/>
                <a:gd name="T27" fmla="*/ 52 h 88"/>
                <a:gd name="T28" fmla="*/ 66 w 131"/>
                <a:gd name="T29" fmla="*/ 52 h 88"/>
                <a:gd name="T30" fmla="*/ 58 w 131"/>
                <a:gd name="T31" fmla="*/ 44 h 88"/>
                <a:gd name="T32" fmla="*/ 66 w 131"/>
                <a:gd name="T33" fmla="*/ 36 h 88"/>
                <a:gd name="T34" fmla="*/ 73 w 131"/>
                <a:gd name="T35" fmla="*/ 44 h 88"/>
                <a:gd name="T36" fmla="*/ 66 w 131"/>
                <a:gd name="T37" fmla="*/ 52 h 88"/>
                <a:gd name="T38" fmla="*/ 93 w 131"/>
                <a:gd name="T39" fmla="*/ 52 h 88"/>
                <a:gd name="T40" fmla="*/ 85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4" y="0"/>
                    <a:pt x="44" y="0"/>
                    <a:pt x="44" y="0"/>
                  </a:cubicBezTo>
                  <a:cubicBezTo>
                    <a:pt x="20" y="0"/>
                    <a:pt x="0" y="20"/>
                    <a:pt x="0" y="44"/>
                  </a:cubicBezTo>
                  <a:cubicBezTo>
                    <a:pt x="0" y="44"/>
                    <a:pt x="0" y="44"/>
                    <a:pt x="0" y="44"/>
                  </a:cubicBezTo>
                  <a:cubicBezTo>
                    <a:pt x="0" y="68"/>
                    <a:pt x="20" y="88"/>
                    <a:pt x="44" y="88"/>
                  </a:cubicBezTo>
                  <a:cubicBezTo>
                    <a:pt x="87" y="88"/>
                    <a:pt x="87" y="88"/>
                    <a:pt x="87" y="88"/>
                  </a:cubicBezTo>
                  <a:cubicBezTo>
                    <a:pt x="112" y="88"/>
                    <a:pt x="131" y="68"/>
                    <a:pt x="131" y="44"/>
                  </a:cubicBezTo>
                  <a:cubicBezTo>
                    <a:pt x="131" y="44"/>
                    <a:pt x="131" y="44"/>
                    <a:pt x="131" y="44"/>
                  </a:cubicBezTo>
                  <a:cubicBezTo>
                    <a:pt x="131" y="20"/>
                    <a:pt x="112"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6" y="52"/>
                  </a:moveTo>
                  <a:cubicBezTo>
                    <a:pt x="61" y="52"/>
                    <a:pt x="58" y="48"/>
                    <a:pt x="58" y="44"/>
                  </a:cubicBezTo>
                  <a:cubicBezTo>
                    <a:pt x="58" y="40"/>
                    <a:pt x="61" y="36"/>
                    <a:pt x="66" y="36"/>
                  </a:cubicBezTo>
                  <a:cubicBezTo>
                    <a:pt x="70" y="36"/>
                    <a:pt x="73" y="40"/>
                    <a:pt x="73" y="44"/>
                  </a:cubicBezTo>
                  <a:cubicBezTo>
                    <a:pt x="73" y="48"/>
                    <a:pt x="70" y="52"/>
                    <a:pt x="66"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9" name="Freeform 124">
              <a:extLst>
                <a:ext uri="{FF2B5EF4-FFF2-40B4-BE49-F238E27FC236}">
                  <a16:creationId xmlns:a16="http://schemas.microsoft.com/office/drawing/2014/main" id="{A9424394-E460-4059-8997-1E0E468B8694}"/>
                </a:ext>
              </a:extLst>
            </p:cNvPr>
            <p:cNvSpPr>
              <a:spLocks noEditPoints="1"/>
            </p:cNvSpPr>
            <p:nvPr/>
          </p:nvSpPr>
          <p:spPr bwMode="auto">
            <a:xfrm rot="18900000">
              <a:off x="241058" y="3033437"/>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2 h 87"/>
                <a:gd name="T20" fmla="*/ 30 w 131"/>
                <a:gd name="T21" fmla="*/ 44 h 87"/>
                <a:gd name="T22" fmla="*/ 38 w 131"/>
                <a:gd name="T23" fmla="*/ 36 h 87"/>
                <a:gd name="T24" fmla="*/ 46 w 131"/>
                <a:gd name="T25" fmla="*/ 44 h 87"/>
                <a:gd name="T26" fmla="*/ 38 w 131"/>
                <a:gd name="T27" fmla="*/ 52 h 87"/>
                <a:gd name="T28" fmla="*/ 65 w 131"/>
                <a:gd name="T29" fmla="*/ 52 h 87"/>
                <a:gd name="T30" fmla="*/ 57 w 131"/>
                <a:gd name="T31" fmla="*/ 44 h 87"/>
                <a:gd name="T32" fmla="*/ 65 w 131"/>
                <a:gd name="T33" fmla="*/ 36 h 87"/>
                <a:gd name="T34" fmla="*/ 73 w 131"/>
                <a:gd name="T35" fmla="*/ 44 h 87"/>
                <a:gd name="T36" fmla="*/ 65 w 131"/>
                <a:gd name="T37" fmla="*/ 52 h 87"/>
                <a:gd name="T38" fmla="*/ 93 w 131"/>
                <a:gd name="T39" fmla="*/ 52 h 87"/>
                <a:gd name="T40" fmla="*/ 85 w 131"/>
                <a:gd name="T41" fmla="*/ 44 h 87"/>
                <a:gd name="T42" fmla="*/ 93 w 131"/>
                <a:gd name="T43" fmla="*/ 36 h 87"/>
                <a:gd name="T44" fmla="*/ 100 w 131"/>
                <a:gd name="T45" fmla="*/ 44 h 87"/>
                <a:gd name="T46" fmla="*/ 93 w 131"/>
                <a:gd name="T47" fmla="*/ 5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7" y="48"/>
                    <a:pt x="57" y="44"/>
                  </a:cubicBezTo>
                  <a:cubicBezTo>
                    <a:pt x="57" y="40"/>
                    <a:pt x="61" y="36"/>
                    <a:pt x="65" y="36"/>
                  </a:cubicBezTo>
                  <a:cubicBezTo>
                    <a:pt x="69" y="36"/>
                    <a:pt x="73" y="40"/>
                    <a:pt x="73" y="44"/>
                  </a:cubicBezTo>
                  <a:cubicBezTo>
                    <a:pt x="73" y="48"/>
                    <a:pt x="69" y="52"/>
                    <a:pt x="65" y="52"/>
                  </a:cubicBezTo>
                  <a:close/>
                  <a:moveTo>
                    <a:pt x="93" y="52"/>
                  </a:moveTo>
                  <a:cubicBezTo>
                    <a:pt x="88" y="52"/>
                    <a:pt x="85" y="48"/>
                    <a:pt x="85" y="44"/>
                  </a:cubicBezTo>
                  <a:cubicBezTo>
                    <a:pt x="85" y="40"/>
                    <a:pt x="88" y="36"/>
                    <a:pt x="93" y="36"/>
                  </a:cubicBezTo>
                  <a:cubicBezTo>
                    <a:pt x="97" y="36"/>
                    <a:pt x="100" y="40"/>
                    <a:pt x="100" y="44"/>
                  </a:cubicBezTo>
                  <a:cubicBezTo>
                    <a:pt x="100"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0" name="Freeform 125">
              <a:extLst>
                <a:ext uri="{FF2B5EF4-FFF2-40B4-BE49-F238E27FC236}">
                  <a16:creationId xmlns:a16="http://schemas.microsoft.com/office/drawing/2014/main" id="{DE7638E5-5F54-4B4D-852E-8C5D2C7D95A9}"/>
                </a:ext>
              </a:extLst>
            </p:cNvPr>
            <p:cNvSpPr>
              <a:spLocks noEditPoints="1"/>
            </p:cNvSpPr>
            <p:nvPr/>
          </p:nvSpPr>
          <p:spPr bwMode="auto">
            <a:xfrm rot="18900000">
              <a:off x="1108268" y="2166227"/>
              <a:ext cx="502731" cy="334478"/>
            </a:xfrm>
            <a:custGeom>
              <a:avLst/>
              <a:gdLst>
                <a:gd name="T0" fmla="*/ 88 w 131"/>
                <a:gd name="T1" fmla="*/ 0 h 87"/>
                <a:gd name="T2" fmla="*/ 44 w 131"/>
                <a:gd name="T3" fmla="*/ 0 h 87"/>
                <a:gd name="T4" fmla="*/ 0 w 131"/>
                <a:gd name="T5" fmla="*/ 44 h 87"/>
                <a:gd name="T6" fmla="*/ 0 w 131"/>
                <a:gd name="T7" fmla="*/ 44 h 87"/>
                <a:gd name="T8" fmla="*/ 44 w 131"/>
                <a:gd name="T9" fmla="*/ 87 h 87"/>
                <a:gd name="T10" fmla="*/ 88 w 131"/>
                <a:gd name="T11" fmla="*/ 87 h 87"/>
                <a:gd name="T12" fmla="*/ 131 w 131"/>
                <a:gd name="T13" fmla="*/ 44 h 87"/>
                <a:gd name="T14" fmla="*/ 131 w 131"/>
                <a:gd name="T15" fmla="*/ 44 h 87"/>
                <a:gd name="T16" fmla="*/ 88 w 131"/>
                <a:gd name="T17" fmla="*/ 0 h 87"/>
                <a:gd name="T18" fmla="*/ 38 w 131"/>
                <a:gd name="T19" fmla="*/ 52 h 87"/>
                <a:gd name="T20" fmla="*/ 31 w 131"/>
                <a:gd name="T21" fmla="*/ 44 h 87"/>
                <a:gd name="T22" fmla="*/ 38 w 131"/>
                <a:gd name="T23" fmla="*/ 36 h 87"/>
                <a:gd name="T24" fmla="*/ 46 w 131"/>
                <a:gd name="T25" fmla="*/ 44 h 87"/>
                <a:gd name="T26" fmla="*/ 38 w 131"/>
                <a:gd name="T27" fmla="*/ 52 h 87"/>
                <a:gd name="T28" fmla="*/ 66 w 131"/>
                <a:gd name="T29" fmla="*/ 52 h 87"/>
                <a:gd name="T30" fmla="*/ 58 w 131"/>
                <a:gd name="T31" fmla="*/ 44 h 87"/>
                <a:gd name="T32" fmla="*/ 66 w 131"/>
                <a:gd name="T33" fmla="*/ 36 h 87"/>
                <a:gd name="T34" fmla="*/ 74 w 131"/>
                <a:gd name="T35" fmla="*/ 44 h 87"/>
                <a:gd name="T36" fmla="*/ 66 w 131"/>
                <a:gd name="T37" fmla="*/ 52 h 87"/>
                <a:gd name="T38" fmla="*/ 93 w 131"/>
                <a:gd name="T39" fmla="*/ 52 h 87"/>
                <a:gd name="T40" fmla="*/ 85 w 131"/>
                <a:gd name="T41" fmla="*/ 44 h 87"/>
                <a:gd name="T42" fmla="*/ 93 w 131"/>
                <a:gd name="T43" fmla="*/ 36 h 87"/>
                <a:gd name="T44" fmla="*/ 101 w 131"/>
                <a:gd name="T45" fmla="*/ 44 h 87"/>
                <a:gd name="T46" fmla="*/ 93 w 131"/>
                <a:gd name="T47" fmla="*/ 5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20"/>
                    <a:pt x="0" y="44"/>
                  </a:cubicBezTo>
                  <a:cubicBezTo>
                    <a:pt x="0" y="44"/>
                    <a:pt x="0" y="44"/>
                    <a:pt x="0" y="44"/>
                  </a:cubicBezTo>
                  <a:cubicBezTo>
                    <a:pt x="0" y="68"/>
                    <a:pt x="20" y="87"/>
                    <a:pt x="44" y="87"/>
                  </a:cubicBezTo>
                  <a:cubicBezTo>
                    <a:pt x="88" y="87"/>
                    <a:pt x="88" y="87"/>
                    <a:pt x="88" y="87"/>
                  </a:cubicBezTo>
                  <a:cubicBezTo>
                    <a:pt x="112" y="87"/>
                    <a:pt x="131" y="68"/>
                    <a:pt x="131" y="44"/>
                  </a:cubicBezTo>
                  <a:cubicBezTo>
                    <a:pt x="131" y="44"/>
                    <a:pt x="131" y="44"/>
                    <a:pt x="131" y="44"/>
                  </a:cubicBezTo>
                  <a:cubicBezTo>
                    <a:pt x="131" y="20"/>
                    <a:pt x="112" y="0"/>
                    <a:pt x="88" y="0"/>
                  </a:cubicBezTo>
                  <a:close/>
                  <a:moveTo>
                    <a:pt x="38" y="52"/>
                  </a:moveTo>
                  <a:cubicBezTo>
                    <a:pt x="34" y="52"/>
                    <a:pt x="31" y="48"/>
                    <a:pt x="31" y="44"/>
                  </a:cubicBezTo>
                  <a:cubicBezTo>
                    <a:pt x="31" y="40"/>
                    <a:pt x="34" y="36"/>
                    <a:pt x="38" y="36"/>
                  </a:cubicBezTo>
                  <a:cubicBezTo>
                    <a:pt x="43" y="36"/>
                    <a:pt x="46" y="40"/>
                    <a:pt x="46" y="44"/>
                  </a:cubicBezTo>
                  <a:cubicBezTo>
                    <a:pt x="46" y="48"/>
                    <a:pt x="43" y="52"/>
                    <a:pt x="38" y="52"/>
                  </a:cubicBezTo>
                  <a:close/>
                  <a:moveTo>
                    <a:pt x="66" y="52"/>
                  </a:moveTo>
                  <a:cubicBezTo>
                    <a:pt x="62" y="52"/>
                    <a:pt x="58" y="48"/>
                    <a:pt x="58" y="44"/>
                  </a:cubicBezTo>
                  <a:cubicBezTo>
                    <a:pt x="58" y="40"/>
                    <a:pt x="62" y="36"/>
                    <a:pt x="66" y="36"/>
                  </a:cubicBezTo>
                  <a:cubicBezTo>
                    <a:pt x="70" y="36"/>
                    <a:pt x="74" y="40"/>
                    <a:pt x="74" y="44"/>
                  </a:cubicBezTo>
                  <a:cubicBezTo>
                    <a:pt x="74" y="48"/>
                    <a:pt x="70" y="52"/>
                    <a:pt x="66"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1" name="Freeform 126">
              <a:extLst>
                <a:ext uri="{FF2B5EF4-FFF2-40B4-BE49-F238E27FC236}">
                  <a16:creationId xmlns:a16="http://schemas.microsoft.com/office/drawing/2014/main" id="{D7E78AD8-53C7-49FB-A2DE-D8AF511D01E6}"/>
                </a:ext>
              </a:extLst>
            </p:cNvPr>
            <p:cNvSpPr>
              <a:spLocks noEditPoints="1"/>
            </p:cNvSpPr>
            <p:nvPr/>
          </p:nvSpPr>
          <p:spPr bwMode="auto">
            <a:xfrm rot="18900000">
              <a:off x="1978345" y="1296150"/>
              <a:ext cx="502731" cy="334478"/>
            </a:xfrm>
            <a:custGeom>
              <a:avLst/>
              <a:gdLst>
                <a:gd name="T0" fmla="*/ 87 w 131"/>
                <a:gd name="T1" fmla="*/ 0 h 87"/>
                <a:gd name="T2" fmla="*/ 44 w 131"/>
                <a:gd name="T3" fmla="*/ 0 h 87"/>
                <a:gd name="T4" fmla="*/ 0 w 131"/>
                <a:gd name="T5" fmla="*/ 44 h 87"/>
                <a:gd name="T6" fmla="*/ 0 w 131"/>
                <a:gd name="T7" fmla="*/ 44 h 87"/>
                <a:gd name="T8" fmla="*/ 44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2 h 87"/>
                <a:gd name="T20" fmla="*/ 30 w 131"/>
                <a:gd name="T21" fmla="*/ 44 h 87"/>
                <a:gd name="T22" fmla="*/ 38 w 131"/>
                <a:gd name="T23" fmla="*/ 36 h 87"/>
                <a:gd name="T24" fmla="*/ 46 w 131"/>
                <a:gd name="T25" fmla="*/ 44 h 87"/>
                <a:gd name="T26" fmla="*/ 38 w 131"/>
                <a:gd name="T27" fmla="*/ 52 h 87"/>
                <a:gd name="T28" fmla="*/ 65 w 131"/>
                <a:gd name="T29" fmla="*/ 52 h 87"/>
                <a:gd name="T30" fmla="*/ 58 w 131"/>
                <a:gd name="T31" fmla="*/ 44 h 87"/>
                <a:gd name="T32" fmla="*/ 65 w 131"/>
                <a:gd name="T33" fmla="*/ 36 h 87"/>
                <a:gd name="T34" fmla="*/ 73 w 131"/>
                <a:gd name="T35" fmla="*/ 44 h 87"/>
                <a:gd name="T36" fmla="*/ 65 w 131"/>
                <a:gd name="T37" fmla="*/ 52 h 87"/>
                <a:gd name="T38" fmla="*/ 93 w 131"/>
                <a:gd name="T39" fmla="*/ 52 h 87"/>
                <a:gd name="T40" fmla="*/ 85 w 131"/>
                <a:gd name="T41" fmla="*/ 44 h 87"/>
                <a:gd name="T42" fmla="*/ 93 w 131"/>
                <a:gd name="T43" fmla="*/ 36 h 87"/>
                <a:gd name="T44" fmla="*/ 101 w 131"/>
                <a:gd name="T45" fmla="*/ 44 h 87"/>
                <a:gd name="T46" fmla="*/ 93 w 131"/>
                <a:gd name="T47" fmla="*/ 5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20" y="0"/>
                    <a:pt x="0" y="20"/>
                    <a:pt x="0" y="44"/>
                  </a:cubicBezTo>
                  <a:cubicBezTo>
                    <a:pt x="0" y="44"/>
                    <a:pt x="0" y="44"/>
                    <a:pt x="0" y="44"/>
                  </a:cubicBezTo>
                  <a:cubicBezTo>
                    <a:pt x="0" y="68"/>
                    <a:pt x="20" y="87"/>
                    <a:pt x="44"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8" y="48"/>
                    <a:pt x="58" y="44"/>
                  </a:cubicBezTo>
                  <a:cubicBezTo>
                    <a:pt x="58" y="40"/>
                    <a:pt x="61" y="36"/>
                    <a:pt x="65" y="36"/>
                  </a:cubicBezTo>
                  <a:cubicBezTo>
                    <a:pt x="70" y="36"/>
                    <a:pt x="73" y="40"/>
                    <a:pt x="73" y="44"/>
                  </a:cubicBezTo>
                  <a:cubicBezTo>
                    <a:pt x="73" y="48"/>
                    <a:pt x="70" y="52"/>
                    <a:pt x="65"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2" name="Freeform 127">
              <a:extLst>
                <a:ext uri="{FF2B5EF4-FFF2-40B4-BE49-F238E27FC236}">
                  <a16:creationId xmlns:a16="http://schemas.microsoft.com/office/drawing/2014/main" id="{B09AA77F-AAE9-452E-8D50-0C3BAE24229E}"/>
                </a:ext>
              </a:extLst>
            </p:cNvPr>
            <p:cNvSpPr>
              <a:spLocks noEditPoints="1"/>
            </p:cNvSpPr>
            <p:nvPr/>
          </p:nvSpPr>
          <p:spPr bwMode="auto">
            <a:xfrm rot="18900000">
              <a:off x="2848422" y="426073"/>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2 h 87"/>
                <a:gd name="T20" fmla="*/ 30 w 131"/>
                <a:gd name="T21" fmla="*/ 44 h 87"/>
                <a:gd name="T22" fmla="*/ 38 w 131"/>
                <a:gd name="T23" fmla="*/ 36 h 87"/>
                <a:gd name="T24" fmla="*/ 46 w 131"/>
                <a:gd name="T25" fmla="*/ 44 h 87"/>
                <a:gd name="T26" fmla="*/ 38 w 131"/>
                <a:gd name="T27" fmla="*/ 52 h 87"/>
                <a:gd name="T28" fmla="*/ 65 w 131"/>
                <a:gd name="T29" fmla="*/ 52 h 87"/>
                <a:gd name="T30" fmla="*/ 57 w 131"/>
                <a:gd name="T31" fmla="*/ 44 h 87"/>
                <a:gd name="T32" fmla="*/ 65 w 131"/>
                <a:gd name="T33" fmla="*/ 36 h 87"/>
                <a:gd name="T34" fmla="*/ 73 w 131"/>
                <a:gd name="T35" fmla="*/ 44 h 87"/>
                <a:gd name="T36" fmla="*/ 65 w 131"/>
                <a:gd name="T37" fmla="*/ 52 h 87"/>
                <a:gd name="T38" fmla="*/ 92 w 131"/>
                <a:gd name="T39" fmla="*/ 52 h 87"/>
                <a:gd name="T40" fmla="*/ 85 w 131"/>
                <a:gd name="T41" fmla="*/ 44 h 87"/>
                <a:gd name="T42" fmla="*/ 92 w 131"/>
                <a:gd name="T43" fmla="*/ 36 h 87"/>
                <a:gd name="T44" fmla="*/ 100 w 131"/>
                <a:gd name="T45" fmla="*/ 44 h 87"/>
                <a:gd name="T46" fmla="*/ 92 w 131"/>
                <a:gd name="T47" fmla="*/ 5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7" y="48"/>
                    <a:pt x="57" y="44"/>
                  </a:cubicBezTo>
                  <a:cubicBezTo>
                    <a:pt x="57" y="40"/>
                    <a:pt x="61" y="36"/>
                    <a:pt x="65" y="36"/>
                  </a:cubicBezTo>
                  <a:cubicBezTo>
                    <a:pt x="69" y="36"/>
                    <a:pt x="73" y="40"/>
                    <a:pt x="73" y="44"/>
                  </a:cubicBezTo>
                  <a:cubicBezTo>
                    <a:pt x="73" y="48"/>
                    <a:pt x="69" y="52"/>
                    <a:pt x="65" y="52"/>
                  </a:cubicBezTo>
                  <a:close/>
                  <a:moveTo>
                    <a:pt x="92" y="52"/>
                  </a:moveTo>
                  <a:cubicBezTo>
                    <a:pt x="88" y="52"/>
                    <a:pt x="85" y="48"/>
                    <a:pt x="85" y="44"/>
                  </a:cubicBezTo>
                  <a:cubicBezTo>
                    <a:pt x="85" y="40"/>
                    <a:pt x="88" y="36"/>
                    <a:pt x="92" y="36"/>
                  </a:cubicBezTo>
                  <a:cubicBezTo>
                    <a:pt x="97" y="36"/>
                    <a:pt x="100" y="40"/>
                    <a:pt x="100" y="44"/>
                  </a:cubicBezTo>
                  <a:cubicBezTo>
                    <a:pt x="100" y="48"/>
                    <a:pt x="97" y="52"/>
                    <a:pt x="92"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3" name="Freeform 138">
              <a:extLst>
                <a:ext uri="{FF2B5EF4-FFF2-40B4-BE49-F238E27FC236}">
                  <a16:creationId xmlns:a16="http://schemas.microsoft.com/office/drawing/2014/main" id="{3FB010C8-6BD7-48C5-B318-50DE29E936FC}"/>
                </a:ext>
              </a:extLst>
            </p:cNvPr>
            <p:cNvSpPr>
              <a:spLocks noEditPoints="1"/>
            </p:cNvSpPr>
            <p:nvPr/>
          </p:nvSpPr>
          <p:spPr bwMode="auto">
            <a:xfrm rot="18900000">
              <a:off x="249658" y="3925015"/>
              <a:ext cx="502731" cy="334478"/>
            </a:xfrm>
            <a:custGeom>
              <a:avLst/>
              <a:gdLst>
                <a:gd name="T0" fmla="*/ 87 w 131"/>
                <a:gd name="T1" fmla="*/ 0 h 87"/>
                <a:gd name="T2" fmla="*/ 44 w 131"/>
                <a:gd name="T3" fmla="*/ 0 h 87"/>
                <a:gd name="T4" fmla="*/ 0 w 131"/>
                <a:gd name="T5" fmla="*/ 43 h 87"/>
                <a:gd name="T6" fmla="*/ 0 w 131"/>
                <a:gd name="T7" fmla="*/ 43 h 87"/>
                <a:gd name="T8" fmla="*/ 44 w 131"/>
                <a:gd name="T9" fmla="*/ 87 h 87"/>
                <a:gd name="T10" fmla="*/ 87 w 131"/>
                <a:gd name="T11" fmla="*/ 87 h 87"/>
                <a:gd name="T12" fmla="*/ 131 w 131"/>
                <a:gd name="T13" fmla="*/ 43 h 87"/>
                <a:gd name="T14" fmla="*/ 131 w 131"/>
                <a:gd name="T15" fmla="*/ 43 h 87"/>
                <a:gd name="T16" fmla="*/ 87 w 131"/>
                <a:gd name="T17" fmla="*/ 0 h 87"/>
                <a:gd name="T18" fmla="*/ 38 w 131"/>
                <a:gd name="T19" fmla="*/ 51 h 87"/>
                <a:gd name="T20" fmla="*/ 31 w 131"/>
                <a:gd name="T21" fmla="*/ 43 h 87"/>
                <a:gd name="T22" fmla="*/ 38 w 131"/>
                <a:gd name="T23" fmla="*/ 36 h 87"/>
                <a:gd name="T24" fmla="*/ 46 w 131"/>
                <a:gd name="T25" fmla="*/ 43 h 87"/>
                <a:gd name="T26" fmla="*/ 38 w 131"/>
                <a:gd name="T27" fmla="*/ 51 h 87"/>
                <a:gd name="T28" fmla="*/ 66 w 131"/>
                <a:gd name="T29" fmla="*/ 51 h 87"/>
                <a:gd name="T30" fmla="*/ 58 w 131"/>
                <a:gd name="T31" fmla="*/ 43 h 87"/>
                <a:gd name="T32" fmla="*/ 66 w 131"/>
                <a:gd name="T33" fmla="*/ 36 h 87"/>
                <a:gd name="T34" fmla="*/ 73 w 131"/>
                <a:gd name="T35" fmla="*/ 43 h 87"/>
                <a:gd name="T36" fmla="*/ 66 w 131"/>
                <a:gd name="T37" fmla="*/ 51 h 87"/>
                <a:gd name="T38" fmla="*/ 93 w 131"/>
                <a:gd name="T39" fmla="*/ 51 h 87"/>
                <a:gd name="T40" fmla="*/ 85 w 131"/>
                <a:gd name="T41" fmla="*/ 43 h 87"/>
                <a:gd name="T42" fmla="*/ 93 w 131"/>
                <a:gd name="T43" fmla="*/ 36 h 87"/>
                <a:gd name="T44" fmla="*/ 101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20" y="0"/>
                    <a:pt x="0" y="19"/>
                    <a:pt x="0" y="43"/>
                  </a:cubicBezTo>
                  <a:cubicBezTo>
                    <a:pt x="0" y="43"/>
                    <a:pt x="0" y="43"/>
                    <a:pt x="0" y="43"/>
                  </a:cubicBezTo>
                  <a:cubicBezTo>
                    <a:pt x="0" y="67"/>
                    <a:pt x="20" y="87"/>
                    <a:pt x="44" y="87"/>
                  </a:cubicBezTo>
                  <a:cubicBezTo>
                    <a:pt x="87" y="87"/>
                    <a:pt x="87" y="87"/>
                    <a:pt x="87" y="87"/>
                  </a:cubicBezTo>
                  <a:cubicBezTo>
                    <a:pt x="112" y="87"/>
                    <a:pt x="131" y="67"/>
                    <a:pt x="131" y="43"/>
                  </a:cubicBezTo>
                  <a:cubicBezTo>
                    <a:pt x="131" y="43"/>
                    <a:pt x="131" y="43"/>
                    <a:pt x="131" y="43"/>
                  </a:cubicBezTo>
                  <a:cubicBezTo>
                    <a:pt x="131" y="19"/>
                    <a:pt x="112" y="0"/>
                    <a:pt x="87" y="0"/>
                  </a:cubicBezTo>
                  <a:close/>
                  <a:moveTo>
                    <a:pt x="38" y="51"/>
                  </a:moveTo>
                  <a:cubicBezTo>
                    <a:pt x="34" y="51"/>
                    <a:pt x="31" y="48"/>
                    <a:pt x="31" y="43"/>
                  </a:cubicBezTo>
                  <a:cubicBezTo>
                    <a:pt x="31" y="39"/>
                    <a:pt x="34" y="36"/>
                    <a:pt x="38" y="36"/>
                  </a:cubicBezTo>
                  <a:cubicBezTo>
                    <a:pt x="43" y="36"/>
                    <a:pt x="46" y="39"/>
                    <a:pt x="46" y="43"/>
                  </a:cubicBezTo>
                  <a:cubicBezTo>
                    <a:pt x="46" y="48"/>
                    <a:pt x="43" y="51"/>
                    <a:pt x="38" y="51"/>
                  </a:cubicBezTo>
                  <a:close/>
                  <a:moveTo>
                    <a:pt x="66" y="51"/>
                  </a:moveTo>
                  <a:cubicBezTo>
                    <a:pt x="61" y="51"/>
                    <a:pt x="58" y="48"/>
                    <a:pt x="58" y="43"/>
                  </a:cubicBezTo>
                  <a:cubicBezTo>
                    <a:pt x="58" y="39"/>
                    <a:pt x="61" y="36"/>
                    <a:pt x="66" y="36"/>
                  </a:cubicBezTo>
                  <a:cubicBezTo>
                    <a:pt x="70" y="36"/>
                    <a:pt x="73" y="39"/>
                    <a:pt x="73" y="43"/>
                  </a:cubicBezTo>
                  <a:cubicBezTo>
                    <a:pt x="73" y="48"/>
                    <a:pt x="70" y="51"/>
                    <a:pt x="66" y="51"/>
                  </a:cubicBezTo>
                  <a:close/>
                  <a:moveTo>
                    <a:pt x="93" y="51"/>
                  </a:moveTo>
                  <a:cubicBezTo>
                    <a:pt x="89" y="51"/>
                    <a:pt x="85" y="48"/>
                    <a:pt x="85" y="43"/>
                  </a:cubicBezTo>
                  <a:cubicBezTo>
                    <a:pt x="85" y="39"/>
                    <a:pt x="89" y="36"/>
                    <a:pt x="93" y="36"/>
                  </a:cubicBezTo>
                  <a:cubicBezTo>
                    <a:pt x="97" y="36"/>
                    <a:pt x="101" y="39"/>
                    <a:pt x="101" y="43"/>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4" name="Freeform 139">
              <a:extLst>
                <a:ext uri="{FF2B5EF4-FFF2-40B4-BE49-F238E27FC236}">
                  <a16:creationId xmlns:a16="http://schemas.microsoft.com/office/drawing/2014/main" id="{B8CE9421-865B-429B-82B2-B1D392C2E283}"/>
                </a:ext>
              </a:extLst>
            </p:cNvPr>
            <p:cNvSpPr>
              <a:spLocks noEditPoints="1"/>
            </p:cNvSpPr>
            <p:nvPr/>
          </p:nvSpPr>
          <p:spPr bwMode="auto">
            <a:xfrm rot="18900000">
              <a:off x="1119735" y="3054938"/>
              <a:ext cx="502731" cy="334478"/>
            </a:xfrm>
            <a:custGeom>
              <a:avLst/>
              <a:gdLst>
                <a:gd name="T0" fmla="*/ 87 w 131"/>
                <a:gd name="T1" fmla="*/ 0 h 87"/>
                <a:gd name="T2" fmla="*/ 43 w 131"/>
                <a:gd name="T3" fmla="*/ 0 h 87"/>
                <a:gd name="T4" fmla="*/ 0 w 131"/>
                <a:gd name="T5" fmla="*/ 43 h 87"/>
                <a:gd name="T6" fmla="*/ 0 w 131"/>
                <a:gd name="T7" fmla="*/ 43 h 87"/>
                <a:gd name="T8" fmla="*/ 43 w 131"/>
                <a:gd name="T9" fmla="*/ 87 h 87"/>
                <a:gd name="T10" fmla="*/ 87 w 131"/>
                <a:gd name="T11" fmla="*/ 87 h 87"/>
                <a:gd name="T12" fmla="*/ 131 w 131"/>
                <a:gd name="T13" fmla="*/ 43 h 87"/>
                <a:gd name="T14" fmla="*/ 131 w 131"/>
                <a:gd name="T15" fmla="*/ 43 h 87"/>
                <a:gd name="T16" fmla="*/ 87 w 131"/>
                <a:gd name="T17" fmla="*/ 0 h 87"/>
                <a:gd name="T18" fmla="*/ 38 w 131"/>
                <a:gd name="T19" fmla="*/ 51 h 87"/>
                <a:gd name="T20" fmla="*/ 30 w 131"/>
                <a:gd name="T21" fmla="*/ 43 h 87"/>
                <a:gd name="T22" fmla="*/ 38 w 131"/>
                <a:gd name="T23" fmla="*/ 36 h 87"/>
                <a:gd name="T24" fmla="*/ 46 w 131"/>
                <a:gd name="T25" fmla="*/ 43 h 87"/>
                <a:gd name="T26" fmla="*/ 38 w 131"/>
                <a:gd name="T27" fmla="*/ 51 h 87"/>
                <a:gd name="T28" fmla="*/ 65 w 131"/>
                <a:gd name="T29" fmla="*/ 51 h 87"/>
                <a:gd name="T30" fmla="*/ 58 w 131"/>
                <a:gd name="T31" fmla="*/ 43 h 87"/>
                <a:gd name="T32" fmla="*/ 65 w 131"/>
                <a:gd name="T33" fmla="*/ 36 h 87"/>
                <a:gd name="T34" fmla="*/ 73 w 131"/>
                <a:gd name="T35" fmla="*/ 43 h 87"/>
                <a:gd name="T36" fmla="*/ 65 w 131"/>
                <a:gd name="T37" fmla="*/ 51 h 87"/>
                <a:gd name="T38" fmla="*/ 93 w 131"/>
                <a:gd name="T39" fmla="*/ 51 h 87"/>
                <a:gd name="T40" fmla="*/ 85 w 131"/>
                <a:gd name="T41" fmla="*/ 43 h 87"/>
                <a:gd name="T42" fmla="*/ 93 w 131"/>
                <a:gd name="T43" fmla="*/ 36 h 87"/>
                <a:gd name="T44" fmla="*/ 100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19"/>
                    <a:pt x="0" y="43"/>
                  </a:cubicBezTo>
                  <a:cubicBezTo>
                    <a:pt x="0" y="43"/>
                    <a:pt x="0" y="43"/>
                    <a:pt x="0" y="43"/>
                  </a:cubicBezTo>
                  <a:cubicBezTo>
                    <a:pt x="0" y="67"/>
                    <a:pt x="19" y="87"/>
                    <a:pt x="43" y="87"/>
                  </a:cubicBezTo>
                  <a:cubicBezTo>
                    <a:pt x="87" y="87"/>
                    <a:pt x="87" y="87"/>
                    <a:pt x="87" y="87"/>
                  </a:cubicBezTo>
                  <a:cubicBezTo>
                    <a:pt x="111" y="87"/>
                    <a:pt x="131" y="67"/>
                    <a:pt x="131" y="43"/>
                  </a:cubicBezTo>
                  <a:cubicBezTo>
                    <a:pt x="131" y="43"/>
                    <a:pt x="131" y="43"/>
                    <a:pt x="131" y="43"/>
                  </a:cubicBezTo>
                  <a:cubicBezTo>
                    <a:pt x="131" y="19"/>
                    <a:pt x="111" y="0"/>
                    <a:pt x="87" y="0"/>
                  </a:cubicBezTo>
                  <a:close/>
                  <a:moveTo>
                    <a:pt x="38" y="51"/>
                  </a:moveTo>
                  <a:cubicBezTo>
                    <a:pt x="34" y="51"/>
                    <a:pt x="30" y="48"/>
                    <a:pt x="30" y="43"/>
                  </a:cubicBezTo>
                  <a:cubicBezTo>
                    <a:pt x="30" y="39"/>
                    <a:pt x="34" y="36"/>
                    <a:pt x="38" y="36"/>
                  </a:cubicBezTo>
                  <a:cubicBezTo>
                    <a:pt x="42" y="36"/>
                    <a:pt x="46" y="39"/>
                    <a:pt x="46" y="43"/>
                  </a:cubicBezTo>
                  <a:cubicBezTo>
                    <a:pt x="46" y="48"/>
                    <a:pt x="42" y="51"/>
                    <a:pt x="38" y="51"/>
                  </a:cubicBezTo>
                  <a:close/>
                  <a:moveTo>
                    <a:pt x="65" y="51"/>
                  </a:moveTo>
                  <a:cubicBezTo>
                    <a:pt x="61" y="51"/>
                    <a:pt x="58" y="48"/>
                    <a:pt x="58" y="43"/>
                  </a:cubicBezTo>
                  <a:cubicBezTo>
                    <a:pt x="58" y="39"/>
                    <a:pt x="61" y="36"/>
                    <a:pt x="65" y="36"/>
                  </a:cubicBezTo>
                  <a:cubicBezTo>
                    <a:pt x="70" y="36"/>
                    <a:pt x="73" y="39"/>
                    <a:pt x="73" y="43"/>
                  </a:cubicBezTo>
                  <a:cubicBezTo>
                    <a:pt x="73" y="48"/>
                    <a:pt x="70" y="51"/>
                    <a:pt x="65" y="51"/>
                  </a:cubicBezTo>
                  <a:close/>
                  <a:moveTo>
                    <a:pt x="93" y="51"/>
                  </a:moveTo>
                  <a:cubicBezTo>
                    <a:pt x="88" y="51"/>
                    <a:pt x="85" y="48"/>
                    <a:pt x="85" y="43"/>
                  </a:cubicBezTo>
                  <a:cubicBezTo>
                    <a:pt x="85" y="39"/>
                    <a:pt x="88" y="36"/>
                    <a:pt x="93" y="36"/>
                  </a:cubicBezTo>
                  <a:cubicBezTo>
                    <a:pt x="97" y="36"/>
                    <a:pt x="100" y="39"/>
                    <a:pt x="100" y="43"/>
                  </a:cubicBezTo>
                  <a:cubicBezTo>
                    <a:pt x="100"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5" name="Freeform 140">
              <a:extLst>
                <a:ext uri="{FF2B5EF4-FFF2-40B4-BE49-F238E27FC236}">
                  <a16:creationId xmlns:a16="http://schemas.microsoft.com/office/drawing/2014/main" id="{BDACAFFC-1D6E-434E-83C9-0D02BAFD31E8}"/>
                </a:ext>
              </a:extLst>
            </p:cNvPr>
            <p:cNvSpPr>
              <a:spLocks noEditPoints="1"/>
            </p:cNvSpPr>
            <p:nvPr/>
          </p:nvSpPr>
          <p:spPr bwMode="auto">
            <a:xfrm rot="18900000">
              <a:off x="1986945" y="2187728"/>
              <a:ext cx="502731" cy="334478"/>
            </a:xfrm>
            <a:custGeom>
              <a:avLst/>
              <a:gdLst>
                <a:gd name="T0" fmla="*/ 88 w 131"/>
                <a:gd name="T1" fmla="*/ 0 h 87"/>
                <a:gd name="T2" fmla="*/ 44 w 131"/>
                <a:gd name="T3" fmla="*/ 0 h 87"/>
                <a:gd name="T4" fmla="*/ 0 w 131"/>
                <a:gd name="T5" fmla="*/ 43 h 87"/>
                <a:gd name="T6" fmla="*/ 0 w 131"/>
                <a:gd name="T7" fmla="*/ 43 h 87"/>
                <a:gd name="T8" fmla="*/ 44 w 131"/>
                <a:gd name="T9" fmla="*/ 87 h 87"/>
                <a:gd name="T10" fmla="*/ 88 w 131"/>
                <a:gd name="T11" fmla="*/ 87 h 87"/>
                <a:gd name="T12" fmla="*/ 131 w 131"/>
                <a:gd name="T13" fmla="*/ 43 h 87"/>
                <a:gd name="T14" fmla="*/ 131 w 131"/>
                <a:gd name="T15" fmla="*/ 43 h 87"/>
                <a:gd name="T16" fmla="*/ 88 w 131"/>
                <a:gd name="T17" fmla="*/ 0 h 87"/>
                <a:gd name="T18" fmla="*/ 39 w 131"/>
                <a:gd name="T19" fmla="*/ 51 h 87"/>
                <a:gd name="T20" fmla="*/ 31 w 131"/>
                <a:gd name="T21" fmla="*/ 43 h 87"/>
                <a:gd name="T22" fmla="*/ 39 w 131"/>
                <a:gd name="T23" fmla="*/ 36 h 87"/>
                <a:gd name="T24" fmla="*/ 46 w 131"/>
                <a:gd name="T25" fmla="*/ 43 h 87"/>
                <a:gd name="T26" fmla="*/ 39 w 131"/>
                <a:gd name="T27" fmla="*/ 51 h 87"/>
                <a:gd name="T28" fmla="*/ 66 w 131"/>
                <a:gd name="T29" fmla="*/ 51 h 87"/>
                <a:gd name="T30" fmla="*/ 58 w 131"/>
                <a:gd name="T31" fmla="*/ 43 h 87"/>
                <a:gd name="T32" fmla="*/ 66 w 131"/>
                <a:gd name="T33" fmla="*/ 36 h 87"/>
                <a:gd name="T34" fmla="*/ 74 w 131"/>
                <a:gd name="T35" fmla="*/ 43 h 87"/>
                <a:gd name="T36" fmla="*/ 66 w 131"/>
                <a:gd name="T37" fmla="*/ 51 h 87"/>
                <a:gd name="T38" fmla="*/ 93 w 131"/>
                <a:gd name="T39" fmla="*/ 51 h 87"/>
                <a:gd name="T40" fmla="*/ 86 w 131"/>
                <a:gd name="T41" fmla="*/ 43 h 87"/>
                <a:gd name="T42" fmla="*/ 93 w 131"/>
                <a:gd name="T43" fmla="*/ 36 h 87"/>
                <a:gd name="T44" fmla="*/ 101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19"/>
                    <a:pt x="0" y="43"/>
                  </a:cubicBezTo>
                  <a:cubicBezTo>
                    <a:pt x="0" y="43"/>
                    <a:pt x="0" y="43"/>
                    <a:pt x="0" y="43"/>
                  </a:cubicBezTo>
                  <a:cubicBezTo>
                    <a:pt x="0" y="67"/>
                    <a:pt x="20" y="87"/>
                    <a:pt x="44" y="87"/>
                  </a:cubicBezTo>
                  <a:cubicBezTo>
                    <a:pt x="88" y="87"/>
                    <a:pt x="88" y="87"/>
                    <a:pt x="88" y="87"/>
                  </a:cubicBezTo>
                  <a:cubicBezTo>
                    <a:pt x="112" y="87"/>
                    <a:pt x="131" y="67"/>
                    <a:pt x="131" y="43"/>
                  </a:cubicBezTo>
                  <a:cubicBezTo>
                    <a:pt x="131" y="43"/>
                    <a:pt x="131" y="43"/>
                    <a:pt x="131" y="43"/>
                  </a:cubicBezTo>
                  <a:cubicBezTo>
                    <a:pt x="131" y="19"/>
                    <a:pt x="112" y="0"/>
                    <a:pt x="88" y="0"/>
                  </a:cubicBezTo>
                  <a:close/>
                  <a:moveTo>
                    <a:pt x="39" y="51"/>
                  </a:moveTo>
                  <a:cubicBezTo>
                    <a:pt x="34" y="51"/>
                    <a:pt x="31" y="48"/>
                    <a:pt x="31" y="43"/>
                  </a:cubicBezTo>
                  <a:cubicBezTo>
                    <a:pt x="31" y="39"/>
                    <a:pt x="34" y="36"/>
                    <a:pt x="39" y="36"/>
                  </a:cubicBezTo>
                  <a:cubicBezTo>
                    <a:pt x="43" y="36"/>
                    <a:pt x="46" y="39"/>
                    <a:pt x="46" y="43"/>
                  </a:cubicBezTo>
                  <a:cubicBezTo>
                    <a:pt x="46" y="48"/>
                    <a:pt x="43" y="51"/>
                    <a:pt x="39" y="51"/>
                  </a:cubicBezTo>
                  <a:close/>
                  <a:moveTo>
                    <a:pt x="66" y="51"/>
                  </a:moveTo>
                  <a:cubicBezTo>
                    <a:pt x="62" y="51"/>
                    <a:pt x="58" y="48"/>
                    <a:pt x="58" y="43"/>
                  </a:cubicBezTo>
                  <a:cubicBezTo>
                    <a:pt x="58" y="39"/>
                    <a:pt x="62" y="36"/>
                    <a:pt x="66" y="36"/>
                  </a:cubicBezTo>
                  <a:cubicBezTo>
                    <a:pt x="70" y="36"/>
                    <a:pt x="74" y="39"/>
                    <a:pt x="74" y="43"/>
                  </a:cubicBezTo>
                  <a:cubicBezTo>
                    <a:pt x="74" y="48"/>
                    <a:pt x="70" y="51"/>
                    <a:pt x="66" y="51"/>
                  </a:cubicBezTo>
                  <a:close/>
                  <a:moveTo>
                    <a:pt x="93" y="51"/>
                  </a:moveTo>
                  <a:cubicBezTo>
                    <a:pt x="89" y="51"/>
                    <a:pt x="86" y="48"/>
                    <a:pt x="86" y="43"/>
                  </a:cubicBezTo>
                  <a:cubicBezTo>
                    <a:pt x="86" y="39"/>
                    <a:pt x="89" y="36"/>
                    <a:pt x="93" y="36"/>
                  </a:cubicBezTo>
                  <a:cubicBezTo>
                    <a:pt x="98" y="36"/>
                    <a:pt x="101" y="39"/>
                    <a:pt x="101" y="43"/>
                  </a:cubicBezTo>
                  <a:cubicBezTo>
                    <a:pt x="101" y="48"/>
                    <a:pt x="98"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6" name="Freeform 141">
              <a:extLst>
                <a:ext uri="{FF2B5EF4-FFF2-40B4-BE49-F238E27FC236}">
                  <a16:creationId xmlns:a16="http://schemas.microsoft.com/office/drawing/2014/main" id="{5F4635F0-A37B-4A53-9EF9-863EA6A8FC9C}"/>
                </a:ext>
              </a:extLst>
            </p:cNvPr>
            <p:cNvSpPr>
              <a:spLocks noEditPoints="1"/>
            </p:cNvSpPr>
            <p:nvPr/>
          </p:nvSpPr>
          <p:spPr bwMode="auto">
            <a:xfrm rot="18900000">
              <a:off x="2857022" y="1317651"/>
              <a:ext cx="502731" cy="334478"/>
            </a:xfrm>
            <a:custGeom>
              <a:avLst/>
              <a:gdLst>
                <a:gd name="T0" fmla="*/ 87 w 131"/>
                <a:gd name="T1" fmla="*/ 0 h 87"/>
                <a:gd name="T2" fmla="*/ 44 w 131"/>
                <a:gd name="T3" fmla="*/ 0 h 87"/>
                <a:gd name="T4" fmla="*/ 0 w 131"/>
                <a:gd name="T5" fmla="*/ 43 h 87"/>
                <a:gd name="T6" fmla="*/ 0 w 131"/>
                <a:gd name="T7" fmla="*/ 43 h 87"/>
                <a:gd name="T8" fmla="*/ 44 w 131"/>
                <a:gd name="T9" fmla="*/ 87 h 87"/>
                <a:gd name="T10" fmla="*/ 87 w 131"/>
                <a:gd name="T11" fmla="*/ 87 h 87"/>
                <a:gd name="T12" fmla="*/ 131 w 131"/>
                <a:gd name="T13" fmla="*/ 43 h 87"/>
                <a:gd name="T14" fmla="*/ 131 w 131"/>
                <a:gd name="T15" fmla="*/ 43 h 87"/>
                <a:gd name="T16" fmla="*/ 87 w 131"/>
                <a:gd name="T17" fmla="*/ 0 h 87"/>
                <a:gd name="T18" fmla="*/ 38 w 131"/>
                <a:gd name="T19" fmla="*/ 51 h 87"/>
                <a:gd name="T20" fmla="*/ 30 w 131"/>
                <a:gd name="T21" fmla="*/ 43 h 87"/>
                <a:gd name="T22" fmla="*/ 38 w 131"/>
                <a:gd name="T23" fmla="*/ 36 h 87"/>
                <a:gd name="T24" fmla="*/ 46 w 131"/>
                <a:gd name="T25" fmla="*/ 43 h 87"/>
                <a:gd name="T26" fmla="*/ 38 w 131"/>
                <a:gd name="T27" fmla="*/ 51 h 87"/>
                <a:gd name="T28" fmla="*/ 66 w 131"/>
                <a:gd name="T29" fmla="*/ 51 h 87"/>
                <a:gd name="T30" fmla="*/ 58 w 131"/>
                <a:gd name="T31" fmla="*/ 43 h 87"/>
                <a:gd name="T32" fmla="*/ 66 w 131"/>
                <a:gd name="T33" fmla="*/ 36 h 87"/>
                <a:gd name="T34" fmla="*/ 73 w 131"/>
                <a:gd name="T35" fmla="*/ 43 h 87"/>
                <a:gd name="T36" fmla="*/ 66 w 131"/>
                <a:gd name="T37" fmla="*/ 51 h 87"/>
                <a:gd name="T38" fmla="*/ 93 w 131"/>
                <a:gd name="T39" fmla="*/ 51 h 87"/>
                <a:gd name="T40" fmla="*/ 85 w 131"/>
                <a:gd name="T41" fmla="*/ 43 h 87"/>
                <a:gd name="T42" fmla="*/ 93 w 131"/>
                <a:gd name="T43" fmla="*/ 36 h 87"/>
                <a:gd name="T44" fmla="*/ 101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20" y="0"/>
                    <a:pt x="0" y="19"/>
                    <a:pt x="0" y="43"/>
                  </a:cubicBezTo>
                  <a:cubicBezTo>
                    <a:pt x="0" y="43"/>
                    <a:pt x="0" y="43"/>
                    <a:pt x="0" y="43"/>
                  </a:cubicBezTo>
                  <a:cubicBezTo>
                    <a:pt x="0" y="67"/>
                    <a:pt x="20" y="87"/>
                    <a:pt x="44" y="87"/>
                  </a:cubicBezTo>
                  <a:cubicBezTo>
                    <a:pt x="87" y="87"/>
                    <a:pt x="87" y="87"/>
                    <a:pt x="87" y="87"/>
                  </a:cubicBezTo>
                  <a:cubicBezTo>
                    <a:pt x="112" y="87"/>
                    <a:pt x="131" y="67"/>
                    <a:pt x="131" y="43"/>
                  </a:cubicBezTo>
                  <a:cubicBezTo>
                    <a:pt x="131" y="43"/>
                    <a:pt x="131" y="43"/>
                    <a:pt x="131" y="43"/>
                  </a:cubicBezTo>
                  <a:cubicBezTo>
                    <a:pt x="131" y="19"/>
                    <a:pt x="112" y="0"/>
                    <a:pt x="87" y="0"/>
                  </a:cubicBezTo>
                  <a:close/>
                  <a:moveTo>
                    <a:pt x="38" y="51"/>
                  </a:moveTo>
                  <a:cubicBezTo>
                    <a:pt x="34" y="51"/>
                    <a:pt x="30" y="48"/>
                    <a:pt x="30" y="43"/>
                  </a:cubicBezTo>
                  <a:cubicBezTo>
                    <a:pt x="30" y="39"/>
                    <a:pt x="34" y="36"/>
                    <a:pt x="38" y="36"/>
                  </a:cubicBezTo>
                  <a:cubicBezTo>
                    <a:pt x="42" y="36"/>
                    <a:pt x="46" y="39"/>
                    <a:pt x="46" y="43"/>
                  </a:cubicBezTo>
                  <a:cubicBezTo>
                    <a:pt x="46" y="48"/>
                    <a:pt x="42" y="51"/>
                    <a:pt x="38" y="51"/>
                  </a:cubicBezTo>
                  <a:close/>
                  <a:moveTo>
                    <a:pt x="66" y="51"/>
                  </a:moveTo>
                  <a:cubicBezTo>
                    <a:pt x="61" y="51"/>
                    <a:pt x="58" y="48"/>
                    <a:pt x="58" y="43"/>
                  </a:cubicBezTo>
                  <a:cubicBezTo>
                    <a:pt x="58" y="39"/>
                    <a:pt x="61" y="36"/>
                    <a:pt x="66" y="36"/>
                  </a:cubicBezTo>
                  <a:cubicBezTo>
                    <a:pt x="70" y="36"/>
                    <a:pt x="73" y="39"/>
                    <a:pt x="73" y="43"/>
                  </a:cubicBezTo>
                  <a:cubicBezTo>
                    <a:pt x="73" y="48"/>
                    <a:pt x="70" y="51"/>
                    <a:pt x="66" y="51"/>
                  </a:cubicBezTo>
                  <a:close/>
                  <a:moveTo>
                    <a:pt x="93" y="51"/>
                  </a:moveTo>
                  <a:cubicBezTo>
                    <a:pt x="89" y="51"/>
                    <a:pt x="85" y="48"/>
                    <a:pt x="85" y="43"/>
                  </a:cubicBezTo>
                  <a:cubicBezTo>
                    <a:pt x="85" y="39"/>
                    <a:pt x="89" y="36"/>
                    <a:pt x="93" y="36"/>
                  </a:cubicBezTo>
                  <a:cubicBezTo>
                    <a:pt x="97" y="36"/>
                    <a:pt x="101" y="39"/>
                    <a:pt x="101" y="43"/>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7" name="Freeform 142">
              <a:extLst>
                <a:ext uri="{FF2B5EF4-FFF2-40B4-BE49-F238E27FC236}">
                  <a16:creationId xmlns:a16="http://schemas.microsoft.com/office/drawing/2014/main" id="{5CC36661-2128-48C5-AD92-FF5FE3782E5E}"/>
                </a:ext>
              </a:extLst>
            </p:cNvPr>
            <p:cNvSpPr>
              <a:spLocks noEditPoints="1"/>
            </p:cNvSpPr>
            <p:nvPr/>
          </p:nvSpPr>
          <p:spPr bwMode="auto">
            <a:xfrm rot="18900000">
              <a:off x="3727099" y="447574"/>
              <a:ext cx="502731" cy="334478"/>
            </a:xfrm>
            <a:custGeom>
              <a:avLst/>
              <a:gdLst>
                <a:gd name="T0" fmla="*/ 87 w 131"/>
                <a:gd name="T1" fmla="*/ 0 h 87"/>
                <a:gd name="T2" fmla="*/ 43 w 131"/>
                <a:gd name="T3" fmla="*/ 0 h 87"/>
                <a:gd name="T4" fmla="*/ 0 w 131"/>
                <a:gd name="T5" fmla="*/ 43 h 87"/>
                <a:gd name="T6" fmla="*/ 0 w 131"/>
                <a:gd name="T7" fmla="*/ 43 h 87"/>
                <a:gd name="T8" fmla="*/ 43 w 131"/>
                <a:gd name="T9" fmla="*/ 87 h 87"/>
                <a:gd name="T10" fmla="*/ 87 w 131"/>
                <a:gd name="T11" fmla="*/ 87 h 87"/>
                <a:gd name="T12" fmla="*/ 131 w 131"/>
                <a:gd name="T13" fmla="*/ 43 h 87"/>
                <a:gd name="T14" fmla="*/ 131 w 131"/>
                <a:gd name="T15" fmla="*/ 43 h 87"/>
                <a:gd name="T16" fmla="*/ 87 w 131"/>
                <a:gd name="T17" fmla="*/ 0 h 87"/>
                <a:gd name="T18" fmla="*/ 38 w 131"/>
                <a:gd name="T19" fmla="*/ 51 h 87"/>
                <a:gd name="T20" fmla="*/ 30 w 131"/>
                <a:gd name="T21" fmla="*/ 43 h 87"/>
                <a:gd name="T22" fmla="*/ 38 w 131"/>
                <a:gd name="T23" fmla="*/ 36 h 87"/>
                <a:gd name="T24" fmla="*/ 46 w 131"/>
                <a:gd name="T25" fmla="*/ 43 h 87"/>
                <a:gd name="T26" fmla="*/ 38 w 131"/>
                <a:gd name="T27" fmla="*/ 51 h 87"/>
                <a:gd name="T28" fmla="*/ 65 w 131"/>
                <a:gd name="T29" fmla="*/ 51 h 87"/>
                <a:gd name="T30" fmla="*/ 57 w 131"/>
                <a:gd name="T31" fmla="*/ 43 h 87"/>
                <a:gd name="T32" fmla="*/ 65 w 131"/>
                <a:gd name="T33" fmla="*/ 36 h 87"/>
                <a:gd name="T34" fmla="*/ 73 w 131"/>
                <a:gd name="T35" fmla="*/ 43 h 87"/>
                <a:gd name="T36" fmla="*/ 65 w 131"/>
                <a:gd name="T37" fmla="*/ 51 h 87"/>
                <a:gd name="T38" fmla="*/ 93 w 131"/>
                <a:gd name="T39" fmla="*/ 51 h 87"/>
                <a:gd name="T40" fmla="*/ 85 w 131"/>
                <a:gd name="T41" fmla="*/ 43 h 87"/>
                <a:gd name="T42" fmla="*/ 93 w 131"/>
                <a:gd name="T43" fmla="*/ 36 h 87"/>
                <a:gd name="T44" fmla="*/ 100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19"/>
                    <a:pt x="0" y="43"/>
                  </a:cubicBezTo>
                  <a:cubicBezTo>
                    <a:pt x="0" y="43"/>
                    <a:pt x="0" y="43"/>
                    <a:pt x="0" y="43"/>
                  </a:cubicBezTo>
                  <a:cubicBezTo>
                    <a:pt x="0" y="67"/>
                    <a:pt x="19" y="87"/>
                    <a:pt x="43" y="87"/>
                  </a:cubicBezTo>
                  <a:cubicBezTo>
                    <a:pt x="87" y="87"/>
                    <a:pt x="87" y="87"/>
                    <a:pt x="87" y="87"/>
                  </a:cubicBezTo>
                  <a:cubicBezTo>
                    <a:pt x="111" y="87"/>
                    <a:pt x="131" y="67"/>
                    <a:pt x="131" y="43"/>
                  </a:cubicBezTo>
                  <a:cubicBezTo>
                    <a:pt x="131" y="43"/>
                    <a:pt x="131" y="43"/>
                    <a:pt x="131" y="43"/>
                  </a:cubicBezTo>
                  <a:cubicBezTo>
                    <a:pt x="131" y="19"/>
                    <a:pt x="111" y="0"/>
                    <a:pt x="87" y="0"/>
                  </a:cubicBezTo>
                  <a:close/>
                  <a:moveTo>
                    <a:pt x="38" y="51"/>
                  </a:moveTo>
                  <a:cubicBezTo>
                    <a:pt x="34" y="51"/>
                    <a:pt x="30" y="48"/>
                    <a:pt x="30" y="43"/>
                  </a:cubicBezTo>
                  <a:cubicBezTo>
                    <a:pt x="30" y="39"/>
                    <a:pt x="34" y="36"/>
                    <a:pt x="38" y="36"/>
                  </a:cubicBezTo>
                  <a:cubicBezTo>
                    <a:pt x="42" y="36"/>
                    <a:pt x="46" y="39"/>
                    <a:pt x="46" y="43"/>
                  </a:cubicBezTo>
                  <a:cubicBezTo>
                    <a:pt x="46" y="48"/>
                    <a:pt x="42" y="51"/>
                    <a:pt x="38" y="51"/>
                  </a:cubicBezTo>
                  <a:close/>
                  <a:moveTo>
                    <a:pt x="65" y="51"/>
                  </a:moveTo>
                  <a:cubicBezTo>
                    <a:pt x="61" y="51"/>
                    <a:pt x="57" y="48"/>
                    <a:pt x="57" y="43"/>
                  </a:cubicBezTo>
                  <a:cubicBezTo>
                    <a:pt x="57" y="39"/>
                    <a:pt x="61" y="36"/>
                    <a:pt x="65" y="36"/>
                  </a:cubicBezTo>
                  <a:cubicBezTo>
                    <a:pt x="69" y="36"/>
                    <a:pt x="73" y="39"/>
                    <a:pt x="73" y="43"/>
                  </a:cubicBezTo>
                  <a:cubicBezTo>
                    <a:pt x="73" y="48"/>
                    <a:pt x="69" y="51"/>
                    <a:pt x="65" y="51"/>
                  </a:cubicBezTo>
                  <a:close/>
                  <a:moveTo>
                    <a:pt x="93" y="51"/>
                  </a:moveTo>
                  <a:cubicBezTo>
                    <a:pt x="88" y="51"/>
                    <a:pt x="85" y="48"/>
                    <a:pt x="85" y="43"/>
                  </a:cubicBezTo>
                  <a:cubicBezTo>
                    <a:pt x="85" y="39"/>
                    <a:pt x="88" y="36"/>
                    <a:pt x="93" y="36"/>
                  </a:cubicBezTo>
                  <a:cubicBezTo>
                    <a:pt x="97" y="36"/>
                    <a:pt x="100" y="39"/>
                    <a:pt x="100" y="43"/>
                  </a:cubicBezTo>
                  <a:cubicBezTo>
                    <a:pt x="100"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8" name="Freeform 153">
              <a:extLst>
                <a:ext uri="{FF2B5EF4-FFF2-40B4-BE49-F238E27FC236}">
                  <a16:creationId xmlns:a16="http://schemas.microsoft.com/office/drawing/2014/main" id="{9D031147-2300-4AF4-B427-03A9DCA126A2}"/>
                </a:ext>
              </a:extLst>
            </p:cNvPr>
            <p:cNvSpPr>
              <a:spLocks noEditPoints="1"/>
            </p:cNvSpPr>
            <p:nvPr/>
          </p:nvSpPr>
          <p:spPr bwMode="auto">
            <a:xfrm rot="18900000">
              <a:off x="269726" y="4800232"/>
              <a:ext cx="502731" cy="338533"/>
            </a:xfrm>
            <a:custGeom>
              <a:avLst/>
              <a:gdLst>
                <a:gd name="T0" fmla="*/ 87 w 131"/>
                <a:gd name="T1" fmla="*/ 0 h 88"/>
                <a:gd name="T2" fmla="*/ 44 w 131"/>
                <a:gd name="T3" fmla="*/ 0 h 88"/>
                <a:gd name="T4" fmla="*/ 0 w 131"/>
                <a:gd name="T5" fmla="*/ 44 h 88"/>
                <a:gd name="T6" fmla="*/ 0 w 131"/>
                <a:gd name="T7" fmla="*/ 44 h 88"/>
                <a:gd name="T8" fmla="*/ 44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6 w 131"/>
                <a:gd name="T25" fmla="*/ 44 h 88"/>
                <a:gd name="T26" fmla="*/ 38 w 131"/>
                <a:gd name="T27" fmla="*/ 52 h 88"/>
                <a:gd name="T28" fmla="*/ 66 w 131"/>
                <a:gd name="T29" fmla="*/ 52 h 88"/>
                <a:gd name="T30" fmla="*/ 58 w 131"/>
                <a:gd name="T31" fmla="*/ 44 h 88"/>
                <a:gd name="T32" fmla="*/ 66 w 131"/>
                <a:gd name="T33" fmla="*/ 36 h 88"/>
                <a:gd name="T34" fmla="*/ 73 w 131"/>
                <a:gd name="T35" fmla="*/ 44 h 88"/>
                <a:gd name="T36" fmla="*/ 66 w 131"/>
                <a:gd name="T37" fmla="*/ 52 h 88"/>
                <a:gd name="T38" fmla="*/ 93 w 131"/>
                <a:gd name="T39" fmla="*/ 52 h 88"/>
                <a:gd name="T40" fmla="*/ 85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4" y="0"/>
                    <a:pt x="44" y="0"/>
                    <a:pt x="44" y="0"/>
                  </a:cubicBezTo>
                  <a:cubicBezTo>
                    <a:pt x="20" y="0"/>
                    <a:pt x="0" y="20"/>
                    <a:pt x="0" y="44"/>
                  </a:cubicBezTo>
                  <a:cubicBezTo>
                    <a:pt x="0" y="44"/>
                    <a:pt x="0" y="44"/>
                    <a:pt x="0" y="44"/>
                  </a:cubicBezTo>
                  <a:cubicBezTo>
                    <a:pt x="0" y="68"/>
                    <a:pt x="20" y="88"/>
                    <a:pt x="44" y="88"/>
                  </a:cubicBezTo>
                  <a:cubicBezTo>
                    <a:pt x="87" y="88"/>
                    <a:pt x="87" y="88"/>
                    <a:pt x="87" y="88"/>
                  </a:cubicBezTo>
                  <a:cubicBezTo>
                    <a:pt x="112" y="88"/>
                    <a:pt x="131" y="68"/>
                    <a:pt x="131" y="44"/>
                  </a:cubicBezTo>
                  <a:cubicBezTo>
                    <a:pt x="131" y="44"/>
                    <a:pt x="131" y="44"/>
                    <a:pt x="131" y="44"/>
                  </a:cubicBezTo>
                  <a:cubicBezTo>
                    <a:pt x="131" y="20"/>
                    <a:pt x="112"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6" y="52"/>
                  </a:moveTo>
                  <a:cubicBezTo>
                    <a:pt x="61" y="52"/>
                    <a:pt x="58" y="48"/>
                    <a:pt x="58" y="44"/>
                  </a:cubicBezTo>
                  <a:cubicBezTo>
                    <a:pt x="58" y="40"/>
                    <a:pt x="61" y="36"/>
                    <a:pt x="66" y="36"/>
                  </a:cubicBezTo>
                  <a:cubicBezTo>
                    <a:pt x="70" y="36"/>
                    <a:pt x="73" y="40"/>
                    <a:pt x="73" y="44"/>
                  </a:cubicBezTo>
                  <a:cubicBezTo>
                    <a:pt x="73" y="48"/>
                    <a:pt x="70" y="52"/>
                    <a:pt x="66"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9" name="Freeform 154">
              <a:extLst>
                <a:ext uri="{FF2B5EF4-FFF2-40B4-BE49-F238E27FC236}">
                  <a16:creationId xmlns:a16="http://schemas.microsoft.com/office/drawing/2014/main" id="{6F3D9DA2-A094-4A04-BF5C-FFADF448B493}"/>
                </a:ext>
              </a:extLst>
            </p:cNvPr>
            <p:cNvSpPr>
              <a:spLocks noEditPoints="1"/>
            </p:cNvSpPr>
            <p:nvPr/>
          </p:nvSpPr>
          <p:spPr bwMode="auto">
            <a:xfrm rot="18900000">
              <a:off x="1139803" y="3930155"/>
              <a:ext cx="502731" cy="338533"/>
            </a:xfrm>
            <a:custGeom>
              <a:avLst/>
              <a:gdLst>
                <a:gd name="T0" fmla="*/ 87 w 131"/>
                <a:gd name="T1" fmla="*/ 0 h 88"/>
                <a:gd name="T2" fmla="*/ 43 w 131"/>
                <a:gd name="T3" fmla="*/ 0 h 88"/>
                <a:gd name="T4" fmla="*/ 0 w 131"/>
                <a:gd name="T5" fmla="*/ 44 h 88"/>
                <a:gd name="T6" fmla="*/ 0 w 131"/>
                <a:gd name="T7" fmla="*/ 44 h 88"/>
                <a:gd name="T8" fmla="*/ 43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6 w 131"/>
                <a:gd name="T25" fmla="*/ 44 h 88"/>
                <a:gd name="T26" fmla="*/ 38 w 131"/>
                <a:gd name="T27" fmla="*/ 52 h 88"/>
                <a:gd name="T28" fmla="*/ 65 w 131"/>
                <a:gd name="T29" fmla="*/ 52 h 88"/>
                <a:gd name="T30" fmla="*/ 57 w 131"/>
                <a:gd name="T31" fmla="*/ 44 h 88"/>
                <a:gd name="T32" fmla="*/ 65 w 131"/>
                <a:gd name="T33" fmla="*/ 36 h 88"/>
                <a:gd name="T34" fmla="*/ 73 w 131"/>
                <a:gd name="T35" fmla="*/ 44 h 88"/>
                <a:gd name="T36" fmla="*/ 65 w 131"/>
                <a:gd name="T37" fmla="*/ 52 h 88"/>
                <a:gd name="T38" fmla="*/ 93 w 131"/>
                <a:gd name="T39" fmla="*/ 52 h 88"/>
                <a:gd name="T40" fmla="*/ 85 w 131"/>
                <a:gd name="T41" fmla="*/ 44 h 88"/>
                <a:gd name="T42" fmla="*/ 93 w 131"/>
                <a:gd name="T43" fmla="*/ 36 h 88"/>
                <a:gd name="T44" fmla="*/ 100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3" y="0"/>
                    <a:pt x="43" y="0"/>
                    <a:pt x="43" y="0"/>
                  </a:cubicBezTo>
                  <a:cubicBezTo>
                    <a:pt x="19" y="0"/>
                    <a:pt x="0" y="20"/>
                    <a:pt x="0" y="44"/>
                  </a:cubicBezTo>
                  <a:cubicBezTo>
                    <a:pt x="0" y="44"/>
                    <a:pt x="0" y="44"/>
                    <a:pt x="0" y="44"/>
                  </a:cubicBezTo>
                  <a:cubicBezTo>
                    <a:pt x="0" y="68"/>
                    <a:pt x="19" y="88"/>
                    <a:pt x="43" y="88"/>
                  </a:cubicBezTo>
                  <a:cubicBezTo>
                    <a:pt x="87" y="88"/>
                    <a:pt x="87" y="88"/>
                    <a:pt x="87" y="88"/>
                  </a:cubicBezTo>
                  <a:cubicBezTo>
                    <a:pt x="111" y="88"/>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7" y="48"/>
                    <a:pt x="57" y="44"/>
                  </a:cubicBezTo>
                  <a:cubicBezTo>
                    <a:pt x="57" y="40"/>
                    <a:pt x="61" y="36"/>
                    <a:pt x="65" y="36"/>
                  </a:cubicBezTo>
                  <a:cubicBezTo>
                    <a:pt x="69" y="36"/>
                    <a:pt x="73" y="40"/>
                    <a:pt x="73" y="44"/>
                  </a:cubicBezTo>
                  <a:cubicBezTo>
                    <a:pt x="73" y="48"/>
                    <a:pt x="69" y="52"/>
                    <a:pt x="65" y="52"/>
                  </a:cubicBezTo>
                  <a:close/>
                  <a:moveTo>
                    <a:pt x="93" y="52"/>
                  </a:moveTo>
                  <a:cubicBezTo>
                    <a:pt x="88" y="52"/>
                    <a:pt x="85" y="48"/>
                    <a:pt x="85" y="44"/>
                  </a:cubicBezTo>
                  <a:cubicBezTo>
                    <a:pt x="85" y="40"/>
                    <a:pt x="88" y="36"/>
                    <a:pt x="93" y="36"/>
                  </a:cubicBezTo>
                  <a:cubicBezTo>
                    <a:pt x="97" y="36"/>
                    <a:pt x="100" y="40"/>
                    <a:pt x="100" y="44"/>
                  </a:cubicBezTo>
                  <a:cubicBezTo>
                    <a:pt x="100"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0" name="Freeform 155">
              <a:extLst>
                <a:ext uri="{FF2B5EF4-FFF2-40B4-BE49-F238E27FC236}">
                  <a16:creationId xmlns:a16="http://schemas.microsoft.com/office/drawing/2014/main" id="{89CC77C8-3108-46BE-83D7-FCCD290F76ED}"/>
                </a:ext>
              </a:extLst>
            </p:cNvPr>
            <p:cNvSpPr>
              <a:spLocks noEditPoints="1"/>
            </p:cNvSpPr>
            <p:nvPr/>
          </p:nvSpPr>
          <p:spPr bwMode="auto">
            <a:xfrm rot="18900000">
              <a:off x="2007013" y="3062945"/>
              <a:ext cx="502731" cy="338533"/>
            </a:xfrm>
            <a:custGeom>
              <a:avLst/>
              <a:gdLst>
                <a:gd name="T0" fmla="*/ 88 w 131"/>
                <a:gd name="T1" fmla="*/ 0 h 88"/>
                <a:gd name="T2" fmla="*/ 44 w 131"/>
                <a:gd name="T3" fmla="*/ 0 h 88"/>
                <a:gd name="T4" fmla="*/ 0 w 131"/>
                <a:gd name="T5" fmla="*/ 44 h 88"/>
                <a:gd name="T6" fmla="*/ 0 w 131"/>
                <a:gd name="T7" fmla="*/ 44 h 88"/>
                <a:gd name="T8" fmla="*/ 44 w 131"/>
                <a:gd name="T9" fmla="*/ 88 h 88"/>
                <a:gd name="T10" fmla="*/ 88 w 131"/>
                <a:gd name="T11" fmla="*/ 88 h 88"/>
                <a:gd name="T12" fmla="*/ 131 w 131"/>
                <a:gd name="T13" fmla="*/ 44 h 88"/>
                <a:gd name="T14" fmla="*/ 131 w 131"/>
                <a:gd name="T15" fmla="*/ 44 h 88"/>
                <a:gd name="T16" fmla="*/ 88 w 131"/>
                <a:gd name="T17" fmla="*/ 0 h 88"/>
                <a:gd name="T18" fmla="*/ 38 w 131"/>
                <a:gd name="T19" fmla="*/ 52 h 88"/>
                <a:gd name="T20" fmla="*/ 31 w 131"/>
                <a:gd name="T21" fmla="*/ 44 h 88"/>
                <a:gd name="T22" fmla="*/ 38 w 131"/>
                <a:gd name="T23" fmla="*/ 36 h 88"/>
                <a:gd name="T24" fmla="*/ 46 w 131"/>
                <a:gd name="T25" fmla="*/ 44 h 88"/>
                <a:gd name="T26" fmla="*/ 38 w 131"/>
                <a:gd name="T27" fmla="*/ 52 h 88"/>
                <a:gd name="T28" fmla="*/ 66 w 131"/>
                <a:gd name="T29" fmla="*/ 52 h 88"/>
                <a:gd name="T30" fmla="*/ 58 w 131"/>
                <a:gd name="T31" fmla="*/ 44 h 88"/>
                <a:gd name="T32" fmla="*/ 66 w 131"/>
                <a:gd name="T33" fmla="*/ 36 h 88"/>
                <a:gd name="T34" fmla="*/ 74 w 131"/>
                <a:gd name="T35" fmla="*/ 44 h 88"/>
                <a:gd name="T36" fmla="*/ 66 w 131"/>
                <a:gd name="T37" fmla="*/ 52 h 88"/>
                <a:gd name="T38" fmla="*/ 93 w 131"/>
                <a:gd name="T39" fmla="*/ 52 h 88"/>
                <a:gd name="T40" fmla="*/ 85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8" y="0"/>
                  </a:moveTo>
                  <a:cubicBezTo>
                    <a:pt x="44" y="0"/>
                    <a:pt x="44" y="0"/>
                    <a:pt x="44" y="0"/>
                  </a:cubicBezTo>
                  <a:cubicBezTo>
                    <a:pt x="20" y="0"/>
                    <a:pt x="0" y="20"/>
                    <a:pt x="0" y="44"/>
                  </a:cubicBezTo>
                  <a:cubicBezTo>
                    <a:pt x="0" y="44"/>
                    <a:pt x="0" y="44"/>
                    <a:pt x="0" y="44"/>
                  </a:cubicBezTo>
                  <a:cubicBezTo>
                    <a:pt x="0" y="68"/>
                    <a:pt x="20" y="88"/>
                    <a:pt x="44" y="88"/>
                  </a:cubicBezTo>
                  <a:cubicBezTo>
                    <a:pt x="88" y="88"/>
                    <a:pt x="88" y="88"/>
                    <a:pt x="88" y="88"/>
                  </a:cubicBezTo>
                  <a:cubicBezTo>
                    <a:pt x="112" y="88"/>
                    <a:pt x="131" y="68"/>
                    <a:pt x="131" y="44"/>
                  </a:cubicBezTo>
                  <a:cubicBezTo>
                    <a:pt x="131" y="44"/>
                    <a:pt x="131" y="44"/>
                    <a:pt x="131" y="44"/>
                  </a:cubicBezTo>
                  <a:cubicBezTo>
                    <a:pt x="131" y="20"/>
                    <a:pt x="112" y="0"/>
                    <a:pt x="88" y="0"/>
                  </a:cubicBezTo>
                  <a:close/>
                  <a:moveTo>
                    <a:pt x="38" y="52"/>
                  </a:moveTo>
                  <a:cubicBezTo>
                    <a:pt x="34" y="52"/>
                    <a:pt x="31" y="48"/>
                    <a:pt x="31" y="44"/>
                  </a:cubicBezTo>
                  <a:cubicBezTo>
                    <a:pt x="31" y="40"/>
                    <a:pt x="34" y="36"/>
                    <a:pt x="38" y="36"/>
                  </a:cubicBezTo>
                  <a:cubicBezTo>
                    <a:pt x="43" y="36"/>
                    <a:pt x="46" y="40"/>
                    <a:pt x="46" y="44"/>
                  </a:cubicBezTo>
                  <a:cubicBezTo>
                    <a:pt x="46" y="48"/>
                    <a:pt x="43" y="52"/>
                    <a:pt x="38" y="52"/>
                  </a:cubicBezTo>
                  <a:close/>
                  <a:moveTo>
                    <a:pt x="66" y="52"/>
                  </a:moveTo>
                  <a:cubicBezTo>
                    <a:pt x="62" y="52"/>
                    <a:pt x="58" y="48"/>
                    <a:pt x="58" y="44"/>
                  </a:cubicBezTo>
                  <a:cubicBezTo>
                    <a:pt x="58" y="40"/>
                    <a:pt x="62" y="36"/>
                    <a:pt x="66" y="36"/>
                  </a:cubicBezTo>
                  <a:cubicBezTo>
                    <a:pt x="70" y="36"/>
                    <a:pt x="74" y="40"/>
                    <a:pt x="74" y="44"/>
                  </a:cubicBezTo>
                  <a:cubicBezTo>
                    <a:pt x="74" y="48"/>
                    <a:pt x="70" y="52"/>
                    <a:pt x="66"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1" name="Freeform 156">
              <a:extLst>
                <a:ext uri="{FF2B5EF4-FFF2-40B4-BE49-F238E27FC236}">
                  <a16:creationId xmlns:a16="http://schemas.microsoft.com/office/drawing/2014/main" id="{854F7900-9384-437C-8DB9-C3F95D085DE0}"/>
                </a:ext>
              </a:extLst>
            </p:cNvPr>
            <p:cNvSpPr>
              <a:spLocks noEditPoints="1"/>
            </p:cNvSpPr>
            <p:nvPr/>
          </p:nvSpPr>
          <p:spPr bwMode="auto">
            <a:xfrm rot="18900000">
              <a:off x="2877090" y="2192868"/>
              <a:ext cx="502731" cy="338533"/>
            </a:xfrm>
            <a:custGeom>
              <a:avLst/>
              <a:gdLst>
                <a:gd name="T0" fmla="*/ 87 w 131"/>
                <a:gd name="T1" fmla="*/ 0 h 88"/>
                <a:gd name="T2" fmla="*/ 44 w 131"/>
                <a:gd name="T3" fmla="*/ 0 h 88"/>
                <a:gd name="T4" fmla="*/ 0 w 131"/>
                <a:gd name="T5" fmla="*/ 44 h 88"/>
                <a:gd name="T6" fmla="*/ 0 w 131"/>
                <a:gd name="T7" fmla="*/ 44 h 88"/>
                <a:gd name="T8" fmla="*/ 44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6 w 131"/>
                <a:gd name="T25" fmla="*/ 44 h 88"/>
                <a:gd name="T26" fmla="*/ 38 w 131"/>
                <a:gd name="T27" fmla="*/ 52 h 88"/>
                <a:gd name="T28" fmla="*/ 65 w 131"/>
                <a:gd name="T29" fmla="*/ 52 h 88"/>
                <a:gd name="T30" fmla="*/ 58 w 131"/>
                <a:gd name="T31" fmla="*/ 44 h 88"/>
                <a:gd name="T32" fmla="*/ 65 w 131"/>
                <a:gd name="T33" fmla="*/ 36 h 88"/>
                <a:gd name="T34" fmla="*/ 73 w 131"/>
                <a:gd name="T35" fmla="*/ 44 h 88"/>
                <a:gd name="T36" fmla="*/ 65 w 131"/>
                <a:gd name="T37" fmla="*/ 52 h 88"/>
                <a:gd name="T38" fmla="*/ 93 w 131"/>
                <a:gd name="T39" fmla="*/ 52 h 88"/>
                <a:gd name="T40" fmla="*/ 85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4" y="0"/>
                    <a:pt x="44" y="0"/>
                    <a:pt x="44" y="0"/>
                  </a:cubicBezTo>
                  <a:cubicBezTo>
                    <a:pt x="20" y="0"/>
                    <a:pt x="0" y="20"/>
                    <a:pt x="0" y="44"/>
                  </a:cubicBezTo>
                  <a:cubicBezTo>
                    <a:pt x="0" y="44"/>
                    <a:pt x="0" y="44"/>
                    <a:pt x="0" y="44"/>
                  </a:cubicBezTo>
                  <a:cubicBezTo>
                    <a:pt x="0" y="68"/>
                    <a:pt x="20" y="88"/>
                    <a:pt x="44" y="88"/>
                  </a:cubicBezTo>
                  <a:cubicBezTo>
                    <a:pt x="87" y="88"/>
                    <a:pt x="87" y="88"/>
                    <a:pt x="87" y="88"/>
                  </a:cubicBezTo>
                  <a:cubicBezTo>
                    <a:pt x="111" y="88"/>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8" y="48"/>
                    <a:pt x="58" y="44"/>
                  </a:cubicBezTo>
                  <a:cubicBezTo>
                    <a:pt x="58" y="40"/>
                    <a:pt x="61" y="36"/>
                    <a:pt x="65" y="36"/>
                  </a:cubicBezTo>
                  <a:cubicBezTo>
                    <a:pt x="70" y="36"/>
                    <a:pt x="73" y="40"/>
                    <a:pt x="73" y="44"/>
                  </a:cubicBezTo>
                  <a:cubicBezTo>
                    <a:pt x="73" y="48"/>
                    <a:pt x="70" y="52"/>
                    <a:pt x="65"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2" name="Freeform 157">
              <a:extLst>
                <a:ext uri="{FF2B5EF4-FFF2-40B4-BE49-F238E27FC236}">
                  <a16:creationId xmlns:a16="http://schemas.microsoft.com/office/drawing/2014/main" id="{80D66AD0-5F83-42FF-97AA-2E5BE50ED961}"/>
                </a:ext>
              </a:extLst>
            </p:cNvPr>
            <p:cNvSpPr>
              <a:spLocks noEditPoints="1"/>
            </p:cNvSpPr>
            <p:nvPr/>
          </p:nvSpPr>
          <p:spPr bwMode="auto">
            <a:xfrm rot="18900000">
              <a:off x="3747167" y="1322791"/>
              <a:ext cx="502731" cy="338533"/>
            </a:xfrm>
            <a:custGeom>
              <a:avLst/>
              <a:gdLst>
                <a:gd name="T0" fmla="*/ 87 w 131"/>
                <a:gd name="T1" fmla="*/ 0 h 88"/>
                <a:gd name="T2" fmla="*/ 43 w 131"/>
                <a:gd name="T3" fmla="*/ 0 h 88"/>
                <a:gd name="T4" fmla="*/ 0 w 131"/>
                <a:gd name="T5" fmla="*/ 44 h 88"/>
                <a:gd name="T6" fmla="*/ 0 w 131"/>
                <a:gd name="T7" fmla="*/ 44 h 88"/>
                <a:gd name="T8" fmla="*/ 43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6 w 131"/>
                <a:gd name="T25" fmla="*/ 44 h 88"/>
                <a:gd name="T26" fmla="*/ 38 w 131"/>
                <a:gd name="T27" fmla="*/ 52 h 88"/>
                <a:gd name="T28" fmla="*/ 65 w 131"/>
                <a:gd name="T29" fmla="*/ 52 h 88"/>
                <a:gd name="T30" fmla="*/ 57 w 131"/>
                <a:gd name="T31" fmla="*/ 44 h 88"/>
                <a:gd name="T32" fmla="*/ 65 w 131"/>
                <a:gd name="T33" fmla="*/ 36 h 88"/>
                <a:gd name="T34" fmla="*/ 73 w 131"/>
                <a:gd name="T35" fmla="*/ 44 h 88"/>
                <a:gd name="T36" fmla="*/ 65 w 131"/>
                <a:gd name="T37" fmla="*/ 52 h 88"/>
                <a:gd name="T38" fmla="*/ 92 w 131"/>
                <a:gd name="T39" fmla="*/ 52 h 88"/>
                <a:gd name="T40" fmla="*/ 85 w 131"/>
                <a:gd name="T41" fmla="*/ 44 h 88"/>
                <a:gd name="T42" fmla="*/ 92 w 131"/>
                <a:gd name="T43" fmla="*/ 36 h 88"/>
                <a:gd name="T44" fmla="*/ 100 w 131"/>
                <a:gd name="T45" fmla="*/ 44 h 88"/>
                <a:gd name="T46" fmla="*/ 92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3" y="0"/>
                    <a:pt x="43" y="0"/>
                    <a:pt x="43" y="0"/>
                  </a:cubicBezTo>
                  <a:cubicBezTo>
                    <a:pt x="19" y="0"/>
                    <a:pt x="0" y="20"/>
                    <a:pt x="0" y="44"/>
                  </a:cubicBezTo>
                  <a:cubicBezTo>
                    <a:pt x="0" y="44"/>
                    <a:pt x="0" y="44"/>
                    <a:pt x="0" y="44"/>
                  </a:cubicBezTo>
                  <a:cubicBezTo>
                    <a:pt x="0" y="68"/>
                    <a:pt x="19" y="88"/>
                    <a:pt x="43" y="88"/>
                  </a:cubicBezTo>
                  <a:cubicBezTo>
                    <a:pt x="87" y="88"/>
                    <a:pt x="87" y="88"/>
                    <a:pt x="87" y="88"/>
                  </a:cubicBezTo>
                  <a:cubicBezTo>
                    <a:pt x="111" y="88"/>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7" y="48"/>
                    <a:pt x="57" y="44"/>
                  </a:cubicBezTo>
                  <a:cubicBezTo>
                    <a:pt x="57" y="40"/>
                    <a:pt x="61" y="36"/>
                    <a:pt x="65" y="36"/>
                  </a:cubicBezTo>
                  <a:cubicBezTo>
                    <a:pt x="69" y="36"/>
                    <a:pt x="73" y="40"/>
                    <a:pt x="73" y="44"/>
                  </a:cubicBezTo>
                  <a:cubicBezTo>
                    <a:pt x="73" y="48"/>
                    <a:pt x="69" y="52"/>
                    <a:pt x="65" y="52"/>
                  </a:cubicBezTo>
                  <a:close/>
                  <a:moveTo>
                    <a:pt x="92" y="52"/>
                  </a:moveTo>
                  <a:cubicBezTo>
                    <a:pt x="88" y="52"/>
                    <a:pt x="85" y="48"/>
                    <a:pt x="85" y="44"/>
                  </a:cubicBezTo>
                  <a:cubicBezTo>
                    <a:pt x="85" y="40"/>
                    <a:pt x="88" y="36"/>
                    <a:pt x="92" y="36"/>
                  </a:cubicBezTo>
                  <a:cubicBezTo>
                    <a:pt x="97" y="36"/>
                    <a:pt x="100" y="40"/>
                    <a:pt x="100" y="44"/>
                  </a:cubicBezTo>
                  <a:cubicBezTo>
                    <a:pt x="100" y="48"/>
                    <a:pt x="97" y="52"/>
                    <a:pt x="92"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3" name="Freeform 158">
              <a:extLst>
                <a:ext uri="{FF2B5EF4-FFF2-40B4-BE49-F238E27FC236}">
                  <a16:creationId xmlns:a16="http://schemas.microsoft.com/office/drawing/2014/main" id="{7BFC81A9-F6B3-4242-8197-1B54B2D27E76}"/>
                </a:ext>
              </a:extLst>
            </p:cNvPr>
            <p:cNvSpPr>
              <a:spLocks noEditPoints="1"/>
            </p:cNvSpPr>
            <p:nvPr/>
          </p:nvSpPr>
          <p:spPr bwMode="auto">
            <a:xfrm rot="18900000">
              <a:off x="4614377" y="455581"/>
              <a:ext cx="502731" cy="338533"/>
            </a:xfrm>
            <a:custGeom>
              <a:avLst/>
              <a:gdLst>
                <a:gd name="T0" fmla="*/ 88 w 131"/>
                <a:gd name="T1" fmla="*/ 0 h 88"/>
                <a:gd name="T2" fmla="*/ 44 w 131"/>
                <a:gd name="T3" fmla="*/ 0 h 88"/>
                <a:gd name="T4" fmla="*/ 0 w 131"/>
                <a:gd name="T5" fmla="*/ 44 h 88"/>
                <a:gd name="T6" fmla="*/ 0 w 131"/>
                <a:gd name="T7" fmla="*/ 44 h 88"/>
                <a:gd name="T8" fmla="*/ 44 w 131"/>
                <a:gd name="T9" fmla="*/ 88 h 88"/>
                <a:gd name="T10" fmla="*/ 88 w 131"/>
                <a:gd name="T11" fmla="*/ 88 h 88"/>
                <a:gd name="T12" fmla="*/ 131 w 131"/>
                <a:gd name="T13" fmla="*/ 44 h 88"/>
                <a:gd name="T14" fmla="*/ 131 w 131"/>
                <a:gd name="T15" fmla="*/ 44 h 88"/>
                <a:gd name="T16" fmla="*/ 88 w 131"/>
                <a:gd name="T17" fmla="*/ 0 h 88"/>
                <a:gd name="T18" fmla="*/ 38 w 131"/>
                <a:gd name="T19" fmla="*/ 52 h 88"/>
                <a:gd name="T20" fmla="*/ 31 w 131"/>
                <a:gd name="T21" fmla="*/ 44 h 88"/>
                <a:gd name="T22" fmla="*/ 38 w 131"/>
                <a:gd name="T23" fmla="*/ 36 h 88"/>
                <a:gd name="T24" fmla="*/ 46 w 131"/>
                <a:gd name="T25" fmla="*/ 44 h 88"/>
                <a:gd name="T26" fmla="*/ 38 w 131"/>
                <a:gd name="T27" fmla="*/ 52 h 88"/>
                <a:gd name="T28" fmla="*/ 66 w 131"/>
                <a:gd name="T29" fmla="*/ 52 h 88"/>
                <a:gd name="T30" fmla="*/ 58 w 131"/>
                <a:gd name="T31" fmla="*/ 44 h 88"/>
                <a:gd name="T32" fmla="*/ 66 w 131"/>
                <a:gd name="T33" fmla="*/ 36 h 88"/>
                <a:gd name="T34" fmla="*/ 74 w 131"/>
                <a:gd name="T35" fmla="*/ 44 h 88"/>
                <a:gd name="T36" fmla="*/ 66 w 131"/>
                <a:gd name="T37" fmla="*/ 52 h 88"/>
                <a:gd name="T38" fmla="*/ 93 w 131"/>
                <a:gd name="T39" fmla="*/ 52 h 88"/>
                <a:gd name="T40" fmla="*/ 85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8" y="0"/>
                  </a:moveTo>
                  <a:cubicBezTo>
                    <a:pt x="44" y="0"/>
                    <a:pt x="44" y="0"/>
                    <a:pt x="44" y="0"/>
                  </a:cubicBezTo>
                  <a:cubicBezTo>
                    <a:pt x="20" y="0"/>
                    <a:pt x="0" y="20"/>
                    <a:pt x="0" y="44"/>
                  </a:cubicBezTo>
                  <a:cubicBezTo>
                    <a:pt x="0" y="44"/>
                    <a:pt x="0" y="44"/>
                    <a:pt x="0" y="44"/>
                  </a:cubicBezTo>
                  <a:cubicBezTo>
                    <a:pt x="0" y="68"/>
                    <a:pt x="20" y="88"/>
                    <a:pt x="44" y="88"/>
                  </a:cubicBezTo>
                  <a:cubicBezTo>
                    <a:pt x="88" y="88"/>
                    <a:pt x="88" y="88"/>
                    <a:pt x="88" y="88"/>
                  </a:cubicBezTo>
                  <a:cubicBezTo>
                    <a:pt x="112" y="88"/>
                    <a:pt x="131" y="68"/>
                    <a:pt x="131" y="44"/>
                  </a:cubicBezTo>
                  <a:cubicBezTo>
                    <a:pt x="131" y="44"/>
                    <a:pt x="131" y="44"/>
                    <a:pt x="131" y="44"/>
                  </a:cubicBezTo>
                  <a:cubicBezTo>
                    <a:pt x="131" y="20"/>
                    <a:pt x="112" y="0"/>
                    <a:pt x="88" y="0"/>
                  </a:cubicBezTo>
                  <a:close/>
                  <a:moveTo>
                    <a:pt x="38" y="52"/>
                  </a:moveTo>
                  <a:cubicBezTo>
                    <a:pt x="34" y="52"/>
                    <a:pt x="31" y="48"/>
                    <a:pt x="31" y="44"/>
                  </a:cubicBezTo>
                  <a:cubicBezTo>
                    <a:pt x="31" y="40"/>
                    <a:pt x="34" y="36"/>
                    <a:pt x="38" y="36"/>
                  </a:cubicBezTo>
                  <a:cubicBezTo>
                    <a:pt x="43" y="36"/>
                    <a:pt x="46" y="40"/>
                    <a:pt x="46" y="44"/>
                  </a:cubicBezTo>
                  <a:cubicBezTo>
                    <a:pt x="46" y="48"/>
                    <a:pt x="43" y="52"/>
                    <a:pt x="38" y="52"/>
                  </a:cubicBezTo>
                  <a:close/>
                  <a:moveTo>
                    <a:pt x="66" y="52"/>
                  </a:moveTo>
                  <a:cubicBezTo>
                    <a:pt x="62" y="52"/>
                    <a:pt x="58" y="48"/>
                    <a:pt x="58" y="44"/>
                  </a:cubicBezTo>
                  <a:cubicBezTo>
                    <a:pt x="58" y="40"/>
                    <a:pt x="62" y="36"/>
                    <a:pt x="66" y="36"/>
                  </a:cubicBezTo>
                  <a:cubicBezTo>
                    <a:pt x="70" y="36"/>
                    <a:pt x="74" y="40"/>
                    <a:pt x="74" y="44"/>
                  </a:cubicBezTo>
                  <a:cubicBezTo>
                    <a:pt x="74" y="48"/>
                    <a:pt x="70" y="52"/>
                    <a:pt x="66"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4" name="Freeform 167">
              <a:extLst>
                <a:ext uri="{FF2B5EF4-FFF2-40B4-BE49-F238E27FC236}">
                  <a16:creationId xmlns:a16="http://schemas.microsoft.com/office/drawing/2014/main" id="{8B9E0D6C-20B5-4108-B4DD-DFBE85507579}"/>
                </a:ext>
              </a:extLst>
            </p:cNvPr>
            <p:cNvSpPr>
              <a:spLocks noEditPoints="1"/>
            </p:cNvSpPr>
            <p:nvPr/>
          </p:nvSpPr>
          <p:spPr bwMode="auto">
            <a:xfrm rot="18900000">
              <a:off x="276893" y="5692404"/>
              <a:ext cx="502731" cy="334478"/>
            </a:xfrm>
            <a:custGeom>
              <a:avLst/>
              <a:gdLst>
                <a:gd name="T0" fmla="*/ 88 w 131"/>
                <a:gd name="T1" fmla="*/ 0 h 87"/>
                <a:gd name="T2" fmla="*/ 44 w 131"/>
                <a:gd name="T3" fmla="*/ 0 h 87"/>
                <a:gd name="T4" fmla="*/ 0 w 131"/>
                <a:gd name="T5" fmla="*/ 44 h 87"/>
                <a:gd name="T6" fmla="*/ 0 w 131"/>
                <a:gd name="T7" fmla="*/ 44 h 87"/>
                <a:gd name="T8" fmla="*/ 44 w 131"/>
                <a:gd name="T9" fmla="*/ 87 h 87"/>
                <a:gd name="T10" fmla="*/ 88 w 131"/>
                <a:gd name="T11" fmla="*/ 87 h 87"/>
                <a:gd name="T12" fmla="*/ 131 w 131"/>
                <a:gd name="T13" fmla="*/ 44 h 87"/>
                <a:gd name="T14" fmla="*/ 131 w 131"/>
                <a:gd name="T15" fmla="*/ 44 h 87"/>
                <a:gd name="T16" fmla="*/ 88 w 131"/>
                <a:gd name="T17" fmla="*/ 0 h 87"/>
                <a:gd name="T18" fmla="*/ 39 w 131"/>
                <a:gd name="T19" fmla="*/ 51 h 87"/>
                <a:gd name="T20" fmla="*/ 31 w 131"/>
                <a:gd name="T21" fmla="*/ 44 h 87"/>
                <a:gd name="T22" fmla="*/ 39 w 131"/>
                <a:gd name="T23" fmla="*/ 36 h 87"/>
                <a:gd name="T24" fmla="*/ 46 w 131"/>
                <a:gd name="T25" fmla="*/ 44 h 87"/>
                <a:gd name="T26" fmla="*/ 39 w 131"/>
                <a:gd name="T27" fmla="*/ 51 h 87"/>
                <a:gd name="T28" fmla="*/ 66 w 131"/>
                <a:gd name="T29" fmla="*/ 51 h 87"/>
                <a:gd name="T30" fmla="*/ 58 w 131"/>
                <a:gd name="T31" fmla="*/ 44 h 87"/>
                <a:gd name="T32" fmla="*/ 66 w 131"/>
                <a:gd name="T33" fmla="*/ 36 h 87"/>
                <a:gd name="T34" fmla="*/ 74 w 131"/>
                <a:gd name="T35" fmla="*/ 44 h 87"/>
                <a:gd name="T36" fmla="*/ 66 w 131"/>
                <a:gd name="T37" fmla="*/ 51 h 87"/>
                <a:gd name="T38" fmla="*/ 93 w 131"/>
                <a:gd name="T39" fmla="*/ 51 h 87"/>
                <a:gd name="T40" fmla="*/ 86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19"/>
                    <a:pt x="0" y="44"/>
                  </a:cubicBezTo>
                  <a:cubicBezTo>
                    <a:pt x="0" y="44"/>
                    <a:pt x="0" y="44"/>
                    <a:pt x="0" y="44"/>
                  </a:cubicBezTo>
                  <a:cubicBezTo>
                    <a:pt x="0" y="68"/>
                    <a:pt x="20" y="87"/>
                    <a:pt x="44" y="87"/>
                  </a:cubicBezTo>
                  <a:cubicBezTo>
                    <a:pt x="88" y="87"/>
                    <a:pt x="88" y="87"/>
                    <a:pt x="88" y="87"/>
                  </a:cubicBezTo>
                  <a:cubicBezTo>
                    <a:pt x="112" y="87"/>
                    <a:pt x="131" y="68"/>
                    <a:pt x="131" y="44"/>
                  </a:cubicBezTo>
                  <a:cubicBezTo>
                    <a:pt x="131" y="44"/>
                    <a:pt x="131" y="44"/>
                    <a:pt x="131" y="44"/>
                  </a:cubicBezTo>
                  <a:cubicBezTo>
                    <a:pt x="131" y="19"/>
                    <a:pt x="112" y="0"/>
                    <a:pt x="88" y="0"/>
                  </a:cubicBezTo>
                  <a:close/>
                  <a:moveTo>
                    <a:pt x="39" y="51"/>
                  </a:moveTo>
                  <a:cubicBezTo>
                    <a:pt x="34" y="51"/>
                    <a:pt x="31" y="48"/>
                    <a:pt x="31" y="44"/>
                  </a:cubicBezTo>
                  <a:cubicBezTo>
                    <a:pt x="31" y="39"/>
                    <a:pt x="34" y="36"/>
                    <a:pt x="39" y="36"/>
                  </a:cubicBezTo>
                  <a:cubicBezTo>
                    <a:pt x="43" y="36"/>
                    <a:pt x="46" y="39"/>
                    <a:pt x="46" y="44"/>
                  </a:cubicBezTo>
                  <a:cubicBezTo>
                    <a:pt x="46" y="48"/>
                    <a:pt x="43" y="51"/>
                    <a:pt x="39" y="51"/>
                  </a:cubicBezTo>
                  <a:close/>
                  <a:moveTo>
                    <a:pt x="66" y="51"/>
                  </a:moveTo>
                  <a:cubicBezTo>
                    <a:pt x="62" y="51"/>
                    <a:pt x="58" y="48"/>
                    <a:pt x="58" y="44"/>
                  </a:cubicBezTo>
                  <a:cubicBezTo>
                    <a:pt x="58" y="39"/>
                    <a:pt x="62" y="36"/>
                    <a:pt x="66" y="36"/>
                  </a:cubicBezTo>
                  <a:cubicBezTo>
                    <a:pt x="70" y="36"/>
                    <a:pt x="74" y="39"/>
                    <a:pt x="74" y="44"/>
                  </a:cubicBezTo>
                  <a:cubicBezTo>
                    <a:pt x="74" y="48"/>
                    <a:pt x="70" y="51"/>
                    <a:pt x="66" y="51"/>
                  </a:cubicBezTo>
                  <a:close/>
                  <a:moveTo>
                    <a:pt x="93" y="51"/>
                  </a:moveTo>
                  <a:cubicBezTo>
                    <a:pt x="89" y="51"/>
                    <a:pt x="86" y="48"/>
                    <a:pt x="86" y="44"/>
                  </a:cubicBezTo>
                  <a:cubicBezTo>
                    <a:pt x="86" y="39"/>
                    <a:pt x="89" y="36"/>
                    <a:pt x="93" y="36"/>
                  </a:cubicBezTo>
                  <a:cubicBezTo>
                    <a:pt x="98" y="36"/>
                    <a:pt x="101" y="39"/>
                    <a:pt x="101" y="44"/>
                  </a:cubicBezTo>
                  <a:cubicBezTo>
                    <a:pt x="101" y="48"/>
                    <a:pt x="98"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5" name="Freeform 168">
              <a:extLst>
                <a:ext uri="{FF2B5EF4-FFF2-40B4-BE49-F238E27FC236}">
                  <a16:creationId xmlns:a16="http://schemas.microsoft.com/office/drawing/2014/main" id="{1EF090F9-68B5-4CC3-8510-68580B1BED94}"/>
                </a:ext>
              </a:extLst>
            </p:cNvPr>
            <p:cNvSpPr>
              <a:spLocks noEditPoints="1"/>
            </p:cNvSpPr>
            <p:nvPr/>
          </p:nvSpPr>
          <p:spPr bwMode="auto">
            <a:xfrm rot="18900000">
              <a:off x="1146970" y="4822327"/>
              <a:ext cx="502731" cy="334478"/>
            </a:xfrm>
            <a:custGeom>
              <a:avLst/>
              <a:gdLst>
                <a:gd name="T0" fmla="*/ 87 w 131"/>
                <a:gd name="T1" fmla="*/ 0 h 87"/>
                <a:gd name="T2" fmla="*/ 44 w 131"/>
                <a:gd name="T3" fmla="*/ 0 h 87"/>
                <a:gd name="T4" fmla="*/ 0 w 131"/>
                <a:gd name="T5" fmla="*/ 44 h 87"/>
                <a:gd name="T6" fmla="*/ 0 w 131"/>
                <a:gd name="T7" fmla="*/ 44 h 87"/>
                <a:gd name="T8" fmla="*/ 44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1 w 131"/>
                <a:gd name="T21" fmla="*/ 44 h 87"/>
                <a:gd name="T22" fmla="*/ 38 w 131"/>
                <a:gd name="T23" fmla="*/ 36 h 87"/>
                <a:gd name="T24" fmla="*/ 46 w 131"/>
                <a:gd name="T25" fmla="*/ 44 h 87"/>
                <a:gd name="T26" fmla="*/ 38 w 131"/>
                <a:gd name="T27" fmla="*/ 51 h 87"/>
                <a:gd name="T28" fmla="*/ 66 w 131"/>
                <a:gd name="T29" fmla="*/ 51 h 87"/>
                <a:gd name="T30" fmla="*/ 58 w 131"/>
                <a:gd name="T31" fmla="*/ 44 h 87"/>
                <a:gd name="T32" fmla="*/ 66 w 131"/>
                <a:gd name="T33" fmla="*/ 36 h 87"/>
                <a:gd name="T34" fmla="*/ 73 w 131"/>
                <a:gd name="T35" fmla="*/ 44 h 87"/>
                <a:gd name="T36" fmla="*/ 66 w 131"/>
                <a:gd name="T37" fmla="*/ 51 h 87"/>
                <a:gd name="T38" fmla="*/ 93 w 131"/>
                <a:gd name="T39" fmla="*/ 51 h 87"/>
                <a:gd name="T40" fmla="*/ 85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20" y="0"/>
                    <a:pt x="0" y="19"/>
                    <a:pt x="0" y="44"/>
                  </a:cubicBezTo>
                  <a:cubicBezTo>
                    <a:pt x="0" y="44"/>
                    <a:pt x="0" y="44"/>
                    <a:pt x="0" y="44"/>
                  </a:cubicBezTo>
                  <a:cubicBezTo>
                    <a:pt x="0" y="68"/>
                    <a:pt x="20" y="87"/>
                    <a:pt x="44" y="87"/>
                  </a:cubicBezTo>
                  <a:cubicBezTo>
                    <a:pt x="87" y="87"/>
                    <a:pt x="87" y="87"/>
                    <a:pt x="87" y="87"/>
                  </a:cubicBezTo>
                  <a:cubicBezTo>
                    <a:pt x="112" y="87"/>
                    <a:pt x="131" y="68"/>
                    <a:pt x="131" y="44"/>
                  </a:cubicBezTo>
                  <a:cubicBezTo>
                    <a:pt x="131" y="44"/>
                    <a:pt x="131" y="44"/>
                    <a:pt x="131" y="44"/>
                  </a:cubicBezTo>
                  <a:cubicBezTo>
                    <a:pt x="131" y="19"/>
                    <a:pt x="112" y="0"/>
                    <a:pt x="87" y="0"/>
                  </a:cubicBezTo>
                  <a:close/>
                  <a:moveTo>
                    <a:pt x="38" y="51"/>
                  </a:moveTo>
                  <a:cubicBezTo>
                    <a:pt x="34" y="51"/>
                    <a:pt x="31" y="48"/>
                    <a:pt x="31" y="44"/>
                  </a:cubicBezTo>
                  <a:cubicBezTo>
                    <a:pt x="31" y="39"/>
                    <a:pt x="34" y="36"/>
                    <a:pt x="38" y="36"/>
                  </a:cubicBezTo>
                  <a:cubicBezTo>
                    <a:pt x="43" y="36"/>
                    <a:pt x="46" y="39"/>
                    <a:pt x="46" y="44"/>
                  </a:cubicBezTo>
                  <a:cubicBezTo>
                    <a:pt x="46" y="48"/>
                    <a:pt x="43" y="51"/>
                    <a:pt x="38" y="51"/>
                  </a:cubicBezTo>
                  <a:close/>
                  <a:moveTo>
                    <a:pt x="66" y="51"/>
                  </a:moveTo>
                  <a:cubicBezTo>
                    <a:pt x="61" y="51"/>
                    <a:pt x="58" y="48"/>
                    <a:pt x="58" y="44"/>
                  </a:cubicBezTo>
                  <a:cubicBezTo>
                    <a:pt x="58" y="39"/>
                    <a:pt x="61" y="36"/>
                    <a:pt x="66" y="36"/>
                  </a:cubicBezTo>
                  <a:cubicBezTo>
                    <a:pt x="70" y="36"/>
                    <a:pt x="73" y="39"/>
                    <a:pt x="73" y="44"/>
                  </a:cubicBezTo>
                  <a:cubicBezTo>
                    <a:pt x="73" y="48"/>
                    <a:pt x="70" y="51"/>
                    <a:pt x="66" y="51"/>
                  </a:cubicBezTo>
                  <a:close/>
                  <a:moveTo>
                    <a:pt x="93" y="51"/>
                  </a:moveTo>
                  <a:cubicBezTo>
                    <a:pt x="89" y="51"/>
                    <a:pt x="85" y="48"/>
                    <a:pt x="85" y="44"/>
                  </a:cubicBezTo>
                  <a:cubicBezTo>
                    <a:pt x="85" y="39"/>
                    <a:pt x="89" y="36"/>
                    <a:pt x="93" y="36"/>
                  </a:cubicBezTo>
                  <a:cubicBezTo>
                    <a:pt x="97" y="36"/>
                    <a:pt x="101" y="39"/>
                    <a:pt x="101" y="44"/>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6" name="Freeform 169">
              <a:extLst>
                <a:ext uri="{FF2B5EF4-FFF2-40B4-BE49-F238E27FC236}">
                  <a16:creationId xmlns:a16="http://schemas.microsoft.com/office/drawing/2014/main" id="{EC80B5DD-D52C-4497-926D-075437E90797}"/>
                </a:ext>
              </a:extLst>
            </p:cNvPr>
            <p:cNvSpPr>
              <a:spLocks noEditPoints="1"/>
            </p:cNvSpPr>
            <p:nvPr/>
          </p:nvSpPr>
          <p:spPr bwMode="auto">
            <a:xfrm rot="18900000">
              <a:off x="2017047" y="3952250"/>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8 w 131"/>
                <a:gd name="T31" fmla="*/ 44 h 87"/>
                <a:gd name="T32" fmla="*/ 65 w 131"/>
                <a:gd name="T33" fmla="*/ 36 h 87"/>
                <a:gd name="T34" fmla="*/ 73 w 131"/>
                <a:gd name="T35" fmla="*/ 44 h 87"/>
                <a:gd name="T36" fmla="*/ 65 w 131"/>
                <a:gd name="T37" fmla="*/ 51 h 87"/>
                <a:gd name="T38" fmla="*/ 93 w 131"/>
                <a:gd name="T39" fmla="*/ 51 h 87"/>
                <a:gd name="T40" fmla="*/ 85 w 131"/>
                <a:gd name="T41" fmla="*/ 44 h 87"/>
                <a:gd name="T42" fmla="*/ 93 w 131"/>
                <a:gd name="T43" fmla="*/ 36 h 87"/>
                <a:gd name="T44" fmla="*/ 100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19"/>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19"/>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8" y="48"/>
                    <a:pt x="58" y="44"/>
                  </a:cubicBezTo>
                  <a:cubicBezTo>
                    <a:pt x="58" y="39"/>
                    <a:pt x="61" y="36"/>
                    <a:pt x="65" y="36"/>
                  </a:cubicBezTo>
                  <a:cubicBezTo>
                    <a:pt x="70" y="36"/>
                    <a:pt x="73" y="39"/>
                    <a:pt x="73" y="44"/>
                  </a:cubicBezTo>
                  <a:cubicBezTo>
                    <a:pt x="73" y="48"/>
                    <a:pt x="70" y="51"/>
                    <a:pt x="65" y="51"/>
                  </a:cubicBezTo>
                  <a:close/>
                  <a:moveTo>
                    <a:pt x="93" y="51"/>
                  </a:moveTo>
                  <a:cubicBezTo>
                    <a:pt x="88" y="51"/>
                    <a:pt x="85" y="48"/>
                    <a:pt x="85" y="44"/>
                  </a:cubicBezTo>
                  <a:cubicBezTo>
                    <a:pt x="85" y="39"/>
                    <a:pt x="88" y="36"/>
                    <a:pt x="93" y="36"/>
                  </a:cubicBezTo>
                  <a:cubicBezTo>
                    <a:pt x="97" y="36"/>
                    <a:pt x="100" y="39"/>
                    <a:pt x="100" y="44"/>
                  </a:cubicBezTo>
                  <a:cubicBezTo>
                    <a:pt x="100"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7" name="Freeform 170">
              <a:extLst>
                <a:ext uri="{FF2B5EF4-FFF2-40B4-BE49-F238E27FC236}">
                  <a16:creationId xmlns:a16="http://schemas.microsoft.com/office/drawing/2014/main" id="{E4FC7FAD-3DA8-4AC2-9C48-85000ABF14F4}"/>
                </a:ext>
              </a:extLst>
            </p:cNvPr>
            <p:cNvSpPr>
              <a:spLocks noEditPoints="1"/>
            </p:cNvSpPr>
            <p:nvPr/>
          </p:nvSpPr>
          <p:spPr bwMode="auto">
            <a:xfrm rot="18900000">
              <a:off x="2884257" y="3085040"/>
              <a:ext cx="502731" cy="334478"/>
            </a:xfrm>
            <a:custGeom>
              <a:avLst/>
              <a:gdLst>
                <a:gd name="T0" fmla="*/ 88 w 131"/>
                <a:gd name="T1" fmla="*/ 0 h 87"/>
                <a:gd name="T2" fmla="*/ 44 w 131"/>
                <a:gd name="T3" fmla="*/ 0 h 87"/>
                <a:gd name="T4" fmla="*/ 0 w 131"/>
                <a:gd name="T5" fmla="*/ 44 h 87"/>
                <a:gd name="T6" fmla="*/ 0 w 131"/>
                <a:gd name="T7" fmla="*/ 44 h 87"/>
                <a:gd name="T8" fmla="*/ 44 w 131"/>
                <a:gd name="T9" fmla="*/ 87 h 87"/>
                <a:gd name="T10" fmla="*/ 88 w 131"/>
                <a:gd name="T11" fmla="*/ 87 h 87"/>
                <a:gd name="T12" fmla="*/ 131 w 131"/>
                <a:gd name="T13" fmla="*/ 44 h 87"/>
                <a:gd name="T14" fmla="*/ 131 w 131"/>
                <a:gd name="T15" fmla="*/ 44 h 87"/>
                <a:gd name="T16" fmla="*/ 88 w 131"/>
                <a:gd name="T17" fmla="*/ 0 h 87"/>
                <a:gd name="T18" fmla="*/ 39 w 131"/>
                <a:gd name="T19" fmla="*/ 51 h 87"/>
                <a:gd name="T20" fmla="*/ 31 w 131"/>
                <a:gd name="T21" fmla="*/ 44 h 87"/>
                <a:gd name="T22" fmla="*/ 39 w 131"/>
                <a:gd name="T23" fmla="*/ 36 h 87"/>
                <a:gd name="T24" fmla="*/ 46 w 131"/>
                <a:gd name="T25" fmla="*/ 44 h 87"/>
                <a:gd name="T26" fmla="*/ 39 w 131"/>
                <a:gd name="T27" fmla="*/ 51 h 87"/>
                <a:gd name="T28" fmla="*/ 66 w 131"/>
                <a:gd name="T29" fmla="*/ 51 h 87"/>
                <a:gd name="T30" fmla="*/ 58 w 131"/>
                <a:gd name="T31" fmla="*/ 44 h 87"/>
                <a:gd name="T32" fmla="*/ 66 w 131"/>
                <a:gd name="T33" fmla="*/ 36 h 87"/>
                <a:gd name="T34" fmla="*/ 74 w 131"/>
                <a:gd name="T35" fmla="*/ 44 h 87"/>
                <a:gd name="T36" fmla="*/ 66 w 131"/>
                <a:gd name="T37" fmla="*/ 51 h 87"/>
                <a:gd name="T38" fmla="*/ 93 w 131"/>
                <a:gd name="T39" fmla="*/ 51 h 87"/>
                <a:gd name="T40" fmla="*/ 86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19"/>
                    <a:pt x="0" y="44"/>
                  </a:cubicBezTo>
                  <a:cubicBezTo>
                    <a:pt x="0" y="44"/>
                    <a:pt x="0" y="44"/>
                    <a:pt x="0" y="44"/>
                  </a:cubicBezTo>
                  <a:cubicBezTo>
                    <a:pt x="0" y="68"/>
                    <a:pt x="20" y="87"/>
                    <a:pt x="44" y="87"/>
                  </a:cubicBezTo>
                  <a:cubicBezTo>
                    <a:pt x="88" y="87"/>
                    <a:pt x="88" y="87"/>
                    <a:pt x="88" y="87"/>
                  </a:cubicBezTo>
                  <a:cubicBezTo>
                    <a:pt x="112" y="87"/>
                    <a:pt x="131" y="68"/>
                    <a:pt x="131" y="44"/>
                  </a:cubicBezTo>
                  <a:cubicBezTo>
                    <a:pt x="131" y="44"/>
                    <a:pt x="131" y="44"/>
                    <a:pt x="131" y="44"/>
                  </a:cubicBezTo>
                  <a:cubicBezTo>
                    <a:pt x="131" y="19"/>
                    <a:pt x="112" y="0"/>
                    <a:pt x="88" y="0"/>
                  </a:cubicBezTo>
                  <a:close/>
                  <a:moveTo>
                    <a:pt x="39" y="51"/>
                  </a:moveTo>
                  <a:cubicBezTo>
                    <a:pt x="34" y="51"/>
                    <a:pt x="31" y="48"/>
                    <a:pt x="31" y="44"/>
                  </a:cubicBezTo>
                  <a:cubicBezTo>
                    <a:pt x="31" y="39"/>
                    <a:pt x="34" y="36"/>
                    <a:pt x="39" y="36"/>
                  </a:cubicBezTo>
                  <a:cubicBezTo>
                    <a:pt x="43" y="36"/>
                    <a:pt x="46" y="39"/>
                    <a:pt x="46" y="44"/>
                  </a:cubicBezTo>
                  <a:cubicBezTo>
                    <a:pt x="46" y="48"/>
                    <a:pt x="43" y="51"/>
                    <a:pt x="39" y="51"/>
                  </a:cubicBezTo>
                  <a:close/>
                  <a:moveTo>
                    <a:pt x="66" y="51"/>
                  </a:moveTo>
                  <a:cubicBezTo>
                    <a:pt x="62" y="51"/>
                    <a:pt x="58" y="48"/>
                    <a:pt x="58" y="44"/>
                  </a:cubicBezTo>
                  <a:cubicBezTo>
                    <a:pt x="58" y="39"/>
                    <a:pt x="62" y="36"/>
                    <a:pt x="66" y="36"/>
                  </a:cubicBezTo>
                  <a:cubicBezTo>
                    <a:pt x="70" y="36"/>
                    <a:pt x="74" y="39"/>
                    <a:pt x="74" y="44"/>
                  </a:cubicBezTo>
                  <a:cubicBezTo>
                    <a:pt x="74" y="48"/>
                    <a:pt x="70" y="51"/>
                    <a:pt x="66" y="51"/>
                  </a:cubicBezTo>
                  <a:close/>
                  <a:moveTo>
                    <a:pt x="93" y="51"/>
                  </a:moveTo>
                  <a:cubicBezTo>
                    <a:pt x="89" y="51"/>
                    <a:pt x="86" y="48"/>
                    <a:pt x="86" y="44"/>
                  </a:cubicBezTo>
                  <a:cubicBezTo>
                    <a:pt x="86" y="39"/>
                    <a:pt x="89" y="36"/>
                    <a:pt x="93" y="36"/>
                  </a:cubicBezTo>
                  <a:cubicBezTo>
                    <a:pt x="98" y="36"/>
                    <a:pt x="101" y="39"/>
                    <a:pt x="101" y="44"/>
                  </a:cubicBezTo>
                  <a:cubicBezTo>
                    <a:pt x="101" y="48"/>
                    <a:pt x="98"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8" name="Freeform 171">
              <a:extLst>
                <a:ext uri="{FF2B5EF4-FFF2-40B4-BE49-F238E27FC236}">
                  <a16:creationId xmlns:a16="http://schemas.microsoft.com/office/drawing/2014/main" id="{2A0C24B9-BD5A-4D8E-81DD-37AA6D91B5B7}"/>
                </a:ext>
              </a:extLst>
            </p:cNvPr>
            <p:cNvSpPr>
              <a:spLocks noEditPoints="1"/>
            </p:cNvSpPr>
            <p:nvPr/>
          </p:nvSpPr>
          <p:spPr bwMode="auto">
            <a:xfrm rot="18900000">
              <a:off x="3754334" y="2214963"/>
              <a:ext cx="502731" cy="334478"/>
            </a:xfrm>
            <a:custGeom>
              <a:avLst/>
              <a:gdLst>
                <a:gd name="T0" fmla="*/ 87 w 131"/>
                <a:gd name="T1" fmla="*/ 0 h 87"/>
                <a:gd name="T2" fmla="*/ 44 w 131"/>
                <a:gd name="T3" fmla="*/ 0 h 87"/>
                <a:gd name="T4" fmla="*/ 0 w 131"/>
                <a:gd name="T5" fmla="*/ 44 h 87"/>
                <a:gd name="T6" fmla="*/ 0 w 131"/>
                <a:gd name="T7" fmla="*/ 44 h 87"/>
                <a:gd name="T8" fmla="*/ 44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6 w 131"/>
                <a:gd name="T29" fmla="*/ 51 h 87"/>
                <a:gd name="T30" fmla="*/ 58 w 131"/>
                <a:gd name="T31" fmla="*/ 44 h 87"/>
                <a:gd name="T32" fmla="*/ 66 w 131"/>
                <a:gd name="T33" fmla="*/ 36 h 87"/>
                <a:gd name="T34" fmla="*/ 73 w 131"/>
                <a:gd name="T35" fmla="*/ 44 h 87"/>
                <a:gd name="T36" fmla="*/ 66 w 131"/>
                <a:gd name="T37" fmla="*/ 51 h 87"/>
                <a:gd name="T38" fmla="*/ 93 w 131"/>
                <a:gd name="T39" fmla="*/ 51 h 87"/>
                <a:gd name="T40" fmla="*/ 85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20" y="0"/>
                    <a:pt x="0" y="19"/>
                    <a:pt x="0" y="44"/>
                  </a:cubicBezTo>
                  <a:cubicBezTo>
                    <a:pt x="0" y="44"/>
                    <a:pt x="0" y="44"/>
                    <a:pt x="0" y="44"/>
                  </a:cubicBezTo>
                  <a:cubicBezTo>
                    <a:pt x="0" y="68"/>
                    <a:pt x="20" y="87"/>
                    <a:pt x="44" y="87"/>
                  </a:cubicBezTo>
                  <a:cubicBezTo>
                    <a:pt x="87" y="87"/>
                    <a:pt x="87" y="87"/>
                    <a:pt x="87" y="87"/>
                  </a:cubicBezTo>
                  <a:cubicBezTo>
                    <a:pt x="112" y="87"/>
                    <a:pt x="131" y="68"/>
                    <a:pt x="131" y="44"/>
                  </a:cubicBezTo>
                  <a:cubicBezTo>
                    <a:pt x="131" y="44"/>
                    <a:pt x="131" y="44"/>
                    <a:pt x="131" y="44"/>
                  </a:cubicBezTo>
                  <a:cubicBezTo>
                    <a:pt x="131" y="19"/>
                    <a:pt x="112"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6" y="51"/>
                  </a:moveTo>
                  <a:cubicBezTo>
                    <a:pt x="61" y="51"/>
                    <a:pt x="58" y="48"/>
                    <a:pt x="58" y="44"/>
                  </a:cubicBezTo>
                  <a:cubicBezTo>
                    <a:pt x="58" y="39"/>
                    <a:pt x="61" y="36"/>
                    <a:pt x="66" y="36"/>
                  </a:cubicBezTo>
                  <a:cubicBezTo>
                    <a:pt x="70" y="36"/>
                    <a:pt x="73" y="39"/>
                    <a:pt x="73" y="44"/>
                  </a:cubicBezTo>
                  <a:cubicBezTo>
                    <a:pt x="73" y="48"/>
                    <a:pt x="70" y="51"/>
                    <a:pt x="66" y="51"/>
                  </a:cubicBezTo>
                  <a:close/>
                  <a:moveTo>
                    <a:pt x="93" y="51"/>
                  </a:moveTo>
                  <a:cubicBezTo>
                    <a:pt x="89" y="51"/>
                    <a:pt x="85" y="48"/>
                    <a:pt x="85" y="44"/>
                  </a:cubicBezTo>
                  <a:cubicBezTo>
                    <a:pt x="85" y="39"/>
                    <a:pt x="89" y="36"/>
                    <a:pt x="93" y="36"/>
                  </a:cubicBezTo>
                  <a:cubicBezTo>
                    <a:pt x="97" y="36"/>
                    <a:pt x="101" y="39"/>
                    <a:pt x="101" y="44"/>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9" name="Freeform 172">
              <a:extLst>
                <a:ext uri="{FF2B5EF4-FFF2-40B4-BE49-F238E27FC236}">
                  <a16:creationId xmlns:a16="http://schemas.microsoft.com/office/drawing/2014/main" id="{550A0802-AE73-44C9-A9DF-C065AB19E10F}"/>
                </a:ext>
              </a:extLst>
            </p:cNvPr>
            <p:cNvSpPr>
              <a:spLocks noEditPoints="1"/>
            </p:cNvSpPr>
            <p:nvPr/>
          </p:nvSpPr>
          <p:spPr bwMode="auto">
            <a:xfrm rot="18900000">
              <a:off x="4624411" y="1344886"/>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3 w 131"/>
                <a:gd name="T39" fmla="*/ 51 h 87"/>
                <a:gd name="T40" fmla="*/ 85 w 131"/>
                <a:gd name="T41" fmla="*/ 44 h 87"/>
                <a:gd name="T42" fmla="*/ 93 w 131"/>
                <a:gd name="T43" fmla="*/ 36 h 87"/>
                <a:gd name="T44" fmla="*/ 100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19"/>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19"/>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3" y="51"/>
                  </a:moveTo>
                  <a:cubicBezTo>
                    <a:pt x="88" y="51"/>
                    <a:pt x="85" y="48"/>
                    <a:pt x="85" y="44"/>
                  </a:cubicBezTo>
                  <a:cubicBezTo>
                    <a:pt x="85" y="39"/>
                    <a:pt x="88" y="36"/>
                    <a:pt x="93" y="36"/>
                  </a:cubicBezTo>
                  <a:cubicBezTo>
                    <a:pt x="97" y="36"/>
                    <a:pt x="100" y="39"/>
                    <a:pt x="100" y="44"/>
                  </a:cubicBezTo>
                  <a:cubicBezTo>
                    <a:pt x="100"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0" name="Freeform 173">
              <a:extLst>
                <a:ext uri="{FF2B5EF4-FFF2-40B4-BE49-F238E27FC236}">
                  <a16:creationId xmlns:a16="http://schemas.microsoft.com/office/drawing/2014/main" id="{EFCAB2C3-E831-4706-9AEE-6EBAE11008C5}"/>
                </a:ext>
              </a:extLst>
            </p:cNvPr>
            <p:cNvSpPr>
              <a:spLocks noEditPoints="1"/>
            </p:cNvSpPr>
            <p:nvPr/>
          </p:nvSpPr>
          <p:spPr bwMode="auto">
            <a:xfrm rot="18900000">
              <a:off x="5491621" y="477676"/>
              <a:ext cx="502731" cy="334478"/>
            </a:xfrm>
            <a:custGeom>
              <a:avLst/>
              <a:gdLst>
                <a:gd name="T0" fmla="*/ 88 w 131"/>
                <a:gd name="T1" fmla="*/ 0 h 87"/>
                <a:gd name="T2" fmla="*/ 44 w 131"/>
                <a:gd name="T3" fmla="*/ 0 h 87"/>
                <a:gd name="T4" fmla="*/ 0 w 131"/>
                <a:gd name="T5" fmla="*/ 44 h 87"/>
                <a:gd name="T6" fmla="*/ 0 w 131"/>
                <a:gd name="T7" fmla="*/ 44 h 87"/>
                <a:gd name="T8" fmla="*/ 44 w 131"/>
                <a:gd name="T9" fmla="*/ 87 h 87"/>
                <a:gd name="T10" fmla="*/ 88 w 131"/>
                <a:gd name="T11" fmla="*/ 87 h 87"/>
                <a:gd name="T12" fmla="*/ 131 w 131"/>
                <a:gd name="T13" fmla="*/ 44 h 87"/>
                <a:gd name="T14" fmla="*/ 131 w 131"/>
                <a:gd name="T15" fmla="*/ 44 h 87"/>
                <a:gd name="T16" fmla="*/ 88 w 131"/>
                <a:gd name="T17" fmla="*/ 0 h 87"/>
                <a:gd name="T18" fmla="*/ 38 w 131"/>
                <a:gd name="T19" fmla="*/ 51 h 87"/>
                <a:gd name="T20" fmla="*/ 31 w 131"/>
                <a:gd name="T21" fmla="*/ 44 h 87"/>
                <a:gd name="T22" fmla="*/ 38 w 131"/>
                <a:gd name="T23" fmla="*/ 36 h 87"/>
                <a:gd name="T24" fmla="*/ 46 w 131"/>
                <a:gd name="T25" fmla="*/ 44 h 87"/>
                <a:gd name="T26" fmla="*/ 38 w 131"/>
                <a:gd name="T27" fmla="*/ 51 h 87"/>
                <a:gd name="T28" fmla="*/ 66 w 131"/>
                <a:gd name="T29" fmla="*/ 51 h 87"/>
                <a:gd name="T30" fmla="*/ 58 w 131"/>
                <a:gd name="T31" fmla="*/ 44 h 87"/>
                <a:gd name="T32" fmla="*/ 66 w 131"/>
                <a:gd name="T33" fmla="*/ 36 h 87"/>
                <a:gd name="T34" fmla="*/ 74 w 131"/>
                <a:gd name="T35" fmla="*/ 44 h 87"/>
                <a:gd name="T36" fmla="*/ 66 w 131"/>
                <a:gd name="T37" fmla="*/ 51 h 87"/>
                <a:gd name="T38" fmla="*/ 93 w 131"/>
                <a:gd name="T39" fmla="*/ 51 h 87"/>
                <a:gd name="T40" fmla="*/ 85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19"/>
                    <a:pt x="0" y="44"/>
                  </a:cubicBezTo>
                  <a:cubicBezTo>
                    <a:pt x="0" y="44"/>
                    <a:pt x="0" y="44"/>
                    <a:pt x="0" y="44"/>
                  </a:cubicBezTo>
                  <a:cubicBezTo>
                    <a:pt x="0" y="68"/>
                    <a:pt x="20" y="87"/>
                    <a:pt x="44" y="87"/>
                  </a:cubicBezTo>
                  <a:cubicBezTo>
                    <a:pt x="88" y="87"/>
                    <a:pt x="88" y="87"/>
                    <a:pt x="88" y="87"/>
                  </a:cubicBezTo>
                  <a:cubicBezTo>
                    <a:pt x="112" y="87"/>
                    <a:pt x="131" y="68"/>
                    <a:pt x="131" y="44"/>
                  </a:cubicBezTo>
                  <a:cubicBezTo>
                    <a:pt x="131" y="44"/>
                    <a:pt x="131" y="44"/>
                    <a:pt x="131" y="44"/>
                  </a:cubicBezTo>
                  <a:cubicBezTo>
                    <a:pt x="131" y="19"/>
                    <a:pt x="112" y="0"/>
                    <a:pt x="88" y="0"/>
                  </a:cubicBezTo>
                  <a:close/>
                  <a:moveTo>
                    <a:pt x="38" y="51"/>
                  </a:moveTo>
                  <a:cubicBezTo>
                    <a:pt x="34" y="51"/>
                    <a:pt x="31" y="48"/>
                    <a:pt x="31" y="44"/>
                  </a:cubicBezTo>
                  <a:cubicBezTo>
                    <a:pt x="31" y="39"/>
                    <a:pt x="34" y="36"/>
                    <a:pt x="38" y="36"/>
                  </a:cubicBezTo>
                  <a:cubicBezTo>
                    <a:pt x="43" y="36"/>
                    <a:pt x="46" y="39"/>
                    <a:pt x="46" y="44"/>
                  </a:cubicBezTo>
                  <a:cubicBezTo>
                    <a:pt x="46" y="48"/>
                    <a:pt x="43" y="51"/>
                    <a:pt x="38" y="51"/>
                  </a:cubicBezTo>
                  <a:close/>
                  <a:moveTo>
                    <a:pt x="66" y="51"/>
                  </a:moveTo>
                  <a:cubicBezTo>
                    <a:pt x="62" y="51"/>
                    <a:pt x="58" y="48"/>
                    <a:pt x="58" y="44"/>
                  </a:cubicBezTo>
                  <a:cubicBezTo>
                    <a:pt x="58" y="39"/>
                    <a:pt x="62" y="36"/>
                    <a:pt x="66" y="36"/>
                  </a:cubicBezTo>
                  <a:cubicBezTo>
                    <a:pt x="70" y="36"/>
                    <a:pt x="74" y="39"/>
                    <a:pt x="74" y="44"/>
                  </a:cubicBezTo>
                  <a:cubicBezTo>
                    <a:pt x="74" y="48"/>
                    <a:pt x="70" y="51"/>
                    <a:pt x="66" y="51"/>
                  </a:cubicBezTo>
                  <a:close/>
                  <a:moveTo>
                    <a:pt x="93" y="51"/>
                  </a:moveTo>
                  <a:cubicBezTo>
                    <a:pt x="89" y="51"/>
                    <a:pt x="85" y="48"/>
                    <a:pt x="85" y="44"/>
                  </a:cubicBezTo>
                  <a:cubicBezTo>
                    <a:pt x="85" y="39"/>
                    <a:pt x="89" y="36"/>
                    <a:pt x="93" y="36"/>
                  </a:cubicBezTo>
                  <a:cubicBezTo>
                    <a:pt x="97" y="36"/>
                    <a:pt x="101" y="39"/>
                    <a:pt x="101" y="44"/>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1" name="Freeform 182">
              <a:extLst>
                <a:ext uri="{FF2B5EF4-FFF2-40B4-BE49-F238E27FC236}">
                  <a16:creationId xmlns:a16="http://schemas.microsoft.com/office/drawing/2014/main" id="{8807EAAD-F527-4DE0-BB5C-3F69E1F1D239}"/>
                </a:ext>
              </a:extLst>
            </p:cNvPr>
            <p:cNvSpPr>
              <a:spLocks noEditPoints="1"/>
            </p:cNvSpPr>
            <p:nvPr/>
          </p:nvSpPr>
          <p:spPr bwMode="auto">
            <a:xfrm rot="18900000">
              <a:off x="298394" y="6571081"/>
              <a:ext cx="502731" cy="334478"/>
            </a:xfrm>
            <a:custGeom>
              <a:avLst/>
              <a:gdLst>
                <a:gd name="T0" fmla="*/ 88 w 131"/>
                <a:gd name="T1" fmla="*/ 0 h 87"/>
                <a:gd name="T2" fmla="*/ 44 w 131"/>
                <a:gd name="T3" fmla="*/ 0 h 87"/>
                <a:gd name="T4" fmla="*/ 0 w 131"/>
                <a:gd name="T5" fmla="*/ 43 h 87"/>
                <a:gd name="T6" fmla="*/ 0 w 131"/>
                <a:gd name="T7" fmla="*/ 43 h 87"/>
                <a:gd name="T8" fmla="*/ 44 w 131"/>
                <a:gd name="T9" fmla="*/ 87 h 87"/>
                <a:gd name="T10" fmla="*/ 88 w 131"/>
                <a:gd name="T11" fmla="*/ 87 h 87"/>
                <a:gd name="T12" fmla="*/ 131 w 131"/>
                <a:gd name="T13" fmla="*/ 43 h 87"/>
                <a:gd name="T14" fmla="*/ 131 w 131"/>
                <a:gd name="T15" fmla="*/ 43 h 87"/>
                <a:gd name="T16" fmla="*/ 88 w 131"/>
                <a:gd name="T17" fmla="*/ 0 h 87"/>
                <a:gd name="T18" fmla="*/ 39 w 131"/>
                <a:gd name="T19" fmla="*/ 51 h 87"/>
                <a:gd name="T20" fmla="*/ 31 w 131"/>
                <a:gd name="T21" fmla="*/ 43 h 87"/>
                <a:gd name="T22" fmla="*/ 39 w 131"/>
                <a:gd name="T23" fmla="*/ 36 h 87"/>
                <a:gd name="T24" fmla="*/ 46 w 131"/>
                <a:gd name="T25" fmla="*/ 43 h 87"/>
                <a:gd name="T26" fmla="*/ 39 w 131"/>
                <a:gd name="T27" fmla="*/ 51 h 87"/>
                <a:gd name="T28" fmla="*/ 66 w 131"/>
                <a:gd name="T29" fmla="*/ 51 h 87"/>
                <a:gd name="T30" fmla="*/ 58 w 131"/>
                <a:gd name="T31" fmla="*/ 43 h 87"/>
                <a:gd name="T32" fmla="*/ 66 w 131"/>
                <a:gd name="T33" fmla="*/ 36 h 87"/>
                <a:gd name="T34" fmla="*/ 74 w 131"/>
                <a:gd name="T35" fmla="*/ 43 h 87"/>
                <a:gd name="T36" fmla="*/ 66 w 131"/>
                <a:gd name="T37" fmla="*/ 51 h 87"/>
                <a:gd name="T38" fmla="*/ 93 w 131"/>
                <a:gd name="T39" fmla="*/ 51 h 87"/>
                <a:gd name="T40" fmla="*/ 86 w 131"/>
                <a:gd name="T41" fmla="*/ 43 h 87"/>
                <a:gd name="T42" fmla="*/ 93 w 131"/>
                <a:gd name="T43" fmla="*/ 36 h 87"/>
                <a:gd name="T44" fmla="*/ 101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19"/>
                    <a:pt x="0" y="43"/>
                  </a:cubicBezTo>
                  <a:cubicBezTo>
                    <a:pt x="0" y="43"/>
                    <a:pt x="0" y="43"/>
                    <a:pt x="0" y="43"/>
                  </a:cubicBezTo>
                  <a:cubicBezTo>
                    <a:pt x="0" y="68"/>
                    <a:pt x="20" y="87"/>
                    <a:pt x="44" y="87"/>
                  </a:cubicBezTo>
                  <a:cubicBezTo>
                    <a:pt x="88" y="87"/>
                    <a:pt x="88" y="87"/>
                    <a:pt x="88" y="87"/>
                  </a:cubicBezTo>
                  <a:cubicBezTo>
                    <a:pt x="112" y="87"/>
                    <a:pt x="131" y="68"/>
                    <a:pt x="131" y="43"/>
                  </a:cubicBezTo>
                  <a:cubicBezTo>
                    <a:pt x="131" y="43"/>
                    <a:pt x="131" y="43"/>
                    <a:pt x="131" y="43"/>
                  </a:cubicBezTo>
                  <a:cubicBezTo>
                    <a:pt x="131" y="19"/>
                    <a:pt x="112" y="0"/>
                    <a:pt x="88" y="0"/>
                  </a:cubicBezTo>
                  <a:close/>
                  <a:moveTo>
                    <a:pt x="39" y="51"/>
                  </a:moveTo>
                  <a:cubicBezTo>
                    <a:pt x="34" y="51"/>
                    <a:pt x="31" y="48"/>
                    <a:pt x="31" y="43"/>
                  </a:cubicBezTo>
                  <a:cubicBezTo>
                    <a:pt x="31" y="39"/>
                    <a:pt x="34" y="36"/>
                    <a:pt x="39" y="36"/>
                  </a:cubicBezTo>
                  <a:cubicBezTo>
                    <a:pt x="43" y="36"/>
                    <a:pt x="46" y="39"/>
                    <a:pt x="46" y="43"/>
                  </a:cubicBezTo>
                  <a:cubicBezTo>
                    <a:pt x="46" y="48"/>
                    <a:pt x="43" y="51"/>
                    <a:pt x="39" y="51"/>
                  </a:cubicBezTo>
                  <a:close/>
                  <a:moveTo>
                    <a:pt x="66" y="51"/>
                  </a:moveTo>
                  <a:cubicBezTo>
                    <a:pt x="62" y="51"/>
                    <a:pt x="58" y="48"/>
                    <a:pt x="58" y="43"/>
                  </a:cubicBezTo>
                  <a:cubicBezTo>
                    <a:pt x="58" y="39"/>
                    <a:pt x="62" y="36"/>
                    <a:pt x="66" y="36"/>
                  </a:cubicBezTo>
                  <a:cubicBezTo>
                    <a:pt x="70" y="36"/>
                    <a:pt x="74" y="39"/>
                    <a:pt x="74" y="43"/>
                  </a:cubicBezTo>
                  <a:cubicBezTo>
                    <a:pt x="74" y="48"/>
                    <a:pt x="70" y="51"/>
                    <a:pt x="66" y="51"/>
                  </a:cubicBezTo>
                  <a:close/>
                  <a:moveTo>
                    <a:pt x="93" y="51"/>
                  </a:moveTo>
                  <a:cubicBezTo>
                    <a:pt x="89" y="51"/>
                    <a:pt x="86" y="48"/>
                    <a:pt x="86" y="43"/>
                  </a:cubicBezTo>
                  <a:cubicBezTo>
                    <a:pt x="86" y="39"/>
                    <a:pt x="89" y="36"/>
                    <a:pt x="93" y="36"/>
                  </a:cubicBezTo>
                  <a:cubicBezTo>
                    <a:pt x="98" y="36"/>
                    <a:pt x="101" y="39"/>
                    <a:pt x="101" y="43"/>
                  </a:cubicBezTo>
                  <a:cubicBezTo>
                    <a:pt x="101" y="48"/>
                    <a:pt x="98"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2" name="Freeform 183">
              <a:extLst>
                <a:ext uri="{FF2B5EF4-FFF2-40B4-BE49-F238E27FC236}">
                  <a16:creationId xmlns:a16="http://schemas.microsoft.com/office/drawing/2014/main" id="{3E072E14-54D0-4707-8982-4DDA928D2A1F}"/>
                </a:ext>
              </a:extLst>
            </p:cNvPr>
            <p:cNvSpPr>
              <a:spLocks noEditPoints="1"/>
            </p:cNvSpPr>
            <p:nvPr/>
          </p:nvSpPr>
          <p:spPr bwMode="auto">
            <a:xfrm rot="18900000">
              <a:off x="1168471" y="5701004"/>
              <a:ext cx="502731" cy="334478"/>
            </a:xfrm>
            <a:custGeom>
              <a:avLst/>
              <a:gdLst>
                <a:gd name="T0" fmla="*/ 87 w 131"/>
                <a:gd name="T1" fmla="*/ 0 h 87"/>
                <a:gd name="T2" fmla="*/ 44 w 131"/>
                <a:gd name="T3" fmla="*/ 0 h 87"/>
                <a:gd name="T4" fmla="*/ 0 w 131"/>
                <a:gd name="T5" fmla="*/ 43 h 87"/>
                <a:gd name="T6" fmla="*/ 0 w 131"/>
                <a:gd name="T7" fmla="*/ 43 h 87"/>
                <a:gd name="T8" fmla="*/ 44 w 131"/>
                <a:gd name="T9" fmla="*/ 87 h 87"/>
                <a:gd name="T10" fmla="*/ 87 w 131"/>
                <a:gd name="T11" fmla="*/ 87 h 87"/>
                <a:gd name="T12" fmla="*/ 131 w 131"/>
                <a:gd name="T13" fmla="*/ 43 h 87"/>
                <a:gd name="T14" fmla="*/ 131 w 131"/>
                <a:gd name="T15" fmla="*/ 43 h 87"/>
                <a:gd name="T16" fmla="*/ 87 w 131"/>
                <a:gd name="T17" fmla="*/ 0 h 87"/>
                <a:gd name="T18" fmla="*/ 38 w 131"/>
                <a:gd name="T19" fmla="*/ 51 h 87"/>
                <a:gd name="T20" fmla="*/ 30 w 131"/>
                <a:gd name="T21" fmla="*/ 43 h 87"/>
                <a:gd name="T22" fmla="*/ 38 w 131"/>
                <a:gd name="T23" fmla="*/ 36 h 87"/>
                <a:gd name="T24" fmla="*/ 46 w 131"/>
                <a:gd name="T25" fmla="*/ 43 h 87"/>
                <a:gd name="T26" fmla="*/ 38 w 131"/>
                <a:gd name="T27" fmla="*/ 51 h 87"/>
                <a:gd name="T28" fmla="*/ 66 w 131"/>
                <a:gd name="T29" fmla="*/ 51 h 87"/>
                <a:gd name="T30" fmla="*/ 58 w 131"/>
                <a:gd name="T31" fmla="*/ 43 h 87"/>
                <a:gd name="T32" fmla="*/ 66 w 131"/>
                <a:gd name="T33" fmla="*/ 36 h 87"/>
                <a:gd name="T34" fmla="*/ 73 w 131"/>
                <a:gd name="T35" fmla="*/ 43 h 87"/>
                <a:gd name="T36" fmla="*/ 66 w 131"/>
                <a:gd name="T37" fmla="*/ 51 h 87"/>
                <a:gd name="T38" fmla="*/ 93 w 131"/>
                <a:gd name="T39" fmla="*/ 51 h 87"/>
                <a:gd name="T40" fmla="*/ 85 w 131"/>
                <a:gd name="T41" fmla="*/ 43 h 87"/>
                <a:gd name="T42" fmla="*/ 93 w 131"/>
                <a:gd name="T43" fmla="*/ 36 h 87"/>
                <a:gd name="T44" fmla="*/ 101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20" y="0"/>
                    <a:pt x="0" y="19"/>
                    <a:pt x="0" y="43"/>
                  </a:cubicBezTo>
                  <a:cubicBezTo>
                    <a:pt x="0" y="43"/>
                    <a:pt x="0" y="43"/>
                    <a:pt x="0" y="43"/>
                  </a:cubicBezTo>
                  <a:cubicBezTo>
                    <a:pt x="0" y="68"/>
                    <a:pt x="20" y="87"/>
                    <a:pt x="44" y="87"/>
                  </a:cubicBezTo>
                  <a:cubicBezTo>
                    <a:pt x="87" y="87"/>
                    <a:pt x="87" y="87"/>
                    <a:pt x="87" y="87"/>
                  </a:cubicBezTo>
                  <a:cubicBezTo>
                    <a:pt x="112" y="87"/>
                    <a:pt x="131" y="68"/>
                    <a:pt x="131" y="43"/>
                  </a:cubicBezTo>
                  <a:cubicBezTo>
                    <a:pt x="131" y="43"/>
                    <a:pt x="131" y="43"/>
                    <a:pt x="131" y="43"/>
                  </a:cubicBezTo>
                  <a:cubicBezTo>
                    <a:pt x="131" y="19"/>
                    <a:pt x="112" y="0"/>
                    <a:pt x="87" y="0"/>
                  </a:cubicBezTo>
                  <a:close/>
                  <a:moveTo>
                    <a:pt x="38" y="51"/>
                  </a:moveTo>
                  <a:cubicBezTo>
                    <a:pt x="34" y="51"/>
                    <a:pt x="30" y="48"/>
                    <a:pt x="30" y="43"/>
                  </a:cubicBezTo>
                  <a:cubicBezTo>
                    <a:pt x="30" y="39"/>
                    <a:pt x="34" y="36"/>
                    <a:pt x="38" y="36"/>
                  </a:cubicBezTo>
                  <a:cubicBezTo>
                    <a:pt x="42" y="36"/>
                    <a:pt x="46" y="39"/>
                    <a:pt x="46" y="43"/>
                  </a:cubicBezTo>
                  <a:cubicBezTo>
                    <a:pt x="46" y="48"/>
                    <a:pt x="42" y="51"/>
                    <a:pt x="38" y="51"/>
                  </a:cubicBezTo>
                  <a:close/>
                  <a:moveTo>
                    <a:pt x="66" y="51"/>
                  </a:moveTo>
                  <a:cubicBezTo>
                    <a:pt x="61" y="51"/>
                    <a:pt x="58" y="48"/>
                    <a:pt x="58" y="43"/>
                  </a:cubicBezTo>
                  <a:cubicBezTo>
                    <a:pt x="58" y="39"/>
                    <a:pt x="61" y="36"/>
                    <a:pt x="66" y="36"/>
                  </a:cubicBezTo>
                  <a:cubicBezTo>
                    <a:pt x="70" y="36"/>
                    <a:pt x="73" y="39"/>
                    <a:pt x="73" y="43"/>
                  </a:cubicBezTo>
                  <a:cubicBezTo>
                    <a:pt x="73" y="48"/>
                    <a:pt x="70" y="51"/>
                    <a:pt x="66" y="51"/>
                  </a:cubicBezTo>
                  <a:close/>
                  <a:moveTo>
                    <a:pt x="93" y="51"/>
                  </a:moveTo>
                  <a:cubicBezTo>
                    <a:pt x="89" y="51"/>
                    <a:pt x="85" y="48"/>
                    <a:pt x="85" y="43"/>
                  </a:cubicBezTo>
                  <a:cubicBezTo>
                    <a:pt x="85" y="39"/>
                    <a:pt x="89" y="36"/>
                    <a:pt x="93" y="36"/>
                  </a:cubicBezTo>
                  <a:cubicBezTo>
                    <a:pt x="97" y="36"/>
                    <a:pt x="101" y="39"/>
                    <a:pt x="101" y="43"/>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3" name="Freeform 184">
              <a:extLst>
                <a:ext uri="{FF2B5EF4-FFF2-40B4-BE49-F238E27FC236}">
                  <a16:creationId xmlns:a16="http://schemas.microsoft.com/office/drawing/2014/main" id="{01C6F49A-9C2E-48BC-B24B-E153DC894735}"/>
                </a:ext>
              </a:extLst>
            </p:cNvPr>
            <p:cNvSpPr>
              <a:spLocks noEditPoints="1"/>
            </p:cNvSpPr>
            <p:nvPr/>
          </p:nvSpPr>
          <p:spPr bwMode="auto">
            <a:xfrm rot="18900000">
              <a:off x="2038548" y="4830927"/>
              <a:ext cx="502731" cy="334478"/>
            </a:xfrm>
            <a:custGeom>
              <a:avLst/>
              <a:gdLst>
                <a:gd name="T0" fmla="*/ 87 w 131"/>
                <a:gd name="T1" fmla="*/ 0 h 87"/>
                <a:gd name="T2" fmla="*/ 43 w 131"/>
                <a:gd name="T3" fmla="*/ 0 h 87"/>
                <a:gd name="T4" fmla="*/ 0 w 131"/>
                <a:gd name="T5" fmla="*/ 43 h 87"/>
                <a:gd name="T6" fmla="*/ 0 w 131"/>
                <a:gd name="T7" fmla="*/ 43 h 87"/>
                <a:gd name="T8" fmla="*/ 43 w 131"/>
                <a:gd name="T9" fmla="*/ 87 h 87"/>
                <a:gd name="T10" fmla="*/ 87 w 131"/>
                <a:gd name="T11" fmla="*/ 87 h 87"/>
                <a:gd name="T12" fmla="*/ 131 w 131"/>
                <a:gd name="T13" fmla="*/ 43 h 87"/>
                <a:gd name="T14" fmla="*/ 131 w 131"/>
                <a:gd name="T15" fmla="*/ 43 h 87"/>
                <a:gd name="T16" fmla="*/ 87 w 131"/>
                <a:gd name="T17" fmla="*/ 0 h 87"/>
                <a:gd name="T18" fmla="*/ 38 w 131"/>
                <a:gd name="T19" fmla="*/ 51 h 87"/>
                <a:gd name="T20" fmla="*/ 30 w 131"/>
                <a:gd name="T21" fmla="*/ 43 h 87"/>
                <a:gd name="T22" fmla="*/ 38 w 131"/>
                <a:gd name="T23" fmla="*/ 36 h 87"/>
                <a:gd name="T24" fmla="*/ 46 w 131"/>
                <a:gd name="T25" fmla="*/ 43 h 87"/>
                <a:gd name="T26" fmla="*/ 38 w 131"/>
                <a:gd name="T27" fmla="*/ 51 h 87"/>
                <a:gd name="T28" fmla="*/ 65 w 131"/>
                <a:gd name="T29" fmla="*/ 51 h 87"/>
                <a:gd name="T30" fmla="*/ 57 w 131"/>
                <a:gd name="T31" fmla="*/ 43 h 87"/>
                <a:gd name="T32" fmla="*/ 65 w 131"/>
                <a:gd name="T33" fmla="*/ 36 h 87"/>
                <a:gd name="T34" fmla="*/ 73 w 131"/>
                <a:gd name="T35" fmla="*/ 43 h 87"/>
                <a:gd name="T36" fmla="*/ 65 w 131"/>
                <a:gd name="T37" fmla="*/ 51 h 87"/>
                <a:gd name="T38" fmla="*/ 93 w 131"/>
                <a:gd name="T39" fmla="*/ 51 h 87"/>
                <a:gd name="T40" fmla="*/ 85 w 131"/>
                <a:gd name="T41" fmla="*/ 43 h 87"/>
                <a:gd name="T42" fmla="*/ 93 w 131"/>
                <a:gd name="T43" fmla="*/ 36 h 87"/>
                <a:gd name="T44" fmla="*/ 100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19"/>
                    <a:pt x="0" y="43"/>
                  </a:cubicBezTo>
                  <a:cubicBezTo>
                    <a:pt x="0" y="43"/>
                    <a:pt x="0" y="43"/>
                    <a:pt x="0" y="43"/>
                  </a:cubicBezTo>
                  <a:cubicBezTo>
                    <a:pt x="0" y="68"/>
                    <a:pt x="19" y="87"/>
                    <a:pt x="43" y="87"/>
                  </a:cubicBezTo>
                  <a:cubicBezTo>
                    <a:pt x="87" y="87"/>
                    <a:pt x="87" y="87"/>
                    <a:pt x="87" y="87"/>
                  </a:cubicBezTo>
                  <a:cubicBezTo>
                    <a:pt x="111" y="87"/>
                    <a:pt x="131" y="68"/>
                    <a:pt x="131" y="43"/>
                  </a:cubicBezTo>
                  <a:cubicBezTo>
                    <a:pt x="131" y="43"/>
                    <a:pt x="131" y="43"/>
                    <a:pt x="131" y="43"/>
                  </a:cubicBezTo>
                  <a:cubicBezTo>
                    <a:pt x="131" y="19"/>
                    <a:pt x="111" y="0"/>
                    <a:pt x="87" y="0"/>
                  </a:cubicBezTo>
                  <a:close/>
                  <a:moveTo>
                    <a:pt x="38" y="51"/>
                  </a:moveTo>
                  <a:cubicBezTo>
                    <a:pt x="34" y="51"/>
                    <a:pt x="30" y="48"/>
                    <a:pt x="30" y="43"/>
                  </a:cubicBezTo>
                  <a:cubicBezTo>
                    <a:pt x="30" y="39"/>
                    <a:pt x="34" y="36"/>
                    <a:pt x="38" y="36"/>
                  </a:cubicBezTo>
                  <a:cubicBezTo>
                    <a:pt x="42" y="36"/>
                    <a:pt x="46" y="39"/>
                    <a:pt x="46" y="43"/>
                  </a:cubicBezTo>
                  <a:cubicBezTo>
                    <a:pt x="46" y="48"/>
                    <a:pt x="42" y="51"/>
                    <a:pt x="38" y="51"/>
                  </a:cubicBezTo>
                  <a:close/>
                  <a:moveTo>
                    <a:pt x="65" y="51"/>
                  </a:moveTo>
                  <a:cubicBezTo>
                    <a:pt x="61" y="51"/>
                    <a:pt x="57" y="48"/>
                    <a:pt x="57" y="43"/>
                  </a:cubicBezTo>
                  <a:cubicBezTo>
                    <a:pt x="57" y="39"/>
                    <a:pt x="61" y="36"/>
                    <a:pt x="65" y="36"/>
                  </a:cubicBezTo>
                  <a:cubicBezTo>
                    <a:pt x="69" y="36"/>
                    <a:pt x="73" y="39"/>
                    <a:pt x="73" y="43"/>
                  </a:cubicBezTo>
                  <a:cubicBezTo>
                    <a:pt x="73" y="48"/>
                    <a:pt x="69" y="51"/>
                    <a:pt x="65" y="51"/>
                  </a:cubicBezTo>
                  <a:close/>
                  <a:moveTo>
                    <a:pt x="93" y="51"/>
                  </a:moveTo>
                  <a:cubicBezTo>
                    <a:pt x="88" y="51"/>
                    <a:pt x="85" y="48"/>
                    <a:pt x="85" y="43"/>
                  </a:cubicBezTo>
                  <a:cubicBezTo>
                    <a:pt x="85" y="39"/>
                    <a:pt x="88" y="36"/>
                    <a:pt x="93" y="36"/>
                  </a:cubicBezTo>
                  <a:cubicBezTo>
                    <a:pt x="97" y="36"/>
                    <a:pt x="100" y="39"/>
                    <a:pt x="100" y="43"/>
                  </a:cubicBezTo>
                  <a:cubicBezTo>
                    <a:pt x="100"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4" name="Freeform 185">
              <a:extLst>
                <a:ext uri="{FF2B5EF4-FFF2-40B4-BE49-F238E27FC236}">
                  <a16:creationId xmlns:a16="http://schemas.microsoft.com/office/drawing/2014/main" id="{8E7A54FA-01B4-460F-BDB7-FB9A6AADF195}"/>
                </a:ext>
              </a:extLst>
            </p:cNvPr>
            <p:cNvSpPr>
              <a:spLocks noEditPoints="1"/>
            </p:cNvSpPr>
            <p:nvPr/>
          </p:nvSpPr>
          <p:spPr bwMode="auto">
            <a:xfrm rot="18900000">
              <a:off x="2905758" y="3963717"/>
              <a:ext cx="502731" cy="334478"/>
            </a:xfrm>
            <a:custGeom>
              <a:avLst/>
              <a:gdLst>
                <a:gd name="T0" fmla="*/ 88 w 131"/>
                <a:gd name="T1" fmla="*/ 0 h 87"/>
                <a:gd name="T2" fmla="*/ 44 w 131"/>
                <a:gd name="T3" fmla="*/ 0 h 87"/>
                <a:gd name="T4" fmla="*/ 0 w 131"/>
                <a:gd name="T5" fmla="*/ 43 h 87"/>
                <a:gd name="T6" fmla="*/ 0 w 131"/>
                <a:gd name="T7" fmla="*/ 43 h 87"/>
                <a:gd name="T8" fmla="*/ 44 w 131"/>
                <a:gd name="T9" fmla="*/ 87 h 87"/>
                <a:gd name="T10" fmla="*/ 88 w 131"/>
                <a:gd name="T11" fmla="*/ 87 h 87"/>
                <a:gd name="T12" fmla="*/ 131 w 131"/>
                <a:gd name="T13" fmla="*/ 43 h 87"/>
                <a:gd name="T14" fmla="*/ 131 w 131"/>
                <a:gd name="T15" fmla="*/ 43 h 87"/>
                <a:gd name="T16" fmla="*/ 88 w 131"/>
                <a:gd name="T17" fmla="*/ 0 h 87"/>
                <a:gd name="T18" fmla="*/ 38 w 131"/>
                <a:gd name="T19" fmla="*/ 51 h 87"/>
                <a:gd name="T20" fmla="*/ 31 w 131"/>
                <a:gd name="T21" fmla="*/ 43 h 87"/>
                <a:gd name="T22" fmla="*/ 38 w 131"/>
                <a:gd name="T23" fmla="*/ 36 h 87"/>
                <a:gd name="T24" fmla="*/ 46 w 131"/>
                <a:gd name="T25" fmla="*/ 43 h 87"/>
                <a:gd name="T26" fmla="*/ 38 w 131"/>
                <a:gd name="T27" fmla="*/ 51 h 87"/>
                <a:gd name="T28" fmla="*/ 66 w 131"/>
                <a:gd name="T29" fmla="*/ 51 h 87"/>
                <a:gd name="T30" fmla="*/ 58 w 131"/>
                <a:gd name="T31" fmla="*/ 43 h 87"/>
                <a:gd name="T32" fmla="*/ 66 w 131"/>
                <a:gd name="T33" fmla="*/ 36 h 87"/>
                <a:gd name="T34" fmla="*/ 74 w 131"/>
                <a:gd name="T35" fmla="*/ 43 h 87"/>
                <a:gd name="T36" fmla="*/ 66 w 131"/>
                <a:gd name="T37" fmla="*/ 51 h 87"/>
                <a:gd name="T38" fmla="*/ 93 w 131"/>
                <a:gd name="T39" fmla="*/ 51 h 87"/>
                <a:gd name="T40" fmla="*/ 85 w 131"/>
                <a:gd name="T41" fmla="*/ 43 h 87"/>
                <a:gd name="T42" fmla="*/ 93 w 131"/>
                <a:gd name="T43" fmla="*/ 36 h 87"/>
                <a:gd name="T44" fmla="*/ 101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19"/>
                    <a:pt x="0" y="43"/>
                  </a:cubicBezTo>
                  <a:cubicBezTo>
                    <a:pt x="0" y="43"/>
                    <a:pt x="0" y="43"/>
                    <a:pt x="0" y="43"/>
                  </a:cubicBezTo>
                  <a:cubicBezTo>
                    <a:pt x="0" y="68"/>
                    <a:pt x="20" y="87"/>
                    <a:pt x="44" y="87"/>
                  </a:cubicBezTo>
                  <a:cubicBezTo>
                    <a:pt x="88" y="87"/>
                    <a:pt x="88" y="87"/>
                    <a:pt x="88" y="87"/>
                  </a:cubicBezTo>
                  <a:cubicBezTo>
                    <a:pt x="112" y="87"/>
                    <a:pt x="131" y="68"/>
                    <a:pt x="131" y="43"/>
                  </a:cubicBezTo>
                  <a:cubicBezTo>
                    <a:pt x="131" y="43"/>
                    <a:pt x="131" y="43"/>
                    <a:pt x="131" y="43"/>
                  </a:cubicBezTo>
                  <a:cubicBezTo>
                    <a:pt x="131" y="19"/>
                    <a:pt x="112" y="0"/>
                    <a:pt x="88" y="0"/>
                  </a:cubicBezTo>
                  <a:close/>
                  <a:moveTo>
                    <a:pt x="38" y="51"/>
                  </a:moveTo>
                  <a:cubicBezTo>
                    <a:pt x="34" y="51"/>
                    <a:pt x="31" y="48"/>
                    <a:pt x="31" y="43"/>
                  </a:cubicBezTo>
                  <a:cubicBezTo>
                    <a:pt x="31" y="39"/>
                    <a:pt x="34" y="36"/>
                    <a:pt x="38" y="36"/>
                  </a:cubicBezTo>
                  <a:cubicBezTo>
                    <a:pt x="43" y="36"/>
                    <a:pt x="46" y="39"/>
                    <a:pt x="46" y="43"/>
                  </a:cubicBezTo>
                  <a:cubicBezTo>
                    <a:pt x="46" y="48"/>
                    <a:pt x="43" y="51"/>
                    <a:pt x="38" y="51"/>
                  </a:cubicBezTo>
                  <a:close/>
                  <a:moveTo>
                    <a:pt x="66" y="51"/>
                  </a:moveTo>
                  <a:cubicBezTo>
                    <a:pt x="62" y="51"/>
                    <a:pt x="58" y="48"/>
                    <a:pt x="58" y="43"/>
                  </a:cubicBezTo>
                  <a:cubicBezTo>
                    <a:pt x="58" y="39"/>
                    <a:pt x="62" y="36"/>
                    <a:pt x="66" y="36"/>
                  </a:cubicBezTo>
                  <a:cubicBezTo>
                    <a:pt x="70" y="36"/>
                    <a:pt x="74" y="39"/>
                    <a:pt x="74" y="43"/>
                  </a:cubicBezTo>
                  <a:cubicBezTo>
                    <a:pt x="74" y="48"/>
                    <a:pt x="70" y="51"/>
                    <a:pt x="66" y="51"/>
                  </a:cubicBezTo>
                  <a:close/>
                  <a:moveTo>
                    <a:pt x="93" y="51"/>
                  </a:moveTo>
                  <a:cubicBezTo>
                    <a:pt x="89" y="51"/>
                    <a:pt x="85" y="48"/>
                    <a:pt x="85" y="43"/>
                  </a:cubicBezTo>
                  <a:cubicBezTo>
                    <a:pt x="85" y="39"/>
                    <a:pt x="89" y="36"/>
                    <a:pt x="93" y="36"/>
                  </a:cubicBezTo>
                  <a:cubicBezTo>
                    <a:pt x="97" y="36"/>
                    <a:pt x="101" y="39"/>
                    <a:pt x="101" y="43"/>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5" name="Freeform 186">
              <a:extLst>
                <a:ext uri="{FF2B5EF4-FFF2-40B4-BE49-F238E27FC236}">
                  <a16:creationId xmlns:a16="http://schemas.microsoft.com/office/drawing/2014/main" id="{C844B2AE-19E1-4754-BD9A-A0910C8E031D}"/>
                </a:ext>
              </a:extLst>
            </p:cNvPr>
            <p:cNvSpPr>
              <a:spLocks noEditPoints="1"/>
            </p:cNvSpPr>
            <p:nvPr/>
          </p:nvSpPr>
          <p:spPr bwMode="auto">
            <a:xfrm rot="18900000">
              <a:off x="3775835" y="3093640"/>
              <a:ext cx="502731" cy="334478"/>
            </a:xfrm>
            <a:custGeom>
              <a:avLst/>
              <a:gdLst>
                <a:gd name="T0" fmla="*/ 87 w 131"/>
                <a:gd name="T1" fmla="*/ 0 h 87"/>
                <a:gd name="T2" fmla="*/ 44 w 131"/>
                <a:gd name="T3" fmla="*/ 0 h 87"/>
                <a:gd name="T4" fmla="*/ 0 w 131"/>
                <a:gd name="T5" fmla="*/ 43 h 87"/>
                <a:gd name="T6" fmla="*/ 0 w 131"/>
                <a:gd name="T7" fmla="*/ 43 h 87"/>
                <a:gd name="T8" fmla="*/ 44 w 131"/>
                <a:gd name="T9" fmla="*/ 87 h 87"/>
                <a:gd name="T10" fmla="*/ 87 w 131"/>
                <a:gd name="T11" fmla="*/ 87 h 87"/>
                <a:gd name="T12" fmla="*/ 131 w 131"/>
                <a:gd name="T13" fmla="*/ 43 h 87"/>
                <a:gd name="T14" fmla="*/ 131 w 131"/>
                <a:gd name="T15" fmla="*/ 43 h 87"/>
                <a:gd name="T16" fmla="*/ 87 w 131"/>
                <a:gd name="T17" fmla="*/ 0 h 87"/>
                <a:gd name="T18" fmla="*/ 38 w 131"/>
                <a:gd name="T19" fmla="*/ 51 h 87"/>
                <a:gd name="T20" fmla="*/ 30 w 131"/>
                <a:gd name="T21" fmla="*/ 43 h 87"/>
                <a:gd name="T22" fmla="*/ 38 w 131"/>
                <a:gd name="T23" fmla="*/ 36 h 87"/>
                <a:gd name="T24" fmla="*/ 46 w 131"/>
                <a:gd name="T25" fmla="*/ 43 h 87"/>
                <a:gd name="T26" fmla="*/ 38 w 131"/>
                <a:gd name="T27" fmla="*/ 51 h 87"/>
                <a:gd name="T28" fmla="*/ 65 w 131"/>
                <a:gd name="T29" fmla="*/ 51 h 87"/>
                <a:gd name="T30" fmla="*/ 58 w 131"/>
                <a:gd name="T31" fmla="*/ 43 h 87"/>
                <a:gd name="T32" fmla="*/ 65 w 131"/>
                <a:gd name="T33" fmla="*/ 36 h 87"/>
                <a:gd name="T34" fmla="*/ 73 w 131"/>
                <a:gd name="T35" fmla="*/ 43 h 87"/>
                <a:gd name="T36" fmla="*/ 65 w 131"/>
                <a:gd name="T37" fmla="*/ 51 h 87"/>
                <a:gd name="T38" fmla="*/ 93 w 131"/>
                <a:gd name="T39" fmla="*/ 51 h 87"/>
                <a:gd name="T40" fmla="*/ 85 w 131"/>
                <a:gd name="T41" fmla="*/ 43 h 87"/>
                <a:gd name="T42" fmla="*/ 93 w 131"/>
                <a:gd name="T43" fmla="*/ 36 h 87"/>
                <a:gd name="T44" fmla="*/ 101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20" y="0"/>
                    <a:pt x="0" y="19"/>
                    <a:pt x="0" y="43"/>
                  </a:cubicBezTo>
                  <a:cubicBezTo>
                    <a:pt x="0" y="43"/>
                    <a:pt x="0" y="43"/>
                    <a:pt x="0" y="43"/>
                  </a:cubicBezTo>
                  <a:cubicBezTo>
                    <a:pt x="0" y="68"/>
                    <a:pt x="20" y="87"/>
                    <a:pt x="44" y="87"/>
                  </a:cubicBezTo>
                  <a:cubicBezTo>
                    <a:pt x="87" y="87"/>
                    <a:pt x="87" y="87"/>
                    <a:pt x="87" y="87"/>
                  </a:cubicBezTo>
                  <a:cubicBezTo>
                    <a:pt x="111" y="87"/>
                    <a:pt x="131" y="68"/>
                    <a:pt x="131" y="43"/>
                  </a:cubicBezTo>
                  <a:cubicBezTo>
                    <a:pt x="131" y="43"/>
                    <a:pt x="131" y="43"/>
                    <a:pt x="131" y="43"/>
                  </a:cubicBezTo>
                  <a:cubicBezTo>
                    <a:pt x="131" y="19"/>
                    <a:pt x="111" y="0"/>
                    <a:pt x="87" y="0"/>
                  </a:cubicBezTo>
                  <a:close/>
                  <a:moveTo>
                    <a:pt x="38" y="51"/>
                  </a:moveTo>
                  <a:cubicBezTo>
                    <a:pt x="34" y="51"/>
                    <a:pt x="30" y="48"/>
                    <a:pt x="30" y="43"/>
                  </a:cubicBezTo>
                  <a:cubicBezTo>
                    <a:pt x="30" y="39"/>
                    <a:pt x="34" y="36"/>
                    <a:pt x="38" y="36"/>
                  </a:cubicBezTo>
                  <a:cubicBezTo>
                    <a:pt x="42" y="36"/>
                    <a:pt x="46" y="39"/>
                    <a:pt x="46" y="43"/>
                  </a:cubicBezTo>
                  <a:cubicBezTo>
                    <a:pt x="46" y="48"/>
                    <a:pt x="42" y="51"/>
                    <a:pt x="38" y="51"/>
                  </a:cubicBezTo>
                  <a:close/>
                  <a:moveTo>
                    <a:pt x="65" y="51"/>
                  </a:moveTo>
                  <a:cubicBezTo>
                    <a:pt x="61" y="51"/>
                    <a:pt x="58" y="48"/>
                    <a:pt x="58" y="43"/>
                  </a:cubicBezTo>
                  <a:cubicBezTo>
                    <a:pt x="58" y="39"/>
                    <a:pt x="61" y="36"/>
                    <a:pt x="65" y="36"/>
                  </a:cubicBezTo>
                  <a:cubicBezTo>
                    <a:pt x="70" y="36"/>
                    <a:pt x="73" y="39"/>
                    <a:pt x="73" y="43"/>
                  </a:cubicBezTo>
                  <a:cubicBezTo>
                    <a:pt x="73" y="48"/>
                    <a:pt x="70" y="51"/>
                    <a:pt x="65" y="51"/>
                  </a:cubicBezTo>
                  <a:close/>
                  <a:moveTo>
                    <a:pt x="93" y="51"/>
                  </a:moveTo>
                  <a:cubicBezTo>
                    <a:pt x="89" y="51"/>
                    <a:pt x="85" y="48"/>
                    <a:pt x="85" y="43"/>
                  </a:cubicBezTo>
                  <a:cubicBezTo>
                    <a:pt x="85" y="39"/>
                    <a:pt x="89" y="36"/>
                    <a:pt x="93" y="36"/>
                  </a:cubicBezTo>
                  <a:cubicBezTo>
                    <a:pt x="97" y="36"/>
                    <a:pt x="101" y="39"/>
                    <a:pt x="101" y="43"/>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6" name="Freeform 187">
              <a:extLst>
                <a:ext uri="{FF2B5EF4-FFF2-40B4-BE49-F238E27FC236}">
                  <a16:creationId xmlns:a16="http://schemas.microsoft.com/office/drawing/2014/main" id="{576E4456-68ED-4920-B260-F35D785B5880}"/>
                </a:ext>
              </a:extLst>
            </p:cNvPr>
            <p:cNvSpPr>
              <a:spLocks noEditPoints="1"/>
            </p:cNvSpPr>
            <p:nvPr/>
          </p:nvSpPr>
          <p:spPr bwMode="auto">
            <a:xfrm rot="18900000">
              <a:off x="4645912" y="2223563"/>
              <a:ext cx="502731" cy="334478"/>
            </a:xfrm>
            <a:custGeom>
              <a:avLst/>
              <a:gdLst>
                <a:gd name="T0" fmla="*/ 87 w 131"/>
                <a:gd name="T1" fmla="*/ 0 h 87"/>
                <a:gd name="T2" fmla="*/ 43 w 131"/>
                <a:gd name="T3" fmla="*/ 0 h 87"/>
                <a:gd name="T4" fmla="*/ 0 w 131"/>
                <a:gd name="T5" fmla="*/ 43 h 87"/>
                <a:gd name="T6" fmla="*/ 0 w 131"/>
                <a:gd name="T7" fmla="*/ 43 h 87"/>
                <a:gd name="T8" fmla="*/ 43 w 131"/>
                <a:gd name="T9" fmla="*/ 87 h 87"/>
                <a:gd name="T10" fmla="*/ 87 w 131"/>
                <a:gd name="T11" fmla="*/ 87 h 87"/>
                <a:gd name="T12" fmla="*/ 131 w 131"/>
                <a:gd name="T13" fmla="*/ 43 h 87"/>
                <a:gd name="T14" fmla="*/ 131 w 131"/>
                <a:gd name="T15" fmla="*/ 43 h 87"/>
                <a:gd name="T16" fmla="*/ 87 w 131"/>
                <a:gd name="T17" fmla="*/ 0 h 87"/>
                <a:gd name="T18" fmla="*/ 38 w 131"/>
                <a:gd name="T19" fmla="*/ 51 h 87"/>
                <a:gd name="T20" fmla="*/ 30 w 131"/>
                <a:gd name="T21" fmla="*/ 43 h 87"/>
                <a:gd name="T22" fmla="*/ 38 w 131"/>
                <a:gd name="T23" fmla="*/ 36 h 87"/>
                <a:gd name="T24" fmla="*/ 46 w 131"/>
                <a:gd name="T25" fmla="*/ 43 h 87"/>
                <a:gd name="T26" fmla="*/ 38 w 131"/>
                <a:gd name="T27" fmla="*/ 51 h 87"/>
                <a:gd name="T28" fmla="*/ 65 w 131"/>
                <a:gd name="T29" fmla="*/ 51 h 87"/>
                <a:gd name="T30" fmla="*/ 57 w 131"/>
                <a:gd name="T31" fmla="*/ 43 h 87"/>
                <a:gd name="T32" fmla="*/ 65 w 131"/>
                <a:gd name="T33" fmla="*/ 36 h 87"/>
                <a:gd name="T34" fmla="*/ 73 w 131"/>
                <a:gd name="T35" fmla="*/ 43 h 87"/>
                <a:gd name="T36" fmla="*/ 65 w 131"/>
                <a:gd name="T37" fmla="*/ 51 h 87"/>
                <a:gd name="T38" fmla="*/ 92 w 131"/>
                <a:gd name="T39" fmla="*/ 51 h 87"/>
                <a:gd name="T40" fmla="*/ 85 w 131"/>
                <a:gd name="T41" fmla="*/ 43 h 87"/>
                <a:gd name="T42" fmla="*/ 92 w 131"/>
                <a:gd name="T43" fmla="*/ 36 h 87"/>
                <a:gd name="T44" fmla="*/ 100 w 131"/>
                <a:gd name="T45" fmla="*/ 43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19"/>
                    <a:pt x="0" y="43"/>
                  </a:cubicBezTo>
                  <a:cubicBezTo>
                    <a:pt x="0" y="43"/>
                    <a:pt x="0" y="43"/>
                    <a:pt x="0" y="43"/>
                  </a:cubicBezTo>
                  <a:cubicBezTo>
                    <a:pt x="0" y="68"/>
                    <a:pt x="19" y="87"/>
                    <a:pt x="43" y="87"/>
                  </a:cubicBezTo>
                  <a:cubicBezTo>
                    <a:pt x="87" y="87"/>
                    <a:pt x="87" y="87"/>
                    <a:pt x="87" y="87"/>
                  </a:cubicBezTo>
                  <a:cubicBezTo>
                    <a:pt x="111" y="87"/>
                    <a:pt x="131" y="68"/>
                    <a:pt x="131" y="43"/>
                  </a:cubicBezTo>
                  <a:cubicBezTo>
                    <a:pt x="131" y="43"/>
                    <a:pt x="131" y="43"/>
                    <a:pt x="131" y="43"/>
                  </a:cubicBezTo>
                  <a:cubicBezTo>
                    <a:pt x="131" y="19"/>
                    <a:pt x="111" y="0"/>
                    <a:pt x="87" y="0"/>
                  </a:cubicBezTo>
                  <a:close/>
                  <a:moveTo>
                    <a:pt x="38" y="51"/>
                  </a:moveTo>
                  <a:cubicBezTo>
                    <a:pt x="34" y="51"/>
                    <a:pt x="30" y="48"/>
                    <a:pt x="30" y="43"/>
                  </a:cubicBezTo>
                  <a:cubicBezTo>
                    <a:pt x="30" y="39"/>
                    <a:pt x="34" y="36"/>
                    <a:pt x="38" y="36"/>
                  </a:cubicBezTo>
                  <a:cubicBezTo>
                    <a:pt x="42" y="36"/>
                    <a:pt x="46" y="39"/>
                    <a:pt x="46" y="43"/>
                  </a:cubicBezTo>
                  <a:cubicBezTo>
                    <a:pt x="46" y="48"/>
                    <a:pt x="42" y="51"/>
                    <a:pt x="38" y="51"/>
                  </a:cubicBezTo>
                  <a:close/>
                  <a:moveTo>
                    <a:pt x="65" y="51"/>
                  </a:moveTo>
                  <a:cubicBezTo>
                    <a:pt x="61" y="51"/>
                    <a:pt x="57" y="48"/>
                    <a:pt x="57" y="43"/>
                  </a:cubicBezTo>
                  <a:cubicBezTo>
                    <a:pt x="57" y="39"/>
                    <a:pt x="61" y="36"/>
                    <a:pt x="65" y="36"/>
                  </a:cubicBezTo>
                  <a:cubicBezTo>
                    <a:pt x="69" y="36"/>
                    <a:pt x="73" y="39"/>
                    <a:pt x="73" y="43"/>
                  </a:cubicBezTo>
                  <a:cubicBezTo>
                    <a:pt x="73" y="48"/>
                    <a:pt x="69" y="51"/>
                    <a:pt x="65" y="51"/>
                  </a:cubicBezTo>
                  <a:close/>
                  <a:moveTo>
                    <a:pt x="92" y="51"/>
                  </a:moveTo>
                  <a:cubicBezTo>
                    <a:pt x="88" y="51"/>
                    <a:pt x="85" y="48"/>
                    <a:pt x="85" y="43"/>
                  </a:cubicBezTo>
                  <a:cubicBezTo>
                    <a:pt x="85" y="39"/>
                    <a:pt x="88" y="36"/>
                    <a:pt x="92" y="36"/>
                  </a:cubicBezTo>
                  <a:cubicBezTo>
                    <a:pt x="97" y="36"/>
                    <a:pt x="100" y="39"/>
                    <a:pt x="100" y="43"/>
                  </a:cubicBezTo>
                  <a:cubicBezTo>
                    <a:pt x="100" y="48"/>
                    <a:pt x="97" y="51"/>
                    <a:pt x="92"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7" name="Freeform 188">
              <a:extLst>
                <a:ext uri="{FF2B5EF4-FFF2-40B4-BE49-F238E27FC236}">
                  <a16:creationId xmlns:a16="http://schemas.microsoft.com/office/drawing/2014/main" id="{8D02483D-73A6-4E90-BDBB-49C13827B8BC}"/>
                </a:ext>
              </a:extLst>
            </p:cNvPr>
            <p:cNvSpPr>
              <a:spLocks noEditPoints="1"/>
            </p:cNvSpPr>
            <p:nvPr/>
          </p:nvSpPr>
          <p:spPr bwMode="auto">
            <a:xfrm rot="18900000">
              <a:off x="5513122" y="1356353"/>
              <a:ext cx="502731" cy="334478"/>
            </a:xfrm>
            <a:custGeom>
              <a:avLst/>
              <a:gdLst>
                <a:gd name="T0" fmla="*/ 88 w 131"/>
                <a:gd name="T1" fmla="*/ 0 h 87"/>
                <a:gd name="T2" fmla="*/ 44 w 131"/>
                <a:gd name="T3" fmla="*/ 0 h 87"/>
                <a:gd name="T4" fmla="*/ 0 w 131"/>
                <a:gd name="T5" fmla="*/ 43 h 87"/>
                <a:gd name="T6" fmla="*/ 0 w 131"/>
                <a:gd name="T7" fmla="*/ 43 h 87"/>
                <a:gd name="T8" fmla="*/ 44 w 131"/>
                <a:gd name="T9" fmla="*/ 87 h 87"/>
                <a:gd name="T10" fmla="*/ 88 w 131"/>
                <a:gd name="T11" fmla="*/ 87 h 87"/>
                <a:gd name="T12" fmla="*/ 131 w 131"/>
                <a:gd name="T13" fmla="*/ 43 h 87"/>
                <a:gd name="T14" fmla="*/ 131 w 131"/>
                <a:gd name="T15" fmla="*/ 43 h 87"/>
                <a:gd name="T16" fmla="*/ 88 w 131"/>
                <a:gd name="T17" fmla="*/ 0 h 87"/>
                <a:gd name="T18" fmla="*/ 38 w 131"/>
                <a:gd name="T19" fmla="*/ 51 h 87"/>
                <a:gd name="T20" fmla="*/ 31 w 131"/>
                <a:gd name="T21" fmla="*/ 43 h 87"/>
                <a:gd name="T22" fmla="*/ 38 w 131"/>
                <a:gd name="T23" fmla="*/ 36 h 87"/>
                <a:gd name="T24" fmla="*/ 46 w 131"/>
                <a:gd name="T25" fmla="*/ 43 h 87"/>
                <a:gd name="T26" fmla="*/ 38 w 131"/>
                <a:gd name="T27" fmla="*/ 51 h 87"/>
                <a:gd name="T28" fmla="*/ 66 w 131"/>
                <a:gd name="T29" fmla="*/ 51 h 87"/>
                <a:gd name="T30" fmla="*/ 58 w 131"/>
                <a:gd name="T31" fmla="*/ 43 h 87"/>
                <a:gd name="T32" fmla="*/ 66 w 131"/>
                <a:gd name="T33" fmla="*/ 36 h 87"/>
                <a:gd name="T34" fmla="*/ 74 w 131"/>
                <a:gd name="T35" fmla="*/ 43 h 87"/>
                <a:gd name="T36" fmla="*/ 66 w 131"/>
                <a:gd name="T37" fmla="*/ 51 h 87"/>
                <a:gd name="T38" fmla="*/ 93 w 131"/>
                <a:gd name="T39" fmla="*/ 51 h 87"/>
                <a:gd name="T40" fmla="*/ 85 w 131"/>
                <a:gd name="T41" fmla="*/ 43 h 87"/>
                <a:gd name="T42" fmla="*/ 93 w 131"/>
                <a:gd name="T43" fmla="*/ 36 h 87"/>
                <a:gd name="T44" fmla="*/ 101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19"/>
                    <a:pt x="0" y="43"/>
                  </a:cubicBezTo>
                  <a:cubicBezTo>
                    <a:pt x="0" y="43"/>
                    <a:pt x="0" y="43"/>
                    <a:pt x="0" y="43"/>
                  </a:cubicBezTo>
                  <a:cubicBezTo>
                    <a:pt x="0" y="68"/>
                    <a:pt x="20" y="87"/>
                    <a:pt x="44" y="87"/>
                  </a:cubicBezTo>
                  <a:cubicBezTo>
                    <a:pt x="88" y="87"/>
                    <a:pt x="88" y="87"/>
                    <a:pt x="88" y="87"/>
                  </a:cubicBezTo>
                  <a:cubicBezTo>
                    <a:pt x="112" y="87"/>
                    <a:pt x="131" y="68"/>
                    <a:pt x="131" y="43"/>
                  </a:cubicBezTo>
                  <a:cubicBezTo>
                    <a:pt x="131" y="43"/>
                    <a:pt x="131" y="43"/>
                    <a:pt x="131" y="43"/>
                  </a:cubicBezTo>
                  <a:cubicBezTo>
                    <a:pt x="131" y="19"/>
                    <a:pt x="112" y="0"/>
                    <a:pt x="88" y="0"/>
                  </a:cubicBezTo>
                  <a:close/>
                  <a:moveTo>
                    <a:pt x="38" y="51"/>
                  </a:moveTo>
                  <a:cubicBezTo>
                    <a:pt x="34" y="51"/>
                    <a:pt x="31" y="48"/>
                    <a:pt x="31" y="43"/>
                  </a:cubicBezTo>
                  <a:cubicBezTo>
                    <a:pt x="31" y="39"/>
                    <a:pt x="34" y="36"/>
                    <a:pt x="38" y="36"/>
                  </a:cubicBezTo>
                  <a:cubicBezTo>
                    <a:pt x="43" y="36"/>
                    <a:pt x="46" y="39"/>
                    <a:pt x="46" y="43"/>
                  </a:cubicBezTo>
                  <a:cubicBezTo>
                    <a:pt x="46" y="48"/>
                    <a:pt x="43" y="51"/>
                    <a:pt x="38" y="51"/>
                  </a:cubicBezTo>
                  <a:close/>
                  <a:moveTo>
                    <a:pt x="66" y="51"/>
                  </a:moveTo>
                  <a:cubicBezTo>
                    <a:pt x="62" y="51"/>
                    <a:pt x="58" y="48"/>
                    <a:pt x="58" y="43"/>
                  </a:cubicBezTo>
                  <a:cubicBezTo>
                    <a:pt x="58" y="39"/>
                    <a:pt x="62" y="36"/>
                    <a:pt x="66" y="36"/>
                  </a:cubicBezTo>
                  <a:cubicBezTo>
                    <a:pt x="70" y="36"/>
                    <a:pt x="74" y="39"/>
                    <a:pt x="74" y="43"/>
                  </a:cubicBezTo>
                  <a:cubicBezTo>
                    <a:pt x="74" y="48"/>
                    <a:pt x="70" y="51"/>
                    <a:pt x="66" y="51"/>
                  </a:cubicBezTo>
                  <a:close/>
                  <a:moveTo>
                    <a:pt x="93" y="51"/>
                  </a:moveTo>
                  <a:cubicBezTo>
                    <a:pt x="89" y="51"/>
                    <a:pt x="85" y="48"/>
                    <a:pt x="85" y="43"/>
                  </a:cubicBezTo>
                  <a:cubicBezTo>
                    <a:pt x="85" y="39"/>
                    <a:pt x="89" y="36"/>
                    <a:pt x="93" y="36"/>
                  </a:cubicBezTo>
                  <a:cubicBezTo>
                    <a:pt x="97" y="36"/>
                    <a:pt x="101" y="39"/>
                    <a:pt x="101" y="43"/>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8" name="Freeform 189">
              <a:extLst>
                <a:ext uri="{FF2B5EF4-FFF2-40B4-BE49-F238E27FC236}">
                  <a16:creationId xmlns:a16="http://schemas.microsoft.com/office/drawing/2014/main" id="{4DD72DAE-4F9E-42FA-8C8F-8B7444197996}"/>
                </a:ext>
              </a:extLst>
            </p:cNvPr>
            <p:cNvSpPr>
              <a:spLocks noEditPoints="1"/>
            </p:cNvSpPr>
            <p:nvPr/>
          </p:nvSpPr>
          <p:spPr bwMode="auto">
            <a:xfrm rot="18900000">
              <a:off x="6383199" y="486276"/>
              <a:ext cx="502731" cy="334478"/>
            </a:xfrm>
            <a:custGeom>
              <a:avLst/>
              <a:gdLst>
                <a:gd name="T0" fmla="*/ 87 w 131"/>
                <a:gd name="T1" fmla="*/ 0 h 87"/>
                <a:gd name="T2" fmla="*/ 44 w 131"/>
                <a:gd name="T3" fmla="*/ 0 h 87"/>
                <a:gd name="T4" fmla="*/ 0 w 131"/>
                <a:gd name="T5" fmla="*/ 43 h 87"/>
                <a:gd name="T6" fmla="*/ 0 w 131"/>
                <a:gd name="T7" fmla="*/ 43 h 87"/>
                <a:gd name="T8" fmla="*/ 44 w 131"/>
                <a:gd name="T9" fmla="*/ 87 h 87"/>
                <a:gd name="T10" fmla="*/ 87 w 131"/>
                <a:gd name="T11" fmla="*/ 87 h 87"/>
                <a:gd name="T12" fmla="*/ 131 w 131"/>
                <a:gd name="T13" fmla="*/ 43 h 87"/>
                <a:gd name="T14" fmla="*/ 131 w 131"/>
                <a:gd name="T15" fmla="*/ 43 h 87"/>
                <a:gd name="T16" fmla="*/ 87 w 131"/>
                <a:gd name="T17" fmla="*/ 0 h 87"/>
                <a:gd name="T18" fmla="*/ 38 w 131"/>
                <a:gd name="T19" fmla="*/ 51 h 87"/>
                <a:gd name="T20" fmla="*/ 30 w 131"/>
                <a:gd name="T21" fmla="*/ 43 h 87"/>
                <a:gd name="T22" fmla="*/ 38 w 131"/>
                <a:gd name="T23" fmla="*/ 36 h 87"/>
                <a:gd name="T24" fmla="*/ 46 w 131"/>
                <a:gd name="T25" fmla="*/ 43 h 87"/>
                <a:gd name="T26" fmla="*/ 38 w 131"/>
                <a:gd name="T27" fmla="*/ 51 h 87"/>
                <a:gd name="T28" fmla="*/ 65 w 131"/>
                <a:gd name="T29" fmla="*/ 51 h 87"/>
                <a:gd name="T30" fmla="*/ 58 w 131"/>
                <a:gd name="T31" fmla="*/ 43 h 87"/>
                <a:gd name="T32" fmla="*/ 65 w 131"/>
                <a:gd name="T33" fmla="*/ 36 h 87"/>
                <a:gd name="T34" fmla="*/ 73 w 131"/>
                <a:gd name="T35" fmla="*/ 43 h 87"/>
                <a:gd name="T36" fmla="*/ 65 w 131"/>
                <a:gd name="T37" fmla="*/ 51 h 87"/>
                <a:gd name="T38" fmla="*/ 93 w 131"/>
                <a:gd name="T39" fmla="*/ 51 h 87"/>
                <a:gd name="T40" fmla="*/ 85 w 131"/>
                <a:gd name="T41" fmla="*/ 43 h 87"/>
                <a:gd name="T42" fmla="*/ 93 w 131"/>
                <a:gd name="T43" fmla="*/ 36 h 87"/>
                <a:gd name="T44" fmla="*/ 101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19" y="0"/>
                    <a:pt x="0" y="19"/>
                    <a:pt x="0" y="43"/>
                  </a:cubicBezTo>
                  <a:cubicBezTo>
                    <a:pt x="0" y="43"/>
                    <a:pt x="0" y="43"/>
                    <a:pt x="0" y="43"/>
                  </a:cubicBezTo>
                  <a:cubicBezTo>
                    <a:pt x="0" y="68"/>
                    <a:pt x="19" y="87"/>
                    <a:pt x="44" y="87"/>
                  </a:cubicBezTo>
                  <a:cubicBezTo>
                    <a:pt x="87" y="87"/>
                    <a:pt x="87" y="87"/>
                    <a:pt x="87" y="87"/>
                  </a:cubicBezTo>
                  <a:cubicBezTo>
                    <a:pt x="111" y="87"/>
                    <a:pt x="131" y="68"/>
                    <a:pt x="131" y="43"/>
                  </a:cubicBezTo>
                  <a:cubicBezTo>
                    <a:pt x="131" y="43"/>
                    <a:pt x="131" y="43"/>
                    <a:pt x="131" y="43"/>
                  </a:cubicBezTo>
                  <a:cubicBezTo>
                    <a:pt x="131" y="19"/>
                    <a:pt x="111" y="0"/>
                    <a:pt x="87" y="0"/>
                  </a:cubicBezTo>
                  <a:close/>
                  <a:moveTo>
                    <a:pt x="38" y="51"/>
                  </a:moveTo>
                  <a:cubicBezTo>
                    <a:pt x="34" y="51"/>
                    <a:pt x="30" y="48"/>
                    <a:pt x="30" y="43"/>
                  </a:cubicBezTo>
                  <a:cubicBezTo>
                    <a:pt x="30" y="39"/>
                    <a:pt x="34" y="36"/>
                    <a:pt x="38" y="36"/>
                  </a:cubicBezTo>
                  <a:cubicBezTo>
                    <a:pt x="42" y="36"/>
                    <a:pt x="46" y="39"/>
                    <a:pt x="46" y="43"/>
                  </a:cubicBezTo>
                  <a:cubicBezTo>
                    <a:pt x="46" y="48"/>
                    <a:pt x="42" y="51"/>
                    <a:pt x="38" y="51"/>
                  </a:cubicBezTo>
                  <a:close/>
                  <a:moveTo>
                    <a:pt x="65" y="51"/>
                  </a:moveTo>
                  <a:cubicBezTo>
                    <a:pt x="61" y="51"/>
                    <a:pt x="58" y="48"/>
                    <a:pt x="58" y="43"/>
                  </a:cubicBezTo>
                  <a:cubicBezTo>
                    <a:pt x="58" y="39"/>
                    <a:pt x="61" y="36"/>
                    <a:pt x="65" y="36"/>
                  </a:cubicBezTo>
                  <a:cubicBezTo>
                    <a:pt x="70" y="36"/>
                    <a:pt x="73" y="39"/>
                    <a:pt x="73" y="43"/>
                  </a:cubicBezTo>
                  <a:cubicBezTo>
                    <a:pt x="73" y="48"/>
                    <a:pt x="70" y="51"/>
                    <a:pt x="65" y="51"/>
                  </a:cubicBezTo>
                  <a:close/>
                  <a:moveTo>
                    <a:pt x="93" y="51"/>
                  </a:moveTo>
                  <a:cubicBezTo>
                    <a:pt x="89" y="51"/>
                    <a:pt x="85" y="48"/>
                    <a:pt x="85" y="43"/>
                  </a:cubicBezTo>
                  <a:cubicBezTo>
                    <a:pt x="85" y="39"/>
                    <a:pt x="89" y="36"/>
                    <a:pt x="93" y="36"/>
                  </a:cubicBezTo>
                  <a:cubicBezTo>
                    <a:pt x="97" y="36"/>
                    <a:pt x="101" y="39"/>
                    <a:pt x="101" y="43"/>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9" name="Freeform 197">
              <a:extLst>
                <a:ext uri="{FF2B5EF4-FFF2-40B4-BE49-F238E27FC236}">
                  <a16:creationId xmlns:a16="http://schemas.microsoft.com/office/drawing/2014/main" id="{43F72877-3421-408A-ACF9-DA2A81B500BA}"/>
                </a:ext>
              </a:extLst>
            </p:cNvPr>
            <p:cNvSpPr>
              <a:spLocks noEditPoints="1"/>
            </p:cNvSpPr>
            <p:nvPr/>
          </p:nvSpPr>
          <p:spPr bwMode="auto">
            <a:xfrm rot="18900000">
              <a:off x="1175638" y="6589122"/>
              <a:ext cx="502731" cy="338533"/>
            </a:xfrm>
            <a:custGeom>
              <a:avLst/>
              <a:gdLst>
                <a:gd name="T0" fmla="*/ 88 w 131"/>
                <a:gd name="T1" fmla="*/ 0 h 88"/>
                <a:gd name="T2" fmla="*/ 44 w 131"/>
                <a:gd name="T3" fmla="*/ 0 h 88"/>
                <a:gd name="T4" fmla="*/ 0 w 131"/>
                <a:gd name="T5" fmla="*/ 44 h 88"/>
                <a:gd name="T6" fmla="*/ 0 w 131"/>
                <a:gd name="T7" fmla="*/ 44 h 88"/>
                <a:gd name="T8" fmla="*/ 44 w 131"/>
                <a:gd name="T9" fmla="*/ 88 h 88"/>
                <a:gd name="T10" fmla="*/ 88 w 131"/>
                <a:gd name="T11" fmla="*/ 88 h 88"/>
                <a:gd name="T12" fmla="*/ 131 w 131"/>
                <a:gd name="T13" fmla="*/ 44 h 88"/>
                <a:gd name="T14" fmla="*/ 131 w 131"/>
                <a:gd name="T15" fmla="*/ 44 h 88"/>
                <a:gd name="T16" fmla="*/ 88 w 131"/>
                <a:gd name="T17" fmla="*/ 0 h 88"/>
                <a:gd name="T18" fmla="*/ 39 w 131"/>
                <a:gd name="T19" fmla="*/ 52 h 88"/>
                <a:gd name="T20" fmla="*/ 31 w 131"/>
                <a:gd name="T21" fmla="*/ 44 h 88"/>
                <a:gd name="T22" fmla="*/ 39 w 131"/>
                <a:gd name="T23" fmla="*/ 36 h 88"/>
                <a:gd name="T24" fmla="*/ 46 w 131"/>
                <a:gd name="T25" fmla="*/ 44 h 88"/>
                <a:gd name="T26" fmla="*/ 39 w 131"/>
                <a:gd name="T27" fmla="*/ 52 h 88"/>
                <a:gd name="T28" fmla="*/ 66 w 131"/>
                <a:gd name="T29" fmla="*/ 52 h 88"/>
                <a:gd name="T30" fmla="*/ 58 w 131"/>
                <a:gd name="T31" fmla="*/ 44 h 88"/>
                <a:gd name="T32" fmla="*/ 66 w 131"/>
                <a:gd name="T33" fmla="*/ 36 h 88"/>
                <a:gd name="T34" fmla="*/ 74 w 131"/>
                <a:gd name="T35" fmla="*/ 44 h 88"/>
                <a:gd name="T36" fmla="*/ 66 w 131"/>
                <a:gd name="T37" fmla="*/ 52 h 88"/>
                <a:gd name="T38" fmla="*/ 93 w 131"/>
                <a:gd name="T39" fmla="*/ 52 h 88"/>
                <a:gd name="T40" fmla="*/ 86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8" y="0"/>
                  </a:moveTo>
                  <a:cubicBezTo>
                    <a:pt x="44" y="0"/>
                    <a:pt x="44" y="0"/>
                    <a:pt x="44" y="0"/>
                  </a:cubicBezTo>
                  <a:cubicBezTo>
                    <a:pt x="20" y="0"/>
                    <a:pt x="0" y="20"/>
                    <a:pt x="0" y="44"/>
                  </a:cubicBezTo>
                  <a:cubicBezTo>
                    <a:pt x="0" y="44"/>
                    <a:pt x="0" y="44"/>
                    <a:pt x="0" y="44"/>
                  </a:cubicBezTo>
                  <a:cubicBezTo>
                    <a:pt x="0" y="68"/>
                    <a:pt x="20" y="88"/>
                    <a:pt x="44" y="88"/>
                  </a:cubicBezTo>
                  <a:cubicBezTo>
                    <a:pt x="88" y="88"/>
                    <a:pt x="88" y="88"/>
                    <a:pt x="88" y="88"/>
                  </a:cubicBezTo>
                  <a:cubicBezTo>
                    <a:pt x="112" y="88"/>
                    <a:pt x="131" y="68"/>
                    <a:pt x="131" y="44"/>
                  </a:cubicBezTo>
                  <a:cubicBezTo>
                    <a:pt x="131" y="44"/>
                    <a:pt x="131" y="44"/>
                    <a:pt x="131" y="44"/>
                  </a:cubicBezTo>
                  <a:cubicBezTo>
                    <a:pt x="131" y="20"/>
                    <a:pt x="112" y="0"/>
                    <a:pt x="88" y="0"/>
                  </a:cubicBezTo>
                  <a:close/>
                  <a:moveTo>
                    <a:pt x="39" y="52"/>
                  </a:moveTo>
                  <a:cubicBezTo>
                    <a:pt x="34" y="52"/>
                    <a:pt x="31" y="48"/>
                    <a:pt x="31" y="44"/>
                  </a:cubicBezTo>
                  <a:cubicBezTo>
                    <a:pt x="31" y="40"/>
                    <a:pt x="34" y="36"/>
                    <a:pt x="39" y="36"/>
                  </a:cubicBezTo>
                  <a:cubicBezTo>
                    <a:pt x="43" y="36"/>
                    <a:pt x="46" y="40"/>
                    <a:pt x="46" y="44"/>
                  </a:cubicBezTo>
                  <a:cubicBezTo>
                    <a:pt x="46" y="48"/>
                    <a:pt x="43" y="52"/>
                    <a:pt x="39" y="52"/>
                  </a:cubicBezTo>
                  <a:close/>
                  <a:moveTo>
                    <a:pt x="66" y="52"/>
                  </a:moveTo>
                  <a:cubicBezTo>
                    <a:pt x="62" y="52"/>
                    <a:pt x="58" y="48"/>
                    <a:pt x="58" y="44"/>
                  </a:cubicBezTo>
                  <a:cubicBezTo>
                    <a:pt x="58" y="40"/>
                    <a:pt x="62" y="36"/>
                    <a:pt x="66" y="36"/>
                  </a:cubicBezTo>
                  <a:cubicBezTo>
                    <a:pt x="70" y="36"/>
                    <a:pt x="74" y="40"/>
                    <a:pt x="74" y="44"/>
                  </a:cubicBezTo>
                  <a:cubicBezTo>
                    <a:pt x="74" y="48"/>
                    <a:pt x="70" y="52"/>
                    <a:pt x="66" y="52"/>
                  </a:cubicBezTo>
                  <a:close/>
                  <a:moveTo>
                    <a:pt x="93" y="52"/>
                  </a:moveTo>
                  <a:cubicBezTo>
                    <a:pt x="89" y="52"/>
                    <a:pt x="86" y="48"/>
                    <a:pt x="86" y="44"/>
                  </a:cubicBezTo>
                  <a:cubicBezTo>
                    <a:pt x="86" y="40"/>
                    <a:pt x="89" y="36"/>
                    <a:pt x="93" y="36"/>
                  </a:cubicBezTo>
                  <a:cubicBezTo>
                    <a:pt x="98" y="36"/>
                    <a:pt x="101" y="40"/>
                    <a:pt x="101" y="44"/>
                  </a:cubicBezTo>
                  <a:cubicBezTo>
                    <a:pt x="101" y="48"/>
                    <a:pt x="98"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0" name="Freeform 198">
              <a:extLst>
                <a:ext uri="{FF2B5EF4-FFF2-40B4-BE49-F238E27FC236}">
                  <a16:creationId xmlns:a16="http://schemas.microsoft.com/office/drawing/2014/main" id="{CFBFEAEE-77DF-4DEC-B9DA-E76C6C55C3FD}"/>
                </a:ext>
              </a:extLst>
            </p:cNvPr>
            <p:cNvSpPr>
              <a:spLocks noEditPoints="1"/>
            </p:cNvSpPr>
            <p:nvPr/>
          </p:nvSpPr>
          <p:spPr bwMode="auto">
            <a:xfrm rot="18900000">
              <a:off x="2045715" y="5719045"/>
              <a:ext cx="502731" cy="338533"/>
            </a:xfrm>
            <a:custGeom>
              <a:avLst/>
              <a:gdLst>
                <a:gd name="T0" fmla="*/ 87 w 131"/>
                <a:gd name="T1" fmla="*/ 0 h 88"/>
                <a:gd name="T2" fmla="*/ 44 w 131"/>
                <a:gd name="T3" fmla="*/ 0 h 88"/>
                <a:gd name="T4" fmla="*/ 0 w 131"/>
                <a:gd name="T5" fmla="*/ 44 h 88"/>
                <a:gd name="T6" fmla="*/ 0 w 131"/>
                <a:gd name="T7" fmla="*/ 44 h 88"/>
                <a:gd name="T8" fmla="*/ 44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1 w 131"/>
                <a:gd name="T21" fmla="*/ 44 h 88"/>
                <a:gd name="T22" fmla="*/ 38 w 131"/>
                <a:gd name="T23" fmla="*/ 36 h 88"/>
                <a:gd name="T24" fmla="*/ 46 w 131"/>
                <a:gd name="T25" fmla="*/ 44 h 88"/>
                <a:gd name="T26" fmla="*/ 38 w 131"/>
                <a:gd name="T27" fmla="*/ 52 h 88"/>
                <a:gd name="T28" fmla="*/ 66 w 131"/>
                <a:gd name="T29" fmla="*/ 52 h 88"/>
                <a:gd name="T30" fmla="*/ 58 w 131"/>
                <a:gd name="T31" fmla="*/ 44 h 88"/>
                <a:gd name="T32" fmla="*/ 66 w 131"/>
                <a:gd name="T33" fmla="*/ 36 h 88"/>
                <a:gd name="T34" fmla="*/ 73 w 131"/>
                <a:gd name="T35" fmla="*/ 44 h 88"/>
                <a:gd name="T36" fmla="*/ 66 w 131"/>
                <a:gd name="T37" fmla="*/ 52 h 88"/>
                <a:gd name="T38" fmla="*/ 93 w 131"/>
                <a:gd name="T39" fmla="*/ 52 h 88"/>
                <a:gd name="T40" fmla="*/ 85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4" y="0"/>
                    <a:pt x="44" y="0"/>
                    <a:pt x="44" y="0"/>
                  </a:cubicBezTo>
                  <a:cubicBezTo>
                    <a:pt x="20" y="0"/>
                    <a:pt x="0" y="20"/>
                    <a:pt x="0" y="44"/>
                  </a:cubicBezTo>
                  <a:cubicBezTo>
                    <a:pt x="0" y="44"/>
                    <a:pt x="0" y="44"/>
                    <a:pt x="0" y="44"/>
                  </a:cubicBezTo>
                  <a:cubicBezTo>
                    <a:pt x="0" y="68"/>
                    <a:pt x="20" y="88"/>
                    <a:pt x="44" y="88"/>
                  </a:cubicBezTo>
                  <a:cubicBezTo>
                    <a:pt x="87" y="88"/>
                    <a:pt x="87" y="88"/>
                    <a:pt x="87" y="88"/>
                  </a:cubicBezTo>
                  <a:cubicBezTo>
                    <a:pt x="112" y="88"/>
                    <a:pt x="131" y="68"/>
                    <a:pt x="131" y="44"/>
                  </a:cubicBezTo>
                  <a:cubicBezTo>
                    <a:pt x="131" y="44"/>
                    <a:pt x="131" y="44"/>
                    <a:pt x="131" y="44"/>
                  </a:cubicBezTo>
                  <a:cubicBezTo>
                    <a:pt x="131" y="20"/>
                    <a:pt x="112" y="0"/>
                    <a:pt x="87" y="0"/>
                  </a:cubicBezTo>
                  <a:close/>
                  <a:moveTo>
                    <a:pt x="38" y="52"/>
                  </a:moveTo>
                  <a:cubicBezTo>
                    <a:pt x="34" y="52"/>
                    <a:pt x="31" y="48"/>
                    <a:pt x="31" y="44"/>
                  </a:cubicBezTo>
                  <a:cubicBezTo>
                    <a:pt x="31" y="40"/>
                    <a:pt x="34" y="36"/>
                    <a:pt x="38" y="36"/>
                  </a:cubicBezTo>
                  <a:cubicBezTo>
                    <a:pt x="43" y="36"/>
                    <a:pt x="46" y="40"/>
                    <a:pt x="46" y="44"/>
                  </a:cubicBezTo>
                  <a:cubicBezTo>
                    <a:pt x="46" y="48"/>
                    <a:pt x="43" y="52"/>
                    <a:pt x="38" y="52"/>
                  </a:cubicBezTo>
                  <a:close/>
                  <a:moveTo>
                    <a:pt x="66" y="52"/>
                  </a:moveTo>
                  <a:cubicBezTo>
                    <a:pt x="61" y="52"/>
                    <a:pt x="58" y="48"/>
                    <a:pt x="58" y="44"/>
                  </a:cubicBezTo>
                  <a:cubicBezTo>
                    <a:pt x="58" y="40"/>
                    <a:pt x="61" y="36"/>
                    <a:pt x="66" y="36"/>
                  </a:cubicBezTo>
                  <a:cubicBezTo>
                    <a:pt x="70" y="36"/>
                    <a:pt x="73" y="40"/>
                    <a:pt x="73" y="44"/>
                  </a:cubicBezTo>
                  <a:cubicBezTo>
                    <a:pt x="73" y="48"/>
                    <a:pt x="70" y="52"/>
                    <a:pt x="66"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1" name="Freeform 199">
              <a:extLst>
                <a:ext uri="{FF2B5EF4-FFF2-40B4-BE49-F238E27FC236}">
                  <a16:creationId xmlns:a16="http://schemas.microsoft.com/office/drawing/2014/main" id="{579ECD23-C19D-4EE4-A1B8-DD28B5F0C865}"/>
                </a:ext>
              </a:extLst>
            </p:cNvPr>
            <p:cNvSpPr>
              <a:spLocks noEditPoints="1"/>
            </p:cNvSpPr>
            <p:nvPr/>
          </p:nvSpPr>
          <p:spPr bwMode="auto">
            <a:xfrm rot="18900000">
              <a:off x="2915792" y="4848968"/>
              <a:ext cx="502731" cy="338533"/>
            </a:xfrm>
            <a:custGeom>
              <a:avLst/>
              <a:gdLst>
                <a:gd name="T0" fmla="*/ 87 w 131"/>
                <a:gd name="T1" fmla="*/ 0 h 88"/>
                <a:gd name="T2" fmla="*/ 43 w 131"/>
                <a:gd name="T3" fmla="*/ 0 h 88"/>
                <a:gd name="T4" fmla="*/ 0 w 131"/>
                <a:gd name="T5" fmla="*/ 44 h 88"/>
                <a:gd name="T6" fmla="*/ 0 w 131"/>
                <a:gd name="T7" fmla="*/ 44 h 88"/>
                <a:gd name="T8" fmla="*/ 43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6 w 131"/>
                <a:gd name="T25" fmla="*/ 44 h 88"/>
                <a:gd name="T26" fmla="*/ 38 w 131"/>
                <a:gd name="T27" fmla="*/ 52 h 88"/>
                <a:gd name="T28" fmla="*/ 65 w 131"/>
                <a:gd name="T29" fmla="*/ 52 h 88"/>
                <a:gd name="T30" fmla="*/ 58 w 131"/>
                <a:gd name="T31" fmla="*/ 44 h 88"/>
                <a:gd name="T32" fmla="*/ 65 w 131"/>
                <a:gd name="T33" fmla="*/ 36 h 88"/>
                <a:gd name="T34" fmla="*/ 73 w 131"/>
                <a:gd name="T35" fmla="*/ 44 h 88"/>
                <a:gd name="T36" fmla="*/ 65 w 131"/>
                <a:gd name="T37" fmla="*/ 52 h 88"/>
                <a:gd name="T38" fmla="*/ 93 w 131"/>
                <a:gd name="T39" fmla="*/ 52 h 88"/>
                <a:gd name="T40" fmla="*/ 85 w 131"/>
                <a:gd name="T41" fmla="*/ 44 h 88"/>
                <a:gd name="T42" fmla="*/ 93 w 131"/>
                <a:gd name="T43" fmla="*/ 36 h 88"/>
                <a:gd name="T44" fmla="*/ 100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3" y="0"/>
                    <a:pt x="43" y="0"/>
                    <a:pt x="43" y="0"/>
                  </a:cubicBezTo>
                  <a:cubicBezTo>
                    <a:pt x="19" y="0"/>
                    <a:pt x="0" y="20"/>
                    <a:pt x="0" y="44"/>
                  </a:cubicBezTo>
                  <a:cubicBezTo>
                    <a:pt x="0" y="44"/>
                    <a:pt x="0" y="44"/>
                    <a:pt x="0" y="44"/>
                  </a:cubicBezTo>
                  <a:cubicBezTo>
                    <a:pt x="0" y="68"/>
                    <a:pt x="19" y="88"/>
                    <a:pt x="43" y="88"/>
                  </a:cubicBezTo>
                  <a:cubicBezTo>
                    <a:pt x="87" y="88"/>
                    <a:pt x="87" y="88"/>
                    <a:pt x="87" y="88"/>
                  </a:cubicBezTo>
                  <a:cubicBezTo>
                    <a:pt x="111" y="88"/>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8" y="48"/>
                    <a:pt x="58" y="44"/>
                  </a:cubicBezTo>
                  <a:cubicBezTo>
                    <a:pt x="58" y="40"/>
                    <a:pt x="61" y="36"/>
                    <a:pt x="65" y="36"/>
                  </a:cubicBezTo>
                  <a:cubicBezTo>
                    <a:pt x="70" y="36"/>
                    <a:pt x="73" y="40"/>
                    <a:pt x="73" y="44"/>
                  </a:cubicBezTo>
                  <a:cubicBezTo>
                    <a:pt x="73" y="48"/>
                    <a:pt x="70" y="52"/>
                    <a:pt x="65" y="52"/>
                  </a:cubicBezTo>
                  <a:close/>
                  <a:moveTo>
                    <a:pt x="93" y="52"/>
                  </a:moveTo>
                  <a:cubicBezTo>
                    <a:pt x="88" y="52"/>
                    <a:pt x="85" y="48"/>
                    <a:pt x="85" y="44"/>
                  </a:cubicBezTo>
                  <a:cubicBezTo>
                    <a:pt x="85" y="40"/>
                    <a:pt x="88" y="36"/>
                    <a:pt x="93" y="36"/>
                  </a:cubicBezTo>
                  <a:cubicBezTo>
                    <a:pt x="97" y="36"/>
                    <a:pt x="100" y="40"/>
                    <a:pt x="100" y="44"/>
                  </a:cubicBezTo>
                  <a:cubicBezTo>
                    <a:pt x="100"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2" name="Freeform 200">
              <a:extLst>
                <a:ext uri="{FF2B5EF4-FFF2-40B4-BE49-F238E27FC236}">
                  <a16:creationId xmlns:a16="http://schemas.microsoft.com/office/drawing/2014/main" id="{39B03223-8B64-4083-85ED-C796E5BE00A0}"/>
                </a:ext>
              </a:extLst>
            </p:cNvPr>
            <p:cNvSpPr>
              <a:spLocks noEditPoints="1"/>
            </p:cNvSpPr>
            <p:nvPr/>
          </p:nvSpPr>
          <p:spPr bwMode="auto">
            <a:xfrm rot="18900000">
              <a:off x="3783002" y="3981758"/>
              <a:ext cx="502731" cy="338533"/>
            </a:xfrm>
            <a:custGeom>
              <a:avLst/>
              <a:gdLst>
                <a:gd name="T0" fmla="*/ 88 w 131"/>
                <a:gd name="T1" fmla="*/ 0 h 88"/>
                <a:gd name="T2" fmla="*/ 44 w 131"/>
                <a:gd name="T3" fmla="*/ 0 h 88"/>
                <a:gd name="T4" fmla="*/ 0 w 131"/>
                <a:gd name="T5" fmla="*/ 44 h 88"/>
                <a:gd name="T6" fmla="*/ 0 w 131"/>
                <a:gd name="T7" fmla="*/ 44 h 88"/>
                <a:gd name="T8" fmla="*/ 44 w 131"/>
                <a:gd name="T9" fmla="*/ 88 h 88"/>
                <a:gd name="T10" fmla="*/ 88 w 131"/>
                <a:gd name="T11" fmla="*/ 88 h 88"/>
                <a:gd name="T12" fmla="*/ 131 w 131"/>
                <a:gd name="T13" fmla="*/ 44 h 88"/>
                <a:gd name="T14" fmla="*/ 131 w 131"/>
                <a:gd name="T15" fmla="*/ 44 h 88"/>
                <a:gd name="T16" fmla="*/ 88 w 131"/>
                <a:gd name="T17" fmla="*/ 0 h 88"/>
                <a:gd name="T18" fmla="*/ 39 w 131"/>
                <a:gd name="T19" fmla="*/ 52 h 88"/>
                <a:gd name="T20" fmla="*/ 31 w 131"/>
                <a:gd name="T21" fmla="*/ 44 h 88"/>
                <a:gd name="T22" fmla="*/ 39 w 131"/>
                <a:gd name="T23" fmla="*/ 36 h 88"/>
                <a:gd name="T24" fmla="*/ 46 w 131"/>
                <a:gd name="T25" fmla="*/ 44 h 88"/>
                <a:gd name="T26" fmla="*/ 39 w 131"/>
                <a:gd name="T27" fmla="*/ 52 h 88"/>
                <a:gd name="T28" fmla="*/ 66 w 131"/>
                <a:gd name="T29" fmla="*/ 52 h 88"/>
                <a:gd name="T30" fmla="*/ 58 w 131"/>
                <a:gd name="T31" fmla="*/ 44 h 88"/>
                <a:gd name="T32" fmla="*/ 66 w 131"/>
                <a:gd name="T33" fmla="*/ 36 h 88"/>
                <a:gd name="T34" fmla="*/ 74 w 131"/>
                <a:gd name="T35" fmla="*/ 44 h 88"/>
                <a:gd name="T36" fmla="*/ 66 w 131"/>
                <a:gd name="T37" fmla="*/ 52 h 88"/>
                <a:gd name="T38" fmla="*/ 93 w 131"/>
                <a:gd name="T39" fmla="*/ 52 h 88"/>
                <a:gd name="T40" fmla="*/ 86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8" y="0"/>
                  </a:moveTo>
                  <a:cubicBezTo>
                    <a:pt x="44" y="0"/>
                    <a:pt x="44" y="0"/>
                    <a:pt x="44" y="0"/>
                  </a:cubicBezTo>
                  <a:cubicBezTo>
                    <a:pt x="20" y="0"/>
                    <a:pt x="0" y="20"/>
                    <a:pt x="0" y="44"/>
                  </a:cubicBezTo>
                  <a:cubicBezTo>
                    <a:pt x="0" y="44"/>
                    <a:pt x="0" y="44"/>
                    <a:pt x="0" y="44"/>
                  </a:cubicBezTo>
                  <a:cubicBezTo>
                    <a:pt x="0" y="68"/>
                    <a:pt x="20" y="88"/>
                    <a:pt x="44" y="88"/>
                  </a:cubicBezTo>
                  <a:cubicBezTo>
                    <a:pt x="88" y="88"/>
                    <a:pt x="88" y="88"/>
                    <a:pt x="88" y="88"/>
                  </a:cubicBezTo>
                  <a:cubicBezTo>
                    <a:pt x="112" y="88"/>
                    <a:pt x="131" y="68"/>
                    <a:pt x="131" y="44"/>
                  </a:cubicBezTo>
                  <a:cubicBezTo>
                    <a:pt x="131" y="44"/>
                    <a:pt x="131" y="44"/>
                    <a:pt x="131" y="44"/>
                  </a:cubicBezTo>
                  <a:cubicBezTo>
                    <a:pt x="131" y="20"/>
                    <a:pt x="112" y="0"/>
                    <a:pt x="88" y="0"/>
                  </a:cubicBezTo>
                  <a:close/>
                  <a:moveTo>
                    <a:pt x="39" y="52"/>
                  </a:moveTo>
                  <a:cubicBezTo>
                    <a:pt x="34" y="52"/>
                    <a:pt x="31" y="48"/>
                    <a:pt x="31" y="44"/>
                  </a:cubicBezTo>
                  <a:cubicBezTo>
                    <a:pt x="31" y="40"/>
                    <a:pt x="34" y="36"/>
                    <a:pt x="39" y="36"/>
                  </a:cubicBezTo>
                  <a:cubicBezTo>
                    <a:pt x="43" y="36"/>
                    <a:pt x="46" y="40"/>
                    <a:pt x="46" y="44"/>
                  </a:cubicBezTo>
                  <a:cubicBezTo>
                    <a:pt x="46" y="48"/>
                    <a:pt x="43" y="52"/>
                    <a:pt x="39" y="52"/>
                  </a:cubicBezTo>
                  <a:close/>
                  <a:moveTo>
                    <a:pt x="66" y="52"/>
                  </a:moveTo>
                  <a:cubicBezTo>
                    <a:pt x="62" y="52"/>
                    <a:pt x="58" y="48"/>
                    <a:pt x="58" y="44"/>
                  </a:cubicBezTo>
                  <a:cubicBezTo>
                    <a:pt x="58" y="40"/>
                    <a:pt x="62" y="36"/>
                    <a:pt x="66" y="36"/>
                  </a:cubicBezTo>
                  <a:cubicBezTo>
                    <a:pt x="70" y="36"/>
                    <a:pt x="74" y="40"/>
                    <a:pt x="74" y="44"/>
                  </a:cubicBezTo>
                  <a:cubicBezTo>
                    <a:pt x="74" y="48"/>
                    <a:pt x="70" y="52"/>
                    <a:pt x="66" y="52"/>
                  </a:cubicBezTo>
                  <a:close/>
                  <a:moveTo>
                    <a:pt x="93" y="52"/>
                  </a:moveTo>
                  <a:cubicBezTo>
                    <a:pt x="89" y="52"/>
                    <a:pt x="86" y="48"/>
                    <a:pt x="86" y="44"/>
                  </a:cubicBezTo>
                  <a:cubicBezTo>
                    <a:pt x="86" y="40"/>
                    <a:pt x="89" y="36"/>
                    <a:pt x="93" y="36"/>
                  </a:cubicBezTo>
                  <a:cubicBezTo>
                    <a:pt x="98" y="36"/>
                    <a:pt x="101" y="40"/>
                    <a:pt x="101" y="44"/>
                  </a:cubicBezTo>
                  <a:cubicBezTo>
                    <a:pt x="101" y="48"/>
                    <a:pt x="98"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3" name="Freeform 201">
              <a:extLst>
                <a:ext uri="{FF2B5EF4-FFF2-40B4-BE49-F238E27FC236}">
                  <a16:creationId xmlns:a16="http://schemas.microsoft.com/office/drawing/2014/main" id="{66BAF444-8953-4AB1-98B5-1A28D506A226}"/>
                </a:ext>
              </a:extLst>
            </p:cNvPr>
            <p:cNvSpPr>
              <a:spLocks noEditPoints="1"/>
            </p:cNvSpPr>
            <p:nvPr/>
          </p:nvSpPr>
          <p:spPr bwMode="auto">
            <a:xfrm rot="18900000">
              <a:off x="4653079" y="3111681"/>
              <a:ext cx="502731" cy="338533"/>
            </a:xfrm>
            <a:custGeom>
              <a:avLst/>
              <a:gdLst>
                <a:gd name="T0" fmla="*/ 87 w 131"/>
                <a:gd name="T1" fmla="*/ 0 h 88"/>
                <a:gd name="T2" fmla="*/ 44 w 131"/>
                <a:gd name="T3" fmla="*/ 0 h 88"/>
                <a:gd name="T4" fmla="*/ 0 w 131"/>
                <a:gd name="T5" fmla="*/ 44 h 88"/>
                <a:gd name="T6" fmla="*/ 0 w 131"/>
                <a:gd name="T7" fmla="*/ 44 h 88"/>
                <a:gd name="T8" fmla="*/ 44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6 w 131"/>
                <a:gd name="T25" fmla="*/ 44 h 88"/>
                <a:gd name="T26" fmla="*/ 38 w 131"/>
                <a:gd name="T27" fmla="*/ 52 h 88"/>
                <a:gd name="T28" fmla="*/ 66 w 131"/>
                <a:gd name="T29" fmla="*/ 52 h 88"/>
                <a:gd name="T30" fmla="*/ 58 w 131"/>
                <a:gd name="T31" fmla="*/ 44 h 88"/>
                <a:gd name="T32" fmla="*/ 66 w 131"/>
                <a:gd name="T33" fmla="*/ 36 h 88"/>
                <a:gd name="T34" fmla="*/ 73 w 131"/>
                <a:gd name="T35" fmla="*/ 44 h 88"/>
                <a:gd name="T36" fmla="*/ 66 w 131"/>
                <a:gd name="T37" fmla="*/ 52 h 88"/>
                <a:gd name="T38" fmla="*/ 93 w 131"/>
                <a:gd name="T39" fmla="*/ 52 h 88"/>
                <a:gd name="T40" fmla="*/ 85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4" y="0"/>
                    <a:pt x="44" y="0"/>
                    <a:pt x="44" y="0"/>
                  </a:cubicBezTo>
                  <a:cubicBezTo>
                    <a:pt x="20" y="0"/>
                    <a:pt x="0" y="20"/>
                    <a:pt x="0" y="44"/>
                  </a:cubicBezTo>
                  <a:cubicBezTo>
                    <a:pt x="0" y="44"/>
                    <a:pt x="0" y="44"/>
                    <a:pt x="0" y="44"/>
                  </a:cubicBezTo>
                  <a:cubicBezTo>
                    <a:pt x="0" y="68"/>
                    <a:pt x="20" y="88"/>
                    <a:pt x="44" y="88"/>
                  </a:cubicBezTo>
                  <a:cubicBezTo>
                    <a:pt x="87" y="88"/>
                    <a:pt x="87" y="88"/>
                    <a:pt x="87" y="88"/>
                  </a:cubicBezTo>
                  <a:cubicBezTo>
                    <a:pt x="112" y="88"/>
                    <a:pt x="131" y="68"/>
                    <a:pt x="131" y="44"/>
                  </a:cubicBezTo>
                  <a:cubicBezTo>
                    <a:pt x="131" y="44"/>
                    <a:pt x="131" y="44"/>
                    <a:pt x="131" y="44"/>
                  </a:cubicBezTo>
                  <a:cubicBezTo>
                    <a:pt x="131" y="20"/>
                    <a:pt x="112"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6" y="52"/>
                  </a:moveTo>
                  <a:cubicBezTo>
                    <a:pt x="61" y="52"/>
                    <a:pt x="58" y="48"/>
                    <a:pt x="58" y="44"/>
                  </a:cubicBezTo>
                  <a:cubicBezTo>
                    <a:pt x="58" y="40"/>
                    <a:pt x="61" y="36"/>
                    <a:pt x="66" y="36"/>
                  </a:cubicBezTo>
                  <a:cubicBezTo>
                    <a:pt x="70" y="36"/>
                    <a:pt x="73" y="40"/>
                    <a:pt x="73" y="44"/>
                  </a:cubicBezTo>
                  <a:cubicBezTo>
                    <a:pt x="73" y="48"/>
                    <a:pt x="70" y="52"/>
                    <a:pt x="66"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4" name="Freeform 202">
              <a:extLst>
                <a:ext uri="{FF2B5EF4-FFF2-40B4-BE49-F238E27FC236}">
                  <a16:creationId xmlns:a16="http://schemas.microsoft.com/office/drawing/2014/main" id="{9F177C9C-B6C3-40CF-8C86-302C15378DD2}"/>
                </a:ext>
              </a:extLst>
            </p:cNvPr>
            <p:cNvSpPr>
              <a:spLocks noEditPoints="1"/>
            </p:cNvSpPr>
            <p:nvPr/>
          </p:nvSpPr>
          <p:spPr bwMode="auto">
            <a:xfrm rot="18900000">
              <a:off x="5523156" y="2241604"/>
              <a:ext cx="502731" cy="338533"/>
            </a:xfrm>
            <a:custGeom>
              <a:avLst/>
              <a:gdLst>
                <a:gd name="T0" fmla="*/ 87 w 131"/>
                <a:gd name="T1" fmla="*/ 0 h 88"/>
                <a:gd name="T2" fmla="*/ 43 w 131"/>
                <a:gd name="T3" fmla="*/ 0 h 88"/>
                <a:gd name="T4" fmla="*/ 0 w 131"/>
                <a:gd name="T5" fmla="*/ 44 h 88"/>
                <a:gd name="T6" fmla="*/ 0 w 131"/>
                <a:gd name="T7" fmla="*/ 44 h 88"/>
                <a:gd name="T8" fmla="*/ 43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6 w 131"/>
                <a:gd name="T25" fmla="*/ 44 h 88"/>
                <a:gd name="T26" fmla="*/ 38 w 131"/>
                <a:gd name="T27" fmla="*/ 52 h 88"/>
                <a:gd name="T28" fmla="*/ 65 w 131"/>
                <a:gd name="T29" fmla="*/ 52 h 88"/>
                <a:gd name="T30" fmla="*/ 57 w 131"/>
                <a:gd name="T31" fmla="*/ 44 h 88"/>
                <a:gd name="T32" fmla="*/ 65 w 131"/>
                <a:gd name="T33" fmla="*/ 36 h 88"/>
                <a:gd name="T34" fmla="*/ 73 w 131"/>
                <a:gd name="T35" fmla="*/ 44 h 88"/>
                <a:gd name="T36" fmla="*/ 65 w 131"/>
                <a:gd name="T37" fmla="*/ 52 h 88"/>
                <a:gd name="T38" fmla="*/ 93 w 131"/>
                <a:gd name="T39" fmla="*/ 52 h 88"/>
                <a:gd name="T40" fmla="*/ 85 w 131"/>
                <a:gd name="T41" fmla="*/ 44 h 88"/>
                <a:gd name="T42" fmla="*/ 93 w 131"/>
                <a:gd name="T43" fmla="*/ 36 h 88"/>
                <a:gd name="T44" fmla="*/ 100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3" y="0"/>
                    <a:pt x="43" y="0"/>
                    <a:pt x="43" y="0"/>
                  </a:cubicBezTo>
                  <a:cubicBezTo>
                    <a:pt x="19" y="0"/>
                    <a:pt x="0" y="20"/>
                    <a:pt x="0" y="44"/>
                  </a:cubicBezTo>
                  <a:cubicBezTo>
                    <a:pt x="0" y="44"/>
                    <a:pt x="0" y="44"/>
                    <a:pt x="0" y="44"/>
                  </a:cubicBezTo>
                  <a:cubicBezTo>
                    <a:pt x="0" y="68"/>
                    <a:pt x="19" y="88"/>
                    <a:pt x="43" y="88"/>
                  </a:cubicBezTo>
                  <a:cubicBezTo>
                    <a:pt x="87" y="88"/>
                    <a:pt x="87" y="88"/>
                    <a:pt x="87" y="88"/>
                  </a:cubicBezTo>
                  <a:cubicBezTo>
                    <a:pt x="111" y="88"/>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7" y="48"/>
                    <a:pt x="57" y="44"/>
                  </a:cubicBezTo>
                  <a:cubicBezTo>
                    <a:pt x="57" y="40"/>
                    <a:pt x="61" y="36"/>
                    <a:pt x="65" y="36"/>
                  </a:cubicBezTo>
                  <a:cubicBezTo>
                    <a:pt x="69" y="36"/>
                    <a:pt x="73" y="40"/>
                    <a:pt x="73" y="44"/>
                  </a:cubicBezTo>
                  <a:cubicBezTo>
                    <a:pt x="73" y="48"/>
                    <a:pt x="69" y="52"/>
                    <a:pt x="65" y="52"/>
                  </a:cubicBezTo>
                  <a:close/>
                  <a:moveTo>
                    <a:pt x="93" y="52"/>
                  </a:moveTo>
                  <a:cubicBezTo>
                    <a:pt x="88" y="52"/>
                    <a:pt x="85" y="48"/>
                    <a:pt x="85" y="44"/>
                  </a:cubicBezTo>
                  <a:cubicBezTo>
                    <a:pt x="85" y="40"/>
                    <a:pt x="88" y="36"/>
                    <a:pt x="93" y="36"/>
                  </a:cubicBezTo>
                  <a:cubicBezTo>
                    <a:pt x="97" y="36"/>
                    <a:pt x="100" y="40"/>
                    <a:pt x="100" y="44"/>
                  </a:cubicBezTo>
                  <a:cubicBezTo>
                    <a:pt x="100"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5" name="Freeform 203">
              <a:extLst>
                <a:ext uri="{FF2B5EF4-FFF2-40B4-BE49-F238E27FC236}">
                  <a16:creationId xmlns:a16="http://schemas.microsoft.com/office/drawing/2014/main" id="{A5902240-76DE-4E2A-9945-05BF831D0E6E}"/>
                </a:ext>
              </a:extLst>
            </p:cNvPr>
            <p:cNvSpPr>
              <a:spLocks noEditPoints="1"/>
            </p:cNvSpPr>
            <p:nvPr/>
          </p:nvSpPr>
          <p:spPr bwMode="auto">
            <a:xfrm rot="18900000">
              <a:off x="6390366" y="1374394"/>
              <a:ext cx="502731" cy="338533"/>
            </a:xfrm>
            <a:custGeom>
              <a:avLst/>
              <a:gdLst>
                <a:gd name="T0" fmla="*/ 88 w 131"/>
                <a:gd name="T1" fmla="*/ 0 h 88"/>
                <a:gd name="T2" fmla="*/ 44 w 131"/>
                <a:gd name="T3" fmla="*/ 0 h 88"/>
                <a:gd name="T4" fmla="*/ 0 w 131"/>
                <a:gd name="T5" fmla="*/ 44 h 88"/>
                <a:gd name="T6" fmla="*/ 0 w 131"/>
                <a:gd name="T7" fmla="*/ 44 h 88"/>
                <a:gd name="T8" fmla="*/ 44 w 131"/>
                <a:gd name="T9" fmla="*/ 88 h 88"/>
                <a:gd name="T10" fmla="*/ 88 w 131"/>
                <a:gd name="T11" fmla="*/ 88 h 88"/>
                <a:gd name="T12" fmla="*/ 131 w 131"/>
                <a:gd name="T13" fmla="*/ 44 h 88"/>
                <a:gd name="T14" fmla="*/ 131 w 131"/>
                <a:gd name="T15" fmla="*/ 44 h 88"/>
                <a:gd name="T16" fmla="*/ 88 w 131"/>
                <a:gd name="T17" fmla="*/ 0 h 88"/>
                <a:gd name="T18" fmla="*/ 38 w 131"/>
                <a:gd name="T19" fmla="*/ 52 h 88"/>
                <a:gd name="T20" fmla="*/ 31 w 131"/>
                <a:gd name="T21" fmla="*/ 44 h 88"/>
                <a:gd name="T22" fmla="*/ 38 w 131"/>
                <a:gd name="T23" fmla="*/ 36 h 88"/>
                <a:gd name="T24" fmla="*/ 46 w 131"/>
                <a:gd name="T25" fmla="*/ 44 h 88"/>
                <a:gd name="T26" fmla="*/ 38 w 131"/>
                <a:gd name="T27" fmla="*/ 52 h 88"/>
                <a:gd name="T28" fmla="*/ 66 w 131"/>
                <a:gd name="T29" fmla="*/ 52 h 88"/>
                <a:gd name="T30" fmla="*/ 58 w 131"/>
                <a:gd name="T31" fmla="*/ 44 h 88"/>
                <a:gd name="T32" fmla="*/ 66 w 131"/>
                <a:gd name="T33" fmla="*/ 36 h 88"/>
                <a:gd name="T34" fmla="*/ 74 w 131"/>
                <a:gd name="T35" fmla="*/ 44 h 88"/>
                <a:gd name="T36" fmla="*/ 66 w 131"/>
                <a:gd name="T37" fmla="*/ 52 h 88"/>
                <a:gd name="T38" fmla="*/ 93 w 131"/>
                <a:gd name="T39" fmla="*/ 52 h 88"/>
                <a:gd name="T40" fmla="*/ 85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8" y="0"/>
                  </a:moveTo>
                  <a:cubicBezTo>
                    <a:pt x="44" y="0"/>
                    <a:pt x="44" y="0"/>
                    <a:pt x="44" y="0"/>
                  </a:cubicBezTo>
                  <a:cubicBezTo>
                    <a:pt x="20" y="0"/>
                    <a:pt x="0" y="20"/>
                    <a:pt x="0" y="44"/>
                  </a:cubicBezTo>
                  <a:cubicBezTo>
                    <a:pt x="0" y="44"/>
                    <a:pt x="0" y="44"/>
                    <a:pt x="0" y="44"/>
                  </a:cubicBezTo>
                  <a:cubicBezTo>
                    <a:pt x="0" y="68"/>
                    <a:pt x="20" y="88"/>
                    <a:pt x="44" y="88"/>
                  </a:cubicBezTo>
                  <a:cubicBezTo>
                    <a:pt x="88" y="88"/>
                    <a:pt x="88" y="88"/>
                    <a:pt x="88" y="88"/>
                  </a:cubicBezTo>
                  <a:cubicBezTo>
                    <a:pt x="112" y="88"/>
                    <a:pt x="131" y="68"/>
                    <a:pt x="131" y="44"/>
                  </a:cubicBezTo>
                  <a:cubicBezTo>
                    <a:pt x="131" y="44"/>
                    <a:pt x="131" y="44"/>
                    <a:pt x="131" y="44"/>
                  </a:cubicBezTo>
                  <a:cubicBezTo>
                    <a:pt x="131" y="20"/>
                    <a:pt x="112" y="0"/>
                    <a:pt x="88" y="0"/>
                  </a:cubicBezTo>
                  <a:close/>
                  <a:moveTo>
                    <a:pt x="38" y="52"/>
                  </a:moveTo>
                  <a:cubicBezTo>
                    <a:pt x="34" y="52"/>
                    <a:pt x="31" y="48"/>
                    <a:pt x="31" y="44"/>
                  </a:cubicBezTo>
                  <a:cubicBezTo>
                    <a:pt x="31" y="40"/>
                    <a:pt x="34" y="36"/>
                    <a:pt x="38" y="36"/>
                  </a:cubicBezTo>
                  <a:cubicBezTo>
                    <a:pt x="43" y="36"/>
                    <a:pt x="46" y="40"/>
                    <a:pt x="46" y="44"/>
                  </a:cubicBezTo>
                  <a:cubicBezTo>
                    <a:pt x="46" y="48"/>
                    <a:pt x="43" y="52"/>
                    <a:pt x="38" y="52"/>
                  </a:cubicBezTo>
                  <a:close/>
                  <a:moveTo>
                    <a:pt x="66" y="52"/>
                  </a:moveTo>
                  <a:cubicBezTo>
                    <a:pt x="62" y="52"/>
                    <a:pt x="58" y="48"/>
                    <a:pt x="58" y="44"/>
                  </a:cubicBezTo>
                  <a:cubicBezTo>
                    <a:pt x="58" y="40"/>
                    <a:pt x="62" y="36"/>
                    <a:pt x="66" y="36"/>
                  </a:cubicBezTo>
                  <a:cubicBezTo>
                    <a:pt x="70" y="36"/>
                    <a:pt x="74" y="40"/>
                    <a:pt x="74" y="44"/>
                  </a:cubicBezTo>
                  <a:cubicBezTo>
                    <a:pt x="74" y="48"/>
                    <a:pt x="70" y="52"/>
                    <a:pt x="66"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6" name="Freeform 204">
              <a:extLst>
                <a:ext uri="{FF2B5EF4-FFF2-40B4-BE49-F238E27FC236}">
                  <a16:creationId xmlns:a16="http://schemas.microsoft.com/office/drawing/2014/main" id="{7F9C921C-8EDC-4705-992F-DC20E50D4764}"/>
                </a:ext>
              </a:extLst>
            </p:cNvPr>
            <p:cNvSpPr>
              <a:spLocks noEditPoints="1"/>
            </p:cNvSpPr>
            <p:nvPr/>
          </p:nvSpPr>
          <p:spPr bwMode="auto">
            <a:xfrm rot="18900000">
              <a:off x="7260443" y="504317"/>
              <a:ext cx="502731" cy="338533"/>
            </a:xfrm>
            <a:custGeom>
              <a:avLst/>
              <a:gdLst>
                <a:gd name="T0" fmla="*/ 87 w 131"/>
                <a:gd name="T1" fmla="*/ 0 h 88"/>
                <a:gd name="T2" fmla="*/ 44 w 131"/>
                <a:gd name="T3" fmla="*/ 0 h 88"/>
                <a:gd name="T4" fmla="*/ 0 w 131"/>
                <a:gd name="T5" fmla="*/ 44 h 88"/>
                <a:gd name="T6" fmla="*/ 0 w 131"/>
                <a:gd name="T7" fmla="*/ 44 h 88"/>
                <a:gd name="T8" fmla="*/ 44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6 w 131"/>
                <a:gd name="T25" fmla="*/ 44 h 88"/>
                <a:gd name="T26" fmla="*/ 38 w 131"/>
                <a:gd name="T27" fmla="*/ 52 h 88"/>
                <a:gd name="T28" fmla="*/ 65 w 131"/>
                <a:gd name="T29" fmla="*/ 52 h 88"/>
                <a:gd name="T30" fmla="*/ 58 w 131"/>
                <a:gd name="T31" fmla="*/ 44 h 88"/>
                <a:gd name="T32" fmla="*/ 65 w 131"/>
                <a:gd name="T33" fmla="*/ 36 h 88"/>
                <a:gd name="T34" fmla="*/ 73 w 131"/>
                <a:gd name="T35" fmla="*/ 44 h 88"/>
                <a:gd name="T36" fmla="*/ 65 w 131"/>
                <a:gd name="T37" fmla="*/ 52 h 88"/>
                <a:gd name="T38" fmla="*/ 93 w 131"/>
                <a:gd name="T39" fmla="*/ 52 h 88"/>
                <a:gd name="T40" fmla="*/ 85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4" y="0"/>
                    <a:pt x="44" y="0"/>
                    <a:pt x="44" y="0"/>
                  </a:cubicBezTo>
                  <a:cubicBezTo>
                    <a:pt x="20" y="0"/>
                    <a:pt x="0" y="20"/>
                    <a:pt x="0" y="44"/>
                  </a:cubicBezTo>
                  <a:cubicBezTo>
                    <a:pt x="0" y="44"/>
                    <a:pt x="0" y="44"/>
                    <a:pt x="0" y="44"/>
                  </a:cubicBezTo>
                  <a:cubicBezTo>
                    <a:pt x="0" y="68"/>
                    <a:pt x="20" y="88"/>
                    <a:pt x="44" y="88"/>
                  </a:cubicBezTo>
                  <a:cubicBezTo>
                    <a:pt x="87" y="88"/>
                    <a:pt x="87" y="88"/>
                    <a:pt x="87" y="88"/>
                  </a:cubicBezTo>
                  <a:cubicBezTo>
                    <a:pt x="111" y="88"/>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8" y="48"/>
                    <a:pt x="58" y="44"/>
                  </a:cubicBezTo>
                  <a:cubicBezTo>
                    <a:pt x="58" y="40"/>
                    <a:pt x="61" y="36"/>
                    <a:pt x="65" y="36"/>
                  </a:cubicBezTo>
                  <a:cubicBezTo>
                    <a:pt x="70" y="36"/>
                    <a:pt x="73" y="40"/>
                    <a:pt x="73" y="44"/>
                  </a:cubicBezTo>
                  <a:cubicBezTo>
                    <a:pt x="73" y="48"/>
                    <a:pt x="70" y="52"/>
                    <a:pt x="65"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7" name="Freeform 213">
              <a:extLst>
                <a:ext uri="{FF2B5EF4-FFF2-40B4-BE49-F238E27FC236}">
                  <a16:creationId xmlns:a16="http://schemas.microsoft.com/office/drawing/2014/main" id="{C7C87809-2353-4C4F-8D19-165B50D4040C}"/>
                </a:ext>
              </a:extLst>
            </p:cNvPr>
            <p:cNvSpPr>
              <a:spLocks noEditPoints="1"/>
            </p:cNvSpPr>
            <p:nvPr/>
          </p:nvSpPr>
          <p:spPr bwMode="auto">
            <a:xfrm rot="18900000">
              <a:off x="2065783" y="6598316"/>
              <a:ext cx="502731" cy="334478"/>
            </a:xfrm>
            <a:custGeom>
              <a:avLst/>
              <a:gdLst>
                <a:gd name="T0" fmla="*/ 87 w 131"/>
                <a:gd name="T1" fmla="*/ 0 h 87"/>
                <a:gd name="T2" fmla="*/ 44 w 131"/>
                <a:gd name="T3" fmla="*/ 0 h 87"/>
                <a:gd name="T4" fmla="*/ 0 w 131"/>
                <a:gd name="T5" fmla="*/ 44 h 87"/>
                <a:gd name="T6" fmla="*/ 0 w 131"/>
                <a:gd name="T7" fmla="*/ 44 h 87"/>
                <a:gd name="T8" fmla="*/ 44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6 w 131"/>
                <a:gd name="T29" fmla="*/ 51 h 87"/>
                <a:gd name="T30" fmla="*/ 58 w 131"/>
                <a:gd name="T31" fmla="*/ 44 h 87"/>
                <a:gd name="T32" fmla="*/ 66 w 131"/>
                <a:gd name="T33" fmla="*/ 36 h 87"/>
                <a:gd name="T34" fmla="*/ 73 w 131"/>
                <a:gd name="T35" fmla="*/ 44 h 87"/>
                <a:gd name="T36" fmla="*/ 66 w 131"/>
                <a:gd name="T37" fmla="*/ 51 h 87"/>
                <a:gd name="T38" fmla="*/ 93 w 131"/>
                <a:gd name="T39" fmla="*/ 51 h 87"/>
                <a:gd name="T40" fmla="*/ 85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20" y="0"/>
                    <a:pt x="0" y="20"/>
                    <a:pt x="0" y="44"/>
                  </a:cubicBezTo>
                  <a:cubicBezTo>
                    <a:pt x="0" y="44"/>
                    <a:pt x="0" y="44"/>
                    <a:pt x="0" y="44"/>
                  </a:cubicBezTo>
                  <a:cubicBezTo>
                    <a:pt x="0" y="68"/>
                    <a:pt x="20" y="87"/>
                    <a:pt x="44" y="87"/>
                  </a:cubicBezTo>
                  <a:cubicBezTo>
                    <a:pt x="87" y="87"/>
                    <a:pt x="87" y="87"/>
                    <a:pt x="87" y="87"/>
                  </a:cubicBezTo>
                  <a:cubicBezTo>
                    <a:pt x="112" y="87"/>
                    <a:pt x="131" y="68"/>
                    <a:pt x="131" y="44"/>
                  </a:cubicBezTo>
                  <a:cubicBezTo>
                    <a:pt x="131" y="44"/>
                    <a:pt x="131" y="44"/>
                    <a:pt x="131" y="44"/>
                  </a:cubicBezTo>
                  <a:cubicBezTo>
                    <a:pt x="131" y="20"/>
                    <a:pt x="112"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6" y="51"/>
                  </a:moveTo>
                  <a:cubicBezTo>
                    <a:pt x="61" y="51"/>
                    <a:pt x="58" y="48"/>
                    <a:pt x="58" y="44"/>
                  </a:cubicBezTo>
                  <a:cubicBezTo>
                    <a:pt x="58" y="39"/>
                    <a:pt x="61" y="36"/>
                    <a:pt x="66" y="36"/>
                  </a:cubicBezTo>
                  <a:cubicBezTo>
                    <a:pt x="70" y="36"/>
                    <a:pt x="73" y="39"/>
                    <a:pt x="73" y="44"/>
                  </a:cubicBezTo>
                  <a:cubicBezTo>
                    <a:pt x="73" y="48"/>
                    <a:pt x="70" y="51"/>
                    <a:pt x="66" y="51"/>
                  </a:cubicBezTo>
                  <a:close/>
                  <a:moveTo>
                    <a:pt x="93" y="51"/>
                  </a:moveTo>
                  <a:cubicBezTo>
                    <a:pt x="89" y="51"/>
                    <a:pt x="85" y="48"/>
                    <a:pt x="85" y="44"/>
                  </a:cubicBezTo>
                  <a:cubicBezTo>
                    <a:pt x="85" y="39"/>
                    <a:pt x="89" y="36"/>
                    <a:pt x="93" y="36"/>
                  </a:cubicBezTo>
                  <a:cubicBezTo>
                    <a:pt x="97" y="36"/>
                    <a:pt x="101" y="39"/>
                    <a:pt x="101" y="44"/>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8" name="Freeform 214">
              <a:extLst>
                <a:ext uri="{FF2B5EF4-FFF2-40B4-BE49-F238E27FC236}">
                  <a16:creationId xmlns:a16="http://schemas.microsoft.com/office/drawing/2014/main" id="{7269B284-3C37-430B-AF85-C00A6331798A}"/>
                </a:ext>
              </a:extLst>
            </p:cNvPr>
            <p:cNvSpPr>
              <a:spLocks noEditPoints="1"/>
            </p:cNvSpPr>
            <p:nvPr/>
          </p:nvSpPr>
          <p:spPr bwMode="auto">
            <a:xfrm rot="18900000">
              <a:off x="2935860" y="5728239"/>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3 w 131"/>
                <a:gd name="T39" fmla="*/ 51 h 87"/>
                <a:gd name="T40" fmla="*/ 85 w 131"/>
                <a:gd name="T41" fmla="*/ 44 h 87"/>
                <a:gd name="T42" fmla="*/ 93 w 131"/>
                <a:gd name="T43" fmla="*/ 36 h 87"/>
                <a:gd name="T44" fmla="*/ 100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3" y="51"/>
                  </a:moveTo>
                  <a:cubicBezTo>
                    <a:pt x="88" y="51"/>
                    <a:pt x="85" y="48"/>
                    <a:pt x="85" y="44"/>
                  </a:cubicBezTo>
                  <a:cubicBezTo>
                    <a:pt x="85" y="39"/>
                    <a:pt x="88" y="36"/>
                    <a:pt x="93" y="36"/>
                  </a:cubicBezTo>
                  <a:cubicBezTo>
                    <a:pt x="97" y="36"/>
                    <a:pt x="100" y="39"/>
                    <a:pt x="100" y="44"/>
                  </a:cubicBezTo>
                  <a:cubicBezTo>
                    <a:pt x="100"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9" name="Freeform 215">
              <a:extLst>
                <a:ext uri="{FF2B5EF4-FFF2-40B4-BE49-F238E27FC236}">
                  <a16:creationId xmlns:a16="http://schemas.microsoft.com/office/drawing/2014/main" id="{9AB5A0B0-FCA4-45E1-8A5C-5FC41BDEB859}"/>
                </a:ext>
              </a:extLst>
            </p:cNvPr>
            <p:cNvSpPr>
              <a:spLocks noEditPoints="1"/>
            </p:cNvSpPr>
            <p:nvPr/>
          </p:nvSpPr>
          <p:spPr bwMode="auto">
            <a:xfrm rot="18900000">
              <a:off x="3803070" y="4861029"/>
              <a:ext cx="502731" cy="334478"/>
            </a:xfrm>
            <a:custGeom>
              <a:avLst/>
              <a:gdLst>
                <a:gd name="T0" fmla="*/ 88 w 131"/>
                <a:gd name="T1" fmla="*/ 0 h 87"/>
                <a:gd name="T2" fmla="*/ 44 w 131"/>
                <a:gd name="T3" fmla="*/ 0 h 87"/>
                <a:gd name="T4" fmla="*/ 0 w 131"/>
                <a:gd name="T5" fmla="*/ 44 h 87"/>
                <a:gd name="T6" fmla="*/ 0 w 131"/>
                <a:gd name="T7" fmla="*/ 44 h 87"/>
                <a:gd name="T8" fmla="*/ 44 w 131"/>
                <a:gd name="T9" fmla="*/ 87 h 87"/>
                <a:gd name="T10" fmla="*/ 88 w 131"/>
                <a:gd name="T11" fmla="*/ 87 h 87"/>
                <a:gd name="T12" fmla="*/ 131 w 131"/>
                <a:gd name="T13" fmla="*/ 44 h 87"/>
                <a:gd name="T14" fmla="*/ 131 w 131"/>
                <a:gd name="T15" fmla="*/ 44 h 87"/>
                <a:gd name="T16" fmla="*/ 88 w 131"/>
                <a:gd name="T17" fmla="*/ 0 h 87"/>
                <a:gd name="T18" fmla="*/ 38 w 131"/>
                <a:gd name="T19" fmla="*/ 51 h 87"/>
                <a:gd name="T20" fmla="*/ 31 w 131"/>
                <a:gd name="T21" fmla="*/ 44 h 87"/>
                <a:gd name="T22" fmla="*/ 38 w 131"/>
                <a:gd name="T23" fmla="*/ 36 h 87"/>
                <a:gd name="T24" fmla="*/ 46 w 131"/>
                <a:gd name="T25" fmla="*/ 44 h 87"/>
                <a:gd name="T26" fmla="*/ 38 w 131"/>
                <a:gd name="T27" fmla="*/ 51 h 87"/>
                <a:gd name="T28" fmla="*/ 66 w 131"/>
                <a:gd name="T29" fmla="*/ 51 h 87"/>
                <a:gd name="T30" fmla="*/ 58 w 131"/>
                <a:gd name="T31" fmla="*/ 44 h 87"/>
                <a:gd name="T32" fmla="*/ 66 w 131"/>
                <a:gd name="T33" fmla="*/ 36 h 87"/>
                <a:gd name="T34" fmla="*/ 74 w 131"/>
                <a:gd name="T35" fmla="*/ 44 h 87"/>
                <a:gd name="T36" fmla="*/ 66 w 131"/>
                <a:gd name="T37" fmla="*/ 51 h 87"/>
                <a:gd name="T38" fmla="*/ 93 w 131"/>
                <a:gd name="T39" fmla="*/ 51 h 87"/>
                <a:gd name="T40" fmla="*/ 85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20"/>
                    <a:pt x="0" y="44"/>
                  </a:cubicBezTo>
                  <a:cubicBezTo>
                    <a:pt x="0" y="44"/>
                    <a:pt x="0" y="44"/>
                    <a:pt x="0" y="44"/>
                  </a:cubicBezTo>
                  <a:cubicBezTo>
                    <a:pt x="0" y="68"/>
                    <a:pt x="20" y="87"/>
                    <a:pt x="44" y="87"/>
                  </a:cubicBezTo>
                  <a:cubicBezTo>
                    <a:pt x="88" y="87"/>
                    <a:pt x="88" y="87"/>
                    <a:pt x="88" y="87"/>
                  </a:cubicBezTo>
                  <a:cubicBezTo>
                    <a:pt x="112" y="87"/>
                    <a:pt x="131" y="68"/>
                    <a:pt x="131" y="44"/>
                  </a:cubicBezTo>
                  <a:cubicBezTo>
                    <a:pt x="131" y="44"/>
                    <a:pt x="131" y="44"/>
                    <a:pt x="131" y="44"/>
                  </a:cubicBezTo>
                  <a:cubicBezTo>
                    <a:pt x="131" y="20"/>
                    <a:pt x="112" y="0"/>
                    <a:pt x="88" y="0"/>
                  </a:cubicBezTo>
                  <a:close/>
                  <a:moveTo>
                    <a:pt x="38" y="51"/>
                  </a:moveTo>
                  <a:cubicBezTo>
                    <a:pt x="34" y="51"/>
                    <a:pt x="31" y="48"/>
                    <a:pt x="31" y="44"/>
                  </a:cubicBezTo>
                  <a:cubicBezTo>
                    <a:pt x="31" y="39"/>
                    <a:pt x="34" y="36"/>
                    <a:pt x="38" y="36"/>
                  </a:cubicBezTo>
                  <a:cubicBezTo>
                    <a:pt x="43" y="36"/>
                    <a:pt x="46" y="39"/>
                    <a:pt x="46" y="44"/>
                  </a:cubicBezTo>
                  <a:cubicBezTo>
                    <a:pt x="46" y="48"/>
                    <a:pt x="43" y="51"/>
                    <a:pt x="38" y="51"/>
                  </a:cubicBezTo>
                  <a:close/>
                  <a:moveTo>
                    <a:pt x="66" y="51"/>
                  </a:moveTo>
                  <a:cubicBezTo>
                    <a:pt x="62" y="51"/>
                    <a:pt x="58" y="48"/>
                    <a:pt x="58" y="44"/>
                  </a:cubicBezTo>
                  <a:cubicBezTo>
                    <a:pt x="58" y="39"/>
                    <a:pt x="62" y="36"/>
                    <a:pt x="66" y="36"/>
                  </a:cubicBezTo>
                  <a:cubicBezTo>
                    <a:pt x="70" y="36"/>
                    <a:pt x="74" y="39"/>
                    <a:pt x="74" y="44"/>
                  </a:cubicBezTo>
                  <a:cubicBezTo>
                    <a:pt x="74" y="48"/>
                    <a:pt x="70" y="51"/>
                    <a:pt x="66" y="51"/>
                  </a:cubicBezTo>
                  <a:close/>
                  <a:moveTo>
                    <a:pt x="93" y="51"/>
                  </a:moveTo>
                  <a:cubicBezTo>
                    <a:pt x="89" y="51"/>
                    <a:pt x="85" y="48"/>
                    <a:pt x="85" y="44"/>
                  </a:cubicBezTo>
                  <a:cubicBezTo>
                    <a:pt x="85" y="39"/>
                    <a:pt x="89" y="36"/>
                    <a:pt x="93" y="36"/>
                  </a:cubicBezTo>
                  <a:cubicBezTo>
                    <a:pt x="97" y="36"/>
                    <a:pt x="101" y="39"/>
                    <a:pt x="101" y="44"/>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50" name="Freeform 216">
              <a:extLst>
                <a:ext uri="{FF2B5EF4-FFF2-40B4-BE49-F238E27FC236}">
                  <a16:creationId xmlns:a16="http://schemas.microsoft.com/office/drawing/2014/main" id="{E7F3E49C-3313-45DF-A660-4FA88BC8ADE5}"/>
                </a:ext>
              </a:extLst>
            </p:cNvPr>
            <p:cNvSpPr>
              <a:spLocks noEditPoints="1"/>
            </p:cNvSpPr>
            <p:nvPr/>
          </p:nvSpPr>
          <p:spPr bwMode="auto">
            <a:xfrm rot="18900000">
              <a:off x="4673147" y="3990952"/>
              <a:ext cx="502731" cy="334478"/>
            </a:xfrm>
            <a:custGeom>
              <a:avLst/>
              <a:gdLst>
                <a:gd name="T0" fmla="*/ 87 w 131"/>
                <a:gd name="T1" fmla="*/ 0 h 87"/>
                <a:gd name="T2" fmla="*/ 44 w 131"/>
                <a:gd name="T3" fmla="*/ 0 h 87"/>
                <a:gd name="T4" fmla="*/ 0 w 131"/>
                <a:gd name="T5" fmla="*/ 44 h 87"/>
                <a:gd name="T6" fmla="*/ 0 w 131"/>
                <a:gd name="T7" fmla="*/ 44 h 87"/>
                <a:gd name="T8" fmla="*/ 44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8 w 131"/>
                <a:gd name="T31" fmla="*/ 44 h 87"/>
                <a:gd name="T32" fmla="*/ 65 w 131"/>
                <a:gd name="T33" fmla="*/ 36 h 87"/>
                <a:gd name="T34" fmla="*/ 73 w 131"/>
                <a:gd name="T35" fmla="*/ 44 h 87"/>
                <a:gd name="T36" fmla="*/ 65 w 131"/>
                <a:gd name="T37" fmla="*/ 51 h 87"/>
                <a:gd name="T38" fmla="*/ 93 w 131"/>
                <a:gd name="T39" fmla="*/ 51 h 87"/>
                <a:gd name="T40" fmla="*/ 85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20" y="0"/>
                    <a:pt x="0" y="20"/>
                    <a:pt x="0" y="44"/>
                  </a:cubicBezTo>
                  <a:cubicBezTo>
                    <a:pt x="0" y="44"/>
                    <a:pt x="0" y="44"/>
                    <a:pt x="0" y="44"/>
                  </a:cubicBezTo>
                  <a:cubicBezTo>
                    <a:pt x="0" y="68"/>
                    <a:pt x="20" y="87"/>
                    <a:pt x="44"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8" y="48"/>
                    <a:pt x="58" y="44"/>
                  </a:cubicBezTo>
                  <a:cubicBezTo>
                    <a:pt x="58" y="39"/>
                    <a:pt x="61" y="36"/>
                    <a:pt x="65" y="36"/>
                  </a:cubicBezTo>
                  <a:cubicBezTo>
                    <a:pt x="70" y="36"/>
                    <a:pt x="73" y="39"/>
                    <a:pt x="73" y="44"/>
                  </a:cubicBezTo>
                  <a:cubicBezTo>
                    <a:pt x="73" y="48"/>
                    <a:pt x="70" y="51"/>
                    <a:pt x="65" y="51"/>
                  </a:cubicBezTo>
                  <a:close/>
                  <a:moveTo>
                    <a:pt x="93" y="51"/>
                  </a:moveTo>
                  <a:cubicBezTo>
                    <a:pt x="89" y="51"/>
                    <a:pt x="85" y="48"/>
                    <a:pt x="85" y="44"/>
                  </a:cubicBezTo>
                  <a:cubicBezTo>
                    <a:pt x="85" y="39"/>
                    <a:pt x="89" y="36"/>
                    <a:pt x="93" y="36"/>
                  </a:cubicBezTo>
                  <a:cubicBezTo>
                    <a:pt x="97" y="36"/>
                    <a:pt x="101" y="39"/>
                    <a:pt x="101" y="44"/>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51" name="Freeform 217">
              <a:extLst>
                <a:ext uri="{FF2B5EF4-FFF2-40B4-BE49-F238E27FC236}">
                  <a16:creationId xmlns:a16="http://schemas.microsoft.com/office/drawing/2014/main" id="{0E925C8A-8C0C-4E1E-9607-91799AE86F35}"/>
                </a:ext>
              </a:extLst>
            </p:cNvPr>
            <p:cNvSpPr>
              <a:spLocks noEditPoints="1"/>
            </p:cNvSpPr>
            <p:nvPr/>
          </p:nvSpPr>
          <p:spPr bwMode="auto">
            <a:xfrm rot="18900000">
              <a:off x="5543224" y="3120875"/>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52" name="Freeform 218">
              <a:extLst>
                <a:ext uri="{FF2B5EF4-FFF2-40B4-BE49-F238E27FC236}">
                  <a16:creationId xmlns:a16="http://schemas.microsoft.com/office/drawing/2014/main" id="{843DFC7C-7074-4D13-AC74-9E497FC32ACF}"/>
                </a:ext>
              </a:extLst>
            </p:cNvPr>
            <p:cNvSpPr>
              <a:spLocks noEditPoints="1"/>
            </p:cNvSpPr>
            <p:nvPr/>
          </p:nvSpPr>
          <p:spPr bwMode="auto">
            <a:xfrm rot="18900000">
              <a:off x="6410434" y="2253665"/>
              <a:ext cx="502731" cy="334478"/>
            </a:xfrm>
            <a:custGeom>
              <a:avLst/>
              <a:gdLst>
                <a:gd name="T0" fmla="*/ 88 w 131"/>
                <a:gd name="T1" fmla="*/ 0 h 87"/>
                <a:gd name="T2" fmla="*/ 44 w 131"/>
                <a:gd name="T3" fmla="*/ 0 h 87"/>
                <a:gd name="T4" fmla="*/ 0 w 131"/>
                <a:gd name="T5" fmla="*/ 44 h 87"/>
                <a:gd name="T6" fmla="*/ 0 w 131"/>
                <a:gd name="T7" fmla="*/ 44 h 87"/>
                <a:gd name="T8" fmla="*/ 44 w 131"/>
                <a:gd name="T9" fmla="*/ 87 h 87"/>
                <a:gd name="T10" fmla="*/ 88 w 131"/>
                <a:gd name="T11" fmla="*/ 87 h 87"/>
                <a:gd name="T12" fmla="*/ 131 w 131"/>
                <a:gd name="T13" fmla="*/ 44 h 87"/>
                <a:gd name="T14" fmla="*/ 131 w 131"/>
                <a:gd name="T15" fmla="*/ 44 h 87"/>
                <a:gd name="T16" fmla="*/ 88 w 131"/>
                <a:gd name="T17" fmla="*/ 0 h 87"/>
                <a:gd name="T18" fmla="*/ 38 w 131"/>
                <a:gd name="T19" fmla="*/ 51 h 87"/>
                <a:gd name="T20" fmla="*/ 31 w 131"/>
                <a:gd name="T21" fmla="*/ 44 h 87"/>
                <a:gd name="T22" fmla="*/ 38 w 131"/>
                <a:gd name="T23" fmla="*/ 36 h 87"/>
                <a:gd name="T24" fmla="*/ 46 w 131"/>
                <a:gd name="T25" fmla="*/ 44 h 87"/>
                <a:gd name="T26" fmla="*/ 38 w 131"/>
                <a:gd name="T27" fmla="*/ 51 h 87"/>
                <a:gd name="T28" fmla="*/ 66 w 131"/>
                <a:gd name="T29" fmla="*/ 51 h 87"/>
                <a:gd name="T30" fmla="*/ 58 w 131"/>
                <a:gd name="T31" fmla="*/ 44 h 87"/>
                <a:gd name="T32" fmla="*/ 66 w 131"/>
                <a:gd name="T33" fmla="*/ 36 h 87"/>
                <a:gd name="T34" fmla="*/ 74 w 131"/>
                <a:gd name="T35" fmla="*/ 44 h 87"/>
                <a:gd name="T36" fmla="*/ 66 w 131"/>
                <a:gd name="T37" fmla="*/ 51 h 87"/>
                <a:gd name="T38" fmla="*/ 93 w 131"/>
                <a:gd name="T39" fmla="*/ 51 h 87"/>
                <a:gd name="T40" fmla="*/ 85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20"/>
                    <a:pt x="0" y="44"/>
                  </a:cubicBezTo>
                  <a:cubicBezTo>
                    <a:pt x="0" y="44"/>
                    <a:pt x="0" y="44"/>
                    <a:pt x="0" y="44"/>
                  </a:cubicBezTo>
                  <a:cubicBezTo>
                    <a:pt x="0" y="68"/>
                    <a:pt x="20" y="87"/>
                    <a:pt x="44" y="87"/>
                  </a:cubicBezTo>
                  <a:cubicBezTo>
                    <a:pt x="88" y="87"/>
                    <a:pt x="88" y="87"/>
                    <a:pt x="88" y="87"/>
                  </a:cubicBezTo>
                  <a:cubicBezTo>
                    <a:pt x="112" y="87"/>
                    <a:pt x="131" y="68"/>
                    <a:pt x="131" y="44"/>
                  </a:cubicBezTo>
                  <a:cubicBezTo>
                    <a:pt x="131" y="44"/>
                    <a:pt x="131" y="44"/>
                    <a:pt x="131" y="44"/>
                  </a:cubicBezTo>
                  <a:cubicBezTo>
                    <a:pt x="131" y="20"/>
                    <a:pt x="112" y="0"/>
                    <a:pt x="88" y="0"/>
                  </a:cubicBezTo>
                  <a:close/>
                  <a:moveTo>
                    <a:pt x="38" y="51"/>
                  </a:moveTo>
                  <a:cubicBezTo>
                    <a:pt x="34" y="51"/>
                    <a:pt x="31" y="48"/>
                    <a:pt x="31" y="44"/>
                  </a:cubicBezTo>
                  <a:cubicBezTo>
                    <a:pt x="31" y="39"/>
                    <a:pt x="34" y="36"/>
                    <a:pt x="38" y="36"/>
                  </a:cubicBezTo>
                  <a:cubicBezTo>
                    <a:pt x="43" y="36"/>
                    <a:pt x="46" y="39"/>
                    <a:pt x="46" y="44"/>
                  </a:cubicBezTo>
                  <a:cubicBezTo>
                    <a:pt x="46" y="48"/>
                    <a:pt x="43" y="51"/>
                    <a:pt x="38" y="51"/>
                  </a:cubicBezTo>
                  <a:close/>
                  <a:moveTo>
                    <a:pt x="66" y="51"/>
                  </a:moveTo>
                  <a:cubicBezTo>
                    <a:pt x="62" y="51"/>
                    <a:pt x="58" y="48"/>
                    <a:pt x="58" y="44"/>
                  </a:cubicBezTo>
                  <a:cubicBezTo>
                    <a:pt x="58" y="39"/>
                    <a:pt x="62" y="36"/>
                    <a:pt x="66" y="36"/>
                  </a:cubicBezTo>
                  <a:cubicBezTo>
                    <a:pt x="70" y="36"/>
                    <a:pt x="74" y="39"/>
                    <a:pt x="74" y="44"/>
                  </a:cubicBezTo>
                  <a:cubicBezTo>
                    <a:pt x="74" y="48"/>
                    <a:pt x="70" y="51"/>
                    <a:pt x="66" y="51"/>
                  </a:cubicBezTo>
                  <a:close/>
                  <a:moveTo>
                    <a:pt x="93" y="51"/>
                  </a:moveTo>
                  <a:cubicBezTo>
                    <a:pt x="89" y="51"/>
                    <a:pt x="85" y="48"/>
                    <a:pt x="85" y="44"/>
                  </a:cubicBezTo>
                  <a:cubicBezTo>
                    <a:pt x="85" y="39"/>
                    <a:pt x="89" y="36"/>
                    <a:pt x="93" y="36"/>
                  </a:cubicBezTo>
                  <a:cubicBezTo>
                    <a:pt x="97" y="36"/>
                    <a:pt x="101" y="39"/>
                    <a:pt x="101" y="44"/>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53" name="Freeform 219">
              <a:extLst>
                <a:ext uri="{FF2B5EF4-FFF2-40B4-BE49-F238E27FC236}">
                  <a16:creationId xmlns:a16="http://schemas.microsoft.com/office/drawing/2014/main" id="{895EFE75-73E2-456C-9062-72BC4BA16C05}"/>
                </a:ext>
              </a:extLst>
            </p:cNvPr>
            <p:cNvSpPr>
              <a:spLocks noEditPoints="1"/>
            </p:cNvSpPr>
            <p:nvPr/>
          </p:nvSpPr>
          <p:spPr bwMode="auto">
            <a:xfrm rot="18900000">
              <a:off x="7280511" y="1383588"/>
              <a:ext cx="502731" cy="334478"/>
            </a:xfrm>
            <a:custGeom>
              <a:avLst/>
              <a:gdLst>
                <a:gd name="T0" fmla="*/ 87 w 131"/>
                <a:gd name="T1" fmla="*/ 0 h 87"/>
                <a:gd name="T2" fmla="*/ 44 w 131"/>
                <a:gd name="T3" fmla="*/ 0 h 87"/>
                <a:gd name="T4" fmla="*/ 0 w 131"/>
                <a:gd name="T5" fmla="*/ 44 h 87"/>
                <a:gd name="T6" fmla="*/ 0 w 131"/>
                <a:gd name="T7" fmla="*/ 44 h 87"/>
                <a:gd name="T8" fmla="*/ 44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8 w 131"/>
                <a:gd name="T31" fmla="*/ 44 h 87"/>
                <a:gd name="T32" fmla="*/ 65 w 131"/>
                <a:gd name="T33" fmla="*/ 36 h 87"/>
                <a:gd name="T34" fmla="*/ 73 w 131"/>
                <a:gd name="T35" fmla="*/ 44 h 87"/>
                <a:gd name="T36" fmla="*/ 65 w 131"/>
                <a:gd name="T37" fmla="*/ 51 h 87"/>
                <a:gd name="T38" fmla="*/ 93 w 131"/>
                <a:gd name="T39" fmla="*/ 51 h 87"/>
                <a:gd name="T40" fmla="*/ 85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19" y="0"/>
                    <a:pt x="0" y="20"/>
                    <a:pt x="0" y="44"/>
                  </a:cubicBezTo>
                  <a:cubicBezTo>
                    <a:pt x="0" y="44"/>
                    <a:pt x="0" y="44"/>
                    <a:pt x="0" y="44"/>
                  </a:cubicBezTo>
                  <a:cubicBezTo>
                    <a:pt x="0" y="68"/>
                    <a:pt x="19" y="87"/>
                    <a:pt x="44"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8" y="48"/>
                    <a:pt x="58" y="44"/>
                  </a:cubicBezTo>
                  <a:cubicBezTo>
                    <a:pt x="58" y="39"/>
                    <a:pt x="61" y="36"/>
                    <a:pt x="65" y="36"/>
                  </a:cubicBezTo>
                  <a:cubicBezTo>
                    <a:pt x="70" y="36"/>
                    <a:pt x="73" y="39"/>
                    <a:pt x="73" y="44"/>
                  </a:cubicBezTo>
                  <a:cubicBezTo>
                    <a:pt x="73" y="48"/>
                    <a:pt x="70" y="51"/>
                    <a:pt x="65" y="51"/>
                  </a:cubicBezTo>
                  <a:close/>
                  <a:moveTo>
                    <a:pt x="93" y="51"/>
                  </a:moveTo>
                  <a:cubicBezTo>
                    <a:pt x="89" y="51"/>
                    <a:pt x="85" y="48"/>
                    <a:pt x="85" y="44"/>
                  </a:cubicBezTo>
                  <a:cubicBezTo>
                    <a:pt x="85" y="39"/>
                    <a:pt x="89" y="36"/>
                    <a:pt x="93" y="36"/>
                  </a:cubicBezTo>
                  <a:cubicBezTo>
                    <a:pt x="97" y="36"/>
                    <a:pt x="101" y="39"/>
                    <a:pt x="101" y="44"/>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54" name="Freeform 220">
              <a:extLst>
                <a:ext uri="{FF2B5EF4-FFF2-40B4-BE49-F238E27FC236}">
                  <a16:creationId xmlns:a16="http://schemas.microsoft.com/office/drawing/2014/main" id="{E5268683-9075-40DE-8092-C1803C4EFE6E}"/>
                </a:ext>
              </a:extLst>
            </p:cNvPr>
            <p:cNvSpPr>
              <a:spLocks noEditPoints="1"/>
            </p:cNvSpPr>
            <p:nvPr/>
          </p:nvSpPr>
          <p:spPr bwMode="auto">
            <a:xfrm rot="18900000">
              <a:off x="8150588" y="513511"/>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5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3" y="51"/>
                    <a:pt x="30" y="48"/>
                    <a:pt x="30" y="44"/>
                  </a:cubicBezTo>
                  <a:cubicBezTo>
                    <a:pt x="30" y="39"/>
                    <a:pt x="33" y="36"/>
                    <a:pt x="38" y="36"/>
                  </a:cubicBezTo>
                  <a:cubicBezTo>
                    <a:pt x="42" y="36"/>
                    <a:pt x="45" y="39"/>
                    <a:pt x="45" y="44"/>
                  </a:cubicBezTo>
                  <a:cubicBezTo>
                    <a:pt x="45"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55" name="Freeform 228">
              <a:extLst>
                <a:ext uri="{FF2B5EF4-FFF2-40B4-BE49-F238E27FC236}">
                  <a16:creationId xmlns:a16="http://schemas.microsoft.com/office/drawing/2014/main" id="{6033B330-2A72-4CE7-AD5C-072EB2FC7C29}"/>
                </a:ext>
              </a:extLst>
            </p:cNvPr>
            <p:cNvSpPr>
              <a:spLocks noEditPoints="1"/>
            </p:cNvSpPr>
            <p:nvPr/>
          </p:nvSpPr>
          <p:spPr bwMode="auto">
            <a:xfrm rot="18900000">
              <a:off x="2944460" y="6619817"/>
              <a:ext cx="502731" cy="334478"/>
            </a:xfrm>
            <a:custGeom>
              <a:avLst/>
              <a:gdLst>
                <a:gd name="T0" fmla="*/ 87 w 131"/>
                <a:gd name="T1" fmla="*/ 0 h 87"/>
                <a:gd name="T2" fmla="*/ 44 w 131"/>
                <a:gd name="T3" fmla="*/ 0 h 87"/>
                <a:gd name="T4" fmla="*/ 0 w 131"/>
                <a:gd name="T5" fmla="*/ 43 h 87"/>
                <a:gd name="T6" fmla="*/ 0 w 131"/>
                <a:gd name="T7" fmla="*/ 43 h 87"/>
                <a:gd name="T8" fmla="*/ 44 w 131"/>
                <a:gd name="T9" fmla="*/ 87 h 87"/>
                <a:gd name="T10" fmla="*/ 87 w 131"/>
                <a:gd name="T11" fmla="*/ 87 h 87"/>
                <a:gd name="T12" fmla="*/ 131 w 131"/>
                <a:gd name="T13" fmla="*/ 43 h 87"/>
                <a:gd name="T14" fmla="*/ 131 w 131"/>
                <a:gd name="T15" fmla="*/ 43 h 87"/>
                <a:gd name="T16" fmla="*/ 87 w 131"/>
                <a:gd name="T17" fmla="*/ 0 h 87"/>
                <a:gd name="T18" fmla="*/ 38 w 131"/>
                <a:gd name="T19" fmla="*/ 51 h 87"/>
                <a:gd name="T20" fmla="*/ 31 w 131"/>
                <a:gd name="T21" fmla="*/ 43 h 87"/>
                <a:gd name="T22" fmla="*/ 38 w 131"/>
                <a:gd name="T23" fmla="*/ 35 h 87"/>
                <a:gd name="T24" fmla="*/ 46 w 131"/>
                <a:gd name="T25" fmla="*/ 43 h 87"/>
                <a:gd name="T26" fmla="*/ 38 w 131"/>
                <a:gd name="T27" fmla="*/ 51 h 87"/>
                <a:gd name="T28" fmla="*/ 66 w 131"/>
                <a:gd name="T29" fmla="*/ 51 h 87"/>
                <a:gd name="T30" fmla="*/ 58 w 131"/>
                <a:gd name="T31" fmla="*/ 43 h 87"/>
                <a:gd name="T32" fmla="*/ 66 w 131"/>
                <a:gd name="T33" fmla="*/ 35 h 87"/>
                <a:gd name="T34" fmla="*/ 73 w 131"/>
                <a:gd name="T35" fmla="*/ 43 h 87"/>
                <a:gd name="T36" fmla="*/ 66 w 131"/>
                <a:gd name="T37" fmla="*/ 51 h 87"/>
                <a:gd name="T38" fmla="*/ 93 w 131"/>
                <a:gd name="T39" fmla="*/ 51 h 87"/>
                <a:gd name="T40" fmla="*/ 85 w 131"/>
                <a:gd name="T41" fmla="*/ 43 h 87"/>
                <a:gd name="T42" fmla="*/ 93 w 131"/>
                <a:gd name="T43" fmla="*/ 35 h 87"/>
                <a:gd name="T44" fmla="*/ 101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20" y="0"/>
                    <a:pt x="0" y="19"/>
                    <a:pt x="0" y="43"/>
                  </a:cubicBezTo>
                  <a:cubicBezTo>
                    <a:pt x="0" y="43"/>
                    <a:pt x="0" y="43"/>
                    <a:pt x="0" y="43"/>
                  </a:cubicBezTo>
                  <a:cubicBezTo>
                    <a:pt x="0" y="67"/>
                    <a:pt x="20" y="87"/>
                    <a:pt x="44" y="87"/>
                  </a:cubicBezTo>
                  <a:cubicBezTo>
                    <a:pt x="87" y="87"/>
                    <a:pt x="87" y="87"/>
                    <a:pt x="87" y="87"/>
                  </a:cubicBezTo>
                  <a:cubicBezTo>
                    <a:pt x="112" y="87"/>
                    <a:pt x="131" y="67"/>
                    <a:pt x="131" y="43"/>
                  </a:cubicBezTo>
                  <a:cubicBezTo>
                    <a:pt x="131" y="43"/>
                    <a:pt x="131" y="43"/>
                    <a:pt x="131" y="43"/>
                  </a:cubicBezTo>
                  <a:cubicBezTo>
                    <a:pt x="131" y="19"/>
                    <a:pt x="112" y="0"/>
                    <a:pt x="87" y="0"/>
                  </a:cubicBezTo>
                  <a:close/>
                  <a:moveTo>
                    <a:pt x="38" y="51"/>
                  </a:moveTo>
                  <a:cubicBezTo>
                    <a:pt x="34" y="51"/>
                    <a:pt x="31" y="47"/>
                    <a:pt x="31" y="43"/>
                  </a:cubicBezTo>
                  <a:cubicBezTo>
                    <a:pt x="31" y="39"/>
                    <a:pt x="34" y="35"/>
                    <a:pt x="38" y="35"/>
                  </a:cubicBezTo>
                  <a:cubicBezTo>
                    <a:pt x="43" y="35"/>
                    <a:pt x="46" y="39"/>
                    <a:pt x="46" y="43"/>
                  </a:cubicBezTo>
                  <a:cubicBezTo>
                    <a:pt x="46" y="47"/>
                    <a:pt x="43" y="51"/>
                    <a:pt x="38" y="51"/>
                  </a:cubicBezTo>
                  <a:close/>
                  <a:moveTo>
                    <a:pt x="66" y="51"/>
                  </a:moveTo>
                  <a:cubicBezTo>
                    <a:pt x="61" y="51"/>
                    <a:pt x="58" y="47"/>
                    <a:pt x="58" y="43"/>
                  </a:cubicBezTo>
                  <a:cubicBezTo>
                    <a:pt x="58" y="39"/>
                    <a:pt x="61" y="35"/>
                    <a:pt x="66" y="35"/>
                  </a:cubicBezTo>
                  <a:cubicBezTo>
                    <a:pt x="70" y="35"/>
                    <a:pt x="73" y="39"/>
                    <a:pt x="73" y="43"/>
                  </a:cubicBezTo>
                  <a:cubicBezTo>
                    <a:pt x="73" y="47"/>
                    <a:pt x="70" y="51"/>
                    <a:pt x="66" y="51"/>
                  </a:cubicBezTo>
                  <a:close/>
                  <a:moveTo>
                    <a:pt x="93" y="51"/>
                  </a:moveTo>
                  <a:cubicBezTo>
                    <a:pt x="89" y="51"/>
                    <a:pt x="85" y="47"/>
                    <a:pt x="85" y="43"/>
                  </a:cubicBezTo>
                  <a:cubicBezTo>
                    <a:pt x="85" y="39"/>
                    <a:pt x="89" y="35"/>
                    <a:pt x="93" y="35"/>
                  </a:cubicBezTo>
                  <a:cubicBezTo>
                    <a:pt x="97" y="35"/>
                    <a:pt x="101" y="39"/>
                    <a:pt x="101" y="43"/>
                  </a:cubicBezTo>
                  <a:cubicBezTo>
                    <a:pt x="101" y="47"/>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56" name="Freeform 229">
              <a:extLst>
                <a:ext uri="{FF2B5EF4-FFF2-40B4-BE49-F238E27FC236}">
                  <a16:creationId xmlns:a16="http://schemas.microsoft.com/office/drawing/2014/main" id="{C62CF5EB-3EFD-45D6-A65B-BB2ACA16709E}"/>
                </a:ext>
              </a:extLst>
            </p:cNvPr>
            <p:cNvSpPr>
              <a:spLocks noEditPoints="1"/>
            </p:cNvSpPr>
            <p:nvPr/>
          </p:nvSpPr>
          <p:spPr bwMode="auto">
            <a:xfrm rot="18900000">
              <a:off x="3814537" y="5749740"/>
              <a:ext cx="502731" cy="334478"/>
            </a:xfrm>
            <a:custGeom>
              <a:avLst/>
              <a:gdLst>
                <a:gd name="T0" fmla="*/ 87 w 131"/>
                <a:gd name="T1" fmla="*/ 0 h 87"/>
                <a:gd name="T2" fmla="*/ 43 w 131"/>
                <a:gd name="T3" fmla="*/ 0 h 87"/>
                <a:gd name="T4" fmla="*/ 0 w 131"/>
                <a:gd name="T5" fmla="*/ 43 h 87"/>
                <a:gd name="T6" fmla="*/ 0 w 131"/>
                <a:gd name="T7" fmla="*/ 43 h 87"/>
                <a:gd name="T8" fmla="*/ 43 w 131"/>
                <a:gd name="T9" fmla="*/ 87 h 87"/>
                <a:gd name="T10" fmla="*/ 87 w 131"/>
                <a:gd name="T11" fmla="*/ 87 h 87"/>
                <a:gd name="T12" fmla="*/ 131 w 131"/>
                <a:gd name="T13" fmla="*/ 43 h 87"/>
                <a:gd name="T14" fmla="*/ 131 w 131"/>
                <a:gd name="T15" fmla="*/ 43 h 87"/>
                <a:gd name="T16" fmla="*/ 87 w 131"/>
                <a:gd name="T17" fmla="*/ 0 h 87"/>
                <a:gd name="T18" fmla="*/ 38 w 131"/>
                <a:gd name="T19" fmla="*/ 51 h 87"/>
                <a:gd name="T20" fmla="*/ 30 w 131"/>
                <a:gd name="T21" fmla="*/ 43 h 87"/>
                <a:gd name="T22" fmla="*/ 38 w 131"/>
                <a:gd name="T23" fmla="*/ 35 h 87"/>
                <a:gd name="T24" fmla="*/ 46 w 131"/>
                <a:gd name="T25" fmla="*/ 43 h 87"/>
                <a:gd name="T26" fmla="*/ 38 w 131"/>
                <a:gd name="T27" fmla="*/ 51 h 87"/>
                <a:gd name="T28" fmla="*/ 65 w 131"/>
                <a:gd name="T29" fmla="*/ 51 h 87"/>
                <a:gd name="T30" fmla="*/ 58 w 131"/>
                <a:gd name="T31" fmla="*/ 43 h 87"/>
                <a:gd name="T32" fmla="*/ 65 w 131"/>
                <a:gd name="T33" fmla="*/ 35 h 87"/>
                <a:gd name="T34" fmla="*/ 73 w 131"/>
                <a:gd name="T35" fmla="*/ 43 h 87"/>
                <a:gd name="T36" fmla="*/ 65 w 131"/>
                <a:gd name="T37" fmla="*/ 51 h 87"/>
                <a:gd name="T38" fmla="*/ 93 w 131"/>
                <a:gd name="T39" fmla="*/ 51 h 87"/>
                <a:gd name="T40" fmla="*/ 85 w 131"/>
                <a:gd name="T41" fmla="*/ 43 h 87"/>
                <a:gd name="T42" fmla="*/ 93 w 131"/>
                <a:gd name="T43" fmla="*/ 35 h 87"/>
                <a:gd name="T44" fmla="*/ 100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19"/>
                    <a:pt x="0" y="43"/>
                  </a:cubicBezTo>
                  <a:cubicBezTo>
                    <a:pt x="0" y="43"/>
                    <a:pt x="0" y="43"/>
                    <a:pt x="0" y="43"/>
                  </a:cubicBezTo>
                  <a:cubicBezTo>
                    <a:pt x="0" y="67"/>
                    <a:pt x="19" y="87"/>
                    <a:pt x="43" y="87"/>
                  </a:cubicBezTo>
                  <a:cubicBezTo>
                    <a:pt x="87" y="87"/>
                    <a:pt x="87" y="87"/>
                    <a:pt x="87" y="87"/>
                  </a:cubicBezTo>
                  <a:cubicBezTo>
                    <a:pt x="111" y="87"/>
                    <a:pt x="131" y="67"/>
                    <a:pt x="131" y="43"/>
                  </a:cubicBezTo>
                  <a:cubicBezTo>
                    <a:pt x="131" y="43"/>
                    <a:pt x="131" y="43"/>
                    <a:pt x="131" y="43"/>
                  </a:cubicBezTo>
                  <a:cubicBezTo>
                    <a:pt x="131" y="19"/>
                    <a:pt x="111" y="0"/>
                    <a:pt x="87" y="0"/>
                  </a:cubicBezTo>
                  <a:close/>
                  <a:moveTo>
                    <a:pt x="38" y="51"/>
                  </a:moveTo>
                  <a:cubicBezTo>
                    <a:pt x="34" y="51"/>
                    <a:pt x="30" y="47"/>
                    <a:pt x="30" y="43"/>
                  </a:cubicBezTo>
                  <a:cubicBezTo>
                    <a:pt x="30" y="39"/>
                    <a:pt x="34" y="35"/>
                    <a:pt x="38" y="35"/>
                  </a:cubicBezTo>
                  <a:cubicBezTo>
                    <a:pt x="42" y="35"/>
                    <a:pt x="46" y="39"/>
                    <a:pt x="46" y="43"/>
                  </a:cubicBezTo>
                  <a:cubicBezTo>
                    <a:pt x="46" y="47"/>
                    <a:pt x="42" y="51"/>
                    <a:pt x="38" y="51"/>
                  </a:cubicBezTo>
                  <a:close/>
                  <a:moveTo>
                    <a:pt x="65" y="51"/>
                  </a:moveTo>
                  <a:cubicBezTo>
                    <a:pt x="61" y="51"/>
                    <a:pt x="58" y="47"/>
                    <a:pt x="58" y="43"/>
                  </a:cubicBezTo>
                  <a:cubicBezTo>
                    <a:pt x="58" y="39"/>
                    <a:pt x="61" y="35"/>
                    <a:pt x="65" y="35"/>
                  </a:cubicBezTo>
                  <a:cubicBezTo>
                    <a:pt x="70" y="35"/>
                    <a:pt x="73" y="39"/>
                    <a:pt x="73" y="43"/>
                  </a:cubicBezTo>
                  <a:cubicBezTo>
                    <a:pt x="73" y="47"/>
                    <a:pt x="70" y="51"/>
                    <a:pt x="65" y="51"/>
                  </a:cubicBezTo>
                  <a:close/>
                  <a:moveTo>
                    <a:pt x="93" y="51"/>
                  </a:moveTo>
                  <a:cubicBezTo>
                    <a:pt x="88" y="51"/>
                    <a:pt x="85" y="47"/>
                    <a:pt x="85" y="43"/>
                  </a:cubicBezTo>
                  <a:cubicBezTo>
                    <a:pt x="85" y="39"/>
                    <a:pt x="88" y="35"/>
                    <a:pt x="93" y="35"/>
                  </a:cubicBezTo>
                  <a:cubicBezTo>
                    <a:pt x="97" y="35"/>
                    <a:pt x="100" y="39"/>
                    <a:pt x="100" y="43"/>
                  </a:cubicBezTo>
                  <a:cubicBezTo>
                    <a:pt x="100" y="47"/>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57" name="Freeform 230">
              <a:extLst>
                <a:ext uri="{FF2B5EF4-FFF2-40B4-BE49-F238E27FC236}">
                  <a16:creationId xmlns:a16="http://schemas.microsoft.com/office/drawing/2014/main" id="{F390E8F8-1D6A-4A8A-A86F-9171AC921F61}"/>
                </a:ext>
              </a:extLst>
            </p:cNvPr>
            <p:cNvSpPr>
              <a:spLocks noEditPoints="1"/>
            </p:cNvSpPr>
            <p:nvPr/>
          </p:nvSpPr>
          <p:spPr bwMode="auto">
            <a:xfrm rot="18900000">
              <a:off x="4681747" y="4882530"/>
              <a:ext cx="502731" cy="334478"/>
            </a:xfrm>
            <a:custGeom>
              <a:avLst/>
              <a:gdLst>
                <a:gd name="T0" fmla="*/ 88 w 131"/>
                <a:gd name="T1" fmla="*/ 0 h 87"/>
                <a:gd name="T2" fmla="*/ 44 w 131"/>
                <a:gd name="T3" fmla="*/ 0 h 87"/>
                <a:gd name="T4" fmla="*/ 0 w 131"/>
                <a:gd name="T5" fmla="*/ 43 h 87"/>
                <a:gd name="T6" fmla="*/ 0 w 131"/>
                <a:gd name="T7" fmla="*/ 43 h 87"/>
                <a:gd name="T8" fmla="*/ 44 w 131"/>
                <a:gd name="T9" fmla="*/ 87 h 87"/>
                <a:gd name="T10" fmla="*/ 88 w 131"/>
                <a:gd name="T11" fmla="*/ 87 h 87"/>
                <a:gd name="T12" fmla="*/ 131 w 131"/>
                <a:gd name="T13" fmla="*/ 43 h 87"/>
                <a:gd name="T14" fmla="*/ 131 w 131"/>
                <a:gd name="T15" fmla="*/ 43 h 87"/>
                <a:gd name="T16" fmla="*/ 88 w 131"/>
                <a:gd name="T17" fmla="*/ 0 h 87"/>
                <a:gd name="T18" fmla="*/ 39 w 131"/>
                <a:gd name="T19" fmla="*/ 51 h 87"/>
                <a:gd name="T20" fmla="*/ 31 w 131"/>
                <a:gd name="T21" fmla="*/ 43 h 87"/>
                <a:gd name="T22" fmla="*/ 39 w 131"/>
                <a:gd name="T23" fmla="*/ 35 h 87"/>
                <a:gd name="T24" fmla="*/ 46 w 131"/>
                <a:gd name="T25" fmla="*/ 43 h 87"/>
                <a:gd name="T26" fmla="*/ 39 w 131"/>
                <a:gd name="T27" fmla="*/ 51 h 87"/>
                <a:gd name="T28" fmla="*/ 66 w 131"/>
                <a:gd name="T29" fmla="*/ 51 h 87"/>
                <a:gd name="T30" fmla="*/ 58 w 131"/>
                <a:gd name="T31" fmla="*/ 43 h 87"/>
                <a:gd name="T32" fmla="*/ 66 w 131"/>
                <a:gd name="T33" fmla="*/ 35 h 87"/>
                <a:gd name="T34" fmla="*/ 74 w 131"/>
                <a:gd name="T35" fmla="*/ 43 h 87"/>
                <a:gd name="T36" fmla="*/ 66 w 131"/>
                <a:gd name="T37" fmla="*/ 51 h 87"/>
                <a:gd name="T38" fmla="*/ 93 w 131"/>
                <a:gd name="T39" fmla="*/ 51 h 87"/>
                <a:gd name="T40" fmla="*/ 86 w 131"/>
                <a:gd name="T41" fmla="*/ 43 h 87"/>
                <a:gd name="T42" fmla="*/ 93 w 131"/>
                <a:gd name="T43" fmla="*/ 35 h 87"/>
                <a:gd name="T44" fmla="*/ 101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19"/>
                    <a:pt x="0" y="43"/>
                  </a:cubicBezTo>
                  <a:cubicBezTo>
                    <a:pt x="0" y="43"/>
                    <a:pt x="0" y="43"/>
                    <a:pt x="0" y="43"/>
                  </a:cubicBezTo>
                  <a:cubicBezTo>
                    <a:pt x="0" y="67"/>
                    <a:pt x="20" y="87"/>
                    <a:pt x="44" y="87"/>
                  </a:cubicBezTo>
                  <a:cubicBezTo>
                    <a:pt x="88" y="87"/>
                    <a:pt x="88" y="87"/>
                    <a:pt x="88" y="87"/>
                  </a:cubicBezTo>
                  <a:cubicBezTo>
                    <a:pt x="112" y="87"/>
                    <a:pt x="131" y="67"/>
                    <a:pt x="131" y="43"/>
                  </a:cubicBezTo>
                  <a:cubicBezTo>
                    <a:pt x="131" y="43"/>
                    <a:pt x="131" y="43"/>
                    <a:pt x="131" y="43"/>
                  </a:cubicBezTo>
                  <a:cubicBezTo>
                    <a:pt x="131" y="19"/>
                    <a:pt x="112" y="0"/>
                    <a:pt x="88" y="0"/>
                  </a:cubicBezTo>
                  <a:close/>
                  <a:moveTo>
                    <a:pt x="39" y="51"/>
                  </a:moveTo>
                  <a:cubicBezTo>
                    <a:pt x="34" y="51"/>
                    <a:pt x="31" y="47"/>
                    <a:pt x="31" y="43"/>
                  </a:cubicBezTo>
                  <a:cubicBezTo>
                    <a:pt x="31" y="39"/>
                    <a:pt x="34" y="35"/>
                    <a:pt x="39" y="35"/>
                  </a:cubicBezTo>
                  <a:cubicBezTo>
                    <a:pt x="43" y="35"/>
                    <a:pt x="46" y="39"/>
                    <a:pt x="46" y="43"/>
                  </a:cubicBezTo>
                  <a:cubicBezTo>
                    <a:pt x="46" y="47"/>
                    <a:pt x="43" y="51"/>
                    <a:pt x="39" y="51"/>
                  </a:cubicBezTo>
                  <a:close/>
                  <a:moveTo>
                    <a:pt x="66" y="51"/>
                  </a:moveTo>
                  <a:cubicBezTo>
                    <a:pt x="62" y="51"/>
                    <a:pt x="58" y="47"/>
                    <a:pt x="58" y="43"/>
                  </a:cubicBezTo>
                  <a:cubicBezTo>
                    <a:pt x="58" y="39"/>
                    <a:pt x="62" y="35"/>
                    <a:pt x="66" y="35"/>
                  </a:cubicBezTo>
                  <a:cubicBezTo>
                    <a:pt x="70" y="35"/>
                    <a:pt x="74" y="39"/>
                    <a:pt x="74" y="43"/>
                  </a:cubicBezTo>
                  <a:cubicBezTo>
                    <a:pt x="74" y="47"/>
                    <a:pt x="70" y="51"/>
                    <a:pt x="66" y="51"/>
                  </a:cubicBezTo>
                  <a:close/>
                  <a:moveTo>
                    <a:pt x="93" y="51"/>
                  </a:moveTo>
                  <a:cubicBezTo>
                    <a:pt x="89" y="51"/>
                    <a:pt x="86" y="47"/>
                    <a:pt x="86" y="43"/>
                  </a:cubicBezTo>
                  <a:cubicBezTo>
                    <a:pt x="86" y="39"/>
                    <a:pt x="89" y="35"/>
                    <a:pt x="93" y="35"/>
                  </a:cubicBezTo>
                  <a:cubicBezTo>
                    <a:pt x="98" y="35"/>
                    <a:pt x="101" y="39"/>
                    <a:pt x="101" y="43"/>
                  </a:cubicBezTo>
                  <a:cubicBezTo>
                    <a:pt x="101" y="47"/>
                    <a:pt x="98"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58" name="Freeform 231">
              <a:extLst>
                <a:ext uri="{FF2B5EF4-FFF2-40B4-BE49-F238E27FC236}">
                  <a16:creationId xmlns:a16="http://schemas.microsoft.com/office/drawing/2014/main" id="{D41DA67F-BF66-4C9F-BC3F-CA68DDF4AAB9}"/>
                </a:ext>
              </a:extLst>
            </p:cNvPr>
            <p:cNvSpPr>
              <a:spLocks noEditPoints="1"/>
            </p:cNvSpPr>
            <p:nvPr/>
          </p:nvSpPr>
          <p:spPr bwMode="auto">
            <a:xfrm rot="18900000">
              <a:off x="5551824" y="4012453"/>
              <a:ext cx="502731" cy="334478"/>
            </a:xfrm>
            <a:custGeom>
              <a:avLst/>
              <a:gdLst>
                <a:gd name="T0" fmla="*/ 87 w 131"/>
                <a:gd name="T1" fmla="*/ 0 h 87"/>
                <a:gd name="T2" fmla="*/ 44 w 131"/>
                <a:gd name="T3" fmla="*/ 0 h 87"/>
                <a:gd name="T4" fmla="*/ 0 w 131"/>
                <a:gd name="T5" fmla="*/ 43 h 87"/>
                <a:gd name="T6" fmla="*/ 0 w 131"/>
                <a:gd name="T7" fmla="*/ 43 h 87"/>
                <a:gd name="T8" fmla="*/ 44 w 131"/>
                <a:gd name="T9" fmla="*/ 87 h 87"/>
                <a:gd name="T10" fmla="*/ 87 w 131"/>
                <a:gd name="T11" fmla="*/ 87 h 87"/>
                <a:gd name="T12" fmla="*/ 131 w 131"/>
                <a:gd name="T13" fmla="*/ 43 h 87"/>
                <a:gd name="T14" fmla="*/ 131 w 131"/>
                <a:gd name="T15" fmla="*/ 43 h 87"/>
                <a:gd name="T16" fmla="*/ 87 w 131"/>
                <a:gd name="T17" fmla="*/ 0 h 87"/>
                <a:gd name="T18" fmla="*/ 38 w 131"/>
                <a:gd name="T19" fmla="*/ 51 h 87"/>
                <a:gd name="T20" fmla="*/ 30 w 131"/>
                <a:gd name="T21" fmla="*/ 43 h 87"/>
                <a:gd name="T22" fmla="*/ 38 w 131"/>
                <a:gd name="T23" fmla="*/ 35 h 87"/>
                <a:gd name="T24" fmla="*/ 46 w 131"/>
                <a:gd name="T25" fmla="*/ 43 h 87"/>
                <a:gd name="T26" fmla="*/ 38 w 131"/>
                <a:gd name="T27" fmla="*/ 51 h 87"/>
                <a:gd name="T28" fmla="*/ 66 w 131"/>
                <a:gd name="T29" fmla="*/ 51 h 87"/>
                <a:gd name="T30" fmla="*/ 58 w 131"/>
                <a:gd name="T31" fmla="*/ 43 h 87"/>
                <a:gd name="T32" fmla="*/ 66 w 131"/>
                <a:gd name="T33" fmla="*/ 35 h 87"/>
                <a:gd name="T34" fmla="*/ 73 w 131"/>
                <a:gd name="T35" fmla="*/ 43 h 87"/>
                <a:gd name="T36" fmla="*/ 66 w 131"/>
                <a:gd name="T37" fmla="*/ 51 h 87"/>
                <a:gd name="T38" fmla="*/ 93 w 131"/>
                <a:gd name="T39" fmla="*/ 51 h 87"/>
                <a:gd name="T40" fmla="*/ 85 w 131"/>
                <a:gd name="T41" fmla="*/ 43 h 87"/>
                <a:gd name="T42" fmla="*/ 93 w 131"/>
                <a:gd name="T43" fmla="*/ 35 h 87"/>
                <a:gd name="T44" fmla="*/ 101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20" y="0"/>
                    <a:pt x="0" y="19"/>
                    <a:pt x="0" y="43"/>
                  </a:cubicBezTo>
                  <a:cubicBezTo>
                    <a:pt x="0" y="43"/>
                    <a:pt x="0" y="43"/>
                    <a:pt x="0" y="43"/>
                  </a:cubicBezTo>
                  <a:cubicBezTo>
                    <a:pt x="0" y="67"/>
                    <a:pt x="20" y="87"/>
                    <a:pt x="44" y="87"/>
                  </a:cubicBezTo>
                  <a:cubicBezTo>
                    <a:pt x="87" y="87"/>
                    <a:pt x="87" y="87"/>
                    <a:pt x="87" y="87"/>
                  </a:cubicBezTo>
                  <a:cubicBezTo>
                    <a:pt x="112" y="87"/>
                    <a:pt x="131" y="67"/>
                    <a:pt x="131" y="43"/>
                  </a:cubicBezTo>
                  <a:cubicBezTo>
                    <a:pt x="131" y="43"/>
                    <a:pt x="131" y="43"/>
                    <a:pt x="131" y="43"/>
                  </a:cubicBezTo>
                  <a:cubicBezTo>
                    <a:pt x="131" y="19"/>
                    <a:pt x="112" y="0"/>
                    <a:pt x="87" y="0"/>
                  </a:cubicBezTo>
                  <a:close/>
                  <a:moveTo>
                    <a:pt x="38" y="51"/>
                  </a:moveTo>
                  <a:cubicBezTo>
                    <a:pt x="34" y="51"/>
                    <a:pt x="30" y="47"/>
                    <a:pt x="30" y="43"/>
                  </a:cubicBezTo>
                  <a:cubicBezTo>
                    <a:pt x="30" y="39"/>
                    <a:pt x="34" y="35"/>
                    <a:pt x="38" y="35"/>
                  </a:cubicBezTo>
                  <a:cubicBezTo>
                    <a:pt x="42" y="35"/>
                    <a:pt x="46" y="39"/>
                    <a:pt x="46" y="43"/>
                  </a:cubicBezTo>
                  <a:cubicBezTo>
                    <a:pt x="46" y="47"/>
                    <a:pt x="42" y="51"/>
                    <a:pt x="38" y="51"/>
                  </a:cubicBezTo>
                  <a:close/>
                  <a:moveTo>
                    <a:pt x="66" y="51"/>
                  </a:moveTo>
                  <a:cubicBezTo>
                    <a:pt x="61" y="51"/>
                    <a:pt x="58" y="47"/>
                    <a:pt x="58" y="43"/>
                  </a:cubicBezTo>
                  <a:cubicBezTo>
                    <a:pt x="58" y="39"/>
                    <a:pt x="61" y="35"/>
                    <a:pt x="66" y="35"/>
                  </a:cubicBezTo>
                  <a:cubicBezTo>
                    <a:pt x="70" y="35"/>
                    <a:pt x="73" y="39"/>
                    <a:pt x="73" y="43"/>
                  </a:cubicBezTo>
                  <a:cubicBezTo>
                    <a:pt x="73" y="47"/>
                    <a:pt x="70" y="51"/>
                    <a:pt x="66" y="51"/>
                  </a:cubicBezTo>
                  <a:close/>
                  <a:moveTo>
                    <a:pt x="93" y="51"/>
                  </a:moveTo>
                  <a:cubicBezTo>
                    <a:pt x="89" y="51"/>
                    <a:pt x="85" y="47"/>
                    <a:pt x="85" y="43"/>
                  </a:cubicBezTo>
                  <a:cubicBezTo>
                    <a:pt x="85" y="39"/>
                    <a:pt x="89" y="35"/>
                    <a:pt x="93" y="35"/>
                  </a:cubicBezTo>
                  <a:cubicBezTo>
                    <a:pt x="97" y="35"/>
                    <a:pt x="101" y="39"/>
                    <a:pt x="101" y="43"/>
                  </a:cubicBezTo>
                  <a:cubicBezTo>
                    <a:pt x="101" y="47"/>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59" name="Freeform 232">
              <a:extLst>
                <a:ext uri="{FF2B5EF4-FFF2-40B4-BE49-F238E27FC236}">
                  <a16:creationId xmlns:a16="http://schemas.microsoft.com/office/drawing/2014/main" id="{EB1399ED-0FC6-48F3-B300-8F7D03B21E29}"/>
                </a:ext>
              </a:extLst>
            </p:cNvPr>
            <p:cNvSpPr>
              <a:spLocks noEditPoints="1"/>
            </p:cNvSpPr>
            <p:nvPr/>
          </p:nvSpPr>
          <p:spPr bwMode="auto">
            <a:xfrm rot="18900000">
              <a:off x="6421901" y="3142376"/>
              <a:ext cx="502731" cy="334478"/>
            </a:xfrm>
            <a:custGeom>
              <a:avLst/>
              <a:gdLst>
                <a:gd name="T0" fmla="*/ 87 w 131"/>
                <a:gd name="T1" fmla="*/ 0 h 87"/>
                <a:gd name="T2" fmla="*/ 43 w 131"/>
                <a:gd name="T3" fmla="*/ 0 h 87"/>
                <a:gd name="T4" fmla="*/ 0 w 131"/>
                <a:gd name="T5" fmla="*/ 43 h 87"/>
                <a:gd name="T6" fmla="*/ 0 w 131"/>
                <a:gd name="T7" fmla="*/ 43 h 87"/>
                <a:gd name="T8" fmla="*/ 43 w 131"/>
                <a:gd name="T9" fmla="*/ 87 h 87"/>
                <a:gd name="T10" fmla="*/ 87 w 131"/>
                <a:gd name="T11" fmla="*/ 87 h 87"/>
                <a:gd name="T12" fmla="*/ 131 w 131"/>
                <a:gd name="T13" fmla="*/ 43 h 87"/>
                <a:gd name="T14" fmla="*/ 131 w 131"/>
                <a:gd name="T15" fmla="*/ 43 h 87"/>
                <a:gd name="T16" fmla="*/ 87 w 131"/>
                <a:gd name="T17" fmla="*/ 0 h 87"/>
                <a:gd name="T18" fmla="*/ 38 w 131"/>
                <a:gd name="T19" fmla="*/ 51 h 87"/>
                <a:gd name="T20" fmla="*/ 30 w 131"/>
                <a:gd name="T21" fmla="*/ 43 h 87"/>
                <a:gd name="T22" fmla="*/ 38 w 131"/>
                <a:gd name="T23" fmla="*/ 35 h 87"/>
                <a:gd name="T24" fmla="*/ 46 w 131"/>
                <a:gd name="T25" fmla="*/ 43 h 87"/>
                <a:gd name="T26" fmla="*/ 38 w 131"/>
                <a:gd name="T27" fmla="*/ 51 h 87"/>
                <a:gd name="T28" fmla="*/ 65 w 131"/>
                <a:gd name="T29" fmla="*/ 51 h 87"/>
                <a:gd name="T30" fmla="*/ 57 w 131"/>
                <a:gd name="T31" fmla="*/ 43 h 87"/>
                <a:gd name="T32" fmla="*/ 65 w 131"/>
                <a:gd name="T33" fmla="*/ 35 h 87"/>
                <a:gd name="T34" fmla="*/ 73 w 131"/>
                <a:gd name="T35" fmla="*/ 43 h 87"/>
                <a:gd name="T36" fmla="*/ 65 w 131"/>
                <a:gd name="T37" fmla="*/ 51 h 87"/>
                <a:gd name="T38" fmla="*/ 93 w 131"/>
                <a:gd name="T39" fmla="*/ 51 h 87"/>
                <a:gd name="T40" fmla="*/ 85 w 131"/>
                <a:gd name="T41" fmla="*/ 43 h 87"/>
                <a:gd name="T42" fmla="*/ 93 w 131"/>
                <a:gd name="T43" fmla="*/ 35 h 87"/>
                <a:gd name="T44" fmla="*/ 100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19"/>
                    <a:pt x="0" y="43"/>
                  </a:cubicBezTo>
                  <a:cubicBezTo>
                    <a:pt x="0" y="43"/>
                    <a:pt x="0" y="43"/>
                    <a:pt x="0" y="43"/>
                  </a:cubicBezTo>
                  <a:cubicBezTo>
                    <a:pt x="0" y="67"/>
                    <a:pt x="19" y="87"/>
                    <a:pt x="43" y="87"/>
                  </a:cubicBezTo>
                  <a:cubicBezTo>
                    <a:pt x="87" y="87"/>
                    <a:pt x="87" y="87"/>
                    <a:pt x="87" y="87"/>
                  </a:cubicBezTo>
                  <a:cubicBezTo>
                    <a:pt x="111" y="87"/>
                    <a:pt x="131" y="67"/>
                    <a:pt x="131" y="43"/>
                  </a:cubicBezTo>
                  <a:cubicBezTo>
                    <a:pt x="131" y="43"/>
                    <a:pt x="131" y="43"/>
                    <a:pt x="131" y="43"/>
                  </a:cubicBezTo>
                  <a:cubicBezTo>
                    <a:pt x="131" y="19"/>
                    <a:pt x="111" y="0"/>
                    <a:pt x="87" y="0"/>
                  </a:cubicBezTo>
                  <a:close/>
                  <a:moveTo>
                    <a:pt x="38" y="51"/>
                  </a:moveTo>
                  <a:cubicBezTo>
                    <a:pt x="34" y="51"/>
                    <a:pt x="30" y="47"/>
                    <a:pt x="30" y="43"/>
                  </a:cubicBezTo>
                  <a:cubicBezTo>
                    <a:pt x="30" y="39"/>
                    <a:pt x="34" y="35"/>
                    <a:pt x="38" y="35"/>
                  </a:cubicBezTo>
                  <a:cubicBezTo>
                    <a:pt x="42" y="35"/>
                    <a:pt x="46" y="39"/>
                    <a:pt x="46" y="43"/>
                  </a:cubicBezTo>
                  <a:cubicBezTo>
                    <a:pt x="46" y="47"/>
                    <a:pt x="42" y="51"/>
                    <a:pt x="38" y="51"/>
                  </a:cubicBezTo>
                  <a:close/>
                  <a:moveTo>
                    <a:pt x="65" y="51"/>
                  </a:moveTo>
                  <a:cubicBezTo>
                    <a:pt x="61" y="51"/>
                    <a:pt x="57" y="47"/>
                    <a:pt x="57" y="43"/>
                  </a:cubicBezTo>
                  <a:cubicBezTo>
                    <a:pt x="57" y="39"/>
                    <a:pt x="61" y="35"/>
                    <a:pt x="65" y="35"/>
                  </a:cubicBezTo>
                  <a:cubicBezTo>
                    <a:pt x="69" y="35"/>
                    <a:pt x="73" y="39"/>
                    <a:pt x="73" y="43"/>
                  </a:cubicBezTo>
                  <a:cubicBezTo>
                    <a:pt x="73" y="47"/>
                    <a:pt x="69" y="51"/>
                    <a:pt x="65" y="51"/>
                  </a:cubicBezTo>
                  <a:close/>
                  <a:moveTo>
                    <a:pt x="93" y="51"/>
                  </a:moveTo>
                  <a:cubicBezTo>
                    <a:pt x="88" y="51"/>
                    <a:pt x="85" y="47"/>
                    <a:pt x="85" y="43"/>
                  </a:cubicBezTo>
                  <a:cubicBezTo>
                    <a:pt x="85" y="39"/>
                    <a:pt x="88" y="35"/>
                    <a:pt x="93" y="35"/>
                  </a:cubicBezTo>
                  <a:cubicBezTo>
                    <a:pt x="97" y="35"/>
                    <a:pt x="100" y="39"/>
                    <a:pt x="100" y="43"/>
                  </a:cubicBezTo>
                  <a:cubicBezTo>
                    <a:pt x="100" y="47"/>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60" name="Freeform 233">
              <a:extLst>
                <a:ext uri="{FF2B5EF4-FFF2-40B4-BE49-F238E27FC236}">
                  <a16:creationId xmlns:a16="http://schemas.microsoft.com/office/drawing/2014/main" id="{2A713A5A-B9D0-4E64-83B6-179D36592CB1}"/>
                </a:ext>
              </a:extLst>
            </p:cNvPr>
            <p:cNvSpPr>
              <a:spLocks noEditPoints="1"/>
            </p:cNvSpPr>
            <p:nvPr/>
          </p:nvSpPr>
          <p:spPr bwMode="auto">
            <a:xfrm rot="18900000">
              <a:off x="7289111" y="2275166"/>
              <a:ext cx="502731" cy="334478"/>
            </a:xfrm>
            <a:custGeom>
              <a:avLst/>
              <a:gdLst>
                <a:gd name="T0" fmla="*/ 88 w 131"/>
                <a:gd name="T1" fmla="*/ 0 h 87"/>
                <a:gd name="T2" fmla="*/ 44 w 131"/>
                <a:gd name="T3" fmla="*/ 0 h 87"/>
                <a:gd name="T4" fmla="*/ 0 w 131"/>
                <a:gd name="T5" fmla="*/ 43 h 87"/>
                <a:gd name="T6" fmla="*/ 0 w 131"/>
                <a:gd name="T7" fmla="*/ 43 h 87"/>
                <a:gd name="T8" fmla="*/ 44 w 131"/>
                <a:gd name="T9" fmla="*/ 87 h 87"/>
                <a:gd name="T10" fmla="*/ 88 w 131"/>
                <a:gd name="T11" fmla="*/ 87 h 87"/>
                <a:gd name="T12" fmla="*/ 131 w 131"/>
                <a:gd name="T13" fmla="*/ 43 h 87"/>
                <a:gd name="T14" fmla="*/ 131 w 131"/>
                <a:gd name="T15" fmla="*/ 43 h 87"/>
                <a:gd name="T16" fmla="*/ 88 w 131"/>
                <a:gd name="T17" fmla="*/ 0 h 87"/>
                <a:gd name="T18" fmla="*/ 38 w 131"/>
                <a:gd name="T19" fmla="*/ 51 h 87"/>
                <a:gd name="T20" fmla="*/ 31 w 131"/>
                <a:gd name="T21" fmla="*/ 43 h 87"/>
                <a:gd name="T22" fmla="*/ 38 w 131"/>
                <a:gd name="T23" fmla="*/ 35 h 87"/>
                <a:gd name="T24" fmla="*/ 46 w 131"/>
                <a:gd name="T25" fmla="*/ 43 h 87"/>
                <a:gd name="T26" fmla="*/ 38 w 131"/>
                <a:gd name="T27" fmla="*/ 51 h 87"/>
                <a:gd name="T28" fmla="*/ 66 w 131"/>
                <a:gd name="T29" fmla="*/ 51 h 87"/>
                <a:gd name="T30" fmla="*/ 58 w 131"/>
                <a:gd name="T31" fmla="*/ 43 h 87"/>
                <a:gd name="T32" fmla="*/ 66 w 131"/>
                <a:gd name="T33" fmla="*/ 35 h 87"/>
                <a:gd name="T34" fmla="*/ 74 w 131"/>
                <a:gd name="T35" fmla="*/ 43 h 87"/>
                <a:gd name="T36" fmla="*/ 66 w 131"/>
                <a:gd name="T37" fmla="*/ 51 h 87"/>
                <a:gd name="T38" fmla="*/ 93 w 131"/>
                <a:gd name="T39" fmla="*/ 51 h 87"/>
                <a:gd name="T40" fmla="*/ 85 w 131"/>
                <a:gd name="T41" fmla="*/ 43 h 87"/>
                <a:gd name="T42" fmla="*/ 93 w 131"/>
                <a:gd name="T43" fmla="*/ 35 h 87"/>
                <a:gd name="T44" fmla="*/ 101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19"/>
                    <a:pt x="0" y="43"/>
                  </a:cubicBezTo>
                  <a:cubicBezTo>
                    <a:pt x="0" y="43"/>
                    <a:pt x="0" y="43"/>
                    <a:pt x="0" y="43"/>
                  </a:cubicBezTo>
                  <a:cubicBezTo>
                    <a:pt x="0" y="67"/>
                    <a:pt x="20" y="87"/>
                    <a:pt x="44" y="87"/>
                  </a:cubicBezTo>
                  <a:cubicBezTo>
                    <a:pt x="88" y="87"/>
                    <a:pt x="88" y="87"/>
                    <a:pt x="88" y="87"/>
                  </a:cubicBezTo>
                  <a:cubicBezTo>
                    <a:pt x="112" y="87"/>
                    <a:pt x="131" y="67"/>
                    <a:pt x="131" y="43"/>
                  </a:cubicBezTo>
                  <a:cubicBezTo>
                    <a:pt x="131" y="43"/>
                    <a:pt x="131" y="43"/>
                    <a:pt x="131" y="43"/>
                  </a:cubicBezTo>
                  <a:cubicBezTo>
                    <a:pt x="131" y="19"/>
                    <a:pt x="112" y="0"/>
                    <a:pt x="88" y="0"/>
                  </a:cubicBezTo>
                  <a:close/>
                  <a:moveTo>
                    <a:pt x="38" y="51"/>
                  </a:moveTo>
                  <a:cubicBezTo>
                    <a:pt x="34" y="51"/>
                    <a:pt x="31" y="47"/>
                    <a:pt x="31" y="43"/>
                  </a:cubicBezTo>
                  <a:cubicBezTo>
                    <a:pt x="31" y="39"/>
                    <a:pt x="34" y="35"/>
                    <a:pt x="38" y="35"/>
                  </a:cubicBezTo>
                  <a:cubicBezTo>
                    <a:pt x="43" y="35"/>
                    <a:pt x="46" y="39"/>
                    <a:pt x="46" y="43"/>
                  </a:cubicBezTo>
                  <a:cubicBezTo>
                    <a:pt x="46" y="47"/>
                    <a:pt x="43" y="51"/>
                    <a:pt x="38" y="51"/>
                  </a:cubicBezTo>
                  <a:close/>
                  <a:moveTo>
                    <a:pt x="66" y="51"/>
                  </a:moveTo>
                  <a:cubicBezTo>
                    <a:pt x="62" y="51"/>
                    <a:pt x="58" y="47"/>
                    <a:pt x="58" y="43"/>
                  </a:cubicBezTo>
                  <a:cubicBezTo>
                    <a:pt x="58" y="39"/>
                    <a:pt x="62" y="35"/>
                    <a:pt x="66" y="35"/>
                  </a:cubicBezTo>
                  <a:cubicBezTo>
                    <a:pt x="70" y="35"/>
                    <a:pt x="74" y="39"/>
                    <a:pt x="74" y="43"/>
                  </a:cubicBezTo>
                  <a:cubicBezTo>
                    <a:pt x="74" y="47"/>
                    <a:pt x="70" y="51"/>
                    <a:pt x="66" y="51"/>
                  </a:cubicBezTo>
                  <a:close/>
                  <a:moveTo>
                    <a:pt x="93" y="51"/>
                  </a:moveTo>
                  <a:cubicBezTo>
                    <a:pt x="89" y="51"/>
                    <a:pt x="85" y="47"/>
                    <a:pt x="85" y="43"/>
                  </a:cubicBezTo>
                  <a:cubicBezTo>
                    <a:pt x="85" y="39"/>
                    <a:pt x="89" y="35"/>
                    <a:pt x="93" y="35"/>
                  </a:cubicBezTo>
                  <a:cubicBezTo>
                    <a:pt x="97" y="35"/>
                    <a:pt x="101" y="39"/>
                    <a:pt x="101" y="43"/>
                  </a:cubicBezTo>
                  <a:cubicBezTo>
                    <a:pt x="101" y="47"/>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61" name="Freeform 234">
              <a:extLst>
                <a:ext uri="{FF2B5EF4-FFF2-40B4-BE49-F238E27FC236}">
                  <a16:creationId xmlns:a16="http://schemas.microsoft.com/office/drawing/2014/main" id="{17EE2D19-6045-42B3-A563-F40C4D0E2DF6}"/>
                </a:ext>
              </a:extLst>
            </p:cNvPr>
            <p:cNvSpPr>
              <a:spLocks noEditPoints="1"/>
            </p:cNvSpPr>
            <p:nvPr/>
          </p:nvSpPr>
          <p:spPr bwMode="auto">
            <a:xfrm rot="18900000">
              <a:off x="8159188" y="1405089"/>
              <a:ext cx="502731" cy="334478"/>
            </a:xfrm>
            <a:custGeom>
              <a:avLst/>
              <a:gdLst>
                <a:gd name="T0" fmla="*/ 87 w 131"/>
                <a:gd name="T1" fmla="*/ 0 h 87"/>
                <a:gd name="T2" fmla="*/ 44 w 131"/>
                <a:gd name="T3" fmla="*/ 0 h 87"/>
                <a:gd name="T4" fmla="*/ 0 w 131"/>
                <a:gd name="T5" fmla="*/ 43 h 87"/>
                <a:gd name="T6" fmla="*/ 0 w 131"/>
                <a:gd name="T7" fmla="*/ 43 h 87"/>
                <a:gd name="T8" fmla="*/ 44 w 131"/>
                <a:gd name="T9" fmla="*/ 87 h 87"/>
                <a:gd name="T10" fmla="*/ 87 w 131"/>
                <a:gd name="T11" fmla="*/ 87 h 87"/>
                <a:gd name="T12" fmla="*/ 131 w 131"/>
                <a:gd name="T13" fmla="*/ 43 h 87"/>
                <a:gd name="T14" fmla="*/ 131 w 131"/>
                <a:gd name="T15" fmla="*/ 43 h 87"/>
                <a:gd name="T16" fmla="*/ 87 w 131"/>
                <a:gd name="T17" fmla="*/ 0 h 87"/>
                <a:gd name="T18" fmla="*/ 38 w 131"/>
                <a:gd name="T19" fmla="*/ 51 h 87"/>
                <a:gd name="T20" fmla="*/ 30 w 131"/>
                <a:gd name="T21" fmla="*/ 43 h 87"/>
                <a:gd name="T22" fmla="*/ 38 w 131"/>
                <a:gd name="T23" fmla="*/ 35 h 87"/>
                <a:gd name="T24" fmla="*/ 46 w 131"/>
                <a:gd name="T25" fmla="*/ 43 h 87"/>
                <a:gd name="T26" fmla="*/ 38 w 131"/>
                <a:gd name="T27" fmla="*/ 51 h 87"/>
                <a:gd name="T28" fmla="*/ 65 w 131"/>
                <a:gd name="T29" fmla="*/ 51 h 87"/>
                <a:gd name="T30" fmla="*/ 58 w 131"/>
                <a:gd name="T31" fmla="*/ 43 h 87"/>
                <a:gd name="T32" fmla="*/ 65 w 131"/>
                <a:gd name="T33" fmla="*/ 35 h 87"/>
                <a:gd name="T34" fmla="*/ 73 w 131"/>
                <a:gd name="T35" fmla="*/ 43 h 87"/>
                <a:gd name="T36" fmla="*/ 65 w 131"/>
                <a:gd name="T37" fmla="*/ 51 h 87"/>
                <a:gd name="T38" fmla="*/ 93 w 131"/>
                <a:gd name="T39" fmla="*/ 51 h 87"/>
                <a:gd name="T40" fmla="*/ 85 w 131"/>
                <a:gd name="T41" fmla="*/ 43 h 87"/>
                <a:gd name="T42" fmla="*/ 93 w 131"/>
                <a:gd name="T43" fmla="*/ 35 h 87"/>
                <a:gd name="T44" fmla="*/ 101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20" y="0"/>
                    <a:pt x="0" y="19"/>
                    <a:pt x="0" y="43"/>
                  </a:cubicBezTo>
                  <a:cubicBezTo>
                    <a:pt x="0" y="43"/>
                    <a:pt x="0" y="43"/>
                    <a:pt x="0" y="43"/>
                  </a:cubicBezTo>
                  <a:cubicBezTo>
                    <a:pt x="0" y="67"/>
                    <a:pt x="20" y="87"/>
                    <a:pt x="44" y="87"/>
                  </a:cubicBezTo>
                  <a:cubicBezTo>
                    <a:pt x="87" y="87"/>
                    <a:pt x="87" y="87"/>
                    <a:pt x="87" y="87"/>
                  </a:cubicBezTo>
                  <a:cubicBezTo>
                    <a:pt x="111" y="87"/>
                    <a:pt x="131" y="67"/>
                    <a:pt x="131" y="43"/>
                  </a:cubicBezTo>
                  <a:cubicBezTo>
                    <a:pt x="131" y="43"/>
                    <a:pt x="131" y="43"/>
                    <a:pt x="131" y="43"/>
                  </a:cubicBezTo>
                  <a:cubicBezTo>
                    <a:pt x="131" y="19"/>
                    <a:pt x="111" y="0"/>
                    <a:pt x="87" y="0"/>
                  </a:cubicBezTo>
                  <a:close/>
                  <a:moveTo>
                    <a:pt x="38" y="51"/>
                  </a:moveTo>
                  <a:cubicBezTo>
                    <a:pt x="34" y="51"/>
                    <a:pt x="30" y="47"/>
                    <a:pt x="30" y="43"/>
                  </a:cubicBezTo>
                  <a:cubicBezTo>
                    <a:pt x="30" y="39"/>
                    <a:pt x="34" y="35"/>
                    <a:pt x="38" y="35"/>
                  </a:cubicBezTo>
                  <a:cubicBezTo>
                    <a:pt x="42" y="35"/>
                    <a:pt x="46" y="39"/>
                    <a:pt x="46" y="43"/>
                  </a:cubicBezTo>
                  <a:cubicBezTo>
                    <a:pt x="46" y="47"/>
                    <a:pt x="42" y="51"/>
                    <a:pt x="38" y="51"/>
                  </a:cubicBezTo>
                  <a:close/>
                  <a:moveTo>
                    <a:pt x="65" y="51"/>
                  </a:moveTo>
                  <a:cubicBezTo>
                    <a:pt x="61" y="51"/>
                    <a:pt x="58" y="47"/>
                    <a:pt x="58" y="43"/>
                  </a:cubicBezTo>
                  <a:cubicBezTo>
                    <a:pt x="58" y="39"/>
                    <a:pt x="61" y="35"/>
                    <a:pt x="65" y="35"/>
                  </a:cubicBezTo>
                  <a:cubicBezTo>
                    <a:pt x="70" y="35"/>
                    <a:pt x="73" y="39"/>
                    <a:pt x="73" y="43"/>
                  </a:cubicBezTo>
                  <a:cubicBezTo>
                    <a:pt x="73" y="47"/>
                    <a:pt x="70" y="51"/>
                    <a:pt x="65" y="51"/>
                  </a:cubicBezTo>
                  <a:close/>
                  <a:moveTo>
                    <a:pt x="93" y="51"/>
                  </a:moveTo>
                  <a:cubicBezTo>
                    <a:pt x="89" y="51"/>
                    <a:pt x="85" y="47"/>
                    <a:pt x="85" y="43"/>
                  </a:cubicBezTo>
                  <a:cubicBezTo>
                    <a:pt x="85" y="39"/>
                    <a:pt x="89" y="35"/>
                    <a:pt x="93" y="35"/>
                  </a:cubicBezTo>
                  <a:cubicBezTo>
                    <a:pt x="97" y="35"/>
                    <a:pt x="101" y="39"/>
                    <a:pt x="101" y="43"/>
                  </a:cubicBezTo>
                  <a:cubicBezTo>
                    <a:pt x="101" y="47"/>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62" name="Freeform 235">
              <a:extLst>
                <a:ext uri="{FF2B5EF4-FFF2-40B4-BE49-F238E27FC236}">
                  <a16:creationId xmlns:a16="http://schemas.microsoft.com/office/drawing/2014/main" id="{5E6D7A19-DCFA-40F0-8B7D-C10421F4D185}"/>
                </a:ext>
              </a:extLst>
            </p:cNvPr>
            <p:cNvSpPr>
              <a:spLocks noEditPoints="1"/>
            </p:cNvSpPr>
            <p:nvPr/>
          </p:nvSpPr>
          <p:spPr bwMode="auto">
            <a:xfrm rot="18900000">
              <a:off x="9029265" y="535012"/>
              <a:ext cx="502731" cy="334478"/>
            </a:xfrm>
            <a:custGeom>
              <a:avLst/>
              <a:gdLst>
                <a:gd name="T0" fmla="*/ 87 w 131"/>
                <a:gd name="T1" fmla="*/ 0 h 87"/>
                <a:gd name="T2" fmla="*/ 43 w 131"/>
                <a:gd name="T3" fmla="*/ 0 h 87"/>
                <a:gd name="T4" fmla="*/ 0 w 131"/>
                <a:gd name="T5" fmla="*/ 43 h 87"/>
                <a:gd name="T6" fmla="*/ 0 w 131"/>
                <a:gd name="T7" fmla="*/ 43 h 87"/>
                <a:gd name="T8" fmla="*/ 43 w 131"/>
                <a:gd name="T9" fmla="*/ 87 h 87"/>
                <a:gd name="T10" fmla="*/ 87 w 131"/>
                <a:gd name="T11" fmla="*/ 87 h 87"/>
                <a:gd name="T12" fmla="*/ 131 w 131"/>
                <a:gd name="T13" fmla="*/ 43 h 87"/>
                <a:gd name="T14" fmla="*/ 131 w 131"/>
                <a:gd name="T15" fmla="*/ 43 h 87"/>
                <a:gd name="T16" fmla="*/ 87 w 131"/>
                <a:gd name="T17" fmla="*/ 0 h 87"/>
                <a:gd name="T18" fmla="*/ 38 w 131"/>
                <a:gd name="T19" fmla="*/ 51 h 87"/>
                <a:gd name="T20" fmla="*/ 30 w 131"/>
                <a:gd name="T21" fmla="*/ 43 h 87"/>
                <a:gd name="T22" fmla="*/ 38 w 131"/>
                <a:gd name="T23" fmla="*/ 35 h 87"/>
                <a:gd name="T24" fmla="*/ 46 w 131"/>
                <a:gd name="T25" fmla="*/ 43 h 87"/>
                <a:gd name="T26" fmla="*/ 38 w 131"/>
                <a:gd name="T27" fmla="*/ 51 h 87"/>
                <a:gd name="T28" fmla="*/ 65 w 131"/>
                <a:gd name="T29" fmla="*/ 51 h 87"/>
                <a:gd name="T30" fmla="*/ 57 w 131"/>
                <a:gd name="T31" fmla="*/ 43 h 87"/>
                <a:gd name="T32" fmla="*/ 65 w 131"/>
                <a:gd name="T33" fmla="*/ 35 h 87"/>
                <a:gd name="T34" fmla="*/ 73 w 131"/>
                <a:gd name="T35" fmla="*/ 43 h 87"/>
                <a:gd name="T36" fmla="*/ 65 w 131"/>
                <a:gd name="T37" fmla="*/ 51 h 87"/>
                <a:gd name="T38" fmla="*/ 92 w 131"/>
                <a:gd name="T39" fmla="*/ 51 h 87"/>
                <a:gd name="T40" fmla="*/ 85 w 131"/>
                <a:gd name="T41" fmla="*/ 43 h 87"/>
                <a:gd name="T42" fmla="*/ 92 w 131"/>
                <a:gd name="T43" fmla="*/ 35 h 87"/>
                <a:gd name="T44" fmla="*/ 100 w 131"/>
                <a:gd name="T45" fmla="*/ 43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19"/>
                    <a:pt x="0" y="43"/>
                  </a:cubicBezTo>
                  <a:cubicBezTo>
                    <a:pt x="0" y="43"/>
                    <a:pt x="0" y="43"/>
                    <a:pt x="0" y="43"/>
                  </a:cubicBezTo>
                  <a:cubicBezTo>
                    <a:pt x="0" y="67"/>
                    <a:pt x="19" y="87"/>
                    <a:pt x="43" y="87"/>
                  </a:cubicBezTo>
                  <a:cubicBezTo>
                    <a:pt x="87" y="87"/>
                    <a:pt x="87" y="87"/>
                    <a:pt x="87" y="87"/>
                  </a:cubicBezTo>
                  <a:cubicBezTo>
                    <a:pt x="111" y="87"/>
                    <a:pt x="131" y="67"/>
                    <a:pt x="131" y="43"/>
                  </a:cubicBezTo>
                  <a:cubicBezTo>
                    <a:pt x="131" y="43"/>
                    <a:pt x="131" y="43"/>
                    <a:pt x="131" y="43"/>
                  </a:cubicBezTo>
                  <a:cubicBezTo>
                    <a:pt x="131" y="19"/>
                    <a:pt x="111" y="0"/>
                    <a:pt x="87" y="0"/>
                  </a:cubicBezTo>
                  <a:close/>
                  <a:moveTo>
                    <a:pt x="38" y="51"/>
                  </a:moveTo>
                  <a:cubicBezTo>
                    <a:pt x="34" y="51"/>
                    <a:pt x="30" y="47"/>
                    <a:pt x="30" y="43"/>
                  </a:cubicBezTo>
                  <a:cubicBezTo>
                    <a:pt x="30" y="39"/>
                    <a:pt x="34" y="35"/>
                    <a:pt x="38" y="35"/>
                  </a:cubicBezTo>
                  <a:cubicBezTo>
                    <a:pt x="42" y="35"/>
                    <a:pt x="46" y="39"/>
                    <a:pt x="46" y="43"/>
                  </a:cubicBezTo>
                  <a:cubicBezTo>
                    <a:pt x="46" y="47"/>
                    <a:pt x="42" y="51"/>
                    <a:pt x="38" y="51"/>
                  </a:cubicBezTo>
                  <a:close/>
                  <a:moveTo>
                    <a:pt x="65" y="51"/>
                  </a:moveTo>
                  <a:cubicBezTo>
                    <a:pt x="61" y="51"/>
                    <a:pt x="57" y="47"/>
                    <a:pt x="57" y="43"/>
                  </a:cubicBezTo>
                  <a:cubicBezTo>
                    <a:pt x="57" y="39"/>
                    <a:pt x="61" y="35"/>
                    <a:pt x="65" y="35"/>
                  </a:cubicBezTo>
                  <a:cubicBezTo>
                    <a:pt x="69" y="35"/>
                    <a:pt x="73" y="39"/>
                    <a:pt x="73" y="43"/>
                  </a:cubicBezTo>
                  <a:cubicBezTo>
                    <a:pt x="73" y="47"/>
                    <a:pt x="69" y="51"/>
                    <a:pt x="65" y="51"/>
                  </a:cubicBezTo>
                  <a:close/>
                  <a:moveTo>
                    <a:pt x="92" y="51"/>
                  </a:moveTo>
                  <a:cubicBezTo>
                    <a:pt x="88" y="51"/>
                    <a:pt x="85" y="47"/>
                    <a:pt x="85" y="43"/>
                  </a:cubicBezTo>
                  <a:cubicBezTo>
                    <a:pt x="85" y="39"/>
                    <a:pt x="88" y="35"/>
                    <a:pt x="92" y="35"/>
                  </a:cubicBezTo>
                  <a:cubicBezTo>
                    <a:pt x="97" y="35"/>
                    <a:pt x="100" y="39"/>
                    <a:pt x="100" y="43"/>
                  </a:cubicBezTo>
                  <a:cubicBezTo>
                    <a:pt x="100" y="47"/>
                    <a:pt x="97" y="51"/>
                    <a:pt x="92"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63" name="Freeform 244">
              <a:extLst>
                <a:ext uri="{FF2B5EF4-FFF2-40B4-BE49-F238E27FC236}">
                  <a16:creationId xmlns:a16="http://schemas.microsoft.com/office/drawing/2014/main" id="{79CEBA0A-453F-4F82-BFD9-A7F39A61E9D9}"/>
                </a:ext>
              </a:extLst>
            </p:cNvPr>
            <p:cNvSpPr>
              <a:spLocks noEditPoints="1"/>
            </p:cNvSpPr>
            <p:nvPr/>
          </p:nvSpPr>
          <p:spPr bwMode="auto">
            <a:xfrm rot="18900000">
              <a:off x="3834605" y="6624957"/>
              <a:ext cx="502731" cy="338533"/>
            </a:xfrm>
            <a:custGeom>
              <a:avLst/>
              <a:gdLst>
                <a:gd name="T0" fmla="*/ 87 w 131"/>
                <a:gd name="T1" fmla="*/ 0 h 88"/>
                <a:gd name="T2" fmla="*/ 43 w 131"/>
                <a:gd name="T3" fmla="*/ 0 h 88"/>
                <a:gd name="T4" fmla="*/ 0 w 131"/>
                <a:gd name="T5" fmla="*/ 44 h 88"/>
                <a:gd name="T6" fmla="*/ 0 w 131"/>
                <a:gd name="T7" fmla="*/ 44 h 88"/>
                <a:gd name="T8" fmla="*/ 43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6 w 131"/>
                <a:gd name="T25" fmla="*/ 44 h 88"/>
                <a:gd name="T26" fmla="*/ 38 w 131"/>
                <a:gd name="T27" fmla="*/ 52 h 88"/>
                <a:gd name="T28" fmla="*/ 65 w 131"/>
                <a:gd name="T29" fmla="*/ 52 h 88"/>
                <a:gd name="T30" fmla="*/ 57 w 131"/>
                <a:gd name="T31" fmla="*/ 44 h 88"/>
                <a:gd name="T32" fmla="*/ 65 w 131"/>
                <a:gd name="T33" fmla="*/ 36 h 88"/>
                <a:gd name="T34" fmla="*/ 73 w 131"/>
                <a:gd name="T35" fmla="*/ 44 h 88"/>
                <a:gd name="T36" fmla="*/ 65 w 131"/>
                <a:gd name="T37" fmla="*/ 52 h 88"/>
                <a:gd name="T38" fmla="*/ 93 w 131"/>
                <a:gd name="T39" fmla="*/ 52 h 88"/>
                <a:gd name="T40" fmla="*/ 85 w 131"/>
                <a:gd name="T41" fmla="*/ 44 h 88"/>
                <a:gd name="T42" fmla="*/ 93 w 131"/>
                <a:gd name="T43" fmla="*/ 36 h 88"/>
                <a:gd name="T44" fmla="*/ 100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3" y="0"/>
                    <a:pt x="43" y="0"/>
                    <a:pt x="43" y="0"/>
                  </a:cubicBezTo>
                  <a:cubicBezTo>
                    <a:pt x="19" y="0"/>
                    <a:pt x="0" y="20"/>
                    <a:pt x="0" y="44"/>
                  </a:cubicBezTo>
                  <a:cubicBezTo>
                    <a:pt x="0" y="44"/>
                    <a:pt x="0" y="44"/>
                    <a:pt x="0" y="44"/>
                  </a:cubicBezTo>
                  <a:cubicBezTo>
                    <a:pt x="0" y="68"/>
                    <a:pt x="19" y="88"/>
                    <a:pt x="43" y="88"/>
                  </a:cubicBezTo>
                  <a:cubicBezTo>
                    <a:pt x="87" y="88"/>
                    <a:pt x="87" y="88"/>
                    <a:pt x="87" y="88"/>
                  </a:cubicBezTo>
                  <a:cubicBezTo>
                    <a:pt x="111" y="88"/>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7" y="48"/>
                    <a:pt x="57" y="44"/>
                  </a:cubicBezTo>
                  <a:cubicBezTo>
                    <a:pt x="57" y="40"/>
                    <a:pt x="61" y="36"/>
                    <a:pt x="65" y="36"/>
                  </a:cubicBezTo>
                  <a:cubicBezTo>
                    <a:pt x="69" y="36"/>
                    <a:pt x="73" y="40"/>
                    <a:pt x="73" y="44"/>
                  </a:cubicBezTo>
                  <a:cubicBezTo>
                    <a:pt x="73" y="48"/>
                    <a:pt x="69" y="52"/>
                    <a:pt x="65" y="52"/>
                  </a:cubicBezTo>
                  <a:close/>
                  <a:moveTo>
                    <a:pt x="93" y="52"/>
                  </a:moveTo>
                  <a:cubicBezTo>
                    <a:pt x="88" y="52"/>
                    <a:pt x="85" y="48"/>
                    <a:pt x="85" y="44"/>
                  </a:cubicBezTo>
                  <a:cubicBezTo>
                    <a:pt x="85" y="40"/>
                    <a:pt x="88" y="36"/>
                    <a:pt x="93" y="36"/>
                  </a:cubicBezTo>
                  <a:cubicBezTo>
                    <a:pt x="97" y="36"/>
                    <a:pt x="100" y="40"/>
                    <a:pt x="100" y="44"/>
                  </a:cubicBezTo>
                  <a:cubicBezTo>
                    <a:pt x="100"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64" name="Freeform 245">
              <a:extLst>
                <a:ext uri="{FF2B5EF4-FFF2-40B4-BE49-F238E27FC236}">
                  <a16:creationId xmlns:a16="http://schemas.microsoft.com/office/drawing/2014/main" id="{A8A2F6FA-F707-444D-A6B8-CA2F233ED368}"/>
                </a:ext>
              </a:extLst>
            </p:cNvPr>
            <p:cNvSpPr>
              <a:spLocks noEditPoints="1"/>
            </p:cNvSpPr>
            <p:nvPr/>
          </p:nvSpPr>
          <p:spPr bwMode="auto">
            <a:xfrm rot="18900000">
              <a:off x="4701815" y="5757747"/>
              <a:ext cx="502731" cy="338533"/>
            </a:xfrm>
            <a:custGeom>
              <a:avLst/>
              <a:gdLst>
                <a:gd name="T0" fmla="*/ 88 w 131"/>
                <a:gd name="T1" fmla="*/ 0 h 88"/>
                <a:gd name="T2" fmla="*/ 44 w 131"/>
                <a:gd name="T3" fmla="*/ 0 h 88"/>
                <a:gd name="T4" fmla="*/ 0 w 131"/>
                <a:gd name="T5" fmla="*/ 44 h 88"/>
                <a:gd name="T6" fmla="*/ 0 w 131"/>
                <a:gd name="T7" fmla="*/ 44 h 88"/>
                <a:gd name="T8" fmla="*/ 44 w 131"/>
                <a:gd name="T9" fmla="*/ 88 h 88"/>
                <a:gd name="T10" fmla="*/ 88 w 131"/>
                <a:gd name="T11" fmla="*/ 88 h 88"/>
                <a:gd name="T12" fmla="*/ 131 w 131"/>
                <a:gd name="T13" fmla="*/ 44 h 88"/>
                <a:gd name="T14" fmla="*/ 131 w 131"/>
                <a:gd name="T15" fmla="*/ 44 h 88"/>
                <a:gd name="T16" fmla="*/ 88 w 131"/>
                <a:gd name="T17" fmla="*/ 0 h 88"/>
                <a:gd name="T18" fmla="*/ 38 w 131"/>
                <a:gd name="T19" fmla="*/ 52 h 88"/>
                <a:gd name="T20" fmla="*/ 31 w 131"/>
                <a:gd name="T21" fmla="*/ 44 h 88"/>
                <a:gd name="T22" fmla="*/ 38 w 131"/>
                <a:gd name="T23" fmla="*/ 36 h 88"/>
                <a:gd name="T24" fmla="*/ 46 w 131"/>
                <a:gd name="T25" fmla="*/ 44 h 88"/>
                <a:gd name="T26" fmla="*/ 38 w 131"/>
                <a:gd name="T27" fmla="*/ 52 h 88"/>
                <a:gd name="T28" fmla="*/ 66 w 131"/>
                <a:gd name="T29" fmla="*/ 52 h 88"/>
                <a:gd name="T30" fmla="*/ 58 w 131"/>
                <a:gd name="T31" fmla="*/ 44 h 88"/>
                <a:gd name="T32" fmla="*/ 66 w 131"/>
                <a:gd name="T33" fmla="*/ 36 h 88"/>
                <a:gd name="T34" fmla="*/ 74 w 131"/>
                <a:gd name="T35" fmla="*/ 44 h 88"/>
                <a:gd name="T36" fmla="*/ 66 w 131"/>
                <a:gd name="T37" fmla="*/ 52 h 88"/>
                <a:gd name="T38" fmla="*/ 93 w 131"/>
                <a:gd name="T39" fmla="*/ 52 h 88"/>
                <a:gd name="T40" fmla="*/ 85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8" y="0"/>
                  </a:moveTo>
                  <a:cubicBezTo>
                    <a:pt x="44" y="0"/>
                    <a:pt x="44" y="0"/>
                    <a:pt x="44" y="0"/>
                  </a:cubicBezTo>
                  <a:cubicBezTo>
                    <a:pt x="20" y="0"/>
                    <a:pt x="0" y="20"/>
                    <a:pt x="0" y="44"/>
                  </a:cubicBezTo>
                  <a:cubicBezTo>
                    <a:pt x="0" y="44"/>
                    <a:pt x="0" y="44"/>
                    <a:pt x="0" y="44"/>
                  </a:cubicBezTo>
                  <a:cubicBezTo>
                    <a:pt x="0" y="68"/>
                    <a:pt x="20" y="88"/>
                    <a:pt x="44" y="88"/>
                  </a:cubicBezTo>
                  <a:cubicBezTo>
                    <a:pt x="88" y="88"/>
                    <a:pt x="88" y="88"/>
                    <a:pt x="88" y="88"/>
                  </a:cubicBezTo>
                  <a:cubicBezTo>
                    <a:pt x="112" y="88"/>
                    <a:pt x="131" y="68"/>
                    <a:pt x="131" y="44"/>
                  </a:cubicBezTo>
                  <a:cubicBezTo>
                    <a:pt x="131" y="44"/>
                    <a:pt x="131" y="44"/>
                    <a:pt x="131" y="44"/>
                  </a:cubicBezTo>
                  <a:cubicBezTo>
                    <a:pt x="131" y="20"/>
                    <a:pt x="112" y="0"/>
                    <a:pt x="88" y="0"/>
                  </a:cubicBezTo>
                  <a:close/>
                  <a:moveTo>
                    <a:pt x="38" y="52"/>
                  </a:moveTo>
                  <a:cubicBezTo>
                    <a:pt x="34" y="52"/>
                    <a:pt x="31" y="48"/>
                    <a:pt x="31" y="44"/>
                  </a:cubicBezTo>
                  <a:cubicBezTo>
                    <a:pt x="31" y="40"/>
                    <a:pt x="34" y="36"/>
                    <a:pt x="38" y="36"/>
                  </a:cubicBezTo>
                  <a:cubicBezTo>
                    <a:pt x="43" y="36"/>
                    <a:pt x="46" y="40"/>
                    <a:pt x="46" y="44"/>
                  </a:cubicBezTo>
                  <a:cubicBezTo>
                    <a:pt x="46" y="48"/>
                    <a:pt x="43" y="52"/>
                    <a:pt x="38" y="52"/>
                  </a:cubicBezTo>
                  <a:close/>
                  <a:moveTo>
                    <a:pt x="66" y="52"/>
                  </a:moveTo>
                  <a:cubicBezTo>
                    <a:pt x="62" y="52"/>
                    <a:pt x="58" y="48"/>
                    <a:pt x="58" y="44"/>
                  </a:cubicBezTo>
                  <a:cubicBezTo>
                    <a:pt x="58" y="40"/>
                    <a:pt x="62" y="36"/>
                    <a:pt x="66" y="36"/>
                  </a:cubicBezTo>
                  <a:cubicBezTo>
                    <a:pt x="70" y="36"/>
                    <a:pt x="74" y="40"/>
                    <a:pt x="74" y="44"/>
                  </a:cubicBezTo>
                  <a:cubicBezTo>
                    <a:pt x="74" y="48"/>
                    <a:pt x="70" y="52"/>
                    <a:pt x="66"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65" name="Freeform 246">
              <a:extLst>
                <a:ext uri="{FF2B5EF4-FFF2-40B4-BE49-F238E27FC236}">
                  <a16:creationId xmlns:a16="http://schemas.microsoft.com/office/drawing/2014/main" id="{CA792402-5F35-4F2A-9926-53315FAF8104}"/>
                </a:ext>
              </a:extLst>
            </p:cNvPr>
            <p:cNvSpPr>
              <a:spLocks noEditPoints="1"/>
            </p:cNvSpPr>
            <p:nvPr/>
          </p:nvSpPr>
          <p:spPr bwMode="auto">
            <a:xfrm rot="18900000">
              <a:off x="5571892" y="4887670"/>
              <a:ext cx="502731" cy="338533"/>
            </a:xfrm>
            <a:custGeom>
              <a:avLst/>
              <a:gdLst>
                <a:gd name="T0" fmla="*/ 87 w 131"/>
                <a:gd name="T1" fmla="*/ 0 h 88"/>
                <a:gd name="T2" fmla="*/ 44 w 131"/>
                <a:gd name="T3" fmla="*/ 0 h 88"/>
                <a:gd name="T4" fmla="*/ 0 w 131"/>
                <a:gd name="T5" fmla="*/ 44 h 88"/>
                <a:gd name="T6" fmla="*/ 0 w 131"/>
                <a:gd name="T7" fmla="*/ 44 h 88"/>
                <a:gd name="T8" fmla="*/ 44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6 w 131"/>
                <a:gd name="T25" fmla="*/ 44 h 88"/>
                <a:gd name="T26" fmla="*/ 38 w 131"/>
                <a:gd name="T27" fmla="*/ 52 h 88"/>
                <a:gd name="T28" fmla="*/ 65 w 131"/>
                <a:gd name="T29" fmla="*/ 52 h 88"/>
                <a:gd name="T30" fmla="*/ 58 w 131"/>
                <a:gd name="T31" fmla="*/ 44 h 88"/>
                <a:gd name="T32" fmla="*/ 65 w 131"/>
                <a:gd name="T33" fmla="*/ 36 h 88"/>
                <a:gd name="T34" fmla="*/ 73 w 131"/>
                <a:gd name="T35" fmla="*/ 44 h 88"/>
                <a:gd name="T36" fmla="*/ 65 w 131"/>
                <a:gd name="T37" fmla="*/ 52 h 88"/>
                <a:gd name="T38" fmla="*/ 93 w 131"/>
                <a:gd name="T39" fmla="*/ 52 h 88"/>
                <a:gd name="T40" fmla="*/ 85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4" y="0"/>
                    <a:pt x="44" y="0"/>
                    <a:pt x="44" y="0"/>
                  </a:cubicBezTo>
                  <a:cubicBezTo>
                    <a:pt x="20" y="0"/>
                    <a:pt x="0" y="20"/>
                    <a:pt x="0" y="44"/>
                  </a:cubicBezTo>
                  <a:cubicBezTo>
                    <a:pt x="0" y="44"/>
                    <a:pt x="0" y="44"/>
                    <a:pt x="0" y="44"/>
                  </a:cubicBezTo>
                  <a:cubicBezTo>
                    <a:pt x="0" y="68"/>
                    <a:pt x="20" y="88"/>
                    <a:pt x="44" y="88"/>
                  </a:cubicBezTo>
                  <a:cubicBezTo>
                    <a:pt x="87" y="88"/>
                    <a:pt x="87" y="88"/>
                    <a:pt x="87" y="88"/>
                  </a:cubicBezTo>
                  <a:cubicBezTo>
                    <a:pt x="111" y="88"/>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8" y="48"/>
                    <a:pt x="58" y="44"/>
                  </a:cubicBezTo>
                  <a:cubicBezTo>
                    <a:pt x="58" y="40"/>
                    <a:pt x="61" y="36"/>
                    <a:pt x="65" y="36"/>
                  </a:cubicBezTo>
                  <a:cubicBezTo>
                    <a:pt x="70" y="36"/>
                    <a:pt x="73" y="40"/>
                    <a:pt x="73" y="44"/>
                  </a:cubicBezTo>
                  <a:cubicBezTo>
                    <a:pt x="73" y="48"/>
                    <a:pt x="70" y="52"/>
                    <a:pt x="65"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66" name="Freeform 247">
              <a:extLst>
                <a:ext uri="{FF2B5EF4-FFF2-40B4-BE49-F238E27FC236}">
                  <a16:creationId xmlns:a16="http://schemas.microsoft.com/office/drawing/2014/main" id="{C9651934-169E-4446-AE59-FCD7C4230DF7}"/>
                </a:ext>
              </a:extLst>
            </p:cNvPr>
            <p:cNvSpPr>
              <a:spLocks noEditPoints="1"/>
            </p:cNvSpPr>
            <p:nvPr/>
          </p:nvSpPr>
          <p:spPr bwMode="auto">
            <a:xfrm rot="18900000">
              <a:off x="6441969" y="4017593"/>
              <a:ext cx="502731" cy="338533"/>
            </a:xfrm>
            <a:custGeom>
              <a:avLst/>
              <a:gdLst>
                <a:gd name="T0" fmla="*/ 87 w 131"/>
                <a:gd name="T1" fmla="*/ 0 h 88"/>
                <a:gd name="T2" fmla="*/ 43 w 131"/>
                <a:gd name="T3" fmla="*/ 0 h 88"/>
                <a:gd name="T4" fmla="*/ 0 w 131"/>
                <a:gd name="T5" fmla="*/ 44 h 88"/>
                <a:gd name="T6" fmla="*/ 0 w 131"/>
                <a:gd name="T7" fmla="*/ 44 h 88"/>
                <a:gd name="T8" fmla="*/ 43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6 w 131"/>
                <a:gd name="T25" fmla="*/ 44 h 88"/>
                <a:gd name="T26" fmla="*/ 38 w 131"/>
                <a:gd name="T27" fmla="*/ 52 h 88"/>
                <a:gd name="T28" fmla="*/ 65 w 131"/>
                <a:gd name="T29" fmla="*/ 52 h 88"/>
                <a:gd name="T30" fmla="*/ 57 w 131"/>
                <a:gd name="T31" fmla="*/ 44 h 88"/>
                <a:gd name="T32" fmla="*/ 65 w 131"/>
                <a:gd name="T33" fmla="*/ 36 h 88"/>
                <a:gd name="T34" fmla="*/ 73 w 131"/>
                <a:gd name="T35" fmla="*/ 44 h 88"/>
                <a:gd name="T36" fmla="*/ 65 w 131"/>
                <a:gd name="T37" fmla="*/ 52 h 88"/>
                <a:gd name="T38" fmla="*/ 92 w 131"/>
                <a:gd name="T39" fmla="*/ 52 h 88"/>
                <a:gd name="T40" fmla="*/ 85 w 131"/>
                <a:gd name="T41" fmla="*/ 44 h 88"/>
                <a:gd name="T42" fmla="*/ 92 w 131"/>
                <a:gd name="T43" fmla="*/ 36 h 88"/>
                <a:gd name="T44" fmla="*/ 100 w 131"/>
                <a:gd name="T45" fmla="*/ 44 h 88"/>
                <a:gd name="T46" fmla="*/ 92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3" y="0"/>
                    <a:pt x="43" y="0"/>
                    <a:pt x="43" y="0"/>
                  </a:cubicBezTo>
                  <a:cubicBezTo>
                    <a:pt x="19" y="0"/>
                    <a:pt x="0" y="20"/>
                    <a:pt x="0" y="44"/>
                  </a:cubicBezTo>
                  <a:cubicBezTo>
                    <a:pt x="0" y="44"/>
                    <a:pt x="0" y="44"/>
                    <a:pt x="0" y="44"/>
                  </a:cubicBezTo>
                  <a:cubicBezTo>
                    <a:pt x="0" y="68"/>
                    <a:pt x="19" y="88"/>
                    <a:pt x="43" y="88"/>
                  </a:cubicBezTo>
                  <a:cubicBezTo>
                    <a:pt x="87" y="88"/>
                    <a:pt x="87" y="88"/>
                    <a:pt x="87" y="88"/>
                  </a:cubicBezTo>
                  <a:cubicBezTo>
                    <a:pt x="111" y="88"/>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7" y="48"/>
                    <a:pt x="57" y="44"/>
                  </a:cubicBezTo>
                  <a:cubicBezTo>
                    <a:pt x="57" y="40"/>
                    <a:pt x="61" y="36"/>
                    <a:pt x="65" y="36"/>
                  </a:cubicBezTo>
                  <a:cubicBezTo>
                    <a:pt x="69" y="36"/>
                    <a:pt x="73" y="40"/>
                    <a:pt x="73" y="44"/>
                  </a:cubicBezTo>
                  <a:cubicBezTo>
                    <a:pt x="73" y="48"/>
                    <a:pt x="69" y="52"/>
                    <a:pt x="65" y="52"/>
                  </a:cubicBezTo>
                  <a:close/>
                  <a:moveTo>
                    <a:pt x="92" y="52"/>
                  </a:moveTo>
                  <a:cubicBezTo>
                    <a:pt x="88" y="52"/>
                    <a:pt x="85" y="48"/>
                    <a:pt x="85" y="44"/>
                  </a:cubicBezTo>
                  <a:cubicBezTo>
                    <a:pt x="85" y="40"/>
                    <a:pt x="88" y="36"/>
                    <a:pt x="92" y="36"/>
                  </a:cubicBezTo>
                  <a:cubicBezTo>
                    <a:pt x="97" y="36"/>
                    <a:pt x="100" y="40"/>
                    <a:pt x="100" y="44"/>
                  </a:cubicBezTo>
                  <a:cubicBezTo>
                    <a:pt x="100" y="48"/>
                    <a:pt x="97" y="52"/>
                    <a:pt x="92"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67" name="Freeform 248">
              <a:extLst>
                <a:ext uri="{FF2B5EF4-FFF2-40B4-BE49-F238E27FC236}">
                  <a16:creationId xmlns:a16="http://schemas.microsoft.com/office/drawing/2014/main" id="{337C7F3F-5535-42CC-84FD-CB84CB1145B1}"/>
                </a:ext>
              </a:extLst>
            </p:cNvPr>
            <p:cNvSpPr>
              <a:spLocks noEditPoints="1"/>
            </p:cNvSpPr>
            <p:nvPr/>
          </p:nvSpPr>
          <p:spPr bwMode="auto">
            <a:xfrm rot="18900000">
              <a:off x="7309179" y="3150383"/>
              <a:ext cx="502731" cy="338533"/>
            </a:xfrm>
            <a:custGeom>
              <a:avLst/>
              <a:gdLst>
                <a:gd name="T0" fmla="*/ 88 w 131"/>
                <a:gd name="T1" fmla="*/ 0 h 88"/>
                <a:gd name="T2" fmla="*/ 44 w 131"/>
                <a:gd name="T3" fmla="*/ 0 h 88"/>
                <a:gd name="T4" fmla="*/ 0 w 131"/>
                <a:gd name="T5" fmla="*/ 44 h 88"/>
                <a:gd name="T6" fmla="*/ 0 w 131"/>
                <a:gd name="T7" fmla="*/ 44 h 88"/>
                <a:gd name="T8" fmla="*/ 44 w 131"/>
                <a:gd name="T9" fmla="*/ 88 h 88"/>
                <a:gd name="T10" fmla="*/ 88 w 131"/>
                <a:gd name="T11" fmla="*/ 88 h 88"/>
                <a:gd name="T12" fmla="*/ 131 w 131"/>
                <a:gd name="T13" fmla="*/ 44 h 88"/>
                <a:gd name="T14" fmla="*/ 131 w 131"/>
                <a:gd name="T15" fmla="*/ 44 h 88"/>
                <a:gd name="T16" fmla="*/ 88 w 131"/>
                <a:gd name="T17" fmla="*/ 0 h 88"/>
                <a:gd name="T18" fmla="*/ 38 w 131"/>
                <a:gd name="T19" fmla="*/ 52 h 88"/>
                <a:gd name="T20" fmla="*/ 31 w 131"/>
                <a:gd name="T21" fmla="*/ 44 h 88"/>
                <a:gd name="T22" fmla="*/ 38 w 131"/>
                <a:gd name="T23" fmla="*/ 36 h 88"/>
                <a:gd name="T24" fmla="*/ 46 w 131"/>
                <a:gd name="T25" fmla="*/ 44 h 88"/>
                <a:gd name="T26" fmla="*/ 38 w 131"/>
                <a:gd name="T27" fmla="*/ 52 h 88"/>
                <a:gd name="T28" fmla="*/ 66 w 131"/>
                <a:gd name="T29" fmla="*/ 52 h 88"/>
                <a:gd name="T30" fmla="*/ 58 w 131"/>
                <a:gd name="T31" fmla="*/ 44 h 88"/>
                <a:gd name="T32" fmla="*/ 66 w 131"/>
                <a:gd name="T33" fmla="*/ 36 h 88"/>
                <a:gd name="T34" fmla="*/ 74 w 131"/>
                <a:gd name="T35" fmla="*/ 44 h 88"/>
                <a:gd name="T36" fmla="*/ 66 w 131"/>
                <a:gd name="T37" fmla="*/ 52 h 88"/>
                <a:gd name="T38" fmla="*/ 93 w 131"/>
                <a:gd name="T39" fmla="*/ 52 h 88"/>
                <a:gd name="T40" fmla="*/ 85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8" y="0"/>
                  </a:moveTo>
                  <a:cubicBezTo>
                    <a:pt x="44" y="0"/>
                    <a:pt x="44" y="0"/>
                    <a:pt x="44" y="0"/>
                  </a:cubicBezTo>
                  <a:cubicBezTo>
                    <a:pt x="20" y="0"/>
                    <a:pt x="0" y="20"/>
                    <a:pt x="0" y="44"/>
                  </a:cubicBezTo>
                  <a:cubicBezTo>
                    <a:pt x="0" y="44"/>
                    <a:pt x="0" y="44"/>
                    <a:pt x="0" y="44"/>
                  </a:cubicBezTo>
                  <a:cubicBezTo>
                    <a:pt x="0" y="68"/>
                    <a:pt x="20" y="88"/>
                    <a:pt x="44" y="88"/>
                  </a:cubicBezTo>
                  <a:cubicBezTo>
                    <a:pt x="88" y="88"/>
                    <a:pt x="88" y="88"/>
                    <a:pt x="88" y="88"/>
                  </a:cubicBezTo>
                  <a:cubicBezTo>
                    <a:pt x="112" y="88"/>
                    <a:pt x="131" y="68"/>
                    <a:pt x="131" y="44"/>
                  </a:cubicBezTo>
                  <a:cubicBezTo>
                    <a:pt x="131" y="44"/>
                    <a:pt x="131" y="44"/>
                    <a:pt x="131" y="44"/>
                  </a:cubicBezTo>
                  <a:cubicBezTo>
                    <a:pt x="131" y="20"/>
                    <a:pt x="112" y="0"/>
                    <a:pt x="88" y="0"/>
                  </a:cubicBezTo>
                  <a:close/>
                  <a:moveTo>
                    <a:pt x="38" y="52"/>
                  </a:moveTo>
                  <a:cubicBezTo>
                    <a:pt x="34" y="52"/>
                    <a:pt x="31" y="48"/>
                    <a:pt x="31" y="44"/>
                  </a:cubicBezTo>
                  <a:cubicBezTo>
                    <a:pt x="31" y="40"/>
                    <a:pt x="34" y="36"/>
                    <a:pt x="38" y="36"/>
                  </a:cubicBezTo>
                  <a:cubicBezTo>
                    <a:pt x="43" y="36"/>
                    <a:pt x="46" y="40"/>
                    <a:pt x="46" y="44"/>
                  </a:cubicBezTo>
                  <a:cubicBezTo>
                    <a:pt x="46" y="48"/>
                    <a:pt x="43" y="52"/>
                    <a:pt x="38" y="52"/>
                  </a:cubicBezTo>
                  <a:close/>
                  <a:moveTo>
                    <a:pt x="66" y="52"/>
                  </a:moveTo>
                  <a:cubicBezTo>
                    <a:pt x="62" y="52"/>
                    <a:pt x="58" y="48"/>
                    <a:pt x="58" y="44"/>
                  </a:cubicBezTo>
                  <a:cubicBezTo>
                    <a:pt x="58" y="40"/>
                    <a:pt x="62" y="36"/>
                    <a:pt x="66" y="36"/>
                  </a:cubicBezTo>
                  <a:cubicBezTo>
                    <a:pt x="70" y="36"/>
                    <a:pt x="74" y="40"/>
                    <a:pt x="74" y="44"/>
                  </a:cubicBezTo>
                  <a:cubicBezTo>
                    <a:pt x="74" y="48"/>
                    <a:pt x="70" y="52"/>
                    <a:pt x="66"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68" name="Freeform 249">
              <a:extLst>
                <a:ext uri="{FF2B5EF4-FFF2-40B4-BE49-F238E27FC236}">
                  <a16:creationId xmlns:a16="http://schemas.microsoft.com/office/drawing/2014/main" id="{5C309C8D-77A5-4E7C-9599-34ED88AFA2BD}"/>
                </a:ext>
              </a:extLst>
            </p:cNvPr>
            <p:cNvSpPr>
              <a:spLocks noEditPoints="1"/>
            </p:cNvSpPr>
            <p:nvPr/>
          </p:nvSpPr>
          <p:spPr bwMode="auto">
            <a:xfrm rot="18900000">
              <a:off x="8179256" y="2280306"/>
              <a:ext cx="502731" cy="338533"/>
            </a:xfrm>
            <a:custGeom>
              <a:avLst/>
              <a:gdLst>
                <a:gd name="T0" fmla="*/ 87 w 131"/>
                <a:gd name="T1" fmla="*/ 0 h 88"/>
                <a:gd name="T2" fmla="*/ 44 w 131"/>
                <a:gd name="T3" fmla="*/ 0 h 88"/>
                <a:gd name="T4" fmla="*/ 0 w 131"/>
                <a:gd name="T5" fmla="*/ 44 h 88"/>
                <a:gd name="T6" fmla="*/ 0 w 131"/>
                <a:gd name="T7" fmla="*/ 44 h 88"/>
                <a:gd name="T8" fmla="*/ 44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6 w 131"/>
                <a:gd name="T25" fmla="*/ 44 h 88"/>
                <a:gd name="T26" fmla="*/ 38 w 131"/>
                <a:gd name="T27" fmla="*/ 52 h 88"/>
                <a:gd name="T28" fmla="*/ 65 w 131"/>
                <a:gd name="T29" fmla="*/ 52 h 88"/>
                <a:gd name="T30" fmla="*/ 58 w 131"/>
                <a:gd name="T31" fmla="*/ 44 h 88"/>
                <a:gd name="T32" fmla="*/ 65 w 131"/>
                <a:gd name="T33" fmla="*/ 36 h 88"/>
                <a:gd name="T34" fmla="*/ 73 w 131"/>
                <a:gd name="T35" fmla="*/ 44 h 88"/>
                <a:gd name="T36" fmla="*/ 65 w 131"/>
                <a:gd name="T37" fmla="*/ 52 h 88"/>
                <a:gd name="T38" fmla="*/ 93 w 131"/>
                <a:gd name="T39" fmla="*/ 52 h 88"/>
                <a:gd name="T40" fmla="*/ 85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4" y="0"/>
                    <a:pt x="44" y="0"/>
                    <a:pt x="44" y="0"/>
                  </a:cubicBezTo>
                  <a:cubicBezTo>
                    <a:pt x="19" y="0"/>
                    <a:pt x="0" y="20"/>
                    <a:pt x="0" y="44"/>
                  </a:cubicBezTo>
                  <a:cubicBezTo>
                    <a:pt x="0" y="44"/>
                    <a:pt x="0" y="44"/>
                    <a:pt x="0" y="44"/>
                  </a:cubicBezTo>
                  <a:cubicBezTo>
                    <a:pt x="0" y="68"/>
                    <a:pt x="19" y="88"/>
                    <a:pt x="44" y="88"/>
                  </a:cubicBezTo>
                  <a:cubicBezTo>
                    <a:pt x="87" y="88"/>
                    <a:pt x="87" y="88"/>
                    <a:pt x="87" y="88"/>
                  </a:cubicBezTo>
                  <a:cubicBezTo>
                    <a:pt x="111" y="88"/>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8" y="48"/>
                    <a:pt x="58" y="44"/>
                  </a:cubicBezTo>
                  <a:cubicBezTo>
                    <a:pt x="58" y="40"/>
                    <a:pt x="61" y="36"/>
                    <a:pt x="65" y="36"/>
                  </a:cubicBezTo>
                  <a:cubicBezTo>
                    <a:pt x="70" y="36"/>
                    <a:pt x="73" y="40"/>
                    <a:pt x="73" y="44"/>
                  </a:cubicBezTo>
                  <a:cubicBezTo>
                    <a:pt x="73" y="48"/>
                    <a:pt x="70" y="52"/>
                    <a:pt x="65"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69" name="Freeform 250">
              <a:extLst>
                <a:ext uri="{FF2B5EF4-FFF2-40B4-BE49-F238E27FC236}">
                  <a16:creationId xmlns:a16="http://schemas.microsoft.com/office/drawing/2014/main" id="{75114D16-68DF-4045-88A4-4080FABE255D}"/>
                </a:ext>
              </a:extLst>
            </p:cNvPr>
            <p:cNvSpPr>
              <a:spLocks noEditPoints="1"/>
            </p:cNvSpPr>
            <p:nvPr/>
          </p:nvSpPr>
          <p:spPr bwMode="auto">
            <a:xfrm rot="18900000">
              <a:off x="9049333" y="1410229"/>
              <a:ext cx="502731" cy="338533"/>
            </a:xfrm>
            <a:custGeom>
              <a:avLst/>
              <a:gdLst>
                <a:gd name="T0" fmla="*/ 87 w 131"/>
                <a:gd name="T1" fmla="*/ 0 h 88"/>
                <a:gd name="T2" fmla="*/ 43 w 131"/>
                <a:gd name="T3" fmla="*/ 0 h 88"/>
                <a:gd name="T4" fmla="*/ 0 w 131"/>
                <a:gd name="T5" fmla="*/ 44 h 88"/>
                <a:gd name="T6" fmla="*/ 0 w 131"/>
                <a:gd name="T7" fmla="*/ 44 h 88"/>
                <a:gd name="T8" fmla="*/ 43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5 w 131"/>
                <a:gd name="T25" fmla="*/ 44 h 88"/>
                <a:gd name="T26" fmla="*/ 38 w 131"/>
                <a:gd name="T27" fmla="*/ 52 h 88"/>
                <a:gd name="T28" fmla="*/ 65 w 131"/>
                <a:gd name="T29" fmla="*/ 52 h 88"/>
                <a:gd name="T30" fmla="*/ 57 w 131"/>
                <a:gd name="T31" fmla="*/ 44 h 88"/>
                <a:gd name="T32" fmla="*/ 65 w 131"/>
                <a:gd name="T33" fmla="*/ 36 h 88"/>
                <a:gd name="T34" fmla="*/ 73 w 131"/>
                <a:gd name="T35" fmla="*/ 44 h 88"/>
                <a:gd name="T36" fmla="*/ 65 w 131"/>
                <a:gd name="T37" fmla="*/ 52 h 88"/>
                <a:gd name="T38" fmla="*/ 92 w 131"/>
                <a:gd name="T39" fmla="*/ 52 h 88"/>
                <a:gd name="T40" fmla="*/ 85 w 131"/>
                <a:gd name="T41" fmla="*/ 44 h 88"/>
                <a:gd name="T42" fmla="*/ 92 w 131"/>
                <a:gd name="T43" fmla="*/ 36 h 88"/>
                <a:gd name="T44" fmla="*/ 100 w 131"/>
                <a:gd name="T45" fmla="*/ 44 h 88"/>
                <a:gd name="T46" fmla="*/ 92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3" y="0"/>
                    <a:pt x="43" y="0"/>
                    <a:pt x="43" y="0"/>
                  </a:cubicBezTo>
                  <a:cubicBezTo>
                    <a:pt x="19" y="0"/>
                    <a:pt x="0" y="20"/>
                    <a:pt x="0" y="44"/>
                  </a:cubicBezTo>
                  <a:cubicBezTo>
                    <a:pt x="0" y="44"/>
                    <a:pt x="0" y="44"/>
                    <a:pt x="0" y="44"/>
                  </a:cubicBezTo>
                  <a:cubicBezTo>
                    <a:pt x="0" y="68"/>
                    <a:pt x="19" y="88"/>
                    <a:pt x="43" y="88"/>
                  </a:cubicBezTo>
                  <a:cubicBezTo>
                    <a:pt x="87" y="88"/>
                    <a:pt x="87" y="88"/>
                    <a:pt x="87" y="88"/>
                  </a:cubicBezTo>
                  <a:cubicBezTo>
                    <a:pt x="111" y="88"/>
                    <a:pt x="131" y="68"/>
                    <a:pt x="131" y="44"/>
                  </a:cubicBezTo>
                  <a:cubicBezTo>
                    <a:pt x="131" y="44"/>
                    <a:pt x="131" y="44"/>
                    <a:pt x="131" y="44"/>
                  </a:cubicBezTo>
                  <a:cubicBezTo>
                    <a:pt x="131" y="20"/>
                    <a:pt x="111" y="0"/>
                    <a:pt x="87" y="0"/>
                  </a:cubicBezTo>
                  <a:close/>
                  <a:moveTo>
                    <a:pt x="38" y="52"/>
                  </a:moveTo>
                  <a:cubicBezTo>
                    <a:pt x="33" y="52"/>
                    <a:pt x="30" y="48"/>
                    <a:pt x="30" y="44"/>
                  </a:cubicBezTo>
                  <a:cubicBezTo>
                    <a:pt x="30" y="40"/>
                    <a:pt x="33" y="36"/>
                    <a:pt x="38" y="36"/>
                  </a:cubicBezTo>
                  <a:cubicBezTo>
                    <a:pt x="42" y="36"/>
                    <a:pt x="45" y="40"/>
                    <a:pt x="45" y="44"/>
                  </a:cubicBezTo>
                  <a:cubicBezTo>
                    <a:pt x="45" y="48"/>
                    <a:pt x="42" y="52"/>
                    <a:pt x="38" y="52"/>
                  </a:cubicBezTo>
                  <a:close/>
                  <a:moveTo>
                    <a:pt x="65" y="52"/>
                  </a:moveTo>
                  <a:cubicBezTo>
                    <a:pt x="61" y="52"/>
                    <a:pt x="57" y="48"/>
                    <a:pt x="57" y="44"/>
                  </a:cubicBezTo>
                  <a:cubicBezTo>
                    <a:pt x="57" y="40"/>
                    <a:pt x="61" y="36"/>
                    <a:pt x="65" y="36"/>
                  </a:cubicBezTo>
                  <a:cubicBezTo>
                    <a:pt x="69" y="36"/>
                    <a:pt x="73" y="40"/>
                    <a:pt x="73" y="44"/>
                  </a:cubicBezTo>
                  <a:cubicBezTo>
                    <a:pt x="73" y="48"/>
                    <a:pt x="69" y="52"/>
                    <a:pt x="65" y="52"/>
                  </a:cubicBezTo>
                  <a:close/>
                  <a:moveTo>
                    <a:pt x="92" y="52"/>
                  </a:moveTo>
                  <a:cubicBezTo>
                    <a:pt x="88" y="52"/>
                    <a:pt x="85" y="48"/>
                    <a:pt x="85" y="44"/>
                  </a:cubicBezTo>
                  <a:cubicBezTo>
                    <a:pt x="85" y="40"/>
                    <a:pt x="88" y="36"/>
                    <a:pt x="92" y="36"/>
                  </a:cubicBezTo>
                  <a:cubicBezTo>
                    <a:pt x="97" y="36"/>
                    <a:pt x="100" y="40"/>
                    <a:pt x="100" y="44"/>
                  </a:cubicBezTo>
                  <a:cubicBezTo>
                    <a:pt x="100" y="48"/>
                    <a:pt x="97" y="52"/>
                    <a:pt x="92"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0" name="Freeform 251">
              <a:extLst>
                <a:ext uri="{FF2B5EF4-FFF2-40B4-BE49-F238E27FC236}">
                  <a16:creationId xmlns:a16="http://schemas.microsoft.com/office/drawing/2014/main" id="{8E8EC076-08F5-4769-BA5D-7FE98B084E9F}"/>
                </a:ext>
              </a:extLst>
            </p:cNvPr>
            <p:cNvSpPr>
              <a:spLocks noEditPoints="1"/>
            </p:cNvSpPr>
            <p:nvPr/>
          </p:nvSpPr>
          <p:spPr bwMode="auto">
            <a:xfrm rot="18900000">
              <a:off x="9916543" y="543019"/>
              <a:ext cx="502731" cy="338533"/>
            </a:xfrm>
            <a:custGeom>
              <a:avLst/>
              <a:gdLst>
                <a:gd name="T0" fmla="*/ 88 w 131"/>
                <a:gd name="T1" fmla="*/ 0 h 88"/>
                <a:gd name="T2" fmla="*/ 44 w 131"/>
                <a:gd name="T3" fmla="*/ 0 h 88"/>
                <a:gd name="T4" fmla="*/ 0 w 131"/>
                <a:gd name="T5" fmla="*/ 44 h 88"/>
                <a:gd name="T6" fmla="*/ 0 w 131"/>
                <a:gd name="T7" fmla="*/ 44 h 88"/>
                <a:gd name="T8" fmla="*/ 44 w 131"/>
                <a:gd name="T9" fmla="*/ 88 h 88"/>
                <a:gd name="T10" fmla="*/ 88 w 131"/>
                <a:gd name="T11" fmla="*/ 88 h 88"/>
                <a:gd name="T12" fmla="*/ 131 w 131"/>
                <a:gd name="T13" fmla="*/ 44 h 88"/>
                <a:gd name="T14" fmla="*/ 131 w 131"/>
                <a:gd name="T15" fmla="*/ 44 h 88"/>
                <a:gd name="T16" fmla="*/ 88 w 131"/>
                <a:gd name="T17" fmla="*/ 0 h 88"/>
                <a:gd name="T18" fmla="*/ 38 w 131"/>
                <a:gd name="T19" fmla="*/ 52 h 88"/>
                <a:gd name="T20" fmla="*/ 31 w 131"/>
                <a:gd name="T21" fmla="*/ 44 h 88"/>
                <a:gd name="T22" fmla="*/ 38 w 131"/>
                <a:gd name="T23" fmla="*/ 36 h 88"/>
                <a:gd name="T24" fmla="*/ 46 w 131"/>
                <a:gd name="T25" fmla="*/ 44 h 88"/>
                <a:gd name="T26" fmla="*/ 38 w 131"/>
                <a:gd name="T27" fmla="*/ 52 h 88"/>
                <a:gd name="T28" fmla="*/ 66 w 131"/>
                <a:gd name="T29" fmla="*/ 52 h 88"/>
                <a:gd name="T30" fmla="*/ 58 w 131"/>
                <a:gd name="T31" fmla="*/ 44 h 88"/>
                <a:gd name="T32" fmla="*/ 66 w 131"/>
                <a:gd name="T33" fmla="*/ 36 h 88"/>
                <a:gd name="T34" fmla="*/ 73 w 131"/>
                <a:gd name="T35" fmla="*/ 44 h 88"/>
                <a:gd name="T36" fmla="*/ 66 w 131"/>
                <a:gd name="T37" fmla="*/ 52 h 88"/>
                <a:gd name="T38" fmla="*/ 93 w 131"/>
                <a:gd name="T39" fmla="*/ 52 h 88"/>
                <a:gd name="T40" fmla="*/ 85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8" y="0"/>
                  </a:moveTo>
                  <a:cubicBezTo>
                    <a:pt x="44" y="0"/>
                    <a:pt x="44" y="0"/>
                    <a:pt x="44" y="0"/>
                  </a:cubicBezTo>
                  <a:cubicBezTo>
                    <a:pt x="20" y="0"/>
                    <a:pt x="0" y="20"/>
                    <a:pt x="0" y="44"/>
                  </a:cubicBezTo>
                  <a:cubicBezTo>
                    <a:pt x="0" y="44"/>
                    <a:pt x="0" y="44"/>
                    <a:pt x="0" y="44"/>
                  </a:cubicBezTo>
                  <a:cubicBezTo>
                    <a:pt x="0" y="68"/>
                    <a:pt x="20" y="88"/>
                    <a:pt x="44" y="88"/>
                  </a:cubicBezTo>
                  <a:cubicBezTo>
                    <a:pt x="88" y="88"/>
                    <a:pt x="88" y="88"/>
                    <a:pt x="88" y="88"/>
                  </a:cubicBezTo>
                  <a:cubicBezTo>
                    <a:pt x="112" y="88"/>
                    <a:pt x="131" y="68"/>
                    <a:pt x="131" y="44"/>
                  </a:cubicBezTo>
                  <a:cubicBezTo>
                    <a:pt x="131" y="44"/>
                    <a:pt x="131" y="44"/>
                    <a:pt x="131" y="44"/>
                  </a:cubicBezTo>
                  <a:cubicBezTo>
                    <a:pt x="131" y="20"/>
                    <a:pt x="112" y="0"/>
                    <a:pt x="88" y="0"/>
                  </a:cubicBezTo>
                  <a:close/>
                  <a:moveTo>
                    <a:pt x="38" y="52"/>
                  </a:moveTo>
                  <a:cubicBezTo>
                    <a:pt x="34" y="52"/>
                    <a:pt x="31" y="48"/>
                    <a:pt x="31" y="44"/>
                  </a:cubicBezTo>
                  <a:cubicBezTo>
                    <a:pt x="31" y="40"/>
                    <a:pt x="34" y="36"/>
                    <a:pt x="38" y="36"/>
                  </a:cubicBezTo>
                  <a:cubicBezTo>
                    <a:pt x="43" y="36"/>
                    <a:pt x="46" y="40"/>
                    <a:pt x="46" y="44"/>
                  </a:cubicBezTo>
                  <a:cubicBezTo>
                    <a:pt x="46" y="48"/>
                    <a:pt x="43" y="52"/>
                    <a:pt x="38" y="52"/>
                  </a:cubicBezTo>
                  <a:close/>
                  <a:moveTo>
                    <a:pt x="66" y="52"/>
                  </a:moveTo>
                  <a:cubicBezTo>
                    <a:pt x="61" y="52"/>
                    <a:pt x="58" y="48"/>
                    <a:pt x="58" y="44"/>
                  </a:cubicBezTo>
                  <a:cubicBezTo>
                    <a:pt x="58" y="40"/>
                    <a:pt x="61" y="36"/>
                    <a:pt x="66" y="36"/>
                  </a:cubicBezTo>
                  <a:cubicBezTo>
                    <a:pt x="70" y="36"/>
                    <a:pt x="73" y="40"/>
                    <a:pt x="73" y="44"/>
                  </a:cubicBezTo>
                  <a:cubicBezTo>
                    <a:pt x="73" y="48"/>
                    <a:pt x="70" y="52"/>
                    <a:pt x="66"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1" name="Freeform 259">
              <a:extLst>
                <a:ext uri="{FF2B5EF4-FFF2-40B4-BE49-F238E27FC236}">
                  <a16:creationId xmlns:a16="http://schemas.microsoft.com/office/drawing/2014/main" id="{82EEB560-F4CB-4348-8C20-CD4E7395B518}"/>
                </a:ext>
              </a:extLst>
            </p:cNvPr>
            <p:cNvSpPr>
              <a:spLocks noEditPoints="1"/>
            </p:cNvSpPr>
            <p:nvPr/>
          </p:nvSpPr>
          <p:spPr bwMode="auto">
            <a:xfrm rot="18900000">
              <a:off x="4711849" y="6647052"/>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8 w 131"/>
                <a:gd name="T31" fmla="*/ 44 h 87"/>
                <a:gd name="T32" fmla="*/ 65 w 131"/>
                <a:gd name="T33" fmla="*/ 36 h 87"/>
                <a:gd name="T34" fmla="*/ 73 w 131"/>
                <a:gd name="T35" fmla="*/ 44 h 87"/>
                <a:gd name="T36" fmla="*/ 65 w 131"/>
                <a:gd name="T37" fmla="*/ 51 h 87"/>
                <a:gd name="T38" fmla="*/ 93 w 131"/>
                <a:gd name="T39" fmla="*/ 51 h 87"/>
                <a:gd name="T40" fmla="*/ 85 w 131"/>
                <a:gd name="T41" fmla="*/ 44 h 87"/>
                <a:gd name="T42" fmla="*/ 93 w 131"/>
                <a:gd name="T43" fmla="*/ 36 h 87"/>
                <a:gd name="T44" fmla="*/ 100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19"/>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19"/>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8" y="48"/>
                    <a:pt x="58" y="44"/>
                  </a:cubicBezTo>
                  <a:cubicBezTo>
                    <a:pt x="58" y="39"/>
                    <a:pt x="61" y="36"/>
                    <a:pt x="65" y="36"/>
                  </a:cubicBezTo>
                  <a:cubicBezTo>
                    <a:pt x="70" y="36"/>
                    <a:pt x="73" y="39"/>
                    <a:pt x="73" y="44"/>
                  </a:cubicBezTo>
                  <a:cubicBezTo>
                    <a:pt x="73" y="48"/>
                    <a:pt x="70" y="51"/>
                    <a:pt x="65" y="51"/>
                  </a:cubicBezTo>
                  <a:close/>
                  <a:moveTo>
                    <a:pt x="93" y="51"/>
                  </a:moveTo>
                  <a:cubicBezTo>
                    <a:pt x="88" y="51"/>
                    <a:pt x="85" y="48"/>
                    <a:pt x="85" y="44"/>
                  </a:cubicBezTo>
                  <a:cubicBezTo>
                    <a:pt x="85" y="39"/>
                    <a:pt x="88" y="36"/>
                    <a:pt x="93" y="36"/>
                  </a:cubicBezTo>
                  <a:cubicBezTo>
                    <a:pt x="97" y="36"/>
                    <a:pt x="100" y="39"/>
                    <a:pt x="100" y="44"/>
                  </a:cubicBezTo>
                  <a:cubicBezTo>
                    <a:pt x="100"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2" name="Freeform 260">
              <a:extLst>
                <a:ext uri="{FF2B5EF4-FFF2-40B4-BE49-F238E27FC236}">
                  <a16:creationId xmlns:a16="http://schemas.microsoft.com/office/drawing/2014/main" id="{5B50C249-FB29-4DF6-B45A-525013AAAC79}"/>
                </a:ext>
              </a:extLst>
            </p:cNvPr>
            <p:cNvSpPr>
              <a:spLocks noEditPoints="1"/>
            </p:cNvSpPr>
            <p:nvPr/>
          </p:nvSpPr>
          <p:spPr bwMode="auto">
            <a:xfrm rot="18900000">
              <a:off x="5579059" y="5779842"/>
              <a:ext cx="502731" cy="334478"/>
            </a:xfrm>
            <a:custGeom>
              <a:avLst/>
              <a:gdLst>
                <a:gd name="T0" fmla="*/ 88 w 131"/>
                <a:gd name="T1" fmla="*/ 0 h 87"/>
                <a:gd name="T2" fmla="*/ 44 w 131"/>
                <a:gd name="T3" fmla="*/ 0 h 87"/>
                <a:gd name="T4" fmla="*/ 0 w 131"/>
                <a:gd name="T5" fmla="*/ 44 h 87"/>
                <a:gd name="T6" fmla="*/ 0 w 131"/>
                <a:gd name="T7" fmla="*/ 44 h 87"/>
                <a:gd name="T8" fmla="*/ 44 w 131"/>
                <a:gd name="T9" fmla="*/ 87 h 87"/>
                <a:gd name="T10" fmla="*/ 88 w 131"/>
                <a:gd name="T11" fmla="*/ 87 h 87"/>
                <a:gd name="T12" fmla="*/ 131 w 131"/>
                <a:gd name="T13" fmla="*/ 44 h 87"/>
                <a:gd name="T14" fmla="*/ 131 w 131"/>
                <a:gd name="T15" fmla="*/ 44 h 87"/>
                <a:gd name="T16" fmla="*/ 88 w 131"/>
                <a:gd name="T17" fmla="*/ 0 h 87"/>
                <a:gd name="T18" fmla="*/ 39 w 131"/>
                <a:gd name="T19" fmla="*/ 51 h 87"/>
                <a:gd name="T20" fmla="*/ 31 w 131"/>
                <a:gd name="T21" fmla="*/ 44 h 87"/>
                <a:gd name="T22" fmla="*/ 39 w 131"/>
                <a:gd name="T23" fmla="*/ 36 h 87"/>
                <a:gd name="T24" fmla="*/ 46 w 131"/>
                <a:gd name="T25" fmla="*/ 44 h 87"/>
                <a:gd name="T26" fmla="*/ 39 w 131"/>
                <a:gd name="T27" fmla="*/ 51 h 87"/>
                <a:gd name="T28" fmla="*/ 66 w 131"/>
                <a:gd name="T29" fmla="*/ 51 h 87"/>
                <a:gd name="T30" fmla="*/ 58 w 131"/>
                <a:gd name="T31" fmla="*/ 44 h 87"/>
                <a:gd name="T32" fmla="*/ 66 w 131"/>
                <a:gd name="T33" fmla="*/ 36 h 87"/>
                <a:gd name="T34" fmla="*/ 74 w 131"/>
                <a:gd name="T35" fmla="*/ 44 h 87"/>
                <a:gd name="T36" fmla="*/ 66 w 131"/>
                <a:gd name="T37" fmla="*/ 51 h 87"/>
                <a:gd name="T38" fmla="*/ 93 w 131"/>
                <a:gd name="T39" fmla="*/ 51 h 87"/>
                <a:gd name="T40" fmla="*/ 86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19"/>
                    <a:pt x="0" y="44"/>
                  </a:cubicBezTo>
                  <a:cubicBezTo>
                    <a:pt x="0" y="44"/>
                    <a:pt x="0" y="44"/>
                    <a:pt x="0" y="44"/>
                  </a:cubicBezTo>
                  <a:cubicBezTo>
                    <a:pt x="0" y="68"/>
                    <a:pt x="20" y="87"/>
                    <a:pt x="44" y="87"/>
                  </a:cubicBezTo>
                  <a:cubicBezTo>
                    <a:pt x="88" y="87"/>
                    <a:pt x="88" y="87"/>
                    <a:pt x="88" y="87"/>
                  </a:cubicBezTo>
                  <a:cubicBezTo>
                    <a:pt x="112" y="87"/>
                    <a:pt x="131" y="68"/>
                    <a:pt x="131" y="44"/>
                  </a:cubicBezTo>
                  <a:cubicBezTo>
                    <a:pt x="131" y="44"/>
                    <a:pt x="131" y="44"/>
                    <a:pt x="131" y="44"/>
                  </a:cubicBezTo>
                  <a:cubicBezTo>
                    <a:pt x="131" y="19"/>
                    <a:pt x="112" y="0"/>
                    <a:pt x="88" y="0"/>
                  </a:cubicBezTo>
                  <a:close/>
                  <a:moveTo>
                    <a:pt x="39" y="51"/>
                  </a:moveTo>
                  <a:cubicBezTo>
                    <a:pt x="34" y="51"/>
                    <a:pt x="31" y="48"/>
                    <a:pt x="31" y="44"/>
                  </a:cubicBezTo>
                  <a:cubicBezTo>
                    <a:pt x="31" y="39"/>
                    <a:pt x="34" y="36"/>
                    <a:pt x="39" y="36"/>
                  </a:cubicBezTo>
                  <a:cubicBezTo>
                    <a:pt x="43" y="36"/>
                    <a:pt x="46" y="39"/>
                    <a:pt x="46" y="44"/>
                  </a:cubicBezTo>
                  <a:cubicBezTo>
                    <a:pt x="46" y="48"/>
                    <a:pt x="43" y="51"/>
                    <a:pt x="39" y="51"/>
                  </a:cubicBezTo>
                  <a:close/>
                  <a:moveTo>
                    <a:pt x="66" y="51"/>
                  </a:moveTo>
                  <a:cubicBezTo>
                    <a:pt x="62" y="51"/>
                    <a:pt x="58" y="48"/>
                    <a:pt x="58" y="44"/>
                  </a:cubicBezTo>
                  <a:cubicBezTo>
                    <a:pt x="58" y="39"/>
                    <a:pt x="62" y="36"/>
                    <a:pt x="66" y="36"/>
                  </a:cubicBezTo>
                  <a:cubicBezTo>
                    <a:pt x="70" y="36"/>
                    <a:pt x="74" y="39"/>
                    <a:pt x="74" y="44"/>
                  </a:cubicBezTo>
                  <a:cubicBezTo>
                    <a:pt x="74" y="48"/>
                    <a:pt x="70" y="51"/>
                    <a:pt x="66" y="51"/>
                  </a:cubicBezTo>
                  <a:close/>
                  <a:moveTo>
                    <a:pt x="93" y="51"/>
                  </a:moveTo>
                  <a:cubicBezTo>
                    <a:pt x="89" y="51"/>
                    <a:pt x="86" y="48"/>
                    <a:pt x="86" y="44"/>
                  </a:cubicBezTo>
                  <a:cubicBezTo>
                    <a:pt x="86" y="39"/>
                    <a:pt x="89" y="36"/>
                    <a:pt x="93" y="36"/>
                  </a:cubicBezTo>
                  <a:cubicBezTo>
                    <a:pt x="98" y="36"/>
                    <a:pt x="101" y="39"/>
                    <a:pt x="101" y="44"/>
                  </a:cubicBezTo>
                  <a:cubicBezTo>
                    <a:pt x="101" y="48"/>
                    <a:pt x="98"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3" name="Freeform 262">
              <a:extLst>
                <a:ext uri="{FF2B5EF4-FFF2-40B4-BE49-F238E27FC236}">
                  <a16:creationId xmlns:a16="http://schemas.microsoft.com/office/drawing/2014/main" id="{0B3E570E-D0EE-4F43-BD5D-EE74106D508E}"/>
                </a:ext>
              </a:extLst>
            </p:cNvPr>
            <p:cNvSpPr>
              <a:spLocks noEditPoints="1"/>
            </p:cNvSpPr>
            <p:nvPr/>
          </p:nvSpPr>
          <p:spPr bwMode="auto">
            <a:xfrm rot="18900000">
              <a:off x="6449136" y="4909764"/>
              <a:ext cx="502731" cy="334479"/>
            </a:xfrm>
            <a:custGeom>
              <a:avLst/>
              <a:gdLst>
                <a:gd name="T0" fmla="*/ 87 w 131"/>
                <a:gd name="T1" fmla="*/ 0 h 87"/>
                <a:gd name="T2" fmla="*/ 44 w 131"/>
                <a:gd name="T3" fmla="*/ 0 h 87"/>
                <a:gd name="T4" fmla="*/ 0 w 131"/>
                <a:gd name="T5" fmla="*/ 44 h 87"/>
                <a:gd name="T6" fmla="*/ 0 w 131"/>
                <a:gd name="T7" fmla="*/ 44 h 87"/>
                <a:gd name="T8" fmla="*/ 44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6 w 131"/>
                <a:gd name="T29" fmla="*/ 51 h 87"/>
                <a:gd name="T30" fmla="*/ 58 w 131"/>
                <a:gd name="T31" fmla="*/ 44 h 87"/>
                <a:gd name="T32" fmla="*/ 66 w 131"/>
                <a:gd name="T33" fmla="*/ 36 h 87"/>
                <a:gd name="T34" fmla="*/ 73 w 131"/>
                <a:gd name="T35" fmla="*/ 44 h 87"/>
                <a:gd name="T36" fmla="*/ 66 w 131"/>
                <a:gd name="T37" fmla="*/ 51 h 87"/>
                <a:gd name="T38" fmla="*/ 93 w 131"/>
                <a:gd name="T39" fmla="*/ 51 h 87"/>
                <a:gd name="T40" fmla="*/ 85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20" y="0"/>
                    <a:pt x="0" y="19"/>
                    <a:pt x="0" y="44"/>
                  </a:cubicBezTo>
                  <a:cubicBezTo>
                    <a:pt x="0" y="44"/>
                    <a:pt x="0" y="44"/>
                    <a:pt x="0" y="44"/>
                  </a:cubicBezTo>
                  <a:cubicBezTo>
                    <a:pt x="0" y="68"/>
                    <a:pt x="20" y="87"/>
                    <a:pt x="44" y="87"/>
                  </a:cubicBezTo>
                  <a:cubicBezTo>
                    <a:pt x="87" y="87"/>
                    <a:pt x="87" y="87"/>
                    <a:pt x="87" y="87"/>
                  </a:cubicBezTo>
                  <a:cubicBezTo>
                    <a:pt x="112" y="87"/>
                    <a:pt x="131" y="68"/>
                    <a:pt x="131" y="44"/>
                  </a:cubicBezTo>
                  <a:cubicBezTo>
                    <a:pt x="131" y="44"/>
                    <a:pt x="131" y="44"/>
                    <a:pt x="131" y="44"/>
                  </a:cubicBezTo>
                  <a:cubicBezTo>
                    <a:pt x="131" y="19"/>
                    <a:pt x="112"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6" y="51"/>
                  </a:moveTo>
                  <a:cubicBezTo>
                    <a:pt x="61" y="51"/>
                    <a:pt x="58" y="48"/>
                    <a:pt x="58" y="44"/>
                  </a:cubicBezTo>
                  <a:cubicBezTo>
                    <a:pt x="58" y="39"/>
                    <a:pt x="61" y="36"/>
                    <a:pt x="66" y="36"/>
                  </a:cubicBezTo>
                  <a:cubicBezTo>
                    <a:pt x="70" y="36"/>
                    <a:pt x="73" y="39"/>
                    <a:pt x="73" y="44"/>
                  </a:cubicBezTo>
                  <a:cubicBezTo>
                    <a:pt x="73" y="48"/>
                    <a:pt x="70" y="51"/>
                    <a:pt x="66" y="51"/>
                  </a:cubicBezTo>
                  <a:close/>
                  <a:moveTo>
                    <a:pt x="93" y="51"/>
                  </a:moveTo>
                  <a:cubicBezTo>
                    <a:pt x="89" y="51"/>
                    <a:pt x="85" y="48"/>
                    <a:pt x="85" y="44"/>
                  </a:cubicBezTo>
                  <a:cubicBezTo>
                    <a:pt x="85" y="39"/>
                    <a:pt x="89" y="36"/>
                    <a:pt x="93" y="36"/>
                  </a:cubicBezTo>
                  <a:cubicBezTo>
                    <a:pt x="97" y="36"/>
                    <a:pt x="101" y="39"/>
                    <a:pt x="101" y="44"/>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4" name="Freeform 263">
              <a:extLst>
                <a:ext uri="{FF2B5EF4-FFF2-40B4-BE49-F238E27FC236}">
                  <a16:creationId xmlns:a16="http://schemas.microsoft.com/office/drawing/2014/main" id="{B33E834E-BA75-43BE-803B-C74FD8AE163B}"/>
                </a:ext>
              </a:extLst>
            </p:cNvPr>
            <p:cNvSpPr>
              <a:spLocks noEditPoints="1"/>
            </p:cNvSpPr>
            <p:nvPr/>
          </p:nvSpPr>
          <p:spPr bwMode="auto">
            <a:xfrm rot="18900000">
              <a:off x="7319213" y="4039687"/>
              <a:ext cx="502731" cy="334479"/>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3 w 131"/>
                <a:gd name="T39" fmla="*/ 51 h 87"/>
                <a:gd name="T40" fmla="*/ 85 w 131"/>
                <a:gd name="T41" fmla="*/ 44 h 87"/>
                <a:gd name="T42" fmla="*/ 93 w 131"/>
                <a:gd name="T43" fmla="*/ 36 h 87"/>
                <a:gd name="T44" fmla="*/ 100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19"/>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19"/>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3" y="51"/>
                  </a:moveTo>
                  <a:cubicBezTo>
                    <a:pt x="88" y="51"/>
                    <a:pt x="85" y="48"/>
                    <a:pt x="85" y="44"/>
                  </a:cubicBezTo>
                  <a:cubicBezTo>
                    <a:pt x="85" y="39"/>
                    <a:pt x="88" y="36"/>
                    <a:pt x="93" y="36"/>
                  </a:cubicBezTo>
                  <a:cubicBezTo>
                    <a:pt x="97" y="36"/>
                    <a:pt x="100" y="39"/>
                    <a:pt x="100" y="44"/>
                  </a:cubicBezTo>
                  <a:cubicBezTo>
                    <a:pt x="100"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5" name="Freeform 264">
              <a:extLst>
                <a:ext uri="{FF2B5EF4-FFF2-40B4-BE49-F238E27FC236}">
                  <a16:creationId xmlns:a16="http://schemas.microsoft.com/office/drawing/2014/main" id="{36373980-1F47-4FE4-B362-4D5DC5A5484E}"/>
                </a:ext>
              </a:extLst>
            </p:cNvPr>
            <p:cNvSpPr>
              <a:spLocks noEditPoints="1"/>
            </p:cNvSpPr>
            <p:nvPr/>
          </p:nvSpPr>
          <p:spPr bwMode="auto">
            <a:xfrm rot="18900000">
              <a:off x="8186423" y="3172477"/>
              <a:ext cx="502731" cy="334479"/>
            </a:xfrm>
            <a:custGeom>
              <a:avLst/>
              <a:gdLst>
                <a:gd name="T0" fmla="*/ 88 w 131"/>
                <a:gd name="T1" fmla="*/ 0 h 87"/>
                <a:gd name="T2" fmla="*/ 44 w 131"/>
                <a:gd name="T3" fmla="*/ 0 h 87"/>
                <a:gd name="T4" fmla="*/ 0 w 131"/>
                <a:gd name="T5" fmla="*/ 44 h 87"/>
                <a:gd name="T6" fmla="*/ 0 w 131"/>
                <a:gd name="T7" fmla="*/ 44 h 87"/>
                <a:gd name="T8" fmla="*/ 44 w 131"/>
                <a:gd name="T9" fmla="*/ 87 h 87"/>
                <a:gd name="T10" fmla="*/ 88 w 131"/>
                <a:gd name="T11" fmla="*/ 87 h 87"/>
                <a:gd name="T12" fmla="*/ 131 w 131"/>
                <a:gd name="T13" fmla="*/ 44 h 87"/>
                <a:gd name="T14" fmla="*/ 131 w 131"/>
                <a:gd name="T15" fmla="*/ 44 h 87"/>
                <a:gd name="T16" fmla="*/ 88 w 131"/>
                <a:gd name="T17" fmla="*/ 0 h 87"/>
                <a:gd name="T18" fmla="*/ 38 w 131"/>
                <a:gd name="T19" fmla="*/ 51 h 87"/>
                <a:gd name="T20" fmla="*/ 31 w 131"/>
                <a:gd name="T21" fmla="*/ 44 h 87"/>
                <a:gd name="T22" fmla="*/ 38 w 131"/>
                <a:gd name="T23" fmla="*/ 36 h 87"/>
                <a:gd name="T24" fmla="*/ 46 w 131"/>
                <a:gd name="T25" fmla="*/ 44 h 87"/>
                <a:gd name="T26" fmla="*/ 38 w 131"/>
                <a:gd name="T27" fmla="*/ 51 h 87"/>
                <a:gd name="T28" fmla="*/ 66 w 131"/>
                <a:gd name="T29" fmla="*/ 51 h 87"/>
                <a:gd name="T30" fmla="*/ 58 w 131"/>
                <a:gd name="T31" fmla="*/ 44 h 87"/>
                <a:gd name="T32" fmla="*/ 66 w 131"/>
                <a:gd name="T33" fmla="*/ 36 h 87"/>
                <a:gd name="T34" fmla="*/ 74 w 131"/>
                <a:gd name="T35" fmla="*/ 44 h 87"/>
                <a:gd name="T36" fmla="*/ 66 w 131"/>
                <a:gd name="T37" fmla="*/ 51 h 87"/>
                <a:gd name="T38" fmla="*/ 93 w 131"/>
                <a:gd name="T39" fmla="*/ 51 h 87"/>
                <a:gd name="T40" fmla="*/ 85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19"/>
                    <a:pt x="0" y="44"/>
                  </a:cubicBezTo>
                  <a:cubicBezTo>
                    <a:pt x="0" y="44"/>
                    <a:pt x="0" y="44"/>
                    <a:pt x="0" y="44"/>
                  </a:cubicBezTo>
                  <a:cubicBezTo>
                    <a:pt x="0" y="68"/>
                    <a:pt x="20" y="87"/>
                    <a:pt x="44" y="87"/>
                  </a:cubicBezTo>
                  <a:cubicBezTo>
                    <a:pt x="88" y="87"/>
                    <a:pt x="88" y="87"/>
                    <a:pt x="88" y="87"/>
                  </a:cubicBezTo>
                  <a:cubicBezTo>
                    <a:pt x="112" y="87"/>
                    <a:pt x="131" y="68"/>
                    <a:pt x="131" y="44"/>
                  </a:cubicBezTo>
                  <a:cubicBezTo>
                    <a:pt x="131" y="44"/>
                    <a:pt x="131" y="44"/>
                    <a:pt x="131" y="44"/>
                  </a:cubicBezTo>
                  <a:cubicBezTo>
                    <a:pt x="131" y="19"/>
                    <a:pt x="112" y="0"/>
                    <a:pt x="88" y="0"/>
                  </a:cubicBezTo>
                  <a:close/>
                  <a:moveTo>
                    <a:pt x="38" y="51"/>
                  </a:moveTo>
                  <a:cubicBezTo>
                    <a:pt x="34" y="51"/>
                    <a:pt x="31" y="48"/>
                    <a:pt x="31" y="44"/>
                  </a:cubicBezTo>
                  <a:cubicBezTo>
                    <a:pt x="31" y="39"/>
                    <a:pt x="34" y="36"/>
                    <a:pt x="38" y="36"/>
                  </a:cubicBezTo>
                  <a:cubicBezTo>
                    <a:pt x="43" y="36"/>
                    <a:pt x="46" y="39"/>
                    <a:pt x="46" y="44"/>
                  </a:cubicBezTo>
                  <a:cubicBezTo>
                    <a:pt x="46" y="48"/>
                    <a:pt x="43" y="51"/>
                    <a:pt x="38" y="51"/>
                  </a:cubicBezTo>
                  <a:close/>
                  <a:moveTo>
                    <a:pt x="66" y="51"/>
                  </a:moveTo>
                  <a:cubicBezTo>
                    <a:pt x="62" y="51"/>
                    <a:pt x="58" y="48"/>
                    <a:pt x="58" y="44"/>
                  </a:cubicBezTo>
                  <a:cubicBezTo>
                    <a:pt x="58" y="39"/>
                    <a:pt x="62" y="36"/>
                    <a:pt x="66" y="36"/>
                  </a:cubicBezTo>
                  <a:cubicBezTo>
                    <a:pt x="70" y="36"/>
                    <a:pt x="74" y="39"/>
                    <a:pt x="74" y="44"/>
                  </a:cubicBezTo>
                  <a:cubicBezTo>
                    <a:pt x="74" y="48"/>
                    <a:pt x="70" y="51"/>
                    <a:pt x="66" y="51"/>
                  </a:cubicBezTo>
                  <a:close/>
                  <a:moveTo>
                    <a:pt x="93" y="51"/>
                  </a:moveTo>
                  <a:cubicBezTo>
                    <a:pt x="89" y="51"/>
                    <a:pt x="85" y="48"/>
                    <a:pt x="85" y="44"/>
                  </a:cubicBezTo>
                  <a:cubicBezTo>
                    <a:pt x="85" y="39"/>
                    <a:pt x="89" y="36"/>
                    <a:pt x="93" y="36"/>
                  </a:cubicBezTo>
                  <a:cubicBezTo>
                    <a:pt x="97" y="36"/>
                    <a:pt x="101" y="39"/>
                    <a:pt x="101" y="44"/>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6" name="Freeform 265">
              <a:extLst>
                <a:ext uri="{FF2B5EF4-FFF2-40B4-BE49-F238E27FC236}">
                  <a16:creationId xmlns:a16="http://schemas.microsoft.com/office/drawing/2014/main" id="{A7606C86-3125-44A3-AF06-28C4176899FD}"/>
                </a:ext>
              </a:extLst>
            </p:cNvPr>
            <p:cNvSpPr>
              <a:spLocks noEditPoints="1"/>
            </p:cNvSpPr>
            <p:nvPr/>
          </p:nvSpPr>
          <p:spPr bwMode="auto">
            <a:xfrm rot="18900000">
              <a:off x="9056500" y="2302400"/>
              <a:ext cx="502731" cy="334479"/>
            </a:xfrm>
            <a:custGeom>
              <a:avLst/>
              <a:gdLst>
                <a:gd name="T0" fmla="*/ 87 w 131"/>
                <a:gd name="T1" fmla="*/ 0 h 87"/>
                <a:gd name="T2" fmla="*/ 44 w 131"/>
                <a:gd name="T3" fmla="*/ 0 h 87"/>
                <a:gd name="T4" fmla="*/ 0 w 131"/>
                <a:gd name="T5" fmla="*/ 44 h 87"/>
                <a:gd name="T6" fmla="*/ 0 w 131"/>
                <a:gd name="T7" fmla="*/ 44 h 87"/>
                <a:gd name="T8" fmla="*/ 44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8 w 131"/>
                <a:gd name="T31" fmla="*/ 44 h 87"/>
                <a:gd name="T32" fmla="*/ 65 w 131"/>
                <a:gd name="T33" fmla="*/ 36 h 87"/>
                <a:gd name="T34" fmla="*/ 73 w 131"/>
                <a:gd name="T35" fmla="*/ 44 h 87"/>
                <a:gd name="T36" fmla="*/ 65 w 131"/>
                <a:gd name="T37" fmla="*/ 51 h 87"/>
                <a:gd name="T38" fmla="*/ 93 w 131"/>
                <a:gd name="T39" fmla="*/ 51 h 87"/>
                <a:gd name="T40" fmla="*/ 85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20" y="0"/>
                    <a:pt x="0" y="19"/>
                    <a:pt x="0" y="44"/>
                  </a:cubicBezTo>
                  <a:cubicBezTo>
                    <a:pt x="0" y="44"/>
                    <a:pt x="0" y="44"/>
                    <a:pt x="0" y="44"/>
                  </a:cubicBezTo>
                  <a:cubicBezTo>
                    <a:pt x="0" y="68"/>
                    <a:pt x="20" y="87"/>
                    <a:pt x="44" y="87"/>
                  </a:cubicBezTo>
                  <a:cubicBezTo>
                    <a:pt x="87" y="87"/>
                    <a:pt x="87" y="87"/>
                    <a:pt x="87" y="87"/>
                  </a:cubicBezTo>
                  <a:cubicBezTo>
                    <a:pt x="111" y="87"/>
                    <a:pt x="131" y="68"/>
                    <a:pt x="131" y="44"/>
                  </a:cubicBezTo>
                  <a:cubicBezTo>
                    <a:pt x="131" y="44"/>
                    <a:pt x="131" y="44"/>
                    <a:pt x="131" y="44"/>
                  </a:cubicBezTo>
                  <a:cubicBezTo>
                    <a:pt x="131" y="19"/>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8" y="48"/>
                    <a:pt x="58" y="44"/>
                  </a:cubicBezTo>
                  <a:cubicBezTo>
                    <a:pt x="58" y="39"/>
                    <a:pt x="61" y="36"/>
                    <a:pt x="65" y="36"/>
                  </a:cubicBezTo>
                  <a:cubicBezTo>
                    <a:pt x="70" y="36"/>
                    <a:pt x="73" y="39"/>
                    <a:pt x="73" y="44"/>
                  </a:cubicBezTo>
                  <a:cubicBezTo>
                    <a:pt x="73" y="48"/>
                    <a:pt x="70" y="51"/>
                    <a:pt x="65" y="51"/>
                  </a:cubicBezTo>
                  <a:close/>
                  <a:moveTo>
                    <a:pt x="93" y="51"/>
                  </a:moveTo>
                  <a:cubicBezTo>
                    <a:pt x="89" y="51"/>
                    <a:pt x="85" y="48"/>
                    <a:pt x="85" y="44"/>
                  </a:cubicBezTo>
                  <a:cubicBezTo>
                    <a:pt x="85" y="39"/>
                    <a:pt x="89" y="36"/>
                    <a:pt x="93" y="36"/>
                  </a:cubicBezTo>
                  <a:cubicBezTo>
                    <a:pt x="97" y="36"/>
                    <a:pt x="101" y="39"/>
                    <a:pt x="101" y="44"/>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7" name="Freeform 266">
              <a:extLst>
                <a:ext uri="{FF2B5EF4-FFF2-40B4-BE49-F238E27FC236}">
                  <a16:creationId xmlns:a16="http://schemas.microsoft.com/office/drawing/2014/main" id="{19C0D878-A5C3-4027-A11F-90A2170879FF}"/>
                </a:ext>
              </a:extLst>
            </p:cNvPr>
            <p:cNvSpPr>
              <a:spLocks noEditPoints="1"/>
            </p:cNvSpPr>
            <p:nvPr/>
          </p:nvSpPr>
          <p:spPr bwMode="auto">
            <a:xfrm rot="18900000">
              <a:off x="9926576" y="1432324"/>
              <a:ext cx="502731" cy="334479"/>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19"/>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19"/>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8" name="Freeform 267">
              <a:extLst>
                <a:ext uri="{FF2B5EF4-FFF2-40B4-BE49-F238E27FC236}">
                  <a16:creationId xmlns:a16="http://schemas.microsoft.com/office/drawing/2014/main" id="{852A5DDE-6055-42B5-83CE-B77A400F6452}"/>
                </a:ext>
              </a:extLst>
            </p:cNvPr>
            <p:cNvSpPr>
              <a:spLocks noEditPoints="1"/>
            </p:cNvSpPr>
            <p:nvPr/>
          </p:nvSpPr>
          <p:spPr bwMode="auto">
            <a:xfrm rot="18900000">
              <a:off x="10793787" y="565113"/>
              <a:ext cx="502731" cy="334479"/>
            </a:xfrm>
            <a:custGeom>
              <a:avLst/>
              <a:gdLst>
                <a:gd name="T0" fmla="*/ 88 w 131"/>
                <a:gd name="T1" fmla="*/ 0 h 87"/>
                <a:gd name="T2" fmla="*/ 44 w 131"/>
                <a:gd name="T3" fmla="*/ 0 h 87"/>
                <a:gd name="T4" fmla="*/ 0 w 131"/>
                <a:gd name="T5" fmla="*/ 44 h 87"/>
                <a:gd name="T6" fmla="*/ 0 w 131"/>
                <a:gd name="T7" fmla="*/ 44 h 87"/>
                <a:gd name="T8" fmla="*/ 44 w 131"/>
                <a:gd name="T9" fmla="*/ 87 h 87"/>
                <a:gd name="T10" fmla="*/ 88 w 131"/>
                <a:gd name="T11" fmla="*/ 87 h 87"/>
                <a:gd name="T12" fmla="*/ 131 w 131"/>
                <a:gd name="T13" fmla="*/ 44 h 87"/>
                <a:gd name="T14" fmla="*/ 131 w 131"/>
                <a:gd name="T15" fmla="*/ 44 h 87"/>
                <a:gd name="T16" fmla="*/ 88 w 131"/>
                <a:gd name="T17" fmla="*/ 0 h 87"/>
                <a:gd name="T18" fmla="*/ 38 w 131"/>
                <a:gd name="T19" fmla="*/ 51 h 87"/>
                <a:gd name="T20" fmla="*/ 31 w 131"/>
                <a:gd name="T21" fmla="*/ 44 h 87"/>
                <a:gd name="T22" fmla="*/ 38 w 131"/>
                <a:gd name="T23" fmla="*/ 36 h 87"/>
                <a:gd name="T24" fmla="*/ 46 w 131"/>
                <a:gd name="T25" fmla="*/ 44 h 87"/>
                <a:gd name="T26" fmla="*/ 38 w 131"/>
                <a:gd name="T27" fmla="*/ 51 h 87"/>
                <a:gd name="T28" fmla="*/ 66 w 131"/>
                <a:gd name="T29" fmla="*/ 51 h 87"/>
                <a:gd name="T30" fmla="*/ 58 w 131"/>
                <a:gd name="T31" fmla="*/ 44 h 87"/>
                <a:gd name="T32" fmla="*/ 66 w 131"/>
                <a:gd name="T33" fmla="*/ 36 h 87"/>
                <a:gd name="T34" fmla="*/ 74 w 131"/>
                <a:gd name="T35" fmla="*/ 44 h 87"/>
                <a:gd name="T36" fmla="*/ 66 w 131"/>
                <a:gd name="T37" fmla="*/ 51 h 87"/>
                <a:gd name="T38" fmla="*/ 93 w 131"/>
                <a:gd name="T39" fmla="*/ 51 h 87"/>
                <a:gd name="T40" fmla="*/ 85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19"/>
                    <a:pt x="0" y="44"/>
                  </a:cubicBezTo>
                  <a:cubicBezTo>
                    <a:pt x="0" y="44"/>
                    <a:pt x="0" y="44"/>
                    <a:pt x="0" y="44"/>
                  </a:cubicBezTo>
                  <a:cubicBezTo>
                    <a:pt x="0" y="68"/>
                    <a:pt x="20" y="87"/>
                    <a:pt x="44" y="87"/>
                  </a:cubicBezTo>
                  <a:cubicBezTo>
                    <a:pt x="88" y="87"/>
                    <a:pt x="88" y="87"/>
                    <a:pt x="88" y="87"/>
                  </a:cubicBezTo>
                  <a:cubicBezTo>
                    <a:pt x="112" y="87"/>
                    <a:pt x="131" y="68"/>
                    <a:pt x="131" y="44"/>
                  </a:cubicBezTo>
                  <a:cubicBezTo>
                    <a:pt x="131" y="44"/>
                    <a:pt x="131" y="44"/>
                    <a:pt x="131" y="44"/>
                  </a:cubicBezTo>
                  <a:cubicBezTo>
                    <a:pt x="131" y="19"/>
                    <a:pt x="112" y="0"/>
                    <a:pt x="88" y="0"/>
                  </a:cubicBezTo>
                  <a:close/>
                  <a:moveTo>
                    <a:pt x="38" y="51"/>
                  </a:moveTo>
                  <a:cubicBezTo>
                    <a:pt x="34" y="51"/>
                    <a:pt x="31" y="48"/>
                    <a:pt x="31" y="44"/>
                  </a:cubicBezTo>
                  <a:cubicBezTo>
                    <a:pt x="31" y="39"/>
                    <a:pt x="34" y="36"/>
                    <a:pt x="38" y="36"/>
                  </a:cubicBezTo>
                  <a:cubicBezTo>
                    <a:pt x="43" y="36"/>
                    <a:pt x="46" y="39"/>
                    <a:pt x="46" y="44"/>
                  </a:cubicBezTo>
                  <a:cubicBezTo>
                    <a:pt x="46" y="48"/>
                    <a:pt x="43" y="51"/>
                    <a:pt x="38" y="51"/>
                  </a:cubicBezTo>
                  <a:close/>
                  <a:moveTo>
                    <a:pt x="66" y="51"/>
                  </a:moveTo>
                  <a:cubicBezTo>
                    <a:pt x="62" y="51"/>
                    <a:pt x="58" y="48"/>
                    <a:pt x="58" y="44"/>
                  </a:cubicBezTo>
                  <a:cubicBezTo>
                    <a:pt x="58" y="39"/>
                    <a:pt x="62" y="36"/>
                    <a:pt x="66" y="36"/>
                  </a:cubicBezTo>
                  <a:cubicBezTo>
                    <a:pt x="70" y="36"/>
                    <a:pt x="74" y="39"/>
                    <a:pt x="74" y="44"/>
                  </a:cubicBezTo>
                  <a:cubicBezTo>
                    <a:pt x="74" y="48"/>
                    <a:pt x="70" y="51"/>
                    <a:pt x="66" y="51"/>
                  </a:cubicBezTo>
                  <a:close/>
                  <a:moveTo>
                    <a:pt x="93" y="51"/>
                  </a:moveTo>
                  <a:cubicBezTo>
                    <a:pt x="89" y="51"/>
                    <a:pt x="85" y="48"/>
                    <a:pt x="85" y="44"/>
                  </a:cubicBezTo>
                  <a:cubicBezTo>
                    <a:pt x="85" y="39"/>
                    <a:pt x="89" y="36"/>
                    <a:pt x="93" y="36"/>
                  </a:cubicBezTo>
                  <a:cubicBezTo>
                    <a:pt x="97" y="36"/>
                    <a:pt x="101" y="39"/>
                    <a:pt x="101" y="44"/>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9" name="Freeform 276">
              <a:extLst>
                <a:ext uri="{FF2B5EF4-FFF2-40B4-BE49-F238E27FC236}">
                  <a16:creationId xmlns:a16="http://schemas.microsoft.com/office/drawing/2014/main" id="{E06DC48F-85DF-46E1-A9F7-A5537D569356}"/>
                </a:ext>
              </a:extLst>
            </p:cNvPr>
            <p:cNvSpPr>
              <a:spLocks noEditPoints="1"/>
            </p:cNvSpPr>
            <p:nvPr/>
          </p:nvSpPr>
          <p:spPr bwMode="auto">
            <a:xfrm rot="18900000">
              <a:off x="5600560" y="6658519"/>
              <a:ext cx="502731" cy="334479"/>
            </a:xfrm>
            <a:custGeom>
              <a:avLst/>
              <a:gdLst>
                <a:gd name="T0" fmla="*/ 88 w 131"/>
                <a:gd name="T1" fmla="*/ 0 h 87"/>
                <a:gd name="T2" fmla="*/ 44 w 131"/>
                <a:gd name="T3" fmla="*/ 0 h 87"/>
                <a:gd name="T4" fmla="*/ 0 w 131"/>
                <a:gd name="T5" fmla="*/ 43 h 87"/>
                <a:gd name="T6" fmla="*/ 0 w 131"/>
                <a:gd name="T7" fmla="*/ 43 h 87"/>
                <a:gd name="T8" fmla="*/ 44 w 131"/>
                <a:gd name="T9" fmla="*/ 87 h 87"/>
                <a:gd name="T10" fmla="*/ 88 w 131"/>
                <a:gd name="T11" fmla="*/ 87 h 87"/>
                <a:gd name="T12" fmla="*/ 131 w 131"/>
                <a:gd name="T13" fmla="*/ 43 h 87"/>
                <a:gd name="T14" fmla="*/ 131 w 131"/>
                <a:gd name="T15" fmla="*/ 43 h 87"/>
                <a:gd name="T16" fmla="*/ 88 w 131"/>
                <a:gd name="T17" fmla="*/ 0 h 87"/>
                <a:gd name="T18" fmla="*/ 38 w 131"/>
                <a:gd name="T19" fmla="*/ 51 h 87"/>
                <a:gd name="T20" fmla="*/ 31 w 131"/>
                <a:gd name="T21" fmla="*/ 43 h 87"/>
                <a:gd name="T22" fmla="*/ 38 w 131"/>
                <a:gd name="T23" fmla="*/ 36 h 87"/>
                <a:gd name="T24" fmla="*/ 46 w 131"/>
                <a:gd name="T25" fmla="*/ 43 h 87"/>
                <a:gd name="T26" fmla="*/ 38 w 131"/>
                <a:gd name="T27" fmla="*/ 51 h 87"/>
                <a:gd name="T28" fmla="*/ 66 w 131"/>
                <a:gd name="T29" fmla="*/ 51 h 87"/>
                <a:gd name="T30" fmla="*/ 58 w 131"/>
                <a:gd name="T31" fmla="*/ 43 h 87"/>
                <a:gd name="T32" fmla="*/ 66 w 131"/>
                <a:gd name="T33" fmla="*/ 36 h 87"/>
                <a:gd name="T34" fmla="*/ 74 w 131"/>
                <a:gd name="T35" fmla="*/ 43 h 87"/>
                <a:gd name="T36" fmla="*/ 66 w 131"/>
                <a:gd name="T37" fmla="*/ 51 h 87"/>
                <a:gd name="T38" fmla="*/ 93 w 131"/>
                <a:gd name="T39" fmla="*/ 51 h 87"/>
                <a:gd name="T40" fmla="*/ 85 w 131"/>
                <a:gd name="T41" fmla="*/ 43 h 87"/>
                <a:gd name="T42" fmla="*/ 93 w 131"/>
                <a:gd name="T43" fmla="*/ 36 h 87"/>
                <a:gd name="T44" fmla="*/ 101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19"/>
                    <a:pt x="0" y="43"/>
                  </a:cubicBezTo>
                  <a:cubicBezTo>
                    <a:pt x="0" y="43"/>
                    <a:pt x="0" y="43"/>
                    <a:pt x="0" y="43"/>
                  </a:cubicBezTo>
                  <a:cubicBezTo>
                    <a:pt x="0" y="67"/>
                    <a:pt x="20" y="87"/>
                    <a:pt x="44" y="87"/>
                  </a:cubicBezTo>
                  <a:cubicBezTo>
                    <a:pt x="88" y="87"/>
                    <a:pt x="88" y="87"/>
                    <a:pt x="88" y="87"/>
                  </a:cubicBezTo>
                  <a:cubicBezTo>
                    <a:pt x="112" y="87"/>
                    <a:pt x="131" y="67"/>
                    <a:pt x="131" y="43"/>
                  </a:cubicBezTo>
                  <a:cubicBezTo>
                    <a:pt x="131" y="43"/>
                    <a:pt x="131" y="43"/>
                    <a:pt x="131" y="43"/>
                  </a:cubicBezTo>
                  <a:cubicBezTo>
                    <a:pt x="131" y="19"/>
                    <a:pt x="112" y="0"/>
                    <a:pt x="88" y="0"/>
                  </a:cubicBezTo>
                  <a:close/>
                  <a:moveTo>
                    <a:pt x="38" y="51"/>
                  </a:moveTo>
                  <a:cubicBezTo>
                    <a:pt x="34" y="51"/>
                    <a:pt x="31" y="48"/>
                    <a:pt x="31" y="43"/>
                  </a:cubicBezTo>
                  <a:cubicBezTo>
                    <a:pt x="31" y="39"/>
                    <a:pt x="34" y="36"/>
                    <a:pt x="38" y="36"/>
                  </a:cubicBezTo>
                  <a:cubicBezTo>
                    <a:pt x="43" y="36"/>
                    <a:pt x="46" y="39"/>
                    <a:pt x="46" y="43"/>
                  </a:cubicBezTo>
                  <a:cubicBezTo>
                    <a:pt x="46" y="48"/>
                    <a:pt x="43" y="51"/>
                    <a:pt x="38" y="51"/>
                  </a:cubicBezTo>
                  <a:close/>
                  <a:moveTo>
                    <a:pt x="66" y="51"/>
                  </a:moveTo>
                  <a:cubicBezTo>
                    <a:pt x="62" y="51"/>
                    <a:pt x="58" y="48"/>
                    <a:pt x="58" y="43"/>
                  </a:cubicBezTo>
                  <a:cubicBezTo>
                    <a:pt x="58" y="39"/>
                    <a:pt x="62" y="36"/>
                    <a:pt x="66" y="36"/>
                  </a:cubicBezTo>
                  <a:cubicBezTo>
                    <a:pt x="70" y="36"/>
                    <a:pt x="74" y="39"/>
                    <a:pt x="74" y="43"/>
                  </a:cubicBezTo>
                  <a:cubicBezTo>
                    <a:pt x="74" y="48"/>
                    <a:pt x="70" y="51"/>
                    <a:pt x="66" y="51"/>
                  </a:cubicBezTo>
                  <a:close/>
                  <a:moveTo>
                    <a:pt x="93" y="51"/>
                  </a:moveTo>
                  <a:cubicBezTo>
                    <a:pt x="89" y="51"/>
                    <a:pt x="85" y="48"/>
                    <a:pt x="85" y="43"/>
                  </a:cubicBezTo>
                  <a:cubicBezTo>
                    <a:pt x="85" y="39"/>
                    <a:pt x="89" y="36"/>
                    <a:pt x="93" y="36"/>
                  </a:cubicBezTo>
                  <a:cubicBezTo>
                    <a:pt x="97" y="36"/>
                    <a:pt x="101" y="39"/>
                    <a:pt x="101" y="43"/>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0" name="Freeform 277">
              <a:extLst>
                <a:ext uri="{FF2B5EF4-FFF2-40B4-BE49-F238E27FC236}">
                  <a16:creationId xmlns:a16="http://schemas.microsoft.com/office/drawing/2014/main" id="{68005EED-C19B-4F4D-87DB-C2FAFD987023}"/>
                </a:ext>
              </a:extLst>
            </p:cNvPr>
            <p:cNvSpPr>
              <a:spLocks noEditPoints="1"/>
            </p:cNvSpPr>
            <p:nvPr/>
          </p:nvSpPr>
          <p:spPr bwMode="auto">
            <a:xfrm rot="18900000">
              <a:off x="6470637" y="5788441"/>
              <a:ext cx="502731" cy="334479"/>
            </a:xfrm>
            <a:custGeom>
              <a:avLst/>
              <a:gdLst>
                <a:gd name="T0" fmla="*/ 87 w 131"/>
                <a:gd name="T1" fmla="*/ 0 h 87"/>
                <a:gd name="T2" fmla="*/ 44 w 131"/>
                <a:gd name="T3" fmla="*/ 0 h 87"/>
                <a:gd name="T4" fmla="*/ 0 w 131"/>
                <a:gd name="T5" fmla="*/ 43 h 87"/>
                <a:gd name="T6" fmla="*/ 0 w 131"/>
                <a:gd name="T7" fmla="*/ 43 h 87"/>
                <a:gd name="T8" fmla="*/ 44 w 131"/>
                <a:gd name="T9" fmla="*/ 87 h 87"/>
                <a:gd name="T10" fmla="*/ 87 w 131"/>
                <a:gd name="T11" fmla="*/ 87 h 87"/>
                <a:gd name="T12" fmla="*/ 131 w 131"/>
                <a:gd name="T13" fmla="*/ 43 h 87"/>
                <a:gd name="T14" fmla="*/ 131 w 131"/>
                <a:gd name="T15" fmla="*/ 43 h 87"/>
                <a:gd name="T16" fmla="*/ 87 w 131"/>
                <a:gd name="T17" fmla="*/ 0 h 87"/>
                <a:gd name="T18" fmla="*/ 38 w 131"/>
                <a:gd name="T19" fmla="*/ 51 h 87"/>
                <a:gd name="T20" fmla="*/ 30 w 131"/>
                <a:gd name="T21" fmla="*/ 43 h 87"/>
                <a:gd name="T22" fmla="*/ 38 w 131"/>
                <a:gd name="T23" fmla="*/ 36 h 87"/>
                <a:gd name="T24" fmla="*/ 46 w 131"/>
                <a:gd name="T25" fmla="*/ 43 h 87"/>
                <a:gd name="T26" fmla="*/ 38 w 131"/>
                <a:gd name="T27" fmla="*/ 51 h 87"/>
                <a:gd name="T28" fmla="*/ 65 w 131"/>
                <a:gd name="T29" fmla="*/ 51 h 87"/>
                <a:gd name="T30" fmla="*/ 58 w 131"/>
                <a:gd name="T31" fmla="*/ 43 h 87"/>
                <a:gd name="T32" fmla="*/ 65 w 131"/>
                <a:gd name="T33" fmla="*/ 36 h 87"/>
                <a:gd name="T34" fmla="*/ 73 w 131"/>
                <a:gd name="T35" fmla="*/ 43 h 87"/>
                <a:gd name="T36" fmla="*/ 65 w 131"/>
                <a:gd name="T37" fmla="*/ 51 h 87"/>
                <a:gd name="T38" fmla="*/ 93 w 131"/>
                <a:gd name="T39" fmla="*/ 51 h 87"/>
                <a:gd name="T40" fmla="*/ 85 w 131"/>
                <a:gd name="T41" fmla="*/ 43 h 87"/>
                <a:gd name="T42" fmla="*/ 93 w 131"/>
                <a:gd name="T43" fmla="*/ 36 h 87"/>
                <a:gd name="T44" fmla="*/ 101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20" y="0"/>
                    <a:pt x="0" y="19"/>
                    <a:pt x="0" y="43"/>
                  </a:cubicBezTo>
                  <a:cubicBezTo>
                    <a:pt x="0" y="43"/>
                    <a:pt x="0" y="43"/>
                    <a:pt x="0" y="43"/>
                  </a:cubicBezTo>
                  <a:cubicBezTo>
                    <a:pt x="0" y="67"/>
                    <a:pt x="20" y="87"/>
                    <a:pt x="44" y="87"/>
                  </a:cubicBezTo>
                  <a:cubicBezTo>
                    <a:pt x="87" y="87"/>
                    <a:pt x="87" y="87"/>
                    <a:pt x="87" y="87"/>
                  </a:cubicBezTo>
                  <a:cubicBezTo>
                    <a:pt x="111" y="87"/>
                    <a:pt x="131" y="67"/>
                    <a:pt x="131" y="43"/>
                  </a:cubicBezTo>
                  <a:cubicBezTo>
                    <a:pt x="131" y="43"/>
                    <a:pt x="131" y="43"/>
                    <a:pt x="131" y="43"/>
                  </a:cubicBezTo>
                  <a:cubicBezTo>
                    <a:pt x="131" y="19"/>
                    <a:pt x="111" y="0"/>
                    <a:pt x="87" y="0"/>
                  </a:cubicBezTo>
                  <a:close/>
                  <a:moveTo>
                    <a:pt x="38" y="51"/>
                  </a:moveTo>
                  <a:cubicBezTo>
                    <a:pt x="34" y="51"/>
                    <a:pt x="30" y="48"/>
                    <a:pt x="30" y="43"/>
                  </a:cubicBezTo>
                  <a:cubicBezTo>
                    <a:pt x="30" y="39"/>
                    <a:pt x="34" y="36"/>
                    <a:pt x="38" y="36"/>
                  </a:cubicBezTo>
                  <a:cubicBezTo>
                    <a:pt x="42" y="36"/>
                    <a:pt x="46" y="39"/>
                    <a:pt x="46" y="43"/>
                  </a:cubicBezTo>
                  <a:cubicBezTo>
                    <a:pt x="46" y="48"/>
                    <a:pt x="42" y="51"/>
                    <a:pt x="38" y="51"/>
                  </a:cubicBezTo>
                  <a:close/>
                  <a:moveTo>
                    <a:pt x="65" y="51"/>
                  </a:moveTo>
                  <a:cubicBezTo>
                    <a:pt x="61" y="51"/>
                    <a:pt x="58" y="48"/>
                    <a:pt x="58" y="43"/>
                  </a:cubicBezTo>
                  <a:cubicBezTo>
                    <a:pt x="58" y="39"/>
                    <a:pt x="61" y="36"/>
                    <a:pt x="65" y="36"/>
                  </a:cubicBezTo>
                  <a:cubicBezTo>
                    <a:pt x="70" y="36"/>
                    <a:pt x="73" y="39"/>
                    <a:pt x="73" y="43"/>
                  </a:cubicBezTo>
                  <a:cubicBezTo>
                    <a:pt x="73" y="48"/>
                    <a:pt x="70" y="51"/>
                    <a:pt x="65" y="51"/>
                  </a:cubicBezTo>
                  <a:close/>
                  <a:moveTo>
                    <a:pt x="93" y="51"/>
                  </a:moveTo>
                  <a:cubicBezTo>
                    <a:pt x="89" y="51"/>
                    <a:pt x="85" y="48"/>
                    <a:pt x="85" y="43"/>
                  </a:cubicBezTo>
                  <a:cubicBezTo>
                    <a:pt x="85" y="39"/>
                    <a:pt x="89" y="36"/>
                    <a:pt x="93" y="36"/>
                  </a:cubicBezTo>
                  <a:cubicBezTo>
                    <a:pt x="97" y="36"/>
                    <a:pt x="101" y="39"/>
                    <a:pt x="101" y="43"/>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1" name="Freeform 278">
              <a:extLst>
                <a:ext uri="{FF2B5EF4-FFF2-40B4-BE49-F238E27FC236}">
                  <a16:creationId xmlns:a16="http://schemas.microsoft.com/office/drawing/2014/main" id="{F4050B5E-D529-459D-B98C-623A2902A5E9}"/>
                </a:ext>
              </a:extLst>
            </p:cNvPr>
            <p:cNvSpPr>
              <a:spLocks noEditPoints="1"/>
            </p:cNvSpPr>
            <p:nvPr/>
          </p:nvSpPr>
          <p:spPr bwMode="auto">
            <a:xfrm rot="18900000">
              <a:off x="7340714" y="4918365"/>
              <a:ext cx="502731" cy="334479"/>
            </a:xfrm>
            <a:custGeom>
              <a:avLst/>
              <a:gdLst>
                <a:gd name="T0" fmla="*/ 87 w 131"/>
                <a:gd name="T1" fmla="*/ 0 h 87"/>
                <a:gd name="T2" fmla="*/ 43 w 131"/>
                <a:gd name="T3" fmla="*/ 0 h 87"/>
                <a:gd name="T4" fmla="*/ 0 w 131"/>
                <a:gd name="T5" fmla="*/ 43 h 87"/>
                <a:gd name="T6" fmla="*/ 0 w 131"/>
                <a:gd name="T7" fmla="*/ 43 h 87"/>
                <a:gd name="T8" fmla="*/ 43 w 131"/>
                <a:gd name="T9" fmla="*/ 87 h 87"/>
                <a:gd name="T10" fmla="*/ 87 w 131"/>
                <a:gd name="T11" fmla="*/ 87 h 87"/>
                <a:gd name="T12" fmla="*/ 131 w 131"/>
                <a:gd name="T13" fmla="*/ 43 h 87"/>
                <a:gd name="T14" fmla="*/ 131 w 131"/>
                <a:gd name="T15" fmla="*/ 43 h 87"/>
                <a:gd name="T16" fmla="*/ 87 w 131"/>
                <a:gd name="T17" fmla="*/ 0 h 87"/>
                <a:gd name="T18" fmla="*/ 38 w 131"/>
                <a:gd name="T19" fmla="*/ 51 h 87"/>
                <a:gd name="T20" fmla="*/ 30 w 131"/>
                <a:gd name="T21" fmla="*/ 43 h 87"/>
                <a:gd name="T22" fmla="*/ 38 w 131"/>
                <a:gd name="T23" fmla="*/ 36 h 87"/>
                <a:gd name="T24" fmla="*/ 46 w 131"/>
                <a:gd name="T25" fmla="*/ 43 h 87"/>
                <a:gd name="T26" fmla="*/ 38 w 131"/>
                <a:gd name="T27" fmla="*/ 51 h 87"/>
                <a:gd name="T28" fmla="*/ 65 w 131"/>
                <a:gd name="T29" fmla="*/ 51 h 87"/>
                <a:gd name="T30" fmla="*/ 57 w 131"/>
                <a:gd name="T31" fmla="*/ 43 h 87"/>
                <a:gd name="T32" fmla="*/ 65 w 131"/>
                <a:gd name="T33" fmla="*/ 36 h 87"/>
                <a:gd name="T34" fmla="*/ 73 w 131"/>
                <a:gd name="T35" fmla="*/ 43 h 87"/>
                <a:gd name="T36" fmla="*/ 65 w 131"/>
                <a:gd name="T37" fmla="*/ 51 h 87"/>
                <a:gd name="T38" fmla="*/ 92 w 131"/>
                <a:gd name="T39" fmla="*/ 51 h 87"/>
                <a:gd name="T40" fmla="*/ 85 w 131"/>
                <a:gd name="T41" fmla="*/ 43 h 87"/>
                <a:gd name="T42" fmla="*/ 92 w 131"/>
                <a:gd name="T43" fmla="*/ 36 h 87"/>
                <a:gd name="T44" fmla="*/ 100 w 131"/>
                <a:gd name="T45" fmla="*/ 43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19"/>
                    <a:pt x="0" y="43"/>
                  </a:cubicBezTo>
                  <a:cubicBezTo>
                    <a:pt x="0" y="43"/>
                    <a:pt x="0" y="43"/>
                    <a:pt x="0" y="43"/>
                  </a:cubicBezTo>
                  <a:cubicBezTo>
                    <a:pt x="0" y="67"/>
                    <a:pt x="19" y="87"/>
                    <a:pt x="43" y="87"/>
                  </a:cubicBezTo>
                  <a:cubicBezTo>
                    <a:pt x="87" y="87"/>
                    <a:pt x="87" y="87"/>
                    <a:pt x="87" y="87"/>
                  </a:cubicBezTo>
                  <a:cubicBezTo>
                    <a:pt x="111" y="87"/>
                    <a:pt x="131" y="67"/>
                    <a:pt x="131" y="43"/>
                  </a:cubicBezTo>
                  <a:cubicBezTo>
                    <a:pt x="131" y="43"/>
                    <a:pt x="131" y="43"/>
                    <a:pt x="131" y="43"/>
                  </a:cubicBezTo>
                  <a:cubicBezTo>
                    <a:pt x="131" y="19"/>
                    <a:pt x="111" y="0"/>
                    <a:pt x="87" y="0"/>
                  </a:cubicBezTo>
                  <a:close/>
                  <a:moveTo>
                    <a:pt x="38" y="51"/>
                  </a:moveTo>
                  <a:cubicBezTo>
                    <a:pt x="34" y="51"/>
                    <a:pt x="30" y="48"/>
                    <a:pt x="30" y="43"/>
                  </a:cubicBezTo>
                  <a:cubicBezTo>
                    <a:pt x="30" y="39"/>
                    <a:pt x="34" y="36"/>
                    <a:pt x="38" y="36"/>
                  </a:cubicBezTo>
                  <a:cubicBezTo>
                    <a:pt x="42" y="36"/>
                    <a:pt x="46" y="39"/>
                    <a:pt x="46" y="43"/>
                  </a:cubicBezTo>
                  <a:cubicBezTo>
                    <a:pt x="46" y="48"/>
                    <a:pt x="42" y="51"/>
                    <a:pt x="38" y="51"/>
                  </a:cubicBezTo>
                  <a:close/>
                  <a:moveTo>
                    <a:pt x="65" y="51"/>
                  </a:moveTo>
                  <a:cubicBezTo>
                    <a:pt x="61" y="51"/>
                    <a:pt x="57" y="48"/>
                    <a:pt x="57" y="43"/>
                  </a:cubicBezTo>
                  <a:cubicBezTo>
                    <a:pt x="57" y="39"/>
                    <a:pt x="61" y="36"/>
                    <a:pt x="65" y="36"/>
                  </a:cubicBezTo>
                  <a:cubicBezTo>
                    <a:pt x="69" y="36"/>
                    <a:pt x="73" y="39"/>
                    <a:pt x="73" y="43"/>
                  </a:cubicBezTo>
                  <a:cubicBezTo>
                    <a:pt x="73" y="48"/>
                    <a:pt x="69" y="51"/>
                    <a:pt x="65" y="51"/>
                  </a:cubicBezTo>
                  <a:close/>
                  <a:moveTo>
                    <a:pt x="92" y="51"/>
                  </a:moveTo>
                  <a:cubicBezTo>
                    <a:pt x="88" y="51"/>
                    <a:pt x="85" y="48"/>
                    <a:pt x="85" y="43"/>
                  </a:cubicBezTo>
                  <a:cubicBezTo>
                    <a:pt x="85" y="39"/>
                    <a:pt x="88" y="36"/>
                    <a:pt x="92" y="36"/>
                  </a:cubicBezTo>
                  <a:cubicBezTo>
                    <a:pt x="97" y="36"/>
                    <a:pt x="100" y="39"/>
                    <a:pt x="100" y="43"/>
                  </a:cubicBezTo>
                  <a:cubicBezTo>
                    <a:pt x="100" y="48"/>
                    <a:pt x="97" y="51"/>
                    <a:pt x="92"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2" name="Freeform 279">
              <a:extLst>
                <a:ext uri="{FF2B5EF4-FFF2-40B4-BE49-F238E27FC236}">
                  <a16:creationId xmlns:a16="http://schemas.microsoft.com/office/drawing/2014/main" id="{6AB6EC49-A0A7-4EEF-AA25-B9354AB6A472}"/>
                </a:ext>
              </a:extLst>
            </p:cNvPr>
            <p:cNvSpPr>
              <a:spLocks noEditPoints="1"/>
            </p:cNvSpPr>
            <p:nvPr/>
          </p:nvSpPr>
          <p:spPr bwMode="auto">
            <a:xfrm rot="18900000">
              <a:off x="8207924" y="4051154"/>
              <a:ext cx="502731" cy="334479"/>
            </a:xfrm>
            <a:custGeom>
              <a:avLst/>
              <a:gdLst>
                <a:gd name="T0" fmla="*/ 88 w 131"/>
                <a:gd name="T1" fmla="*/ 0 h 87"/>
                <a:gd name="T2" fmla="*/ 44 w 131"/>
                <a:gd name="T3" fmla="*/ 0 h 87"/>
                <a:gd name="T4" fmla="*/ 0 w 131"/>
                <a:gd name="T5" fmla="*/ 43 h 87"/>
                <a:gd name="T6" fmla="*/ 0 w 131"/>
                <a:gd name="T7" fmla="*/ 43 h 87"/>
                <a:gd name="T8" fmla="*/ 44 w 131"/>
                <a:gd name="T9" fmla="*/ 87 h 87"/>
                <a:gd name="T10" fmla="*/ 88 w 131"/>
                <a:gd name="T11" fmla="*/ 87 h 87"/>
                <a:gd name="T12" fmla="*/ 131 w 131"/>
                <a:gd name="T13" fmla="*/ 43 h 87"/>
                <a:gd name="T14" fmla="*/ 131 w 131"/>
                <a:gd name="T15" fmla="*/ 43 h 87"/>
                <a:gd name="T16" fmla="*/ 88 w 131"/>
                <a:gd name="T17" fmla="*/ 0 h 87"/>
                <a:gd name="T18" fmla="*/ 38 w 131"/>
                <a:gd name="T19" fmla="*/ 51 h 87"/>
                <a:gd name="T20" fmla="*/ 31 w 131"/>
                <a:gd name="T21" fmla="*/ 43 h 87"/>
                <a:gd name="T22" fmla="*/ 38 w 131"/>
                <a:gd name="T23" fmla="*/ 36 h 87"/>
                <a:gd name="T24" fmla="*/ 46 w 131"/>
                <a:gd name="T25" fmla="*/ 43 h 87"/>
                <a:gd name="T26" fmla="*/ 38 w 131"/>
                <a:gd name="T27" fmla="*/ 51 h 87"/>
                <a:gd name="T28" fmla="*/ 66 w 131"/>
                <a:gd name="T29" fmla="*/ 51 h 87"/>
                <a:gd name="T30" fmla="*/ 58 w 131"/>
                <a:gd name="T31" fmla="*/ 43 h 87"/>
                <a:gd name="T32" fmla="*/ 66 w 131"/>
                <a:gd name="T33" fmla="*/ 36 h 87"/>
                <a:gd name="T34" fmla="*/ 74 w 131"/>
                <a:gd name="T35" fmla="*/ 43 h 87"/>
                <a:gd name="T36" fmla="*/ 66 w 131"/>
                <a:gd name="T37" fmla="*/ 51 h 87"/>
                <a:gd name="T38" fmla="*/ 93 w 131"/>
                <a:gd name="T39" fmla="*/ 51 h 87"/>
                <a:gd name="T40" fmla="*/ 85 w 131"/>
                <a:gd name="T41" fmla="*/ 43 h 87"/>
                <a:gd name="T42" fmla="*/ 93 w 131"/>
                <a:gd name="T43" fmla="*/ 36 h 87"/>
                <a:gd name="T44" fmla="*/ 101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19"/>
                    <a:pt x="0" y="43"/>
                  </a:cubicBezTo>
                  <a:cubicBezTo>
                    <a:pt x="0" y="43"/>
                    <a:pt x="0" y="43"/>
                    <a:pt x="0" y="43"/>
                  </a:cubicBezTo>
                  <a:cubicBezTo>
                    <a:pt x="0" y="67"/>
                    <a:pt x="20" y="87"/>
                    <a:pt x="44" y="87"/>
                  </a:cubicBezTo>
                  <a:cubicBezTo>
                    <a:pt x="88" y="87"/>
                    <a:pt x="88" y="87"/>
                    <a:pt x="88" y="87"/>
                  </a:cubicBezTo>
                  <a:cubicBezTo>
                    <a:pt x="112" y="87"/>
                    <a:pt x="131" y="67"/>
                    <a:pt x="131" y="43"/>
                  </a:cubicBezTo>
                  <a:cubicBezTo>
                    <a:pt x="131" y="43"/>
                    <a:pt x="131" y="43"/>
                    <a:pt x="131" y="43"/>
                  </a:cubicBezTo>
                  <a:cubicBezTo>
                    <a:pt x="131" y="19"/>
                    <a:pt x="112" y="0"/>
                    <a:pt x="88" y="0"/>
                  </a:cubicBezTo>
                  <a:close/>
                  <a:moveTo>
                    <a:pt x="38" y="51"/>
                  </a:moveTo>
                  <a:cubicBezTo>
                    <a:pt x="34" y="51"/>
                    <a:pt x="31" y="48"/>
                    <a:pt x="31" y="43"/>
                  </a:cubicBezTo>
                  <a:cubicBezTo>
                    <a:pt x="31" y="39"/>
                    <a:pt x="34" y="36"/>
                    <a:pt x="38" y="36"/>
                  </a:cubicBezTo>
                  <a:cubicBezTo>
                    <a:pt x="43" y="36"/>
                    <a:pt x="46" y="39"/>
                    <a:pt x="46" y="43"/>
                  </a:cubicBezTo>
                  <a:cubicBezTo>
                    <a:pt x="46" y="48"/>
                    <a:pt x="43" y="51"/>
                    <a:pt x="38" y="51"/>
                  </a:cubicBezTo>
                  <a:close/>
                  <a:moveTo>
                    <a:pt x="66" y="51"/>
                  </a:moveTo>
                  <a:cubicBezTo>
                    <a:pt x="62" y="51"/>
                    <a:pt x="58" y="48"/>
                    <a:pt x="58" y="43"/>
                  </a:cubicBezTo>
                  <a:cubicBezTo>
                    <a:pt x="58" y="39"/>
                    <a:pt x="62" y="36"/>
                    <a:pt x="66" y="36"/>
                  </a:cubicBezTo>
                  <a:cubicBezTo>
                    <a:pt x="70" y="36"/>
                    <a:pt x="74" y="39"/>
                    <a:pt x="74" y="43"/>
                  </a:cubicBezTo>
                  <a:cubicBezTo>
                    <a:pt x="74" y="48"/>
                    <a:pt x="70" y="51"/>
                    <a:pt x="66" y="51"/>
                  </a:cubicBezTo>
                  <a:close/>
                  <a:moveTo>
                    <a:pt x="93" y="51"/>
                  </a:moveTo>
                  <a:cubicBezTo>
                    <a:pt x="89" y="51"/>
                    <a:pt x="85" y="48"/>
                    <a:pt x="85" y="43"/>
                  </a:cubicBezTo>
                  <a:cubicBezTo>
                    <a:pt x="85" y="39"/>
                    <a:pt x="89" y="36"/>
                    <a:pt x="93" y="36"/>
                  </a:cubicBezTo>
                  <a:cubicBezTo>
                    <a:pt x="97" y="36"/>
                    <a:pt x="101" y="39"/>
                    <a:pt x="101" y="43"/>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3" name="Freeform 280">
              <a:extLst>
                <a:ext uri="{FF2B5EF4-FFF2-40B4-BE49-F238E27FC236}">
                  <a16:creationId xmlns:a16="http://schemas.microsoft.com/office/drawing/2014/main" id="{CA7B2DAF-7A5D-44B3-B7E1-BF05EDB1C50E}"/>
                </a:ext>
              </a:extLst>
            </p:cNvPr>
            <p:cNvSpPr>
              <a:spLocks noEditPoints="1"/>
            </p:cNvSpPr>
            <p:nvPr/>
          </p:nvSpPr>
          <p:spPr bwMode="auto">
            <a:xfrm rot="18900000">
              <a:off x="9078001" y="3181078"/>
              <a:ext cx="502731" cy="334479"/>
            </a:xfrm>
            <a:custGeom>
              <a:avLst/>
              <a:gdLst>
                <a:gd name="T0" fmla="*/ 87 w 131"/>
                <a:gd name="T1" fmla="*/ 0 h 87"/>
                <a:gd name="T2" fmla="*/ 44 w 131"/>
                <a:gd name="T3" fmla="*/ 0 h 87"/>
                <a:gd name="T4" fmla="*/ 0 w 131"/>
                <a:gd name="T5" fmla="*/ 43 h 87"/>
                <a:gd name="T6" fmla="*/ 0 w 131"/>
                <a:gd name="T7" fmla="*/ 43 h 87"/>
                <a:gd name="T8" fmla="*/ 44 w 131"/>
                <a:gd name="T9" fmla="*/ 87 h 87"/>
                <a:gd name="T10" fmla="*/ 87 w 131"/>
                <a:gd name="T11" fmla="*/ 87 h 87"/>
                <a:gd name="T12" fmla="*/ 131 w 131"/>
                <a:gd name="T13" fmla="*/ 43 h 87"/>
                <a:gd name="T14" fmla="*/ 131 w 131"/>
                <a:gd name="T15" fmla="*/ 43 h 87"/>
                <a:gd name="T16" fmla="*/ 87 w 131"/>
                <a:gd name="T17" fmla="*/ 0 h 87"/>
                <a:gd name="T18" fmla="*/ 38 w 131"/>
                <a:gd name="T19" fmla="*/ 51 h 87"/>
                <a:gd name="T20" fmla="*/ 30 w 131"/>
                <a:gd name="T21" fmla="*/ 43 h 87"/>
                <a:gd name="T22" fmla="*/ 38 w 131"/>
                <a:gd name="T23" fmla="*/ 36 h 87"/>
                <a:gd name="T24" fmla="*/ 46 w 131"/>
                <a:gd name="T25" fmla="*/ 43 h 87"/>
                <a:gd name="T26" fmla="*/ 38 w 131"/>
                <a:gd name="T27" fmla="*/ 51 h 87"/>
                <a:gd name="T28" fmla="*/ 65 w 131"/>
                <a:gd name="T29" fmla="*/ 51 h 87"/>
                <a:gd name="T30" fmla="*/ 58 w 131"/>
                <a:gd name="T31" fmla="*/ 43 h 87"/>
                <a:gd name="T32" fmla="*/ 65 w 131"/>
                <a:gd name="T33" fmla="*/ 36 h 87"/>
                <a:gd name="T34" fmla="*/ 73 w 131"/>
                <a:gd name="T35" fmla="*/ 43 h 87"/>
                <a:gd name="T36" fmla="*/ 65 w 131"/>
                <a:gd name="T37" fmla="*/ 51 h 87"/>
                <a:gd name="T38" fmla="*/ 93 w 131"/>
                <a:gd name="T39" fmla="*/ 51 h 87"/>
                <a:gd name="T40" fmla="*/ 85 w 131"/>
                <a:gd name="T41" fmla="*/ 43 h 87"/>
                <a:gd name="T42" fmla="*/ 93 w 131"/>
                <a:gd name="T43" fmla="*/ 36 h 87"/>
                <a:gd name="T44" fmla="*/ 101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19" y="0"/>
                    <a:pt x="0" y="19"/>
                    <a:pt x="0" y="43"/>
                  </a:cubicBezTo>
                  <a:cubicBezTo>
                    <a:pt x="0" y="43"/>
                    <a:pt x="0" y="43"/>
                    <a:pt x="0" y="43"/>
                  </a:cubicBezTo>
                  <a:cubicBezTo>
                    <a:pt x="0" y="67"/>
                    <a:pt x="19" y="87"/>
                    <a:pt x="44" y="87"/>
                  </a:cubicBezTo>
                  <a:cubicBezTo>
                    <a:pt x="87" y="87"/>
                    <a:pt x="87" y="87"/>
                    <a:pt x="87" y="87"/>
                  </a:cubicBezTo>
                  <a:cubicBezTo>
                    <a:pt x="111" y="87"/>
                    <a:pt x="131" y="67"/>
                    <a:pt x="131" y="43"/>
                  </a:cubicBezTo>
                  <a:cubicBezTo>
                    <a:pt x="131" y="43"/>
                    <a:pt x="131" y="43"/>
                    <a:pt x="131" y="43"/>
                  </a:cubicBezTo>
                  <a:cubicBezTo>
                    <a:pt x="131" y="19"/>
                    <a:pt x="111" y="0"/>
                    <a:pt x="87" y="0"/>
                  </a:cubicBezTo>
                  <a:close/>
                  <a:moveTo>
                    <a:pt x="38" y="51"/>
                  </a:moveTo>
                  <a:cubicBezTo>
                    <a:pt x="34" y="51"/>
                    <a:pt x="30" y="48"/>
                    <a:pt x="30" y="43"/>
                  </a:cubicBezTo>
                  <a:cubicBezTo>
                    <a:pt x="30" y="39"/>
                    <a:pt x="34" y="36"/>
                    <a:pt x="38" y="36"/>
                  </a:cubicBezTo>
                  <a:cubicBezTo>
                    <a:pt x="42" y="36"/>
                    <a:pt x="46" y="39"/>
                    <a:pt x="46" y="43"/>
                  </a:cubicBezTo>
                  <a:cubicBezTo>
                    <a:pt x="46" y="48"/>
                    <a:pt x="42" y="51"/>
                    <a:pt x="38" y="51"/>
                  </a:cubicBezTo>
                  <a:close/>
                  <a:moveTo>
                    <a:pt x="65" y="51"/>
                  </a:moveTo>
                  <a:cubicBezTo>
                    <a:pt x="61" y="51"/>
                    <a:pt x="58" y="48"/>
                    <a:pt x="58" y="43"/>
                  </a:cubicBezTo>
                  <a:cubicBezTo>
                    <a:pt x="58" y="39"/>
                    <a:pt x="61" y="36"/>
                    <a:pt x="65" y="36"/>
                  </a:cubicBezTo>
                  <a:cubicBezTo>
                    <a:pt x="70" y="36"/>
                    <a:pt x="73" y="39"/>
                    <a:pt x="73" y="43"/>
                  </a:cubicBezTo>
                  <a:cubicBezTo>
                    <a:pt x="73" y="48"/>
                    <a:pt x="70" y="51"/>
                    <a:pt x="65" y="51"/>
                  </a:cubicBezTo>
                  <a:close/>
                  <a:moveTo>
                    <a:pt x="93" y="51"/>
                  </a:moveTo>
                  <a:cubicBezTo>
                    <a:pt x="89" y="51"/>
                    <a:pt x="85" y="48"/>
                    <a:pt x="85" y="43"/>
                  </a:cubicBezTo>
                  <a:cubicBezTo>
                    <a:pt x="85" y="39"/>
                    <a:pt x="89" y="36"/>
                    <a:pt x="93" y="36"/>
                  </a:cubicBezTo>
                  <a:cubicBezTo>
                    <a:pt x="97" y="36"/>
                    <a:pt x="101" y="39"/>
                    <a:pt x="101" y="43"/>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4" name="Freeform 281">
              <a:extLst>
                <a:ext uri="{FF2B5EF4-FFF2-40B4-BE49-F238E27FC236}">
                  <a16:creationId xmlns:a16="http://schemas.microsoft.com/office/drawing/2014/main" id="{6249ACB0-0615-44F8-9C48-8F50A292F573}"/>
                </a:ext>
              </a:extLst>
            </p:cNvPr>
            <p:cNvSpPr>
              <a:spLocks noEditPoints="1"/>
            </p:cNvSpPr>
            <p:nvPr/>
          </p:nvSpPr>
          <p:spPr bwMode="auto">
            <a:xfrm rot="18900000">
              <a:off x="9948078" y="2311000"/>
              <a:ext cx="502731" cy="334479"/>
            </a:xfrm>
            <a:custGeom>
              <a:avLst/>
              <a:gdLst>
                <a:gd name="T0" fmla="*/ 87 w 131"/>
                <a:gd name="T1" fmla="*/ 0 h 87"/>
                <a:gd name="T2" fmla="*/ 43 w 131"/>
                <a:gd name="T3" fmla="*/ 0 h 87"/>
                <a:gd name="T4" fmla="*/ 0 w 131"/>
                <a:gd name="T5" fmla="*/ 43 h 87"/>
                <a:gd name="T6" fmla="*/ 0 w 131"/>
                <a:gd name="T7" fmla="*/ 43 h 87"/>
                <a:gd name="T8" fmla="*/ 43 w 131"/>
                <a:gd name="T9" fmla="*/ 87 h 87"/>
                <a:gd name="T10" fmla="*/ 87 w 131"/>
                <a:gd name="T11" fmla="*/ 87 h 87"/>
                <a:gd name="T12" fmla="*/ 131 w 131"/>
                <a:gd name="T13" fmla="*/ 43 h 87"/>
                <a:gd name="T14" fmla="*/ 131 w 131"/>
                <a:gd name="T15" fmla="*/ 43 h 87"/>
                <a:gd name="T16" fmla="*/ 87 w 131"/>
                <a:gd name="T17" fmla="*/ 0 h 87"/>
                <a:gd name="T18" fmla="*/ 38 w 131"/>
                <a:gd name="T19" fmla="*/ 51 h 87"/>
                <a:gd name="T20" fmla="*/ 30 w 131"/>
                <a:gd name="T21" fmla="*/ 43 h 87"/>
                <a:gd name="T22" fmla="*/ 38 w 131"/>
                <a:gd name="T23" fmla="*/ 36 h 87"/>
                <a:gd name="T24" fmla="*/ 45 w 131"/>
                <a:gd name="T25" fmla="*/ 43 h 87"/>
                <a:gd name="T26" fmla="*/ 38 w 131"/>
                <a:gd name="T27" fmla="*/ 51 h 87"/>
                <a:gd name="T28" fmla="*/ 65 w 131"/>
                <a:gd name="T29" fmla="*/ 51 h 87"/>
                <a:gd name="T30" fmla="*/ 57 w 131"/>
                <a:gd name="T31" fmla="*/ 43 h 87"/>
                <a:gd name="T32" fmla="*/ 65 w 131"/>
                <a:gd name="T33" fmla="*/ 36 h 87"/>
                <a:gd name="T34" fmla="*/ 73 w 131"/>
                <a:gd name="T35" fmla="*/ 43 h 87"/>
                <a:gd name="T36" fmla="*/ 65 w 131"/>
                <a:gd name="T37" fmla="*/ 51 h 87"/>
                <a:gd name="T38" fmla="*/ 92 w 131"/>
                <a:gd name="T39" fmla="*/ 51 h 87"/>
                <a:gd name="T40" fmla="*/ 85 w 131"/>
                <a:gd name="T41" fmla="*/ 43 h 87"/>
                <a:gd name="T42" fmla="*/ 92 w 131"/>
                <a:gd name="T43" fmla="*/ 36 h 87"/>
                <a:gd name="T44" fmla="*/ 100 w 131"/>
                <a:gd name="T45" fmla="*/ 43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19"/>
                    <a:pt x="0" y="43"/>
                  </a:cubicBezTo>
                  <a:cubicBezTo>
                    <a:pt x="0" y="43"/>
                    <a:pt x="0" y="43"/>
                    <a:pt x="0" y="43"/>
                  </a:cubicBezTo>
                  <a:cubicBezTo>
                    <a:pt x="0" y="67"/>
                    <a:pt x="19" y="87"/>
                    <a:pt x="43" y="87"/>
                  </a:cubicBezTo>
                  <a:cubicBezTo>
                    <a:pt x="87" y="87"/>
                    <a:pt x="87" y="87"/>
                    <a:pt x="87" y="87"/>
                  </a:cubicBezTo>
                  <a:cubicBezTo>
                    <a:pt x="111" y="87"/>
                    <a:pt x="131" y="67"/>
                    <a:pt x="131" y="43"/>
                  </a:cubicBezTo>
                  <a:cubicBezTo>
                    <a:pt x="131" y="43"/>
                    <a:pt x="131" y="43"/>
                    <a:pt x="131" y="43"/>
                  </a:cubicBezTo>
                  <a:cubicBezTo>
                    <a:pt x="131" y="19"/>
                    <a:pt x="111" y="0"/>
                    <a:pt x="87" y="0"/>
                  </a:cubicBezTo>
                  <a:close/>
                  <a:moveTo>
                    <a:pt x="38" y="51"/>
                  </a:moveTo>
                  <a:cubicBezTo>
                    <a:pt x="33" y="51"/>
                    <a:pt x="30" y="48"/>
                    <a:pt x="30" y="43"/>
                  </a:cubicBezTo>
                  <a:cubicBezTo>
                    <a:pt x="30" y="39"/>
                    <a:pt x="33" y="36"/>
                    <a:pt x="38" y="36"/>
                  </a:cubicBezTo>
                  <a:cubicBezTo>
                    <a:pt x="42" y="36"/>
                    <a:pt x="45" y="39"/>
                    <a:pt x="45" y="43"/>
                  </a:cubicBezTo>
                  <a:cubicBezTo>
                    <a:pt x="45" y="48"/>
                    <a:pt x="42" y="51"/>
                    <a:pt x="38" y="51"/>
                  </a:cubicBezTo>
                  <a:close/>
                  <a:moveTo>
                    <a:pt x="65" y="51"/>
                  </a:moveTo>
                  <a:cubicBezTo>
                    <a:pt x="61" y="51"/>
                    <a:pt x="57" y="48"/>
                    <a:pt x="57" y="43"/>
                  </a:cubicBezTo>
                  <a:cubicBezTo>
                    <a:pt x="57" y="39"/>
                    <a:pt x="61" y="36"/>
                    <a:pt x="65" y="36"/>
                  </a:cubicBezTo>
                  <a:cubicBezTo>
                    <a:pt x="69" y="36"/>
                    <a:pt x="73" y="39"/>
                    <a:pt x="73" y="43"/>
                  </a:cubicBezTo>
                  <a:cubicBezTo>
                    <a:pt x="73" y="48"/>
                    <a:pt x="69" y="51"/>
                    <a:pt x="65" y="51"/>
                  </a:cubicBezTo>
                  <a:close/>
                  <a:moveTo>
                    <a:pt x="92" y="51"/>
                  </a:moveTo>
                  <a:cubicBezTo>
                    <a:pt x="88" y="51"/>
                    <a:pt x="85" y="48"/>
                    <a:pt x="85" y="43"/>
                  </a:cubicBezTo>
                  <a:cubicBezTo>
                    <a:pt x="85" y="39"/>
                    <a:pt x="88" y="36"/>
                    <a:pt x="92" y="36"/>
                  </a:cubicBezTo>
                  <a:cubicBezTo>
                    <a:pt x="97" y="36"/>
                    <a:pt x="100" y="39"/>
                    <a:pt x="100" y="43"/>
                  </a:cubicBezTo>
                  <a:cubicBezTo>
                    <a:pt x="100" y="48"/>
                    <a:pt x="97" y="51"/>
                    <a:pt x="92"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5" name="Freeform 282">
              <a:extLst>
                <a:ext uri="{FF2B5EF4-FFF2-40B4-BE49-F238E27FC236}">
                  <a16:creationId xmlns:a16="http://schemas.microsoft.com/office/drawing/2014/main" id="{89B4B51A-B19F-433E-84E7-9882815C2FC8}"/>
                </a:ext>
              </a:extLst>
            </p:cNvPr>
            <p:cNvSpPr>
              <a:spLocks noEditPoints="1"/>
            </p:cNvSpPr>
            <p:nvPr/>
          </p:nvSpPr>
          <p:spPr bwMode="auto">
            <a:xfrm rot="18900000">
              <a:off x="10815288" y="1443791"/>
              <a:ext cx="502731" cy="334479"/>
            </a:xfrm>
            <a:custGeom>
              <a:avLst/>
              <a:gdLst>
                <a:gd name="T0" fmla="*/ 88 w 131"/>
                <a:gd name="T1" fmla="*/ 0 h 87"/>
                <a:gd name="T2" fmla="*/ 44 w 131"/>
                <a:gd name="T3" fmla="*/ 0 h 87"/>
                <a:gd name="T4" fmla="*/ 0 w 131"/>
                <a:gd name="T5" fmla="*/ 43 h 87"/>
                <a:gd name="T6" fmla="*/ 0 w 131"/>
                <a:gd name="T7" fmla="*/ 43 h 87"/>
                <a:gd name="T8" fmla="*/ 44 w 131"/>
                <a:gd name="T9" fmla="*/ 87 h 87"/>
                <a:gd name="T10" fmla="*/ 88 w 131"/>
                <a:gd name="T11" fmla="*/ 87 h 87"/>
                <a:gd name="T12" fmla="*/ 131 w 131"/>
                <a:gd name="T13" fmla="*/ 43 h 87"/>
                <a:gd name="T14" fmla="*/ 131 w 131"/>
                <a:gd name="T15" fmla="*/ 43 h 87"/>
                <a:gd name="T16" fmla="*/ 88 w 131"/>
                <a:gd name="T17" fmla="*/ 0 h 87"/>
                <a:gd name="T18" fmla="*/ 38 w 131"/>
                <a:gd name="T19" fmla="*/ 51 h 87"/>
                <a:gd name="T20" fmla="*/ 31 w 131"/>
                <a:gd name="T21" fmla="*/ 43 h 87"/>
                <a:gd name="T22" fmla="*/ 38 w 131"/>
                <a:gd name="T23" fmla="*/ 36 h 87"/>
                <a:gd name="T24" fmla="*/ 46 w 131"/>
                <a:gd name="T25" fmla="*/ 43 h 87"/>
                <a:gd name="T26" fmla="*/ 38 w 131"/>
                <a:gd name="T27" fmla="*/ 51 h 87"/>
                <a:gd name="T28" fmla="*/ 66 w 131"/>
                <a:gd name="T29" fmla="*/ 51 h 87"/>
                <a:gd name="T30" fmla="*/ 58 w 131"/>
                <a:gd name="T31" fmla="*/ 43 h 87"/>
                <a:gd name="T32" fmla="*/ 66 w 131"/>
                <a:gd name="T33" fmla="*/ 36 h 87"/>
                <a:gd name="T34" fmla="*/ 73 w 131"/>
                <a:gd name="T35" fmla="*/ 43 h 87"/>
                <a:gd name="T36" fmla="*/ 66 w 131"/>
                <a:gd name="T37" fmla="*/ 51 h 87"/>
                <a:gd name="T38" fmla="*/ 93 w 131"/>
                <a:gd name="T39" fmla="*/ 51 h 87"/>
                <a:gd name="T40" fmla="*/ 85 w 131"/>
                <a:gd name="T41" fmla="*/ 43 h 87"/>
                <a:gd name="T42" fmla="*/ 93 w 131"/>
                <a:gd name="T43" fmla="*/ 36 h 87"/>
                <a:gd name="T44" fmla="*/ 101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19"/>
                    <a:pt x="0" y="43"/>
                  </a:cubicBezTo>
                  <a:cubicBezTo>
                    <a:pt x="0" y="43"/>
                    <a:pt x="0" y="43"/>
                    <a:pt x="0" y="43"/>
                  </a:cubicBezTo>
                  <a:cubicBezTo>
                    <a:pt x="0" y="67"/>
                    <a:pt x="20" y="87"/>
                    <a:pt x="44" y="87"/>
                  </a:cubicBezTo>
                  <a:cubicBezTo>
                    <a:pt x="88" y="87"/>
                    <a:pt x="88" y="87"/>
                    <a:pt x="88" y="87"/>
                  </a:cubicBezTo>
                  <a:cubicBezTo>
                    <a:pt x="112" y="87"/>
                    <a:pt x="131" y="67"/>
                    <a:pt x="131" y="43"/>
                  </a:cubicBezTo>
                  <a:cubicBezTo>
                    <a:pt x="131" y="43"/>
                    <a:pt x="131" y="43"/>
                    <a:pt x="131" y="43"/>
                  </a:cubicBezTo>
                  <a:cubicBezTo>
                    <a:pt x="131" y="19"/>
                    <a:pt x="112" y="0"/>
                    <a:pt x="88" y="0"/>
                  </a:cubicBezTo>
                  <a:close/>
                  <a:moveTo>
                    <a:pt x="38" y="51"/>
                  </a:moveTo>
                  <a:cubicBezTo>
                    <a:pt x="34" y="51"/>
                    <a:pt x="31" y="48"/>
                    <a:pt x="31" y="43"/>
                  </a:cubicBezTo>
                  <a:cubicBezTo>
                    <a:pt x="31" y="39"/>
                    <a:pt x="34" y="36"/>
                    <a:pt x="38" y="36"/>
                  </a:cubicBezTo>
                  <a:cubicBezTo>
                    <a:pt x="43" y="36"/>
                    <a:pt x="46" y="39"/>
                    <a:pt x="46" y="43"/>
                  </a:cubicBezTo>
                  <a:cubicBezTo>
                    <a:pt x="46" y="48"/>
                    <a:pt x="43" y="51"/>
                    <a:pt x="38" y="51"/>
                  </a:cubicBezTo>
                  <a:close/>
                  <a:moveTo>
                    <a:pt x="66" y="51"/>
                  </a:moveTo>
                  <a:cubicBezTo>
                    <a:pt x="61" y="51"/>
                    <a:pt x="58" y="48"/>
                    <a:pt x="58" y="43"/>
                  </a:cubicBezTo>
                  <a:cubicBezTo>
                    <a:pt x="58" y="39"/>
                    <a:pt x="61" y="36"/>
                    <a:pt x="66" y="36"/>
                  </a:cubicBezTo>
                  <a:cubicBezTo>
                    <a:pt x="70" y="36"/>
                    <a:pt x="73" y="39"/>
                    <a:pt x="73" y="43"/>
                  </a:cubicBezTo>
                  <a:cubicBezTo>
                    <a:pt x="73" y="48"/>
                    <a:pt x="70" y="51"/>
                    <a:pt x="66" y="51"/>
                  </a:cubicBezTo>
                  <a:close/>
                  <a:moveTo>
                    <a:pt x="93" y="51"/>
                  </a:moveTo>
                  <a:cubicBezTo>
                    <a:pt x="89" y="51"/>
                    <a:pt x="85" y="48"/>
                    <a:pt x="85" y="43"/>
                  </a:cubicBezTo>
                  <a:cubicBezTo>
                    <a:pt x="85" y="39"/>
                    <a:pt x="89" y="36"/>
                    <a:pt x="93" y="36"/>
                  </a:cubicBezTo>
                  <a:cubicBezTo>
                    <a:pt x="97" y="36"/>
                    <a:pt x="101" y="39"/>
                    <a:pt x="101" y="43"/>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6" name="Freeform 283">
              <a:extLst>
                <a:ext uri="{FF2B5EF4-FFF2-40B4-BE49-F238E27FC236}">
                  <a16:creationId xmlns:a16="http://schemas.microsoft.com/office/drawing/2014/main" id="{729AF2B9-3E4B-4831-8387-0CAD5673A55E}"/>
                </a:ext>
              </a:extLst>
            </p:cNvPr>
            <p:cNvSpPr>
              <a:spLocks noEditPoints="1"/>
            </p:cNvSpPr>
            <p:nvPr/>
          </p:nvSpPr>
          <p:spPr bwMode="auto">
            <a:xfrm rot="18900000">
              <a:off x="11685365" y="573713"/>
              <a:ext cx="502731" cy="334479"/>
            </a:xfrm>
            <a:custGeom>
              <a:avLst/>
              <a:gdLst>
                <a:gd name="T0" fmla="*/ 87 w 131"/>
                <a:gd name="T1" fmla="*/ 0 h 87"/>
                <a:gd name="T2" fmla="*/ 44 w 131"/>
                <a:gd name="T3" fmla="*/ 0 h 87"/>
                <a:gd name="T4" fmla="*/ 0 w 131"/>
                <a:gd name="T5" fmla="*/ 43 h 87"/>
                <a:gd name="T6" fmla="*/ 0 w 131"/>
                <a:gd name="T7" fmla="*/ 43 h 87"/>
                <a:gd name="T8" fmla="*/ 44 w 131"/>
                <a:gd name="T9" fmla="*/ 87 h 87"/>
                <a:gd name="T10" fmla="*/ 87 w 131"/>
                <a:gd name="T11" fmla="*/ 87 h 87"/>
                <a:gd name="T12" fmla="*/ 131 w 131"/>
                <a:gd name="T13" fmla="*/ 43 h 87"/>
                <a:gd name="T14" fmla="*/ 131 w 131"/>
                <a:gd name="T15" fmla="*/ 43 h 87"/>
                <a:gd name="T16" fmla="*/ 87 w 131"/>
                <a:gd name="T17" fmla="*/ 0 h 87"/>
                <a:gd name="T18" fmla="*/ 38 w 131"/>
                <a:gd name="T19" fmla="*/ 51 h 87"/>
                <a:gd name="T20" fmla="*/ 30 w 131"/>
                <a:gd name="T21" fmla="*/ 43 h 87"/>
                <a:gd name="T22" fmla="*/ 38 w 131"/>
                <a:gd name="T23" fmla="*/ 36 h 87"/>
                <a:gd name="T24" fmla="*/ 46 w 131"/>
                <a:gd name="T25" fmla="*/ 43 h 87"/>
                <a:gd name="T26" fmla="*/ 38 w 131"/>
                <a:gd name="T27" fmla="*/ 51 h 87"/>
                <a:gd name="T28" fmla="*/ 65 w 131"/>
                <a:gd name="T29" fmla="*/ 51 h 87"/>
                <a:gd name="T30" fmla="*/ 58 w 131"/>
                <a:gd name="T31" fmla="*/ 43 h 87"/>
                <a:gd name="T32" fmla="*/ 65 w 131"/>
                <a:gd name="T33" fmla="*/ 36 h 87"/>
                <a:gd name="T34" fmla="*/ 73 w 131"/>
                <a:gd name="T35" fmla="*/ 43 h 87"/>
                <a:gd name="T36" fmla="*/ 65 w 131"/>
                <a:gd name="T37" fmla="*/ 51 h 87"/>
                <a:gd name="T38" fmla="*/ 93 w 131"/>
                <a:gd name="T39" fmla="*/ 51 h 87"/>
                <a:gd name="T40" fmla="*/ 85 w 131"/>
                <a:gd name="T41" fmla="*/ 43 h 87"/>
                <a:gd name="T42" fmla="*/ 93 w 131"/>
                <a:gd name="T43" fmla="*/ 36 h 87"/>
                <a:gd name="T44" fmla="*/ 100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19" y="0"/>
                    <a:pt x="0" y="19"/>
                    <a:pt x="0" y="43"/>
                  </a:cubicBezTo>
                  <a:cubicBezTo>
                    <a:pt x="0" y="43"/>
                    <a:pt x="0" y="43"/>
                    <a:pt x="0" y="43"/>
                  </a:cubicBezTo>
                  <a:cubicBezTo>
                    <a:pt x="0" y="67"/>
                    <a:pt x="19" y="87"/>
                    <a:pt x="44" y="87"/>
                  </a:cubicBezTo>
                  <a:cubicBezTo>
                    <a:pt x="87" y="87"/>
                    <a:pt x="87" y="87"/>
                    <a:pt x="87" y="87"/>
                  </a:cubicBezTo>
                  <a:cubicBezTo>
                    <a:pt x="111" y="87"/>
                    <a:pt x="131" y="67"/>
                    <a:pt x="131" y="43"/>
                  </a:cubicBezTo>
                  <a:cubicBezTo>
                    <a:pt x="131" y="43"/>
                    <a:pt x="131" y="43"/>
                    <a:pt x="131" y="43"/>
                  </a:cubicBezTo>
                  <a:cubicBezTo>
                    <a:pt x="131" y="19"/>
                    <a:pt x="111" y="0"/>
                    <a:pt x="87" y="0"/>
                  </a:cubicBezTo>
                  <a:close/>
                  <a:moveTo>
                    <a:pt x="38" y="51"/>
                  </a:moveTo>
                  <a:cubicBezTo>
                    <a:pt x="34" y="51"/>
                    <a:pt x="30" y="48"/>
                    <a:pt x="30" y="43"/>
                  </a:cubicBezTo>
                  <a:cubicBezTo>
                    <a:pt x="30" y="39"/>
                    <a:pt x="34" y="36"/>
                    <a:pt x="38" y="36"/>
                  </a:cubicBezTo>
                  <a:cubicBezTo>
                    <a:pt x="42" y="36"/>
                    <a:pt x="46" y="39"/>
                    <a:pt x="46" y="43"/>
                  </a:cubicBezTo>
                  <a:cubicBezTo>
                    <a:pt x="46" y="48"/>
                    <a:pt x="42" y="51"/>
                    <a:pt x="38" y="51"/>
                  </a:cubicBezTo>
                  <a:close/>
                  <a:moveTo>
                    <a:pt x="65" y="51"/>
                  </a:moveTo>
                  <a:cubicBezTo>
                    <a:pt x="61" y="51"/>
                    <a:pt x="58" y="48"/>
                    <a:pt x="58" y="43"/>
                  </a:cubicBezTo>
                  <a:cubicBezTo>
                    <a:pt x="58" y="39"/>
                    <a:pt x="61" y="36"/>
                    <a:pt x="65" y="36"/>
                  </a:cubicBezTo>
                  <a:cubicBezTo>
                    <a:pt x="70" y="36"/>
                    <a:pt x="73" y="39"/>
                    <a:pt x="73" y="43"/>
                  </a:cubicBezTo>
                  <a:cubicBezTo>
                    <a:pt x="73" y="48"/>
                    <a:pt x="70" y="51"/>
                    <a:pt x="65" y="51"/>
                  </a:cubicBezTo>
                  <a:close/>
                  <a:moveTo>
                    <a:pt x="93" y="51"/>
                  </a:moveTo>
                  <a:cubicBezTo>
                    <a:pt x="88" y="51"/>
                    <a:pt x="85" y="48"/>
                    <a:pt x="85" y="43"/>
                  </a:cubicBezTo>
                  <a:cubicBezTo>
                    <a:pt x="85" y="39"/>
                    <a:pt x="88" y="36"/>
                    <a:pt x="93" y="36"/>
                  </a:cubicBezTo>
                  <a:cubicBezTo>
                    <a:pt x="97" y="36"/>
                    <a:pt x="100" y="39"/>
                    <a:pt x="100" y="43"/>
                  </a:cubicBezTo>
                  <a:cubicBezTo>
                    <a:pt x="100"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7" name="Freeform 291">
              <a:extLst>
                <a:ext uri="{FF2B5EF4-FFF2-40B4-BE49-F238E27FC236}">
                  <a16:creationId xmlns:a16="http://schemas.microsoft.com/office/drawing/2014/main" id="{9DFF5AA4-96FE-4F9C-989A-65F224B70919}"/>
                </a:ext>
              </a:extLst>
            </p:cNvPr>
            <p:cNvSpPr>
              <a:spLocks noEditPoints="1"/>
            </p:cNvSpPr>
            <p:nvPr/>
          </p:nvSpPr>
          <p:spPr bwMode="auto">
            <a:xfrm rot="18900000">
              <a:off x="6476371" y="6677152"/>
              <a:ext cx="502731" cy="334479"/>
            </a:xfrm>
            <a:custGeom>
              <a:avLst/>
              <a:gdLst>
                <a:gd name="T0" fmla="*/ 88 w 131"/>
                <a:gd name="T1" fmla="*/ 0 h 87"/>
                <a:gd name="T2" fmla="*/ 44 w 131"/>
                <a:gd name="T3" fmla="*/ 0 h 87"/>
                <a:gd name="T4" fmla="*/ 0 w 131"/>
                <a:gd name="T5" fmla="*/ 44 h 87"/>
                <a:gd name="T6" fmla="*/ 0 w 131"/>
                <a:gd name="T7" fmla="*/ 44 h 87"/>
                <a:gd name="T8" fmla="*/ 44 w 131"/>
                <a:gd name="T9" fmla="*/ 87 h 87"/>
                <a:gd name="T10" fmla="*/ 88 w 131"/>
                <a:gd name="T11" fmla="*/ 87 h 87"/>
                <a:gd name="T12" fmla="*/ 131 w 131"/>
                <a:gd name="T13" fmla="*/ 44 h 87"/>
                <a:gd name="T14" fmla="*/ 131 w 131"/>
                <a:gd name="T15" fmla="*/ 44 h 87"/>
                <a:gd name="T16" fmla="*/ 88 w 131"/>
                <a:gd name="T17" fmla="*/ 0 h 87"/>
                <a:gd name="T18" fmla="*/ 39 w 131"/>
                <a:gd name="T19" fmla="*/ 52 h 87"/>
                <a:gd name="T20" fmla="*/ 31 w 131"/>
                <a:gd name="T21" fmla="*/ 44 h 87"/>
                <a:gd name="T22" fmla="*/ 39 w 131"/>
                <a:gd name="T23" fmla="*/ 36 h 87"/>
                <a:gd name="T24" fmla="*/ 46 w 131"/>
                <a:gd name="T25" fmla="*/ 44 h 87"/>
                <a:gd name="T26" fmla="*/ 39 w 131"/>
                <a:gd name="T27" fmla="*/ 52 h 87"/>
                <a:gd name="T28" fmla="*/ 66 w 131"/>
                <a:gd name="T29" fmla="*/ 52 h 87"/>
                <a:gd name="T30" fmla="*/ 58 w 131"/>
                <a:gd name="T31" fmla="*/ 44 h 87"/>
                <a:gd name="T32" fmla="*/ 66 w 131"/>
                <a:gd name="T33" fmla="*/ 36 h 87"/>
                <a:gd name="T34" fmla="*/ 74 w 131"/>
                <a:gd name="T35" fmla="*/ 44 h 87"/>
                <a:gd name="T36" fmla="*/ 66 w 131"/>
                <a:gd name="T37" fmla="*/ 52 h 87"/>
                <a:gd name="T38" fmla="*/ 93 w 131"/>
                <a:gd name="T39" fmla="*/ 52 h 87"/>
                <a:gd name="T40" fmla="*/ 86 w 131"/>
                <a:gd name="T41" fmla="*/ 44 h 87"/>
                <a:gd name="T42" fmla="*/ 93 w 131"/>
                <a:gd name="T43" fmla="*/ 36 h 87"/>
                <a:gd name="T44" fmla="*/ 101 w 131"/>
                <a:gd name="T45" fmla="*/ 44 h 87"/>
                <a:gd name="T46" fmla="*/ 93 w 131"/>
                <a:gd name="T47" fmla="*/ 5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20"/>
                    <a:pt x="0" y="44"/>
                  </a:cubicBezTo>
                  <a:cubicBezTo>
                    <a:pt x="0" y="44"/>
                    <a:pt x="0" y="44"/>
                    <a:pt x="0" y="44"/>
                  </a:cubicBezTo>
                  <a:cubicBezTo>
                    <a:pt x="0" y="68"/>
                    <a:pt x="20" y="87"/>
                    <a:pt x="44" y="87"/>
                  </a:cubicBezTo>
                  <a:cubicBezTo>
                    <a:pt x="88" y="87"/>
                    <a:pt x="88" y="87"/>
                    <a:pt x="88" y="87"/>
                  </a:cubicBezTo>
                  <a:cubicBezTo>
                    <a:pt x="112" y="87"/>
                    <a:pt x="131" y="68"/>
                    <a:pt x="131" y="44"/>
                  </a:cubicBezTo>
                  <a:cubicBezTo>
                    <a:pt x="131" y="44"/>
                    <a:pt x="131" y="44"/>
                    <a:pt x="131" y="44"/>
                  </a:cubicBezTo>
                  <a:cubicBezTo>
                    <a:pt x="131" y="20"/>
                    <a:pt x="112" y="0"/>
                    <a:pt x="88" y="0"/>
                  </a:cubicBezTo>
                  <a:close/>
                  <a:moveTo>
                    <a:pt x="39" y="52"/>
                  </a:moveTo>
                  <a:cubicBezTo>
                    <a:pt x="34" y="52"/>
                    <a:pt x="31" y="48"/>
                    <a:pt x="31" y="44"/>
                  </a:cubicBezTo>
                  <a:cubicBezTo>
                    <a:pt x="31" y="40"/>
                    <a:pt x="34" y="36"/>
                    <a:pt x="39" y="36"/>
                  </a:cubicBezTo>
                  <a:cubicBezTo>
                    <a:pt x="43" y="36"/>
                    <a:pt x="46" y="40"/>
                    <a:pt x="46" y="44"/>
                  </a:cubicBezTo>
                  <a:cubicBezTo>
                    <a:pt x="46" y="48"/>
                    <a:pt x="43" y="52"/>
                    <a:pt x="39" y="52"/>
                  </a:cubicBezTo>
                  <a:close/>
                  <a:moveTo>
                    <a:pt x="66" y="52"/>
                  </a:moveTo>
                  <a:cubicBezTo>
                    <a:pt x="62" y="52"/>
                    <a:pt x="58" y="48"/>
                    <a:pt x="58" y="44"/>
                  </a:cubicBezTo>
                  <a:cubicBezTo>
                    <a:pt x="58" y="40"/>
                    <a:pt x="62" y="36"/>
                    <a:pt x="66" y="36"/>
                  </a:cubicBezTo>
                  <a:cubicBezTo>
                    <a:pt x="70" y="36"/>
                    <a:pt x="74" y="40"/>
                    <a:pt x="74" y="44"/>
                  </a:cubicBezTo>
                  <a:cubicBezTo>
                    <a:pt x="74" y="48"/>
                    <a:pt x="70" y="52"/>
                    <a:pt x="66" y="52"/>
                  </a:cubicBezTo>
                  <a:close/>
                  <a:moveTo>
                    <a:pt x="93" y="52"/>
                  </a:moveTo>
                  <a:cubicBezTo>
                    <a:pt x="89" y="52"/>
                    <a:pt x="86" y="48"/>
                    <a:pt x="86" y="44"/>
                  </a:cubicBezTo>
                  <a:cubicBezTo>
                    <a:pt x="86" y="40"/>
                    <a:pt x="89" y="36"/>
                    <a:pt x="93" y="36"/>
                  </a:cubicBezTo>
                  <a:cubicBezTo>
                    <a:pt x="98" y="36"/>
                    <a:pt x="101" y="40"/>
                    <a:pt x="101" y="44"/>
                  </a:cubicBezTo>
                  <a:cubicBezTo>
                    <a:pt x="101" y="48"/>
                    <a:pt x="98"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8" name="Freeform 292">
              <a:extLst>
                <a:ext uri="{FF2B5EF4-FFF2-40B4-BE49-F238E27FC236}">
                  <a16:creationId xmlns:a16="http://schemas.microsoft.com/office/drawing/2014/main" id="{03997F14-9EEF-4C95-AF05-C506F4868CF2}"/>
                </a:ext>
              </a:extLst>
            </p:cNvPr>
            <p:cNvSpPr>
              <a:spLocks noEditPoints="1"/>
            </p:cNvSpPr>
            <p:nvPr/>
          </p:nvSpPr>
          <p:spPr bwMode="auto">
            <a:xfrm rot="18900000">
              <a:off x="7346447" y="5807076"/>
              <a:ext cx="502731" cy="334479"/>
            </a:xfrm>
            <a:custGeom>
              <a:avLst/>
              <a:gdLst>
                <a:gd name="T0" fmla="*/ 87 w 131"/>
                <a:gd name="T1" fmla="*/ 0 h 87"/>
                <a:gd name="T2" fmla="*/ 44 w 131"/>
                <a:gd name="T3" fmla="*/ 0 h 87"/>
                <a:gd name="T4" fmla="*/ 0 w 131"/>
                <a:gd name="T5" fmla="*/ 44 h 87"/>
                <a:gd name="T6" fmla="*/ 0 w 131"/>
                <a:gd name="T7" fmla="*/ 44 h 87"/>
                <a:gd name="T8" fmla="*/ 44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2 h 87"/>
                <a:gd name="T20" fmla="*/ 30 w 131"/>
                <a:gd name="T21" fmla="*/ 44 h 87"/>
                <a:gd name="T22" fmla="*/ 38 w 131"/>
                <a:gd name="T23" fmla="*/ 36 h 87"/>
                <a:gd name="T24" fmla="*/ 46 w 131"/>
                <a:gd name="T25" fmla="*/ 44 h 87"/>
                <a:gd name="T26" fmla="*/ 38 w 131"/>
                <a:gd name="T27" fmla="*/ 52 h 87"/>
                <a:gd name="T28" fmla="*/ 66 w 131"/>
                <a:gd name="T29" fmla="*/ 52 h 87"/>
                <a:gd name="T30" fmla="*/ 58 w 131"/>
                <a:gd name="T31" fmla="*/ 44 h 87"/>
                <a:gd name="T32" fmla="*/ 66 w 131"/>
                <a:gd name="T33" fmla="*/ 36 h 87"/>
                <a:gd name="T34" fmla="*/ 73 w 131"/>
                <a:gd name="T35" fmla="*/ 44 h 87"/>
                <a:gd name="T36" fmla="*/ 66 w 131"/>
                <a:gd name="T37" fmla="*/ 52 h 87"/>
                <a:gd name="T38" fmla="*/ 93 w 131"/>
                <a:gd name="T39" fmla="*/ 52 h 87"/>
                <a:gd name="T40" fmla="*/ 85 w 131"/>
                <a:gd name="T41" fmla="*/ 44 h 87"/>
                <a:gd name="T42" fmla="*/ 93 w 131"/>
                <a:gd name="T43" fmla="*/ 36 h 87"/>
                <a:gd name="T44" fmla="*/ 101 w 131"/>
                <a:gd name="T45" fmla="*/ 44 h 87"/>
                <a:gd name="T46" fmla="*/ 93 w 131"/>
                <a:gd name="T47" fmla="*/ 5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20" y="0"/>
                    <a:pt x="0" y="20"/>
                    <a:pt x="0" y="44"/>
                  </a:cubicBezTo>
                  <a:cubicBezTo>
                    <a:pt x="0" y="44"/>
                    <a:pt x="0" y="44"/>
                    <a:pt x="0" y="44"/>
                  </a:cubicBezTo>
                  <a:cubicBezTo>
                    <a:pt x="0" y="68"/>
                    <a:pt x="20" y="87"/>
                    <a:pt x="44" y="87"/>
                  </a:cubicBezTo>
                  <a:cubicBezTo>
                    <a:pt x="87" y="87"/>
                    <a:pt x="87" y="87"/>
                    <a:pt x="87" y="87"/>
                  </a:cubicBezTo>
                  <a:cubicBezTo>
                    <a:pt x="112" y="87"/>
                    <a:pt x="131" y="68"/>
                    <a:pt x="131" y="44"/>
                  </a:cubicBezTo>
                  <a:cubicBezTo>
                    <a:pt x="131" y="44"/>
                    <a:pt x="131" y="44"/>
                    <a:pt x="131" y="44"/>
                  </a:cubicBezTo>
                  <a:cubicBezTo>
                    <a:pt x="131" y="20"/>
                    <a:pt x="112"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6" y="52"/>
                  </a:moveTo>
                  <a:cubicBezTo>
                    <a:pt x="61" y="52"/>
                    <a:pt x="58" y="48"/>
                    <a:pt x="58" y="44"/>
                  </a:cubicBezTo>
                  <a:cubicBezTo>
                    <a:pt x="58" y="40"/>
                    <a:pt x="61" y="36"/>
                    <a:pt x="66" y="36"/>
                  </a:cubicBezTo>
                  <a:cubicBezTo>
                    <a:pt x="70" y="36"/>
                    <a:pt x="73" y="40"/>
                    <a:pt x="73" y="44"/>
                  </a:cubicBezTo>
                  <a:cubicBezTo>
                    <a:pt x="73" y="48"/>
                    <a:pt x="70" y="52"/>
                    <a:pt x="66"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9" name="Freeform 293">
              <a:extLst>
                <a:ext uri="{FF2B5EF4-FFF2-40B4-BE49-F238E27FC236}">
                  <a16:creationId xmlns:a16="http://schemas.microsoft.com/office/drawing/2014/main" id="{22AFBEDA-67A1-4FF7-960F-CD342ABD5426}"/>
                </a:ext>
              </a:extLst>
            </p:cNvPr>
            <p:cNvSpPr>
              <a:spLocks noEditPoints="1"/>
            </p:cNvSpPr>
            <p:nvPr/>
          </p:nvSpPr>
          <p:spPr bwMode="auto">
            <a:xfrm rot="18900000">
              <a:off x="8216525" y="4936999"/>
              <a:ext cx="502731" cy="334479"/>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2 h 87"/>
                <a:gd name="T20" fmla="*/ 30 w 131"/>
                <a:gd name="T21" fmla="*/ 44 h 87"/>
                <a:gd name="T22" fmla="*/ 38 w 131"/>
                <a:gd name="T23" fmla="*/ 36 h 87"/>
                <a:gd name="T24" fmla="*/ 46 w 131"/>
                <a:gd name="T25" fmla="*/ 44 h 87"/>
                <a:gd name="T26" fmla="*/ 38 w 131"/>
                <a:gd name="T27" fmla="*/ 52 h 87"/>
                <a:gd name="T28" fmla="*/ 65 w 131"/>
                <a:gd name="T29" fmla="*/ 52 h 87"/>
                <a:gd name="T30" fmla="*/ 57 w 131"/>
                <a:gd name="T31" fmla="*/ 44 h 87"/>
                <a:gd name="T32" fmla="*/ 65 w 131"/>
                <a:gd name="T33" fmla="*/ 36 h 87"/>
                <a:gd name="T34" fmla="*/ 73 w 131"/>
                <a:gd name="T35" fmla="*/ 44 h 87"/>
                <a:gd name="T36" fmla="*/ 65 w 131"/>
                <a:gd name="T37" fmla="*/ 52 h 87"/>
                <a:gd name="T38" fmla="*/ 93 w 131"/>
                <a:gd name="T39" fmla="*/ 52 h 87"/>
                <a:gd name="T40" fmla="*/ 85 w 131"/>
                <a:gd name="T41" fmla="*/ 44 h 87"/>
                <a:gd name="T42" fmla="*/ 93 w 131"/>
                <a:gd name="T43" fmla="*/ 36 h 87"/>
                <a:gd name="T44" fmla="*/ 100 w 131"/>
                <a:gd name="T45" fmla="*/ 44 h 87"/>
                <a:gd name="T46" fmla="*/ 93 w 131"/>
                <a:gd name="T47" fmla="*/ 5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7" y="48"/>
                    <a:pt x="57" y="44"/>
                  </a:cubicBezTo>
                  <a:cubicBezTo>
                    <a:pt x="57" y="40"/>
                    <a:pt x="61" y="36"/>
                    <a:pt x="65" y="36"/>
                  </a:cubicBezTo>
                  <a:cubicBezTo>
                    <a:pt x="69" y="36"/>
                    <a:pt x="73" y="40"/>
                    <a:pt x="73" y="44"/>
                  </a:cubicBezTo>
                  <a:cubicBezTo>
                    <a:pt x="73" y="48"/>
                    <a:pt x="69" y="52"/>
                    <a:pt x="65" y="52"/>
                  </a:cubicBezTo>
                  <a:close/>
                  <a:moveTo>
                    <a:pt x="93" y="52"/>
                  </a:moveTo>
                  <a:cubicBezTo>
                    <a:pt x="88" y="52"/>
                    <a:pt x="85" y="48"/>
                    <a:pt x="85" y="44"/>
                  </a:cubicBezTo>
                  <a:cubicBezTo>
                    <a:pt x="85" y="40"/>
                    <a:pt x="88" y="36"/>
                    <a:pt x="93" y="36"/>
                  </a:cubicBezTo>
                  <a:cubicBezTo>
                    <a:pt x="97" y="36"/>
                    <a:pt x="100" y="40"/>
                    <a:pt x="100" y="44"/>
                  </a:cubicBezTo>
                  <a:cubicBezTo>
                    <a:pt x="100"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90" name="Freeform 294">
              <a:extLst>
                <a:ext uri="{FF2B5EF4-FFF2-40B4-BE49-F238E27FC236}">
                  <a16:creationId xmlns:a16="http://schemas.microsoft.com/office/drawing/2014/main" id="{EBB46E21-230E-4CC3-8DE0-A3595CF324B3}"/>
                </a:ext>
              </a:extLst>
            </p:cNvPr>
            <p:cNvSpPr>
              <a:spLocks noEditPoints="1"/>
            </p:cNvSpPr>
            <p:nvPr/>
          </p:nvSpPr>
          <p:spPr bwMode="auto">
            <a:xfrm rot="18900000">
              <a:off x="9083734" y="4069789"/>
              <a:ext cx="502731" cy="334479"/>
            </a:xfrm>
            <a:custGeom>
              <a:avLst/>
              <a:gdLst>
                <a:gd name="T0" fmla="*/ 88 w 131"/>
                <a:gd name="T1" fmla="*/ 0 h 87"/>
                <a:gd name="T2" fmla="*/ 44 w 131"/>
                <a:gd name="T3" fmla="*/ 0 h 87"/>
                <a:gd name="T4" fmla="*/ 0 w 131"/>
                <a:gd name="T5" fmla="*/ 44 h 87"/>
                <a:gd name="T6" fmla="*/ 0 w 131"/>
                <a:gd name="T7" fmla="*/ 44 h 87"/>
                <a:gd name="T8" fmla="*/ 44 w 131"/>
                <a:gd name="T9" fmla="*/ 87 h 87"/>
                <a:gd name="T10" fmla="*/ 88 w 131"/>
                <a:gd name="T11" fmla="*/ 87 h 87"/>
                <a:gd name="T12" fmla="*/ 131 w 131"/>
                <a:gd name="T13" fmla="*/ 44 h 87"/>
                <a:gd name="T14" fmla="*/ 131 w 131"/>
                <a:gd name="T15" fmla="*/ 44 h 87"/>
                <a:gd name="T16" fmla="*/ 88 w 131"/>
                <a:gd name="T17" fmla="*/ 0 h 87"/>
                <a:gd name="T18" fmla="*/ 38 w 131"/>
                <a:gd name="T19" fmla="*/ 52 h 87"/>
                <a:gd name="T20" fmla="*/ 31 w 131"/>
                <a:gd name="T21" fmla="*/ 44 h 87"/>
                <a:gd name="T22" fmla="*/ 38 w 131"/>
                <a:gd name="T23" fmla="*/ 36 h 87"/>
                <a:gd name="T24" fmla="*/ 46 w 131"/>
                <a:gd name="T25" fmla="*/ 44 h 87"/>
                <a:gd name="T26" fmla="*/ 38 w 131"/>
                <a:gd name="T27" fmla="*/ 52 h 87"/>
                <a:gd name="T28" fmla="*/ 66 w 131"/>
                <a:gd name="T29" fmla="*/ 52 h 87"/>
                <a:gd name="T30" fmla="*/ 58 w 131"/>
                <a:gd name="T31" fmla="*/ 44 h 87"/>
                <a:gd name="T32" fmla="*/ 66 w 131"/>
                <a:gd name="T33" fmla="*/ 36 h 87"/>
                <a:gd name="T34" fmla="*/ 74 w 131"/>
                <a:gd name="T35" fmla="*/ 44 h 87"/>
                <a:gd name="T36" fmla="*/ 66 w 131"/>
                <a:gd name="T37" fmla="*/ 52 h 87"/>
                <a:gd name="T38" fmla="*/ 93 w 131"/>
                <a:gd name="T39" fmla="*/ 52 h 87"/>
                <a:gd name="T40" fmla="*/ 85 w 131"/>
                <a:gd name="T41" fmla="*/ 44 h 87"/>
                <a:gd name="T42" fmla="*/ 93 w 131"/>
                <a:gd name="T43" fmla="*/ 36 h 87"/>
                <a:gd name="T44" fmla="*/ 101 w 131"/>
                <a:gd name="T45" fmla="*/ 44 h 87"/>
                <a:gd name="T46" fmla="*/ 93 w 131"/>
                <a:gd name="T47" fmla="*/ 5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20"/>
                    <a:pt x="0" y="44"/>
                  </a:cubicBezTo>
                  <a:cubicBezTo>
                    <a:pt x="0" y="44"/>
                    <a:pt x="0" y="44"/>
                    <a:pt x="0" y="44"/>
                  </a:cubicBezTo>
                  <a:cubicBezTo>
                    <a:pt x="0" y="68"/>
                    <a:pt x="20" y="87"/>
                    <a:pt x="44" y="87"/>
                  </a:cubicBezTo>
                  <a:cubicBezTo>
                    <a:pt x="88" y="87"/>
                    <a:pt x="88" y="87"/>
                    <a:pt x="88" y="87"/>
                  </a:cubicBezTo>
                  <a:cubicBezTo>
                    <a:pt x="112" y="87"/>
                    <a:pt x="131" y="68"/>
                    <a:pt x="131" y="44"/>
                  </a:cubicBezTo>
                  <a:cubicBezTo>
                    <a:pt x="131" y="44"/>
                    <a:pt x="131" y="44"/>
                    <a:pt x="131" y="44"/>
                  </a:cubicBezTo>
                  <a:cubicBezTo>
                    <a:pt x="131" y="20"/>
                    <a:pt x="112" y="0"/>
                    <a:pt x="88" y="0"/>
                  </a:cubicBezTo>
                  <a:close/>
                  <a:moveTo>
                    <a:pt x="38" y="52"/>
                  </a:moveTo>
                  <a:cubicBezTo>
                    <a:pt x="34" y="52"/>
                    <a:pt x="31" y="48"/>
                    <a:pt x="31" y="44"/>
                  </a:cubicBezTo>
                  <a:cubicBezTo>
                    <a:pt x="31" y="40"/>
                    <a:pt x="34" y="36"/>
                    <a:pt x="38" y="36"/>
                  </a:cubicBezTo>
                  <a:cubicBezTo>
                    <a:pt x="43" y="36"/>
                    <a:pt x="46" y="40"/>
                    <a:pt x="46" y="44"/>
                  </a:cubicBezTo>
                  <a:cubicBezTo>
                    <a:pt x="46" y="48"/>
                    <a:pt x="43" y="52"/>
                    <a:pt x="38" y="52"/>
                  </a:cubicBezTo>
                  <a:close/>
                  <a:moveTo>
                    <a:pt x="66" y="52"/>
                  </a:moveTo>
                  <a:cubicBezTo>
                    <a:pt x="62" y="52"/>
                    <a:pt x="58" y="48"/>
                    <a:pt x="58" y="44"/>
                  </a:cubicBezTo>
                  <a:cubicBezTo>
                    <a:pt x="58" y="40"/>
                    <a:pt x="62" y="36"/>
                    <a:pt x="66" y="36"/>
                  </a:cubicBezTo>
                  <a:cubicBezTo>
                    <a:pt x="70" y="36"/>
                    <a:pt x="74" y="40"/>
                    <a:pt x="74" y="44"/>
                  </a:cubicBezTo>
                  <a:cubicBezTo>
                    <a:pt x="74" y="48"/>
                    <a:pt x="70" y="52"/>
                    <a:pt x="66"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91" name="Freeform 295">
              <a:extLst>
                <a:ext uri="{FF2B5EF4-FFF2-40B4-BE49-F238E27FC236}">
                  <a16:creationId xmlns:a16="http://schemas.microsoft.com/office/drawing/2014/main" id="{0A40C9B0-57EA-45CF-ABDF-87443482EFC2}"/>
                </a:ext>
              </a:extLst>
            </p:cNvPr>
            <p:cNvSpPr>
              <a:spLocks noEditPoints="1"/>
            </p:cNvSpPr>
            <p:nvPr/>
          </p:nvSpPr>
          <p:spPr bwMode="auto">
            <a:xfrm rot="18900000">
              <a:off x="9953812" y="3199712"/>
              <a:ext cx="502731" cy="334479"/>
            </a:xfrm>
            <a:custGeom>
              <a:avLst/>
              <a:gdLst>
                <a:gd name="T0" fmla="*/ 87 w 131"/>
                <a:gd name="T1" fmla="*/ 0 h 87"/>
                <a:gd name="T2" fmla="*/ 44 w 131"/>
                <a:gd name="T3" fmla="*/ 0 h 87"/>
                <a:gd name="T4" fmla="*/ 0 w 131"/>
                <a:gd name="T5" fmla="*/ 44 h 87"/>
                <a:gd name="T6" fmla="*/ 0 w 131"/>
                <a:gd name="T7" fmla="*/ 44 h 87"/>
                <a:gd name="T8" fmla="*/ 44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2 h 87"/>
                <a:gd name="T20" fmla="*/ 30 w 131"/>
                <a:gd name="T21" fmla="*/ 44 h 87"/>
                <a:gd name="T22" fmla="*/ 38 w 131"/>
                <a:gd name="T23" fmla="*/ 36 h 87"/>
                <a:gd name="T24" fmla="*/ 46 w 131"/>
                <a:gd name="T25" fmla="*/ 44 h 87"/>
                <a:gd name="T26" fmla="*/ 38 w 131"/>
                <a:gd name="T27" fmla="*/ 52 h 87"/>
                <a:gd name="T28" fmla="*/ 65 w 131"/>
                <a:gd name="T29" fmla="*/ 52 h 87"/>
                <a:gd name="T30" fmla="*/ 58 w 131"/>
                <a:gd name="T31" fmla="*/ 44 h 87"/>
                <a:gd name="T32" fmla="*/ 65 w 131"/>
                <a:gd name="T33" fmla="*/ 36 h 87"/>
                <a:gd name="T34" fmla="*/ 73 w 131"/>
                <a:gd name="T35" fmla="*/ 44 h 87"/>
                <a:gd name="T36" fmla="*/ 65 w 131"/>
                <a:gd name="T37" fmla="*/ 52 h 87"/>
                <a:gd name="T38" fmla="*/ 93 w 131"/>
                <a:gd name="T39" fmla="*/ 52 h 87"/>
                <a:gd name="T40" fmla="*/ 85 w 131"/>
                <a:gd name="T41" fmla="*/ 44 h 87"/>
                <a:gd name="T42" fmla="*/ 93 w 131"/>
                <a:gd name="T43" fmla="*/ 36 h 87"/>
                <a:gd name="T44" fmla="*/ 101 w 131"/>
                <a:gd name="T45" fmla="*/ 44 h 87"/>
                <a:gd name="T46" fmla="*/ 93 w 131"/>
                <a:gd name="T47" fmla="*/ 5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20" y="0"/>
                    <a:pt x="0" y="20"/>
                    <a:pt x="0" y="44"/>
                  </a:cubicBezTo>
                  <a:cubicBezTo>
                    <a:pt x="0" y="44"/>
                    <a:pt x="0" y="44"/>
                    <a:pt x="0" y="44"/>
                  </a:cubicBezTo>
                  <a:cubicBezTo>
                    <a:pt x="0" y="68"/>
                    <a:pt x="20" y="87"/>
                    <a:pt x="44"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8" y="48"/>
                    <a:pt x="58" y="44"/>
                  </a:cubicBezTo>
                  <a:cubicBezTo>
                    <a:pt x="58" y="40"/>
                    <a:pt x="61" y="36"/>
                    <a:pt x="65" y="36"/>
                  </a:cubicBezTo>
                  <a:cubicBezTo>
                    <a:pt x="70" y="36"/>
                    <a:pt x="73" y="40"/>
                    <a:pt x="73" y="44"/>
                  </a:cubicBezTo>
                  <a:cubicBezTo>
                    <a:pt x="73" y="48"/>
                    <a:pt x="70" y="52"/>
                    <a:pt x="65"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92" name="Freeform 296">
              <a:extLst>
                <a:ext uri="{FF2B5EF4-FFF2-40B4-BE49-F238E27FC236}">
                  <a16:creationId xmlns:a16="http://schemas.microsoft.com/office/drawing/2014/main" id="{05309A62-3285-45F0-9AF7-FB5CAB133B0B}"/>
                </a:ext>
              </a:extLst>
            </p:cNvPr>
            <p:cNvSpPr>
              <a:spLocks noEditPoints="1"/>
            </p:cNvSpPr>
            <p:nvPr/>
          </p:nvSpPr>
          <p:spPr bwMode="auto">
            <a:xfrm rot="18900000">
              <a:off x="10823888" y="2329635"/>
              <a:ext cx="502731" cy="334479"/>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2 h 87"/>
                <a:gd name="T20" fmla="*/ 30 w 131"/>
                <a:gd name="T21" fmla="*/ 44 h 87"/>
                <a:gd name="T22" fmla="*/ 38 w 131"/>
                <a:gd name="T23" fmla="*/ 36 h 87"/>
                <a:gd name="T24" fmla="*/ 46 w 131"/>
                <a:gd name="T25" fmla="*/ 44 h 87"/>
                <a:gd name="T26" fmla="*/ 38 w 131"/>
                <a:gd name="T27" fmla="*/ 52 h 87"/>
                <a:gd name="T28" fmla="*/ 65 w 131"/>
                <a:gd name="T29" fmla="*/ 52 h 87"/>
                <a:gd name="T30" fmla="*/ 57 w 131"/>
                <a:gd name="T31" fmla="*/ 44 h 87"/>
                <a:gd name="T32" fmla="*/ 65 w 131"/>
                <a:gd name="T33" fmla="*/ 36 h 87"/>
                <a:gd name="T34" fmla="*/ 73 w 131"/>
                <a:gd name="T35" fmla="*/ 44 h 87"/>
                <a:gd name="T36" fmla="*/ 65 w 131"/>
                <a:gd name="T37" fmla="*/ 52 h 87"/>
                <a:gd name="T38" fmla="*/ 92 w 131"/>
                <a:gd name="T39" fmla="*/ 52 h 87"/>
                <a:gd name="T40" fmla="*/ 85 w 131"/>
                <a:gd name="T41" fmla="*/ 44 h 87"/>
                <a:gd name="T42" fmla="*/ 92 w 131"/>
                <a:gd name="T43" fmla="*/ 36 h 87"/>
                <a:gd name="T44" fmla="*/ 100 w 131"/>
                <a:gd name="T45" fmla="*/ 44 h 87"/>
                <a:gd name="T46" fmla="*/ 92 w 131"/>
                <a:gd name="T47" fmla="*/ 5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7" y="48"/>
                    <a:pt x="57" y="44"/>
                  </a:cubicBezTo>
                  <a:cubicBezTo>
                    <a:pt x="57" y="40"/>
                    <a:pt x="61" y="36"/>
                    <a:pt x="65" y="36"/>
                  </a:cubicBezTo>
                  <a:cubicBezTo>
                    <a:pt x="69" y="36"/>
                    <a:pt x="73" y="40"/>
                    <a:pt x="73" y="44"/>
                  </a:cubicBezTo>
                  <a:cubicBezTo>
                    <a:pt x="73" y="48"/>
                    <a:pt x="69" y="52"/>
                    <a:pt x="65" y="52"/>
                  </a:cubicBezTo>
                  <a:close/>
                  <a:moveTo>
                    <a:pt x="92" y="52"/>
                  </a:moveTo>
                  <a:cubicBezTo>
                    <a:pt x="88" y="52"/>
                    <a:pt x="85" y="48"/>
                    <a:pt x="85" y="44"/>
                  </a:cubicBezTo>
                  <a:cubicBezTo>
                    <a:pt x="85" y="40"/>
                    <a:pt x="88" y="36"/>
                    <a:pt x="92" y="36"/>
                  </a:cubicBezTo>
                  <a:cubicBezTo>
                    <a:pt x="97" y="36"/>
                    <a:pt x="100" y="40"/>
                    <a:pt x="100" y="44"/>
                  </a:cubicBezTo>
                  <a:cubicBezTo>
                    <a:pt x="100" y="48"/>
                    <a:pt x="97" y="52"/>
                    <a:pt x="92"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93" name="Freeform 297">
              <a:extLst>
                <a:ext uri="{FF2B5EF4-FFF2-40B4-BE49-F238E27FC236}">
                  <a16:creationId xmlns:a16="http://schemas.microsoft.com/office/drawing/2014/main" id="{74E583A4-CF32-4B70-8A2C-8FA0F494D546}"/>
                </a:ext>
              </a:extLst>
            </p:cNvPr>
            <p:cNvSpPr>
              <a:spLocks noEditPoints="1"/>
            </p:cNvSpPr>
            <p:nvPr/>
          </p:nvSpPr>
          <p:spPr bwMode="auto">
            <a:xfrm rot="18900000">
              <a:off x="11691099" y="1462425"/>
              <a:ext cx="502731" cy="334479"/>
            </a:xfrm>
            <a:custGeom>
              <a:avLst/>
              <a:gdLst>
                <a:gd name="T0" fmla="*/ 88 w 131"/>
                <a:gd name="T1" fmla="*/ 0 h 87"/>
                <a:gd name="T2" fmla="*/ 44 w 131"/>
                <a:gd name="T3" fmla="*/ 0 h 87"/>
                <a:gd name="T4" fmla="*/ 0 w 131"/>
                <a:gd name="T5" fmla="*/ 44 h 87"/>
                <a:gd name="T6" fmla="*/ 0 w 131"/>
                <a:gd name="T7" fmla="*/ 44 h 87"/>
                <a:gd name="T8" fmla="*/ 44 w 131"/>
                <a:gd name="T9" fmla="*/ 87 h 87"/>
                <a:gd name="T10" fmla="*/ 88 w 131"/>
                <a:gd name="T11" fmla="*/ 87 h 87"/>
                <a:gd name="T12" fmla="*/ 131 w 131"/>
                <a:gd name="T13" fmla="*/ 44 h 87"/>
                <a:gd name="T14" fmla="*/ 131 w 131"/>
                <a:gd name="T15" fmla="*/ 44 h 87"/>
                <a:gd name="T16" fmla="*/ 88 w 131"/>
                <a:gd name="T17" fmla="*/ 0 h 87"/>
                <a:gd name="T18" fmla="*/ 38 w 131"/>
                <a:gd name="T19" fmla="*/ 52 h 87"/>
                <a:gd name="T20" fmla="*/ 31 w 131"/>
                <a:gd name="T21" fmla="*/ 44 h 87"/>
                <a:gd name="T22" fmla="*/ 38 w 131"/>
                <a:gd name="T23" fmla="*/ 36 h 87"/>
                <a:gd name="T24" fmla="*/ 46 w 131"/>
                <a:gd name="T25" fmla="*/ 44 h 87"/>
                <a:gd name="T26" fmla="*/ 38 w 131"/>
                <a:gd name="T27" fmla="*/ 52 h 87"/>
                <a:gd name="T28" fmla="*/ 66 w 131"/>
                <a:gd name="T29" fmla="*/ 52 h 87"/>
                <a:gd name="T30" fmla="*/ 58 w 131"/>
                <a:gd name="T31" fmla="*/ 44 h 87"/>
                <a:gd name="T32" fmla="*/ 66 w 131"/>
                <a:gd name="T33" fmla="*/ 36 h 87"/>
                <a:gd name="T34" fmla="*/ 74 w 131"/>
                <a:gd name="T35" fmla="*/ 44 h 87"/>
                <a:gd name="T36" fmla="*/ 66 w 131"/>
                <a:gd name="T37" fmla="*/ 52 h 87"/>
                <a:gd name="T38" fmla="*/ 93 w 131"/>
                <a:gd name="T39" fmla="*/ 52 h 87"/>
                <a:gd name="T40" fmla="*/ 85 w 131"/>
                <a:gd name="T41" fmla="*/ 44 h 87"/>
                <a:gd name="T42" fmla="*/ 93 w 131"/>
                <a:gd name="T43" fmla="*/ 36 h 87"/>
                <a:gd name="T44" fmla="*/ 101 w 131"/>
                <a:gd name="T45" fmla="*/ 44 h 87"/>
                <a:gd name="T46" fmla="*/ 93 w 131"/>
                <a:gd name="T47" fmla="*/ 5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20"/>
                    <a:pt x="0" y="44"/>
                  </a:cubicBezTo>
                  <a:cubicBezTo>
                    <a:pt x="0" y="44"/>
                    <a:pt x="0" y="44"/>
                    <a:pt x="0" y="44"/>
                  </a:cubicBezTo>
                  <a:cubicBezTo>
                    <a:pt x="0" y="68"/>
                    <a:pt x="20" y="87"/>
                    <a:pt x="44" y="87"/>
                  </a:cubicBezTo>
                  <a:cubicBezTo>
                    <a:pt x="88" y="87"/>
                    <a:pt x="88" y="87"/>
                    <a:pt x="88" y="87"/>
                  </a:cubicBezTo>
                  <a:cubicBezTo>
                    <a:pt x="112" y="87"/>
                    <a:pt x="131" y="68"/>
                    <a:pt x="131" y="44"/>
                  </a:cubicBezTo>
                  <a:cubicBezTo>
                    <a:pt x="131" y="44"/>
                    <a:pt x="131" y="44"/>
                    <a:pt x="131" y="44"/>
                  </a:cubicBezTo>
                  <a:cubicBezTo>
                    <a:pt x="131" y="20"/>
                    <a:pt x="112" y="0"/>
                    <a:pt x="88" y="0"/>
                  </a:cubicBezTo>
                  <a:close/>
                  <a:moveTo>
                    <a:pt x="38" y="52"/>
                  </a:moveTo>
                  <a:cubicBezTo>
                    <a:pt x="34" y="52"/>
                    <a:pt x="31" y="48"/>
                    <a:pt x="31" y="44"/>
                  </a:cubicBezTo>
                  <a:cubicBezTo>
                    <a:pt x="31" y="40"/>
                    <a:pt x="34" y="36"/>
                    <a:pt x="38" y="36"/>
                  </a:cubicBezTo>
                  <a:cubicBezTo>
                    <a:pt x="43" y="36"/>
                    <a:pt x="46" y="40"/>
                    <a:pt x="46" y="44"/>
                  </a:cubicBezTo>
                  <a:cubicBezTo>
                    <a:pt x="46" y="48"/>
                    <a:pt x="43" y="52"/>
                    <a:pt x="38" y="52"/>
                  </a:cubicBezTo>
                  <a:close/>
                  <a:moveTo>
                    <a:pt x="66" y="52"/>
                  </a:moveTo>
                  <a:cubicBezTo>
                    <a:pt x="62" y="52"/>
                    <a:pt x="58" y="48"/>
                    <a:pt x="58" y="44"/>
                  </a:cubicBezTo>
                  <a:cubicBezTo>
                    <a:pt x="58" y="40"/>
                    <a:pt x="62" y="36"/>
                    <a:pt x="66" y="36"/>
                  </a:cubicBezTo>
                  <a:cubicBezTo>
                    <a:pt x="70" y="36"/>
                    <a:pt x="74" y="40"/>
                    <a:pt x="74" y="44"/>
                  </a:cubicBezTo>
                  <a:cubicBezTo>
                    <a:pt x="74" y="48"/>
                    <a:pt x="70" y="52"/>
                    <a:pt x="66"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94" name="Freeform 307">
              <a:extLst>
                <a:ext uri="{FF2B5EF4-FFF2-40B4-BE49-F238E27FC236}">
                  <a16:creationId xmlns:a16="http://schemas.microsoft.com/office/drawing/2014/main" id="{007AB8D9-EDA2-4F44-B357-0F77CF82A565}"/>
                </a:ext>
              </a:extLst>
            </p:cNvPr>
            <p:cNvSpPr>
              <a:spLocks noEditPoints="1"/>
            </p:cNvSpPr>
            <p:nvPr/>
          </p:nvSpPr>
          <p:spPr bwMode="auto">
            <a:xfrm rot="18900000">
              <a:off x="7367949" y="6685753"/>
              <a:ext cx="502731" cy="334479"/>
            </a:xfrm>
            <a:custGeom>
              <a:avLst/>
              <a:gdLst>
                <a:gd name="T0" fmla="*/ 87 w 131"/>
                <a:gd name="T1" fmla="*/ 0 h 87"/>
                <a:gd name="T2" fmla="*/ 44 w 131"/>
                <a:gd name="T3" fmla="*/ 0 h 87"/>
                <a:gd name="T4" fmla="*/ 0 w 131"/>
                <a:gd name="T5" fmla="*/ 44 h 87"/>
                <a:gd name="T6" fmla="*/ 0 w 131"/>
                <a:gd name="T7" fmla="*/ 44 h 87"/>
                <a:gd name="T8" fmla="*/ 44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8 w 131"/>
                <a:gd name="T31" fmla="*/ 44 h 87"/>
                <a:gd name="T32" fmla="*/ 65 w 131"/>
                <a:gd name="T33" fmla="*/ 36 h 87"/>
                <a:gd name="T34" fmla="*/ 73 w 131"/>
                <a:gd name="T35" fmla="*/ 44 h 87"/>
                <a:gd name="T36" fmla="*/ 65 w 131"/>
                <a:gd name="T37" fmla="*/ 51 h 87"/>
                <a:gd name="T38" fmla="*/ 93 w 131"/>
                <a:gd name="T39" fmla="*/ 51 h 87"/>
                <a:gd name="T40" fmla="*/ 85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20" y="0"/>
                    <a:pt x="0" y="19"/>
                    <a:pt x="0" y="44"/>
                  </a:cubicBezTo>
                  <a:cubicBezTo>
                    <a:pt x="0" y="44"/>
                    <a:pt x="0" y="44"/>
                    <a:pt x="0" y="44"/>
                  </a:cubicBezTo>
                  <a:cubicBezTo>
                    <a:pt x="0" y="68"/>
                    <a:pt x="20" y="87"/>
                    <a:pt x="44" y="87"/>
                  </a:cubicBezTo>
                  <a:cubicBezTo>
                    <a:pt x="87" y="87"/>
                    <a:pt x="87" y="87"/>
                    <a:pt x="87" y="87"/>
                  </a:cubicBezTo>
                  <a:cubicBezTo>
                    <a:pt x="111" y="87"/>
                    <a:pt x="131" y="68"/>
                    <a:pt x="131" y="44"/>
                  </a:cubicBezTo>
                  <a:cubicBezTo>
                    <a:pt x="131" y="44"/>
                    <a:pt x="131" y="44"/>
                    <a:pt x="131" y="44"/>
                  </a:cubicBezTo>
                  <a:cubicBezTo>
                    <a:pt x="131" y="19"/>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8" y="48"/>
                    <a:pt x="58" y="44"/>
                  </a:cubicBezTo>
                  <a:cubicBezTo>
                    <a:pt x="58" y="39"/>
                    <a:pt x="61" y="36"/>
                    <a:pt x="65" y="36"/>
                  </a:cubicBezTo>
                  <a:cubicBezTo>
                    <a:pt x="70" y="36"/>
                    <a:pt x="73" y="39"/>
                    <a:pt x="73" y="44"/>
                  </a:cubicBezTo>
                  <a:cubicBezTo>
                    <a:pt x="73" y="48"/>
                    <a:pt x="70" y="51"/>
                    <a:pt x="65" y="51"/>
                  </a:cubicBezTo>
                  <a:close/>
                  <a:moveTo>
                    <a:pt x="93" y="51"/>
                  </a:moveTo>
                  <a:cubicBezTo>
                    <a:pt x="89" y="51"/>
                    <a:pt x="85" y="48"/>
                    <a:pt x="85" y="44"/>
                  </a:cubicBezTo>
                  <a:cubicBezTo>
                    <a:pt x="85" y="39"/>
                    <a:pt x="89" y="36"/>
                    <a:pt x="93" y="36"/>
                  </a:cubicBezTo>
                  <a:cubicBezTo>
                    <a:pt x="97" y="36"/>
                    <a:pt x="101" y="39"/>
                    <a:pt x="101" y="44"/>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95" name="Freeform 308">
              <a:extLst>
                <a:ext uri="{FF2B5EF4-FFF2-40B4-BE49-F238E27FC236}">
                  <a16:creationId xmlns:a16="http://schemas.microsoft.com/office/drawing/2014/main" id="{86E4F5E0-EB33-44AE-8507-E62A0D5BE0A9}"/>
                </a:ext>
              </a:extLst>
            </p:cNvPr>
            <p:cNvSpPr>
              <a:spLocks noEditPoints="1"/>
            </p:cNvSpPr>
            <p:nvPr/>
          </p:nvSpPr>
          <p:spPr bwMode="auto">
            <a:xfrm rot="18900000">
              <a:off x="8238025" y="5815676"/>
              <a:ext cx="502731" cy="334479"/>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19"/>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19"/>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96" name="Freeform 309">
              <a:extLst>
                <a:ext uri="{FF2B5EF4-FFF2-40B4-BE49-F238E27FC236}">
                  <a16:creationId xmlns:a16="http://schemas.microsoft.com/office/drawing/2014/main" id="{711E894F-BF65-4230-8F61-891C6C90598D}"/>
                </a:ext>
              </a:extLst>
            </p:cNvPr>
            <p:cNvSpPr>
              <a:spLocks noEditPoints="1"/>
            </p:cNvSpPr>
            <p:nvPr/>
          </p:nvSpPr>
          <p:spPr bwMode="auto">
            <a:xfrm rot="18900000">
              <a:off x="9105236" y="4948466"/>
              <a:ext cx="502731" cy="334479"/>
            </a:xfrm>
            <a:custGeom>
              <a:avLst/>
              <a:gdLst>
                <a:gd name="T0" fmla="*/ 88 w 131"/>
                <a:gd name="T1" fmla="*/ 0 h 87"/>
                <a:gd name="T2" fmla="*/ 44 w 131"/>
                <a:gd name="T3" fmla="*/ 0 h 87"/>
                <a:gd name="T4" fmla="*/ 0 w 131"/>
                <a:gd name="T5" fmla="*/ 44 h 87"/>
                <a:gd name="T6" fmla="*/ 0 w 131"/>
                <a:gd name="T7" fmla="*/ 44 h 87"/>
                <a:gd name="T8" fmla="*/ 44 w 131"/>
                <a:gd name="T9" fmla="*/ 87 h 87"/>
                <a:gd name="T10" fmla="*/ 88 w 131"/>
                <a:gd name="T11" fmla="*/ 87 h 87"/>
                <a:gd name="T12" fmla="*/ 131 w 131"/>
                <a:gd name="T13" fmla="*/ 44 h 87"/>
                <a:gd name="T14" fmla="*/ 131 w 131"/>
                <a:gd name="T15" fmla="*/ 44 h 87"/>
                <a:gd name="T16" fmla="*/ 88 w 131"/>
                <a:gd name="T17" fmla="*/ 0 h 87"/>
                <a:gd name="T18" fmla="*/ 38 w 131"/>
                <a:gd name="T19" fmla="*/ 51 h 87"/>
                <a:gd name="T20" fmla="*/ 31 w 131"/>
                <a:gd name="T21" fmla="*/ 44 h 87"/>
                <a:gd name="T22" fmla="*/ 38 w 131"/>
                <a:gd name="T23" fmla="*/ 36 h 87"/>
                <a:gd name="T24" fmla="*/ 46 w 131"/>
                <a:gd name="T25" fmla="*/ 44 h 87"/>
                <a:gd name="T26" fmla="*/ 38 w 131"/>
                <a:gd name="T27" fmla="*/ 51 h 87"/>
                <a:gd name="T28" fmla="*/ 66 w 131"/>
                <a:gd name="T29" fmla="*/ 51 h 87"/>
                <a:gd name="T30" fmla="*/ 58 w 131"/>
                <a:gd name="T31" fmla="*/ 44 h 87"/>
                <a:gd name="T32" fmla="*/ 66 w 131"/>
                <a:gd name="T33" fmla="*/ 36 h 87"/>
                <a:gd name="T34" fmla="*/ 74 w 131"/>
                <a:gd name="T35" fmla="*/ 44 h 87"/>
                <a:gd name="T36" fmla="*/ 66 w 131"/>
                <a:gd name="T37" fmla="*/ 51 h 87"/>
                <a:gd name="T38" fmla="*/ 93 w 131"/>
                <a:gd name="T39" fmla="*/ 51 h 87"/>
                <a:gd name="T40" fmla="*/ 85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19"/>
                    <a:pt x="0" y="44"/>
                  </a:cubicBezTo>
                  <a:cubicBezTo>
                    <a:pt x="0" y="44"/>
                    <a:pt x="0" y="44"/>
                    <a:pt x="0" y="44"/>
                  </a:cubicBezTo>
                  <a:cubicBezTo>
                    <a:pt x="0" y="68"/>
                    <a:pt x="20" y="87"/>
                    <a:pt x="44" y="87"/>
                  </a:cubicBezTo>
                  <a:cubicBezTo>
                    <a:pt x="88" y="87"/>
                    <a:pt x="88" y="87"/>
                    <a:pt x="88" y="87"/>
                  </a:cubicBezTo>
                  <a:cubicBezTo>
                    <a:pt x="112" y="87"/>
                    <a:pt x="131" y="68"/>
                    <a:pt x="131" y="44"/>
                  </a:cubicBezTo>
                  <a:cubicBezTo>
                    <a:pt x="131" y="44"/>
                    <a:pt x="131" y="44"/>
                    <a:pt x="131" y="44"/>
                  </a:cubicBezTo>
                  <a:cubicBezTo>
                    <a:pt x="131" y="19"/>
                    <a:pt x="112" y="0"/>
                    <a:pt x="88" y="0"/>
                  </a:cubicBezTo>
                  <a:close/>
                  <a:moveTo>
                    <a:pt x="38" y="51"/>
                  </a:moveTo>
                  <a:cubicBezTo>
                    <a:pt x="34" y="51"/>
                    <a:pt x="31" y="48"/>
                    <a:pt x="31" y="44"/>
                  </a:cubicBezTo>
                  <a:cubicBezTo>
                    <a:pt x="31" y="39"/>
                    <a:pt x="34" y="36"/>
                    <a:pt x="38" y="36"/>
                  </a:cubicBezTo>
                  <a:cubicBezTo>
                    <a:pt x="43" y="36"/>
                    <a:pt x="46" y="39"/>
                    <a:pt x="46" y="44"/>
                  </a:cubicBezTo>
                  <a:cubicBezTo>
                    <a:pt x="46" y="48"/>
                    <a:pt x="43" y="51"/>
                    <a:pt x="38" y="51"/>
                  </a:cubicBezTo>
                  <a:close/>
                  <a:moveTo>
                    <a:pt x="66" y="51"/>
                  </a:moveTo>
                  <a:cubicBezTo>
                    <a:pt x="62" y="51"/>
                    <a:pt x="58" y="48"/>
                    <a:pt x="58" y="44"/>
                  </a:cubicBezTo>
                  <a:cubicBezTo>
                    <a:pt x="58" y="39"/>
                    <a:pt x="62" y="36"/>
                    <a:pt x="66" y="36"/>
                  </a:cubicBezTo>
                  <a:cubicBezTo>
                    <a:pt x="70" y="36"/>
                    <a:pt x="74" y="39"/>
                    <a:pt x="74" y="44"/>
                  </a:cubicBezTo>
                  <a:cubicBezTo>
                    <a:pt x="74" y="48"/>
                    <a:pt x="70" y="51"/>
                    <a:pt x="66" y="51"/>
                  </a:cubicBezTo>
                  <a:close/>
                  <a:moveTo>
                    <a:pt x="93" y="51"/>
                  </a:moveTo>
                  <a:cubicBezTo>
                    <a:pt x="89" y="51"/>
                    <a:pt x="85" y="48"/>
                    <a:pt x="85" y="44"/>
                  </a:cubicBezTo>
                  <a:cubicBezTo>
                    <a:pt x="85" y="39"/>
                    <a:pt x="89" y="36"/>
                    <a:pt x="93" y="36"/>
                  </a:cubicBezTo>
                  <a:cubicBezTo>
                    <a:pt x="97" y="36"/>
                    <a:pt x="101" y="39"/>
                    <a:pt x="101" y="44"/>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97" name="Freeform 310">
              <a:extLst>
                <a:ext uri="{FF2B5EF4-FFF2-40B4-BE49-F238E27FC236}">
                  <a16:creationId xmlns:a16="http://schemas.microsoft.com/office/drawing/2014/main" id="{99BDA506-264E-4C0A-9580-554A753CE5DC}"/>
                </a:ext>
              </a:extLst>
            </p:cNvPr>
            <p:cNvSpPr>
              <a:spLocks noEditPoints="1"/>
            </p:cNvSpPr>
            <p:nvPr/>
          </p:nvSpPr>
          <p:spPr bwMode="auto">
            <a:xfrm rot="18900000">
              <a:off x="9975312" y="4078389"/>
              <a:ext cx="502731" cy="334479"/>
            </a:xfrm>
            <a:custGeom>
              <a:avLst/>
              <a:gdLst>
                <a:gd name="T0" fmla="*/ 87 w 131"/>
                <a:gd name="T1" fmla="*/ 0 h 87"/>
                <a:gd name="T2" fmla="*/ 44 w 131"/>
                <a:gd name="T3" fmla="*/ 0 h 87"/>
                <a:gd name="T4" fmla="*/ 0 w 131"/>
                <a:gd name="T5" fmla="*/ 44 h 87"/>
                <a:gd name="T6" fmla="*/ 0 w 131"/>
                <a:gd name="T7" fmla="*/ 44 h 87"/>
                <a:gd name="T8" fmla="*/ 44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8 w 131"/>
                <a:gd name="T31" fmla="*/ 44 h 87"/>
                <a:gd name="T32" fmla="*/ 65 w 131"/>
                <a:gd name="T33" fmla="*/ 36 h 87"/>
                <a:gd name="T34" fmla="*/ 73 w 131"/>
                <a:gd name="T35" fmla="*/ 44 h 87"/>
                <a:gd name="T36" fmla="*/ 65 w 131"/>
                <a:gd name="T37" fmla="*/ 51 h 87"/>
                <a:gd name="T38" fmla="*/ 93 w 131"/>
                <a:gd name="T39" fmla="*/ 51 h 87"/>
                <a:gd name="T40" fmla="*/ 85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19" y="0"/>
                    <a:pt x="0" y="19"/>
                    <a:pt x="0" y="44"/>
                  </a:cubicBezTo>
                  <a:cubicBezTo>
                    <a:pt x="0" y="44"/>
                    <a:pt x="0" y="44"/>
                    <a:pt x="0" y="44"/>
                  </a:cubicBezTo>
                  <a:cubicBezTo>
                    <a:pt x="0" y="68"/>
                    <a:pt x="19" y="87"/>
                    <a:pt x="44" y="87"/>
                  </a:cubicBezTo>
                  <a:cubicBezTo>
                    <a:pt x="87" y="87"/>
                    <a:pt x="87" y="87"/>
                    <a:pt x="87" y="87"/>
                  </a:cubicBezTo>
                  <a:cubicBezTo>
                    <a:pt x="111" y="87"/>
                    <a:pt x="131" y="68"/>
                    <a:pt x="131" y="44"/>
                  </a:cubicBezTo>
                  <a:cubicBezTo>
                    <a:pt x="131" y="44"/>
                    <a:pt x="131" y="44"/>
                    <a:pt x="131" y="44"/>
                  </a:cubicBezTo>
                  <a:cubicBezTo>
                    <a:pt x="131" y="19"/>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8" y="48"/>
                    <a:pt x="58" y="44"/>
                  </a:cubicBezTo>
                  <a:cubicBezTo>
                    <a:pt x="58" y="39"/>
                    <a:pt x="61" y="36"/>
                    <a:pt x="65" y="36"/>
                  </a:cubicBezTo>
                  <a:cubicBezTo>
                    <a:pt x="70" y="36"/>
                    <a:pt x="73" y="39"/>
                    <a:pt x="73" y="44"/>
                  </a:cubicBezTo>
                  <a:cubicBezTo>
                    <a:pt x="73" y="48"/>
                    <a:pt x="70" y="51"/>
                    <a:pt x="65" y="51"/>
                  </a:cubicBezTo>
                  <a:close/>
                  <a:moveTo>
                    <a:pt x="93" y="51"/>
                  </a:moveTo>
                  <a:cubicBezTo>
                    <a:pt x="89" y="51"/>
                    <a:pt x="85" y="48"/>
                    <a:pt x="85" y="44"/>
                  </a:cubicBezTo>
                  <a:cubicBezTo>
                    <a:pt x="85" y="39"/>
                    <a:pt x="89" y="36"/>
                    <a:pt x="93" y="36"/>
                  </a:cubicBezTo>
                  <a:cubicBezTo>
                    <a:pt x="97" y="36"/>
                    <a:pt x="101" y="39"/>
                    <a:pt x="101" y="44"/>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98" name="Freeform 311">
              <a:extLst>
                <a:ext uri="{FF2B5EF4-FFF2-40B4-BE49-F238E27FC236}">
                  <a16:creationId xmlns:a16="http://schemas.microsoft.com/office/drawing/2014/main" id="{7DCC054C-D746-40D3-BC62-6A4DE71EF8AE}"/>
                </a:ext>
              </a:extLst>
            </p:cNvPr>
            <p:cNvSpPr>
              <a:spLocks noEditPoints="1"/>
            </p:cNvSpPr>
            <p:nvPr/>
          </p:nvSpPr>
          <p:spPr bwMode="auto">
            <a:xfrm rot="18900000">
              <a:off x="10845390" y="3208312"/>
              <a:ext cx="502731" cy="334479"/>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5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19"/>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19"/>
                    <a:pt x="111" y="0"/>
                    <a:pt x="87" y="0"/>
                  </a:cubicBezTo>
                  <a:close/>
                  <a:moveTo>
                    <a:pt x="38" y="51"/>
                  </a:moveTo>
                  <a:cubicBezTo>
                    <a:pt x="33" y="51"/>
                    <a:pt x="30" y="48"/>
                    <a:pt x="30" y="44"/>
                  </a:cubicBezTo>
                  <a:cubicBezTo>
                    <a:pt x="30" y="39"/>
                    <a:pt x="33" y="36"/>
                    <a:pt x="38" y="36"/>
                  </a:cubicBezTo>
                  <a:cubicBezTo>
                    <a:pt x="42" y="36"/>
                    <a:pt x="45" y="39"/>
                    <a:pt x="45" y="44"/>
                  </a:cubicBezTo>
                  <a:cubicBezTo>
                    <a:pt x="45"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99" name="Freeform 312">
              <a:extLst>
                <a:ext uri="{FF2B5EF4-FFF2-40B4-BE49-F238E27FC236}">
                  <a16:creationId xmlns:a16="http://schemas.microsoft.com/office/drawing/2014/main" id="{49F07F3E-8DEE-464A-86F3-8F692A1A861D}"/>
                </a:ext>
              </a:extLst>
            </p:cNvPr>
            <p:cNvSpPr>
              <a:spLocks noEditPoints="1"/>
            </p:cNvSpPr>
            <p:nvPr/>
          </p:nvSpPr>
          <p:spPr bwMode="auto">
            <a:xfrm rot="18900000">
              <a:off x="11712599" y="2341102"/>
              <a:ext cx="502731" cy="334479"/>
            </a:xfrm>
            <a:custGeom>
              <a:avLst/>
              <a:gdLst>
                <a:gd name="T0" fmla="*/ 88 w 131"/>
                <a:gd name="T1" fmla="*/ 0 h 87"/>
                <a:gd name="T2" fmla="*/ 44 w 131"/>
                <a:gd name="T3" fmla="*/ 0 h 87"/>
                <a:gd name="T4" fmla="*/ 0 w 131"/>
                <a:gd name="T5" fmla="*/ 44 h 87"/>
                <a:gd name="T6" fmla="*/ 0 w 131"/>
                <a:gd name="T7" fmla="*/ 44 h 87"/>
                <a:gd name="T8" fmla="*/ 44 w 131"/>
                <a:gd name="T9" fmla="*/ 87 h 87"/>
                <a:gd name="T10" fmla="*/ 88 w 131"/>
                <a:gd name="T11" fmla="*/ 87 h 87"/>
                <a:gd name="T12" fmla="*/ 131 w 131"/>
                <a:gd name="T13" fmla="*/ 44 h 87"/>
                <a:gd name="T14" fmla="*/ 131 w 131"/>
                <a:gd name="T15" fmla="*/ 44 h 87"/>
                <a:gd name="T16" fmla="*/ 88 w 131"/>
                <a:gd name="T17" fmla="*/ 0 h 87"/>
                <a:gd name="T18" fmla="*/ 38 w 131"/>
                <a:gd name="T19" fmla="*/ 51 h 87"/>
                <a:gd name="T20" fmla="*/ 31 w 131"/>
                <a:gd name="T21" fmla="*/ 44 h 87"/>
                <a:gd name="T22" fmla="*/ 38 w 131"/>
                <a:gd name="T23" fmla="*/ 36 h 87"/>
                <a:gd name="T24" fmla="*/ 46 w 131"/>
                <a:gd name="T25" fmla="*/ 44 h 87"/>
                <a:gd name="T26" fmla="*/ 38 w 131"/>
                <a:gd name="T27" fmla="*/ 51 h 87"/>
                <a:gd name="T28" fmla="*/ 66 w 131"/>
                <a:gd name="T29" fmla="*/ 51 h 87"/>
                <a:gd name="T30" fmla="*/ 58 w 131"/>
                <a:gd name="T31" fmla="*/ 44 h 87"/>
                <a:gd name="T32" fmla="*/ 66 w 131"/>
                <a:gd name="T33" fmla="*/ 36 h 87"/>
                <a:gd name="T34" fmla="*/ 73 w 131"/>
                <a:gd name="T35" fmla="*/ 44 h 87"/>
                <a:gd name="T36" fmla="*/ 66 w 131"/>
                <a:gd name="T37" fmla="*/ 51 h 87"/>
                <a:gd name="T38" fmla="*/ 93 w 131"/>
                <a:gd name="T39" fmla="*/ 51 h 87"/>
                <a:gd name="T40" fmla="*/ 85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19"/>
                    <a:pt x="0" y="44"/>
                  </a:cubicBezTo>
                  <a:cubicBezTo>
                    <a:pt x="0" y="44"/>
                    <a:pt x="0" y="44"/>
                    <a:pt x="0" y="44"/>
                  </a:cubicBezTo>
                  <a:cubicBezTo>
                    <a:pt x="0" y="68"/>
                    <a:pt x="20" y="87"/>
                    <a:pt x="44" y="87"/>
                  </a:cubicBezTo>
                  <a:cubicBezTo>
                    <a:pt x="88" y="87"/>
                    <a:pt x="88" y="87"/>
                    <a:pt x="88" y="87"/>
                  </a:cubicBezTo>
                  <a:cubicBezTo>
                    <a:pt x="112" y="87"/>
                    <a:pt x="131" y="68"/>
                    <a:pt x="131" y="44"/>
                  </a:cubicBezTo>
                  <a:cubicBezTo>
                    <a:pt x="131" y="44"/>
                    <a:pt x="131" y="44"/>
                    <a:pt x="131" y="44"/>
                  </a:cubicBezTo>
                  <a:cubicBezTo>
                    <a:pt x="131" y="19"/>
                    <a:pt x="112" y="0"/>
                    <a:pt x="88" y="0"/>
                  </a:cubicBezTo>
                  <a:close/>
                  <a:moveTo>
                    <a:pt x="38" y="51"/>
                  </a:moveTo>
                  <a:cubicBezTo>
                    <a:pt x="34" y="51"/>
                    <a:pt x="31" y="48"/>
                    <a:pt x="31" y="44"/>
                  </a:cubicBezTo>
                  <a:cubicBezTo>
                    <a:pt x="31" y="39"/>
                    <a:pt x="34" y="36"/>
                    <a:pt x="38" y="36"/>
                  </a:cubicBezTo>
                  <a:cubicBezTo>
                    <a:pt x="43" y="36"/>
                    <a:pt x="46" y="39"/>
                    <a:pt x="46" y="44"/>
                  </a:cubicBezTo>
                  <a:cubicBezTo>
                    <a:pt x="46" y="48"/>
                    <a:pt x="43" y="51"/>
                    <a:pt x="38" y="51"/>
                  </a:cubicBezTo>
                  <a:close/>
                  <a:moveTo>
                    <a:pt x="66" y="51"/>
                  </a:moveTo>
                  <a:cubicBezTo>
                    <a:pt x="61" y="51"/>
                    <a:pt x="58" y="48"/>
                    <a:pt x="58" y="44"/>
                  </a:cubicBezTo>
                  <a:cubicBezTo>
                    <a:pt x="58" y="39"/>
                    <a:pt x="61" y="36"/>
                    <a:pt x="66" y="36"/>
                  </a:cubicBezTo>
                  <a:cubicBezTo>
                    <a:pt x="70" y="36"/>
                    <a:pt x="73" y="39"/>
                    <a:pt x="73" y="44"/>
                  </a:cubicBezTo>
                  <a:cubicBezTo>
                    <a:pt x="73" y="48"/>
                    <a:pt x="70" y="51"/>
                    <a:pt x="66" y="51"/>
                  </a:cubicBezTo>
                  <a:close/>
                  <a:moveTo>
                    <a:pt x="93" y="51"/>
                  </a:moveTo>
                  <a:cubicBezTo>
                    <a:pt x="89" y="51"/>
                    <a:pt x="85" y="48"/>
                    <a:pt x="85" y="44"/>
                  </a:cubicBezTo>
                  <a:cubicBezTo>
                    <a:pt x="85" y="39"/>
                    <a:pt x="89" y="36"/>
                    <a:pt x="93" y="36"/>
                  </a:cubicBezTo>
                  <a:cubicBezTo>
                    <a:pt x="97" y="36"/>
                    <a:pt x="101" y="39"/>
                    <a:pt x="101" y="44"/>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00" name="Freeform 322">
              <a:extLst>
                <a:ext uri="{FF2B5EF4-FFF2-40B4-BE49-F238E27FC236}">
                  <a16:creationId xmlns:a16="http://schemas.microsoft.com/office/drawing/2014/main" id="{45F8746E-65EB-4E75-B161-15E5DB8212F2}"/>
                </a:ext>
              </a:extLst>
            </p:cNvPr>
            <p:cNvSpPr>
              <a:spLocks noEditPoints="1"/>
            </p:cNvSpPr>
            <p:nvPr/>
          </p:nvSpPr>
          <p:spPr bwMode="auto">
            <a:xfrm rot="18900000">
              <a:off x="8245192" y="6703794"/>
              <a:ext cx="502731" cy="338533"/>
            </a:xfrm>
            <a:custGeom>
              <a:avLst/>
              <a:gdLst>
                <a:gd name="T0" fmla="*/ 87 w 131"/>
                <a:gd name="T1" fmla="*/ 0 h 88"/>
                <a:gd name="T2" fmla="*/ 44 w 131"/>
                <a:gd name="T3" fmla="*/ 0 h 88"/>
                <a:gd name="T4" fmla="*/ 0 w 131"/>
                <a:gd name="T5" fmla="*/ 44 h 88"/>
                <a:gd name="T6" fmla="*/ 0 w 131"/>
                <a:gd name="T7" fmla="*/ 44 h 88"/>
                <a:gd name="T8" fmla="*/ 44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6 w 131"/>
                <a:gd name="T25" fmla="*/ 44 h 88"/>
                <a:gd name="T26" fmla="*/ 38 w 131"/>
                <a:gd name="T27" fmla="*/ 52 h 88"/>
                <a:gd name="T28" fmla="*/ 66 w 131"/>
                <a:gd name="T29" fmla="*/ 52 h 88"/>
                <a:gd name="T30" fmla="*/ 58 w 131"/>
                <a:gd name="T31" fmla="*/ 44 h 88"/>
                <a:gd name="T32" fmla="*/ 66 w 131"/>
                <a:gd name="T33" fmla="*/ 36 h 88"/>
                <a:gd name="T34" fmla="*/ 73 w 131"/>
                <a:gd name="T35" fmla="*/ 44 h 88"/>
                <a:gd name="T36" fmla="*/ 66 w 131"/>
                <a:gd name="T37" fmla="*/ 52 h 88"/>
                <a:gd name="T38" fmla="*/ 93 w 131"/>
                <a:gd name="T39" fmla="*/ 52 h 88"/>
                <a:gd name="T40" fmla="*/ 85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4" y="0"/>
                    <a:pt x="44" y="0"/>
                    <a:pt x="44" y="0"/>
                  </a:cubicBezTo>
                  <a:cubicBezTo>
                    <a:pt x="20" y="0"/>
                    <a:pt x="0" y="20"/>
                    <a:pt x="0" y="44"/>
                  </a:cubicBezTo>
                  <a:cubicBezTo>
                    <a:pt x="0" y="44"/>
                    <a:pt x="0" y="44"/>
                    <a:pt x="0" y="44"/>
                  </a:cubicBezTo>
                  <a:cubicBezTo>
                    <a:pt x="0" y="68"/>
                    <a:pt x="20" y="88"/>
                    <a:pt x="44" y="88"/>
                  </a:cubicBezTo>
                  <a:cubicBezTo>
                    <a:pt x="87" y="88"/>
                    <a:pt x="87" y="88"/>
                    <a:pt x="87" y="88"/>
                  </a:cubicBezTo>
                  <a:cubicBezTo>
                    <a:pt x="112" y="88"/>
                    <a:pt x="131" y="68"/>
                    <a:pt x="131" y="44"/>
                  </a:cubicBezTo>
                  <a:cubicBezTo>
                    <a:pt x="131" y="44"/>
                    <a:pt x="131" y="44"/>
                    <a:pt x="131" y="44"/>
                  </a:cubicBezTo>
                  <a:cubicBezTo>
                    <a:pt x="131" y="20"/>
                    <a:pt x="112"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6" y="52"/>
                  </a:moveTo>
                  <a:cubicBezTo>
                    <a:pt x="61" y="52"/>
                    <a:pt x="58" y="48"/>
                    <a:pt x="58" y="44"/>
                  </a:cubicBezTo>
                  <a:cubicBezTo>
                    <a:pt x="58" y="40"/>
                    <a:pt x="61" y="36"/>
                    <a:pt x="66" y="36"/>
                  </a:cubicBezTo>
                  <a:cubicBezTo>
                    <a:pt x="70" y="36"/>
                    <a:pt x="73" y="40"/>
                    <a:pt x="73" y="44"/>
                  </a:cubicBezTo>
                  <a:cubicBezTo>
                    <a:pt x="73" y="48"/>
                    <a:pt x="70" y="52"/>
                    <a:pt x="66"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01" name="Freeform 323">
              <a:extLst>
                <a:ext uri="{FF2B5EF4-FFF2-40B4-BE49-F238E27FC236}">
                  <a16:creationId xmlns:a16="http://schemas.microsoft.com/office/drawing/2014/main" id="{550B0663-BCC6-457C-B8CE-BB752E32C20C}"/>
                </a:ext>
              </a:extLst>
            </p:cNvPr>
            <p:cNvSpPr>
              <a:spLocks noEditPoints="1"/>
            </p:cNvSpPr>
            <p:nvPr/>
          </p:nvSpPr>
          <p:spPr bwMode="auto">
            <a:xfrm rot="18900000">
              <a:off x="9115270" y="5833716"/>
              <a:ext cx="502731" cy="338533"/>
            </a:xfrm>
            <a:custGeom>
              <a:avLst/>
              <a:gdLst>
                <a:gd name="T0" fmla="*/ 87 w 131"/>
                <a:gd name="T1" fmla="*/ 0 h 88"/>
                <a:gd name="T2" fmla="*/ 43 w 131"/>
                <a:gd name="T3" fmla="*/ 0 h 88"/>
                <a:gd name="T4" fmla="*/ 0 w 131"/>
                <a:gd name="T5" fmla="*/ 44 h 88"/>
                <a:gd name="T6" fmla="*/ 0 w 131"/>
                <a:gd name="T7" fmla="*/ 44 h 88"/>
                <a:gd name="T8" fmla="*/ 43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6 w 131"/>
                <a:gd name="T25" fmla="*/ 44 h 88"/>
                <a:gd name="T26" fmla="*/ 38 w 131"/>
                <a:gd name="T27" fmla="*/ 52 h 88"/>
                <a:gd name="T28" fmla="*/ 65 w 131"/>
                <a:gd name="T29" fmla="*/ 52 h 88"/>
                <a:gd name="T30" fmla="*/ 57 w 131"/>
                <a:gd name="T31" fmla="*/ 44 h 88"/>
                <a:gd name="T32" fmla="*/ 65 w 131"/>
                <a:gd name="T33" fmla="*/ 36 h 88"/>
                <a:gd name="T34" fmla="*/ 73 w 131"/>
                <a:gd name="T35" fmla="*/ 44 h 88"/>
                <a:gd name="T36" fmla="*/ 65 w 131"/>
                <a:gd name="T37" fmla="*/ 52 h 88"/>
                <a:gd name="T38" fmla="*/ 93 w 131"/>
                <a:gd name="T39" fmla="*/ 52 h 88"/>
                <a:gd name="T40" fmla="*/ 85 w 131"/>
                <a:gd name="T41" fmla="*/ 44 h 88"/>
                <a:gd name="T42" fmla="*/ 93 w 131"/>
                <a:gd name="T43" fmla="*/ 36 h 88"/>
                <a:gd name="T44" fmla="*/ 100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3" y="0"/>
                    <a:pt x="43" y="0"/>
                    <a:pt x="43" y="0"/>
                  </a:cubicBezTo>
                  <a:cubicBezTo>
                    <a:pt x="19" y="0"/>
                    <a:pt x="0" y="20"/>
                    <a:pt x="0" y="44"/>
                  </a:cubicBezTo>
                  <a:cubicBezTo>
                    <a:pt x="0" y="44"/>
                    <a:pt x="0" y="44"/>
                    <a:pt x="0" y="44"/>
                  </a:cubicBezTo>
                  <a:cubicBezTo>
                    <a:pt x="0" y="68"/>
                    <a:pt x="19" y="88"/>
                    <a:pt x="43" y="88"/>
                  </a:cubicBezTo>
                  <a:cubicBezTo>
                    <a:pt x="87" y="88"/>
                    <a:pt x="87" y="88"/>
                    <a:pt x="87" y="88"/>
                  </a:cubicBezTo>
                  <a:cubicBezTo>
                    <a:pt x="111" y="88"/>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7" y="48"/>
                    <a:pt x="57" y="44"/>
                  </a:cubicBezTo>
                  <a:cubicBezTo>
                    <a:pt x="57" y="40"/>
                    <a:pt x="61" y="36"/>
                    <a:pt x="65" y="36"/>
                  </a:cubicBezTo>
                  <a:cubicBezTo>
                    <a:pt x="69" y="36"/>
                    <a:pt x="73" y="40"/>
                    <a:pt x="73" y="44"/>
                  </a:cubicBezTo>
                  <a:cubicBezTo>
                    <a:pt x="73" y="48"/>
                    <a:pt x="69" y="52"/>
                    <a:pt x="65" y="52"/>
                  </a:cubicBezTo>
                  <a:close/>
                  <a:moveTo>
                    <a:pt x="93" y="52"/>
                  </a:moveTo>
                  <a:cubicBezTo>
                    <a:pt x="88" y="52"/>
                    <a:pt x="85" y="48"/>
                    <a:pt x="85" y="44"/>
                  </a:cubicBezTo>
                  <a:cubicBezTo>
                    <a:pt x="85" y="40"/>
                    <a:pt x="88" y="36"/>
                    <a:pt x="93" y="36"/>
                  </a:cubicBezTo>
                  <a:cubicBezTo>
                    <a:pt x="97" y="36"/>
                    <a:pt x="100" y="40"/>
                    <a:pt x="100" y="44"/>
                  </a:cubicBezTo>
                  <a:cubicBezTo>
                    <a:pt x="100"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02" name="Freeform 324">
              <a:extLst>
                <a:ext uri="{FF2B5EF4-FFF2-40B4-BE49-F238E27FC236}">
                  <a16:creationId xmlns:a16="http://schemas.microsoft.com/office/drawing/2014/main" id="{B791797D-ABFF-47D8-869E-98794C9E200D}"/>
                </a:ext>
              </a:extLst>
            </p:cNvPr>
            <p:cNvSpPr>
              <a:spLocks noEditPoints="1"/>
            </p:cNvSpPr>
            <p:nvPr/>
          </p:nvSpPr>
          <p:spPr bwMode="auto">
            <a:xfrm rot="18900000">
              <a:off x="9982479" y="4966507"/>
              <a:ext cx="502731" cy="338533"/>
            </a:xfrm>
            <a:custGeom>
              <a:avLst/>
              <a:gdLst>
                <a:gd name="T0" fmla="*/ 88 w 131"/>
                <a:gd name="T1" fmla="*/ 0 h 88"/>
                <a:gd name="T2" fmla="*/ 44 w 131"/>
                <a:gd name="T3" fmla="*/ 0 h 88"/>
                <a:gd name="T4" fmla="*/ 0 w 131"/>
                <a:gd name="T5" fmla="*/ 44 h 88"/>
                <a:gd name="T6" fmla="*/ 0 w 131"/>
                <a:gd name="T7" fmla="*/ 44 h 88"/>
                <a:gd name="T8" fmla="*/ 44 w 131"/>
                <a:gd name="T9" fmla="*/ 88 h 88"/>
                <a:gd name="T10" fmla="*/ 88 w 131"/>
                <a:gd name="T11" fmla="*/ 88 h 88"/>
                <a:gd name="T12" fmla="*/ 131 w 131"/>
                <a:gd name="T13" fmla="*/ 44 h 88"/>
                <a:gd name="T14" fmla="*/ 131 w 131"/>
                <a:gd name="T15" fmla="*/ 44 h 88"/>
                <a:gd name="T16" fmla="*/ 88 w 131"/>
                <a:gd name="T17" fmla="*/ 0 h 88"/>
                <a:gd name="T18" fmla="*/ 38 w 131"/>
                <a:gd name="T19" fmla="*/ 52 h 88"/>
                <a:gd name="T20" fmla="*/ 31 w 131"/>
                <a:gd name="T21" fmla="*/ 44 h 88"/>
                <a:gd name="T22" fmla="*/ 38 w 131"/>
                <a:gd name="T23" fmla="*/ 36 h 88"/>
                <a:gd name="T24" fmla="*/ 46 w 131"/>
                <a:gd name="T25" fmla="*/ 44 h 88"/>
                <a:gd name="T26" fmla="*/ 38 w 131"/>
                <a:gd name="T27" fmla="*/ 52 h 88"/>
                <a:gd name="T28" fmla="*/ 66 w 131"/>
                <a:gd name="T29" fmla="*/ 52 h 88"/>
                <a:gd name="T30" fmla="*/ 58 w 131"/>
                <a:gd name="T31" fmla="*/ 44 h 88"/>
                <a:gd name="T32" fmla="*/ 66 w 131"/>
                <a:gd name="T33" fmla="*/ 36 h 88"/>
                <a:gd name="T34" fmla="*/ 74 w 131"/>
                <a:gd name="T35" fmla="*/ 44 h 88"/>
                <a:gd name="T36" fmla="*/ 66 w 131"/>
                <a:gd name="T37" fmla="*/ 52 h 88"/>
                <a:gd name="T38" fmla="*/ 93 w 131"/>
                <a:gd name="T39" fmla="*/ 52 h 88"/>
                <a:gd name="T40" fmla="*/ 85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8" y="0"/>
                  </a:moveTo>
                  <a:cubicBezTo>
                    <a:pt x="44" y="0"/>
                    <a:pt x="44" y="0"/>
                    <a:pt x="44" y="0"/>
                  </a:cubicBezTo>
                  <a:cubicBezTo>
                    <a:pt x="20" y="0"/>
                    <a:pt x="0" y="20"/>
                    <a:pt x="0" y="44"/>
                  </a:cubicBezTo>
                  <a:cubicBezTo>
                    <a:pt x="0" y="44"/>
                    <a:pt x="0" y="44"/>
                    <a:pt x="0" y="44"/>
                  </a:cubicBezTo>
                  <a:cubicBezTo>
                    <a:pt x="0" y="68"/>
                    <a:pt x="20" y="88"/>
                    <a:pt x="44" y="88"/>
                  </a:cubicBezTo>
                  <a:cubicBezTo>
                    <a:pt x="88" y="88"/>
                    <a:pt x="88" y="88"/>
                    <a:pt x="88" y="88"/>
                  </a:cubicBezTo>
                  <a:cubicBezTo>
                    <a:pt x="112" y="88"/>
                    <a:pt x="131" y="68"/>
                    <a:pt x="131" y="44"/>
                  </a:cubicBezTo>
                  <a:cubicBezTo>
                    <a:pt x="131" y="44"/>
                    <a:pt x="131" y="44"/>
                    <a:pt x="131" y="44"/>
                  </a:cubicBezTo>
                  <a:cubicBezTo>
                    <a:pt x="131" y="20"/>
                    <a:pt x="112" y="0"/>
                    <a:pt x="88" y="0"/>
                  </a:cubicBezTo>
                  <a:close/>
                  <a:moveTo>
                    <a:pt x="38" y="52"/>
                  </a:moveTo>
                  <a:cubicBezTo>
                    <a:pt x="34" y="52"/>
                    <a:pt x="31" y="48"/>
                    <a:pt x="31" y="44"/>
                  </a:cubicBezTo>
                  <a:cubicBezTo>
                    <a:pt x="31" y="40"/>
                    <a:pt x="34" y="36"/>
                    <a:pt x="38" y="36"/>
                  </a:cubicBezTo>
                  <a:cubicBezTo>
                    <a:pt x="43" y="36"/>
                    <a:pt x="46" y="40"/>
                    <a:pt x="46" y="44"/>
                  </a:cubicBezTo>
                  <a:cubicBezTo>
                    <a:pt x="46" y="48"/>
                    <a:pt x="43" y="52"/>
                    <a:pt x="38" y="52"/>
                  </a:cubicBezTo>
                  <a:close/>
                  <a:moveTo>
                    <a:pt x="66" y="52"/>
                  </a:moveTo>
                  <a:cubicBezTo>
                    <a:pt x="62" y="52"/>
                    <a:pt x="58" y="48"/>
                    <a:pt x="58" y="44"/>
                  </a:cubicBezTo>
                  <a:cubicBezTo>
                    <a:pt x="58" y="40"/>
                    <a:pt x="62" y="36"/>
                    <a:pt x="66" y="36"/>
                  </a:cubicBezTo>
                  <a:cubicBezTo>
                    <a:pt x="70" y="36"/>
                    <a:pt x="74" y="40"/>
                    <a:pt x="74" y="44"/>
                  </a:cubicBezTo>
                  <a:cubicBezTo>
                    <a:pt x="74" y="48"/>
                    <a:pt x="70" y="52"/>
                    <a:pt x="66"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03" name="Freeform 325">
              <a:extLst>
                <a:ext uri="{FF2B5EF4-FFF2-40B4-BE49-F238E27FC236}">
                  <a16:creationId xmlns:a16="http://schemas.microsoft.com/office/drawing/2014/main" id="{01162FA6-B5D5-4A9C-BBF0-A2F89BBBBF74}"/>
                </a:ext>
              </a:extLst>
            </p:cNvPr>
            <p:cNvSpPr>
              <a:spLocks noEditPoints="1"/>
            </p:cNvSpPr>
            <p:nvPr/>
          </p:nvSpPr>
          <p:spPr bwMode="auto">
            <a:xfrm rot="18900000">
              <a:off x="10852557" y="4096429"/>
              <a:ext cx="502731" cy="338533"/>
            </a:xfrm>
            <a:custGeom>
              <a:avLst/>
              <a:gdLst>
                <a:gd name="T0" fmla="*/ 87 w 131"/>
                <a:gd name="T1" fmla="*/ 0 h 88"/>
                <a:gd name="T2" fmla="*/ 44 w 131"/>
                <a:gd name="T3" fmla="*/ 0 h 88"/>
                <a:gd name="T4" fmla="*/ 0 w 131"/>
                <a:gd name="T5" fmla="*/ 44 h 88"/>
                <a:gd name="T6" fmla="*/ 0 w 131"/>
                <a:gd name="T7" fmla="*/ 44 h 88"/>
                <a:gd name="T8" fmla="*/ 44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6 w 131"/>
                <a:gd name="T25" fmla="*/ 44 h 88"/>
                <a:gd name="T26" fmla="*/ 38 w 131"/>
                <a:gd name="T27" fmla="*/ 52 h 88"/>
                <a:gd name="T28" fmla="*/ 65 w 131"/>
                <a:gd name="T29" fmla="*/ 52 h 88"/>
                <a:gd name="T30" fmla="*/ 58 w 131"/>
                <a:gd name="T31" fmla="*/ 44 h 88"/>
                <a:gd name="T32" fmla="*/ 65 w 131"/>
                <a:gd name="T33" fmla="*/ 36 h 88"/>
                <a:gd name="T34" fmla="*/ 73 w 131"/>
                <a:gd name="T35" fmla="*/ 44 h 88"/>
                <a:gd name="T36" fmla="*/ 65 w 131"/>
                <a:gd name="T37" fmla="*/ 52 h 88"/>
                <a:gd name="T38" fmla="*/ 93 w 131"/>
                <a:gd name="T39" fmla="*/ 52 h 88"/>
                <a:gd name="T40" fmla="*/ 85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4" y="0"/>
                    <a:pt x="44" y="0"/>
                    <a:pt x="44" y="0"/>
                  </a:cubicBezTo>
                  <a:cubicBezTo>
                    <a:pt x="20" y="0"/>
                    <a:pt x="0" y="20"/>
                    <a:pt x="0" y="44"/>
                  </a:cubicBezTo>
                  <a:cubicBezTo>
                    <a:pt x="0" y="44"/>
                    <a:pt x="0" y="44"/>
                    <a:pt x="0" y="44"/>
                  </a:cubicBezTo>
                  <a:cubicBezTo>
                    <a:pt x="0" y="68"/>
                    <a:pt x="20" y="88"/>
                    <a:pt x="44" y="88"/>
                  </a:cubicBezTo>
                  <a:cubicBezTo>
                    <a:pt x="87" y="88"/>
                    <a:pt x="87" y="88"/>
                    <a:pt x="87" y="88"/>
                  </a:cubicBezTo>
                  <a:cubicBezTo>
                    <a:pt x="111" y="88"/>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8" y="48"/>
                    <a:pt x="58" y="44"/>
                  </a:cubicBezTo>
                  <a:cubicBezTo>
                    <a:pt x="58" y="40"/>
                    <a:pt x="61" y="36"/>
                    <a:pt x="65" y="36"/>
                  </a:cubicBezTo>
                  <a:cubicBezTo>
                    <a:pt x="70" y="36"/>
                    <a:pt x="73" y="40"/>
                    <a:pt x="73" y="44"/>
                  </a:cubicBezTo>
                  <a:cubicBezTo>
                    <a:pt x="73" y="48"/>
                    <a:pt x="70" y="52"/>
                    <a:pt x="65"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04" name="Freeform 326">
              <a:extLst>
                <a:ext uri="{FF2B5EF4-FFF2-40B4-BE49-F238E27FC236}">
                  <a16:creationId xmlns:a16="http://schemas.microsoft.com/office/drawing/2014/main" id="{F5C992E0-2D99-4A05-A171-67D6500FDE86}"/>
                </a:ext>
              </a:extLst>
            </p:cNvPr>
            <p:cNvSpPr>
              <a:spLocks noEditPoints="1"/>
            </p:cNvSpPr>
            <p:nvPr/>
          </p:nvSpPr>
          <p:spPr bwMode="auto">
            <a:xfrm rot="18900000">
              <a:off x="11722633" y="3226353"/>
              <a:ext cx="502731" cy="338533"/>
            </a:xfrm>
            <a:custGeom>
              <a:avLst/>
              <a:gdLst>
                <a:gd name="T0" fmla="*/ 87 w 131"/>
                <a:gd name="T1" fmla="*/ 0 h 88"/>
                <a:gd name="T2" fmla="*/ 43 w 131"/>
                <a:gd name="T3" fmla="*/ 0 h 88"/>
                <a:gd name="T4" fmla="*/ 0 w 131"/>
                <a:gd name="T5" fmla="*/ 44 h 88"/>
                <a:gd name="T6" fmla="*/ 0 w 131"/>
                <a:gd name="T7" fmla="*/ 44 h 88"/>
                <a:gd name="T8" fmla="*/ 43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6 w 131"/>
                <a:gd name="T25" fmla="*/ 44 h 88"/>
                <a:gd name="T26" fmla="*/ 38 w 131"/>
                <a:gd name="T27" fmla="*/ 52 h 88"/>
                <a:gd name="T28" fmla="*/ 65 w 131"/>
                <a:gd name="T29" fmla="*/ 52 h 88"/>
                <a:gd name="T30" fmla="*/ 57 w 131"/>
                <a:gd name="T31" fmla="*/ 44 h 88"/>
                <a:gd name="T32" fmla="*/ 65 w 131"/>
                <a:gd name="T33" fmla="*/ 36 h 88"/>
                <a:gd name="T34" fmla="*/ 73 w 131"/>
                <a:gd name="T35" fmla="*/ 44 h 88"/>
                <a:gd name="T36" fmla="*/ 65 w 131"/>
                <a:gd name="T37" fmla="*/ 52 h 88"/>
                <a:gd name="T38" fmla="*/ 92 w 131"/>
                <a:gd name="T39" fmla="*/ 52 h 88"/>
                <a:gd name="T40" fmla="*/ 85 w 131"/>
                <a:gd name="T41" fmla="*/ 44 h 88"/>
                <a:gd name="T42" fmla="*/ 92 w 131"/>
                <a:gd name="T43" fmla="*/ 36 h 88"/>
                <a:gd name="T44" fmla="*/ 100 w 131"/>
                <a:gd name="T45" fmla="*/ 44 h 88"/>
                <a:gd name="T46" fmla="*/ 92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3" y="0"/>
                    <a:pt x="43" y="0"/>
                    <a:pt x="43" y="0"/>
                  </a:cubicBezTo>
                  <a:cubicBezTo>
                    <a:pt x="19" y="0"/>
                    <a:pt x="0" y="20"/>
                    <a:pt x="0" y="44"/>
                  </a:cubicBezTo>
                  <a:cubicBezTo>
                    <a:pt x="0" y="44"/>
                    <a:pt x="0" y="44"/>
                    <a:pt x="0" y="44"/>
                  </a:cubicBezTo>
                  <a:cubicBezTo>
                    <a:pt x="0" y="68"/>
                    <a:pt x="19" y="88"/>
                    <a:pt x="43" y="88"/>
                  </a:cubicBezTo>
                  <a:cubicBezTo>
                    <a:pt x="87" y="88"/>
                    <a:pt x="87" y="88"/>
                    <a:pt x="87" y="88"/>
                  </a:cubicBezTo>
                  <a:cubicBezTo>
                    <a:pt x="111" y="88"/>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7" y="48"/>
                    <a:pt x="57" y="44"/>
                  </a:cubicBezTo>
                  <a:cubicBezTo>
                    <a:pt x="57" y="40"/>
                    <a:pt x="61" y="36"/>
                    <a:pt x="65" y="36"/>
                  </a:cubicBezTo>
                  <a:cubicBezTo>
                    <a:pt x="69" y="36"/>
                    <a:pt x="73" y="40"/>
                    <a:pt x="73" y="44"/>
                  </a:cubicBezTo>
                  <a:cubicBezTo>
                    <a:pt x="73" y="48"/>
                    <a:pt x="69" y="52"/>
                    <a:pt x="65" y="52"/>
                  </a:cubicBezTo>
                  <a:close/>
                  <a:moveTo>
                    <a:pt x="92" y="52"/>
                  </a:moveTo>
                  <a:cubicBezTo>
                    <a:pt x="88" y="52"/>
                    <a:pt x="85" y="48"/>
                    <a:pt x="85" y="44"/>
                  </a:cubicBezTo>
                  <a:cubicBezTo>
                    <a:pt x="85" y="40"/>
                    <a:pt x="88" y="36"/>
                    <a:pt x="92" y="36"/>
                  </a:cubicBezTo>
                  <a:cubicBezTo>
                    <a:pt x="97" y="36"/>
                    <a:pt x="100" y="40"/>
                    <a:pt x="100" y="44"/>
                  </a:cubicBezTo>
                  <a:cubicBezTo>
                    <a:pt x="100" y="48"/>
                    <a:pt x="97" y="52"/>
                    <a:pt x="92"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05" name="Freeform 338">
              <a:extLst>
                <a:ext uri="{FF2B5EF4-FFF2-40B4-BE49-F238E27FC236}">
                  <a16:creationId xmlns:a16="http://schemas.microsoft.com/office/drawing/2014/main" id="{DB13AED0-E922-43C1-A821-3CADEED1BC47}"/>
                </a:ext>
              </a:extLst>
            </p:cNvPr>
            <p:cNvSpPr>
              <a:spLocks noEditPoints="1"/>
            </p:cNvSpPr>
            <p:nvPr/>
          </p:nvSpPr>
          <p:spPr bwMode="auto">
            <a:xfrm rot="18900000">
              <a:off x="9136770" y="6712394"/>
              <a:ext cx="502731" cy="338533"/>
            </a:xfrm>
            <a:custGeom>
              <a:avLst/>
              <a:gdLst>
                <a:gd name="T0" fmla="*/ 87 w 131"/>
                <a:gd name="T1" fmla="*/ 0 h 88"/>
                <a:gd name="T2" fmla="*/ 43 w 131"/>
                <a:gd name="T3" fmla="*/ 0 h 88"/>
                <a:gd name="T4" fmla="*/ 0 w 131"/>
                <a:gd name="T5" fmla="*/ 44 h 88"/>
                <a:gd name="T6" fmla="*/ 0 w 131"/>
                <a:gd name="T7" fmla="*/ 44 h 88"/>
                <a:gd name="T8" fmla="*/ 43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6 w 131"/>
                <a:gd name="T25" fmla="*/ 44 h 88"/>
                <a:gd name="T26" fmla="*/ 38 w 131"/>
                <a:gd name="T27" fmla="*/ 52 h 88"/>
                <a:gd name="T28" fmla="*/ 65 w 131"/>
                <a:gd name="T29" fmla="*/ 52 h 88"/>
                <a:gd name="T30" fmla="*/ 57 w 131"/>
                <a:gd name="T31" fmla="*/ 44 h 88"/>
                <a:gd name="T32" fmla="*/ 65 w 131"/>
                <a:gd name="T33" fmla="*/ 36 h 88"/>
                <a:gd name="T34" fmla="*/ 73 w 131"/>
                <a:gd name="T35" fmla="*/ 44 h 88"/>
                <a:gd name="T36" fmla="*/ 65 w 131"/>
                <a:gd name="T37" fmla="*/ 52 h 88"/>
                <a:gd name="T38" fmla="*/ 92 w 131"/>
                <a:gd name="T39" fmla="*/ 52 h 88"/>
                <a:gd name="T40" fmla="*/ 85 w 131"/>
                <a:gd name="T41" fmla="*/ 44 h 88"/>
                <a:gd name="T42" fmla="*/ 92 w 131"/>
                <a:gd name="T43" fmla="*/ 36 h 88"/>
                <a:gd name="T44" fmla="*/ 100 w 131"/>
                <a:gd name="T45" fmla="*/ 44 h 88"/>
                <a:gd name="T46" fmla="*/ 92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3" y="0"/>
                    <a:pt x="43" y="0"/>
                    <a:pt x="43" y="0"/>
                  </a:cubicBezTo>
                  <a:cubicBezTo>
                    <a:pt x="19" y="0"/>
                    <a:pt x="0" y="20"/>
                    <a:pt x="0" y="44"/>
                  </a:cubicBezTo>
                  <a:cubicBezTo>
                    <a:pt x="0" y="44"/>
                    <a:pt x="0" y="44"/>
                    <a:pt x="0" y="44"/>
                  </a:cubicBezTo>
                  <a:cubicBezTo>
                    <a:pt x="0" y="68"/>
                    <a:pt x="19" y="88"/>
                    <a:pt x="43" y="88"/>
                  </a:cubicBezTo>
                  <a:cubicBezTo>
                    <a:pt x="87" y="88"/>
                    <a:pt x="87" y="88"/>
                    <a:pt x="87" y="88"/>
                  </a:cubicBezTo>
                  <a:cubicBezTo>
                    <a:pt x="111" y="88"/>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7" y="48"/>
                    <a:pt x="57" y="44"/>
                  </a:cubicBezTo>
                  <a:cubicBezTo>
                    <a:pt x="57" y="40"/>
                    <a:pt x="61" y="36"/>
                    <a:pt x="65" y="36"/>
                  </a:cubicBezTo>
                  <a:cubicBezTo>
                    <a:pt x="69" y="36"/>
                    <a:pt x="73" y="40"/>
                    <a:pt x="73" y="44"/>
                  </a:cubicBezTo>
                  <a:cubicBezTo>
                    <a:pt x="73" y="48"/>
                    <a:pt x="69" y="52"/>
                    <a:pt x="65" y="52"/>
                  </a:cubicBezTo>
                  <a:close/>
                  <a:moveTo>
                    <a:pt x="92" y="52"/>
                  </a:moveTo>
                  <a:cubicBezTo>
                    <a:pt x="88" y="52"/>
                    <a:pt x="85" y="48"/>
                    <a:pt x="85" y="44"/>
                  </a:cubicBezTo>
                  <a:cubicBezTo>
                    <a:pt x="85" y="40"/>
                    <a:pt x="88" y="36"/>
                    <a:pt x="92" y="36"/>
                  </a:cubicBezTo>
                  <a:cubicBezTo>
                    <a:pt x="97" y="36"/>
                    <a:pt x="100" y="40"/>
                    <a:pt x="100" y="44"/>
                  </a:cubicBezTo>
                  <a:cubicBezTo>
                    <a:pt x="100" y="48"/>
                    <a:pt x="97" y="52"/>
                    <a:pt x="92"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06" name="Freeform 339">
              <a:extLst>
                <a:ext uri="{FF2B5EF4-FFF2-40B4-BE49-F238E27FC236}">
                  <a16:creationId xmlns:a16="http://schemas.microsoft.com/office/drawing/2014/main" id="{6A3A6586-C538-40EE-95DA-07E7497C644C}"/>
                </a:ext>
              </a:extLst>
            </p:cNvPr>
            <p:cNvSpPr>
              <a:spLocks noEditPoints="1"/>
            </p:cNvSpPr>
            <p:nvPr/>
          </p:nvSpPr>
          <p:spPr bwMode="auto">
            <a:xfrm rot="18900000">
              <a:off x="10003981" y="5845184"/>
              <a:ext cx="502731" cy="338533"/>
            </a:xfrm>
            <a:custGeom>
              <a:avLst/>
              <a:gdLst>
                <a:gd name="T0" fmla="*/ 88 w 131"/>
                <a:gd name="T1" fmla="*/ 0 h 88"/>
                <a:gd name="T2" fmla="*/ 44 w 131"/>
                <a:gd name="T3" fmla="*/ 0 h 88"/>
                <a:gd name="T4" fmla="*/ 0 w 131"/>
                <a:gd name="T5" fmla="*/ 44 h 88"/>
                <a:gd name="T6" fmla="*/ 0 w 131"/>
                <a:gd name="T7" fmla="*/ 44 h 88"/>
                <a:gd name="T8" fmla="*/ 44 w 131"/>
                <a:gd name="T9" fmla="*/ 88 h 88"/>
                <a:gd name="T10" fmla="*/ 88 w 131"/>
                <a:gd name="T11" fmla="*/ 88 h 88"/>
                <a:gd name="T12" fmla="*/ 131 w 131"/>
                <a:gd name="T13" fmla="*/ 44 h 88"/>
                <a:gd name="T14" fmla="*/ 131 w 131"/>
                <a:gd name="T15" fmla="*/ 44 h 88"/>
                <a:gd name="T16" fmla="*/ 88 w 131"/>
                <a:gd name="T17" fmla="*/ 0 h 88"/>
                <a:gd name="T18" fmla="*/ 38 w 131"/>
                <a:gd name="T19" fmla="*/ 52 h 88"/>
                <a:gd name="T20" fmla="*/ 31 w 131"/>
                <a:gd name="T21" fmla="*/ 44 h 88"/>
                <a:gd name="T22" fmla="*/ 38 w 131"/>
                <a:gd name="T23" fmla="*/ 36 h 88"/>
                <a:gd name="T24" fmla="*/ 46 w 131"/>
                <a:gd name="T25" fmla="*/ 44 h 88"/>
                <a:gd name="T26" fmla="*/ 38 w 131"/>
                <a:gd name="T27" fmla="*/ 52 h 88"/>
                <a:gd name="T28" fmla="*/ 66 w 131"/>
                <a:gd name="T29" fmla="*/ 52 h 88"/>
                <a:gd name="T30" fmla="*/ 58 w 131"/>
                <a:gd name="T31" fmla="*/ 44 h 88"/>
                <a:gd name="T32" fmla="*/ 66 w 131"/>
                <a:gd name="T33" fmla="*/ 36 h 88"/>
                <a:gd name="T34" fmla="*/ 74 w 131"/>
                <a:gd name="T35" fmla="*/ 44 h 88"/>
                <a:gd name="T36" fmla="*/ 66 w 131"/>
                <a:gd name="T37" fmla="*/ 52 h 88"/>
                <a:gd name="T38" fmla="*/ 93 w 131"/>
                <a:gd name="T39" fmla="*/ 52 h 88"/>
                <a:gd name="T40" fmla="*/ 85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8" y="0"/>
                  </a:moveTo>
                  <a:cubicBezTo>
                    <a:pt x="44" y="0"/>
                    <a:pt x="44" y="0"/>
                    <a:pt x="44" y="0"/>
                  </a:cubicBezTo>
                  <a:cubicBezTo>
                    <a:pt x="20" y="0"/>
                    <a:pt x="0" y="20"/>
                    <a:pt x="0" y="44"/>
                  </a:cubicBezTo>
                  <a:cubicBezTo>
                    <a:pt x="0" y="44"/>
                    <a:pt x="0" y="44"/>
                    <a:pt x="0" y="44"/>
                  </a:cubicBezTo>
                  <a:cubicBezTo>
                    <a:pt x="0" y="68"/>
                    <a:pt x="20" y="88"/>
                    <a:pt x="44" y="88"/>
                  </a:cubicBezTo>
                  <a:cubicBezTo>
                    <a:pt x="88" y="88"/>
                    <a:pt x="88" y="88"/>
                    <a:pt x="88" y="88"/>
                  </a:cubicBezTo>
                  <a:cubicBezTo>
                    <a:pt x="112" y="88"/>
                    <a:pt x="131" y="68"/>
                    <a:pt x="131" y="44"/>
                  </a:cubicBezTo>
                  <a:cubicBezTo>
                    <a:pt x="131" y="44"/>
                    <a:pt x="131" y="44"/>
                    <a:pt x="131" y="44"/>
                  </a:cubicBezTo>
                  <a:cubicBezTo>
                    <a:pt x="131" y="20"/>
                    <a:pt x="112" y="0"/>
                    <a:pt x="88" y="0"/>
                  </a:cubicBezTo>
                  <a:close/>
                  <a:moveTo>
                    <a:pt x="38" y="52"/>
                  </a:moveTo>
                  <a:cubicBezTo>
                    <a:pt x="34" y="52"/>
                    <a:pt x="31" y="48"/>
                    <a:pt x="31" y="44"/>
                  </a:cubicBezTo>
                  <a:cubicBezTo>
                    <a:pt x="31" y="40"/>
                    <a:pt x="34" y="36"/>
                    <a:pt x="38" y="36"/>
                  </a:cubicBezTo>
                  <a:cubicBezTo>
                    <a:pt x="43" y="36"/>
                    <a:pt x="46" y="40"/>
                    <a:pt x="46" y="44"/>
                  </a:cubicBezTo>
                  <a:cubicBezTo>
                    <a:pt x="46" y="48"/>
                    <a:pt x="43" y="52"/>
                    <a:pt x="38" y="52"/>
                  </a:cubicBezTo>
                  <a:close/>
                  <a:moveTo>
                    <a:pt x="66" y="52"/>
                  </a:moveTo>
                  <a:cubicBezTo>
                    <a:pt x="62" y="52"/>
                    <a:pt x="58" y="48"/>
                    <a:pt x="58" y="44"/>
                  </a:cubicBezTo>
                  <a:cubicBezTo>
                    <a:pt x="58" y="40"/>
                    <a:pt x="62" y="36"/>
                    <a:pt x="66" y="36"/>
                  </a:cubicBezTo>
                  <a:cubicBezTo>
                    <a:pt x="70" y="36"/>
                    <a:pt x="74" y="40"/>
                    <a:pt x="74" y="44"/>
                  </a:cubicBezTo>
                  <a:cubicBezTo>
                    <a:pt x="74" y="48"/>
                    <a:pt x="70" y="52"/>
                    <a:pt x="66"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07" name="Freeform 340">
              <a:extLst>
                <a:ext uri="{FF2B5EF4-FFF2-40B4-BE49-F238E27FC236}">
                  <a16:creationId xmlns:a16="http://schemas.microsoft.com/office/drawing/2014/main" id="{31D7738B-FA19-4AE5-9D61-802918123314}"/>
                </a:ext>
              </a:extLst>
            </p:cNvPr>
            <p:cNvSpPr>
              <a:spLocks noEditPoints="1"/>
            </p:cNvSpPr>
            <p:nvPr/>
          </p:nvSpPr>
          <p:spPr bwMode="auto">
            <a:xfrm rot="18900000">
              <a:off x="10874057" y="4975107"/>
              <a:ext cx="502731" cy="338533"/>
            </a:xfrm>
            <a:custGeom>
              <a:avLst/>
              <a:gdLst>
                <a:gd name="T0" fmla="*/ 87 w 131"/>
                <a:gd name="T1" fmla="*/ 0 h 88"/>
                <a:gd name="T2" fmla="*/ 44 w 131"/>
                <a:gd name="T3" fmla="*/ 0 h 88"/>
                <a:gd name="T4" fmla="*/ 0 w 131"/>
                <a:gd name="T5" fmla="*/ 44 h 88"/>
                <a:gd name="T6" fmla="*/ 0 w 131"/>
                <a:gd name="T7" fmla="*/ 44 h 88"/>
                <a:gd name="T8" fmla="*/ 44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6 w 131"/>
                <a:gd name="T25" fmla="*/ 44 h 88"/>
                <a:gd name="T26" fmla="*/ 38 w 131"/>
                <a:gd name="T27" fmla="*/ 52 h 88"/>
                <a:gd name="T28" fmla="*/ 65 w 131"/>
                <a:gd name="T29" fmla="*/ 52 h 88"/>
                <a:gd name="T30" fmla="*/ 58 w 131"/>
                <a:gd name="T31" fmla="*/ 44 h 88"/>
                <a:gd name="T32" fmla="*/ 65 w 131"/>
                <a:gd name="T33" fmla="*/ 36 h 88"/>
                <a:gd name="T34" fmla="*/ 73 w 131"/>
                <a:gd name="T35" fmla="*/ 44 h 88"/>
                <a:gd name="T36" fmla="*/ 65 w 131"/>
                <a:gd name="T37" fmla="*/ 52 h 88"/>
                <a:gd name="T38" fmla="*/ 93 w 131"/>
                <a:gd name="T39" fmla="*/ 52 h 88"/>
                <a:gd name="T40" fmla="*/ 85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4" y="0"/>
                    <a:pt x="44" y="0"/>
                    <a:pt x="44" y="0"/>
                  </a:cubicBezTo>
                  <a:cubicBezTo>
                    <a:pt x="19" y="0"/>
                    <a:pt x="0" y="20"/>
                    <a:pt x="0" y="44"/>
                  </a:cubicBezTo>
                  <a:cubicBezTo>
                    <a:pt x="0" y="44"/>
                    <a:pt x="0" y="44"/>
                    <a:pt x="0" y="44"/>
                  </a:cubicBezTo>
                  <a:cubicBezTo>
                    <a:pt x="0" y="68"/>
                    <a:pt x="19" y="88"/>
                    <a:pt x="44" y="88"/>
                  </a:cubicBezTo>
                  <a:cubicBezTo>
                    <a:pt x="87" y="88"/>
                    <a:pt x="87" y="88"/>
                    <a:pt x="87" y="88"/>
                  </a:cubicBezTo>
                  <a:cubicBezTo>
                    <a:pt x="111" y="88"/>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8" y="48"/>
                    <a:pt x="58" y="44"/>
                  </a:cubicBezTo>
                  <a:cubicBezTo>
                    <a:pt x="58" y="40"/>
                    <a:pt x="61" y="36"/>
                    <a:pt x="65" y="36"/>
                  </a:cubicBezTo>
                  <a:cubicBezTo>
                    <a:pt x="70" y="36"/>
                    <a:pt x="73" y="40"/>
                    <a:pt x="73" y="44"/>
                  </a:cubicBezTo>
                  <a:cubicBezTo>
                    <a:pt x="73" y="48"/>
                    <a:pt x="70" y="52"/>
                    <a:pt x="65"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08" name="Freeform 341">
              <a:extLst>
                <a:ext uri="{FF2B5EF4-FFF2-40B4-BE49-F238E27FC236}">
                  <a16:creationId xmlns:a16="http://schemas.microsoft.com/office/drawing/2014/main" id="{57F486DA-77D5-4E4C-9636-C098C8808D0E}"/>
                </a:ext>
              </a:extLst>
            </p:cNvPr>
            <p:cNvSpPr>
              <a:spLocks noEditPoints="1"/>
            </p:cNvSpPr>
            <p:nvPr/>
          </p:nvSpPr>
          <p:spPr bwMode="auto">
            <a:xfrm rot="18900000">
              <a:off x="11744135" y="4105030"/>
              <a:ext cx="502731" cy="338533"/>
            </a:xfrm>
            <a:custGeom>
              <a:avLst/>
              <a:gdLst>
                <a:gd name="T0" fmla="*/ 87 w 131"/>
                <a:gd name="T1" fmla="*/ 0 h 88"/>
                <a:gd name="T2" fmla="*/ 43 w 131"/>
                <a:gd name="T3" fmla="*/ 0 h 88"/>
                <a:gd name="T4" fmla="*/ 0 w 131"/>
                <a:gd name="T5" fmla="*/ 44 h 88"/>
                <a:gd name="T6" fmla="*/ 0 w 131"/>
                <a:gd name="T7" fmla="*/ 44 h 88"/>
                <a:gd name="T8" fmla="*/ 43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5 w 131"/>
                <a:gd name="T25" fmla="*/ 44 h 88"/>
                <a:gd name="T26" fmla="*/ 38 w 131"/>
                <a:gd name="T27" fmla="*/ 52 h 88"/>
                <a:gd name="T28" fmla="*/ 65 w 131"/>
                <a:gd name="T29" fmla="*/ 52 h 88"/>
                <a:gd name="T30" fmla="*/ 57 w 131"/>
                <a:gd name="T31" fmla="*/ 44 h 88"/>
                <a:gd name="T32" fmla="*/ 65 w 131"/>
                <a:gd name="T33" fmla="*/ 36 h 88"/>
                <a:gd name="T34" fmla="*/ 73 w 131"/>
                <a:gd name="T35" fmla="*/ 44 h 88"/>
                <a:gd name="T36" fmla="*/ 65 w 131"/>
                <a:gd name="T37" fmla="*/ 52 h 88"/>
                <a:gd name="T38" fmla="*/ 92 w 131"/>
                <a:gd name="T39" fmla="*/ 52 h 88"/>
                <a:gd name="T40" fmla="*/ 85 w 131"/>
                <a:gd name="T41" fmla="*/ 44 h 88"/>
                <a:gd name="T42" fmla="*/ 92 w 131"/>
                <a:gd name="T43" fmla="*/ 36 h 88"/>
                <a:gd name="T44" fmla="*/ 100 w 131"/>
                <a:gd name="T45" fmla="*/ 44 h 88"/>
                <a:gd name="T46" fmla="*/ 92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3" y="0"/>
                    <a:pt x="43" y="0"/>
                    <a:pt x="43" y="0"/>
                  </a:cubicBezTo>
                  <a:cubicBezTo>
                    <a:pt x="19" y="0"/>
                    <a:pt x="0" y="20"/>
                    <a:pt x="0" y="44"/>
                  </a:cubicBezTo>
                  <a:cubicBezTo>
                    <a:pt x="0" y="44"/>
                    <a:pt x="0" y="44"/>
                    <a:pt x="0" y="44"/>
                  </a:cubicBezTo>
                  <a:cubicBezTo>
                    <a:pt x="0" y="68"/>
                    <a:pt x="19" y="88"/>
                    <a:pt x="43" y="88"/>
                  </a:cubicBezTo>
                  <a:cubicBezTo>
                    <a:pt x="87" y="88"/>
                    <a:pt x="87" y="88"/>
                    <a:pt x="87" y="88"/>
                  </a:cubicBezTo>
                  <a:cubicBezTo>
                    <a:pt x="111" y="88"/>
                    <a:pt x="131" y="68"/>
                    <a:pt x="131" y="44"/>
                  </a:cubicBezTo>
                  <a:cubicBezTo>
                    <a:pt x="131" y="44"/>
                    <a:pt x="131" y="44"/>
                    <a:pt x="131" y="44"/>
                  </a:cubicBezTo>
                  <a:cubicBezTo>
                    <a:pt x="131" y="20"/>
                    <a:pt x="111" y="0"/>
                    <a:pt x="87" y="0"/>
                  </a:cubicBezTo>
                  <a:close/>
                  <a:moveTo>
                    <a:pt x="38" y="52"/>
                  </a:moveTo>
                  <a:cubicBezTo>
                    <a:pt x="33" y="52"/>
                    <a:pt x="30" y="48"/>
                    <a:pt x="30" y="44"/>
                  </a:cubicBezTo>
                  <a:cubicBezTo>
                    <a:pt x="30" y="40"/>
                    <a:pt x="33" y="36"/>
                    <a:pt x="38" y="36"/>
                  </a:cubicBezTo>
                  <a:cubicBezTo>
                    <a:pt x="42" y="36"/>
                    <a:pt x="45" y="40"/>
                    <a:pt x="45" y="44"/>
                  </a:cubicBezTo>
                  <a:cubicBezTo>
                    <a:pt x="45" y="48"/>
                    <a:pt x="42" y="52"/>
                    <a:pt x="38" y="52"/>
                  </a:cubicBezTo>
                  <a:close/>
                  <a:moveTo>
                    <a:pt x="65" y="52"/>
                  </a:moveTo>
                  <a:cubicBezTo>
                    <a:pt x="61" y="52"/>
                    <a:pt x="57" y="48"/>
                    <a:pt x="57" y="44"/>
                  </a:cubicBezTo>
                  <a:cubicBezTo>
                    <a:pt x="57" y="40"/>
                    <a:pt x="61" y="36"/>
                    <a:pt x="65" y="36"/>
                  </a:cubicBezTo>
                  <a:cubicBezTo>
                    <a:pt x="69" y="36"/>
                    <a:pt x="73" y="40"/>
                    <a:pt x="73" y="44"/>
                  </a:cubicBezTo>
                  <a:cubicBezTo>
                    <a:pt x="73" y="48"/>
                    <a:pt x="69" y="52"/>
                    <a:pt x="65" y="52"/>
                  </a:cubicBezTo>
                  <a:close/>
                  <a:moveTo>
                    <a:pt x="92" y="52"/>
                  </a:moveTo>
                  <a:cubicBezTo>
                    <a:pt x="88" y="52"/>
                    <a:pt x="85" y="48"/>
                    <a:pt x="85" y="44"/>
                  </a:cubicBezTo>
                  <a:cubicBezTo>
                    <a:pt x="85" y="40"/>
                    <a:pt x="88" y="36"/>
                    <a:pt x="92" y="36"/>
                  </a:cubicBezTo>
                  <a:cubicBezTo>
                    <a:pt x="97" y="36"/>
                    <a:pt x="100" y="40"/>
                    <a:pt x="100" y="44"/>
                  </a:cubicBezTo>
                  <a:cubicBezTo>
                    <a:pt x="100" y="48"/>
                    <a:pt x="97" y="52"/>
                    <a:pt x="92"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09" name="Freeform 353">
              <a:extLst>
                <a:ext uri="{FF2B5EF4-FFF2-40B4-BE49-F238E27FC236}">
                  <a16:creationId xmlns:a16="http://schemas.microsoft.com/office/drawing/2014/main" id="{5B013A1F-0AE8-48E5-BF1F-09258D3B8F07}"/>
                </a:ext>
              </a:extLst>
            </p:cNvPr>
            <p:cNvSpPr>
              <a:spLocks noEditPoints="1"/>
            </p:cNvSpPr>
            <p:nvPr/>
          </p:nvSpPr>
          <p:spPr bwMode="auto">
            <a:xfrm rot="18900000">
              <a:off x="10014015" y="6734489"/>
              <a:ext cx="502731" cy="334479"/>
            </a:xfrm>
            <a:custGeom>
              <a:avLst/>
              <a:gdLst>
                <a:gd name="T0" fmla="*/ 87 w 131"/>
                <a:gd name="T1" fmla="*/ 0 h 87"/>
                <a:gd name="T2" fmla="*/ 43 w 131"/>
                <a:gd name="T3" fmla="*/ 0 h 87"/>
                <a:gd name="T4" fmla="*/ 0 w 131"/>
                <a:gd name="T5" fmla="*/ 43 h 87"/>
                <a:gd name="T6" fmla="*/ 0 w 131"/>
                <a:gd name="T7" fmla="*/ 43 h 87"/>
                <a:gd name="T8" fmla="*/ 43 w 131"/>
                <a:gd name="T9" fmla="*/ 87 h 87"/>
                <a:gd name="T10" fmla="*/ 87 w 131"/>
                <a:gd name="T11" fmla="*/ 87 h 87"/>
                <a:gd name="T12" fmla="*/ 131 w 131"/>
                <a:gd name="T13" fmla="*/ 43 h 87"/>
                <a:gd name="T14" fmla="*/ 131 w 131"/>
                <a:gd name="T15" fmla="*/ 43 h 87"/>
                <a:gd name="T16" fmla="*/ 87 w 131"/>
                <a:gd name="T17" fmla="*/ 0 h 87"/>
                <a:gd name="T18" fmla="*/ 38 w 131"/>
                <a:gd name="T19" fmla="*/ 51 h 87"/>
                <a:gd name="T20" fmla="*/ 30 w 131"/>
                <a:gd name="T21" fmla="*/ 43 h 87"/>
                <a:gd name="T22" fmla="*/ 38 w 131"/>
                <a:gd name="T23" fmla="*/ 36 h 87"/>
                <a:gd name="T24" fmla="*/ 46 w 131"/>
                <a:gd name="T25" fmla="*/ 43 h 87"/>
                <a:gd name="T26" fmla="*/ 38 w 131"/>
                <a:gd name="T27" fmla="*/ 51 h 87"/>
                <a:gd name="T28" fmla="*/ 65 w 131"/>
                <a:gd name="T29" fmla="*/ 51 h 87"/>
                <a:gd name="T30" fmla="*/ 57 w 131"/>
                <a:gd name="T31" fmla="*/ 43 h 87"/>
                <a:gd name="T32" fmla="*/ 65 w 131"/>
                <a:gd name="T33" fmla="*/ 36 h 87"/>
                <a:gd name="T34" fmla="*/ 73 w 131"/>
                <a:gd name="T35" fmla="*/ 43 h 87"/>
                <a:gd name="T36" fmla="*/ 65 w 131"/>
                <a:gd name="T37" fmla="*/ 51 h 87"/>
                <a:gd name="T38" fmla="*/ 93 w 131"/>
                <a:gd name="T39" fmla="*/ 51 h 87"/>
                <a:gd name="T40" fmla="*/ 85 w 131"/>
                <a:gd name="T41" fmla="*/ 43 h 87"/>
                <a:gd name="T42" fmla="*/ 93 w 131"/>
                <a:gd name="T43" fmla="*/ 36 h 87"/>
                <a:gd name="T44" fmla="*/ 100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19"/>
                    <a:pt x="0" y="43"/>
                  </a:cubicBezTo>
                  <a:cubicBezTo>
                    <a:pt x="0" y="43"/>
                    <a:pt x="0" y="43"/>
                    <a:pt x="0" y="43"/>
                  </a:cubicBezTo>
                  <a:cubicBezTo>
                    <a:pt x="0" y="68"/>
                    <a:pt x="19" y="87"/>
                    <a:pt x="43" y="87"/>
                  </a:cubicBezTo>
                  <a:cubicBezTo>
                    <a:pt x="87" y="87"/>
                    <a:pt x="87" y="87"/>
                    <a:pt x="87" y="87"/>
                  </a:cubicBezTo>
                  <a:cubicBezTo>
                    <a:pt x="111" y="87"/>
                    <a:pt x="131" y="68"/>
                    <a:pt x="131" y="43"/>
                  </a:cubicBezTo>
                  <a:cubicBezTo>
                    <a:pt x="131" y="43"/>
                    <a:pt x="131" y="43"/>
                    <a:pt x="131" y="43"/>
                  </a:cubicBezTo>
                  <a:cubicBezTo>
                    <a:pt x="131" y="19"/>
                    <a:pt x="111" y="0"/>
                    <a:pt x="87" y="0"/>
                  </a:cubicBezTo>
                  <a:close/>
                  <a:moveTo>
                    <a:pt x="38" y="51"/>
                  </a:moveTo>
                  <a:cubicBezTo>
                    <a:pt x="34" y="51"/>
                    <a:pt x="30" y="48"/>
                    <a:pt x="30" y="43"/>
                  </a:cubicBezTo>
                  <a:cubicBezTo>
                    <a:pt x="30" y="39"/>
                    <a:pt x="34" y="36"/>
                    <a:pt x="38" y="36"/>
                  </a:cubicBezTo>
                  <a:cubicBezTo>
                    <a:pt x="42" y="36"/>
                    <a:pt x="46" y="39"/>
                    <a:pt x="46" y="43"/>
                  </a:cubicBezTo>
                  <a:cubicBezTo>
                    <a:pt x="46" y="48"/>
                    <a:pt x="42" y="51"/>
                    <a:pt x="38" y="51"/>
                  </a:cubicBezTo>
                  <a:close/>
                  <a:moveTo>
                    <a:pt x="65" y="51"/>
                  </a:moveTo>
                  <a:cubicBezTo>
                    <a:pt x="61" y="51"/>
                    <a:pt x="57" y="48"/>
                    <a:pt x="57" y="43"/>
                  </a:cubicBezTo>
                  <a:cubicBezTo>
                    <a:pt x="57" y="39"/>
                    <a:pt x="61" y="36"/>
                    <a:pt x="65" y="36"/>
                  </a:cubicBezTo>
                  <a:cubicBezTo>
                    <a:pt x="69" y="36"/>
                    <a:pt x="73" y="39"/>
                    <a:pt x="73" y="43"/>
                  </a:cubicBezTo>
                  <a:cubicBezTo>
                    <a:pt x="73" y="48"/>
                    <a:pt x="69" y="51"/>
                    <a:pt x="65" y="51"/>
                  </a:cubicBezTo>
                  <a:close/>
                  <a:moveTo>
                    <a:pt x="93" y="51"/>
                  </a:moveTo>
                  <a:cubicBezTo>
                    <a:pt x="88" y="51"/>
                    <a:pt x="85" y="48"/>
                    <a:pt x="85" y="43"/>
                  </a:cubicBezTo>
                  <a:cubicBezTo>
                    <a:pt x="85" y="39"/>
                    <a:pt x="88" y="36"/>
                    <a:pt x="93" y="36"/>
                  </a:cubicBezTo>
                  <a:cubicBezTo>
                    <a:pt x="97" y="36"/>
                    <a:pt x="100" y="39"/>
                    <a:pt x="100" y="43"/>
                  </a:cubicBezTo>
                  <a:cubicBezTo>
                    <a:pt x="100"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10" name="Freeform 354">
              <a:extLst>
                <a:ext uri="{FF2B5EF4-FFF2-40B4-BE49-F238E27FC236}">
                  <a16:creationId xmlns:a16="http://schemas.microsoft.com/office/drawing/2014/main" id="{108FCCE4-4DF5-4A67-9B5E-2F4FB884CB42}"/>
                </a:ext>
              </a:extLst>
            </p:cNvPr>
            <p:cNvSpPr>
              <a:spLocks noEditPoints="1"/>
            </p:cNvSpPr>
            <p:nvPr/>
          </p:nvSpPr>
          <p:spPr bwMode="auto">
            <a:xfrm rot="18900000">
              <a:off x="10881224" y="5867279"/>
              <a:ext cx="502731" cy="334479"/>
            </a:xfrm>
            <a:custGeom>
              <a:avLst/>
              <a:gdLst>
                <a:gd name="T0" fmla="*/ 88 w 131"/>
                <a:gd name="T1" fmla="*/ 0 h 87"/>
                <a:gd name="T2" fmla="*/ 44 w 131"/>
                <a:gd name="T3" fmla="*/ 0 h 87"/>
                <a:gd name="T4" fmla="*/ 0 w 131"/>
                <a:gd name="T5" fmla="*/ 43 h 87"/>
                <a:gd name="T6" fmla="*/ 0 w 131"/>
                <a:gd name="T7" fmla="*/ 43 h 87"/>
                <a:gd name="T8" fmla="*/ 44 w 131"/>
                <a:gd name="T9" fmla="*/ 87 h 87"/>
                <a:gd name="T10" fmla="*/ 88 w 131"/>
                <a:gd name="T11" fmla="*/ 87 h 87"/>
                <a:gd name="T12" fmla="*/ 131 w 131"/>
                <a:gd name="T13" fmla="*/ 43 h 87"/>
                <a:gd name="T14" fmla="*/ 131 w 131"/>
                <a:gd name="T15" fmla="*/ 43 h 87"/>
                <a:gd name="T16" fmla="*/ 88 w 131"/>
                <a:gd name="T17" fmla="*/ 0 h 87"/>
                <a:gd name="T18" fmla="*/ 38 w 131"/>
                <a:gd name="T19" fmla="*/ 51 h 87"/>
                <a:gd name="T20" fmla="*/ 31 w 131"/>
                <a:gd name="T21" fmla="*/ 43 h 87"/>
                <a:gd name="T22" fmla="*/ 38 w 131"/>
                <a:gd name="T23" fmla="*/ 36 h 87"/>
                <a:gd name="T24" fmla="*/ 46 w 131"/>
                <a:gd name="T25" fmla="*/ 43 h 87"/>
                <a:gd name="T26" fmla="*/ 38 w 131"/>
                <a:gd name="T27" fmla="*/ 51 h 87"/>
                <a:gd name="T28" fmla="*/ 66 w 131"/>
                <a:gd name="T29" fmla="*/ 51 h 87"/>
                <a:gd name="T30" fmla="*/ 58 w 131"/>
                <a:gd name="T31" fmla="*/ 43 h 87"/>
                <a:gd name="T32" fmla="*/ 66 w 131"/>
                <a:gd name="T33" fmla="*/ 36 h 87"/>
                <a:gd name="T34" fmla="*/ 74 w 131"/>
                <a:gd name="T35" fmla="*/ 43 h 87"/>
                <a:gd name="T36" fmla="*/ 66 w 131"/>
                <a:gd name="T37" fmla="*/ 51 h 87"/>
                <a:gd name="T38" fmla="*/ 93 w 131"/>
                <a:gd name="T39" fmla="*/ 51 h 87"/>
                <a:gd name="T40" fmla="*/ 85 w 131"/>
                <a:gd name="T41" fmla="*/ 43 h 87"/>
                <a:gd name="T42" fmla="*/ 93 w 131"/>
                <a:gd name="T43" fmla="*/ 36 h 87"/>
                <a:gd name="T44" fmla="*/ 101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19"/>
                    <a:pt x="0" y="43"/>
                  </a:cubicBezTo>
                  <a:cubicBezTo>
                    <a:pt x="0" y="43"/>
                    <a:pt x="0" y="43"/>
                    <a:pt x="0" y="43"/>
                  </a:cubicBezTo>
                  <a:cubicBezTo>
                    <a:pt x="0" y="68"/>
                    <a:pt x="20" y="87"/>
                    <a:pt x="44" y="87"/>
                  </a:cubicBezTo>
                  <a:cubicBezTo>
                    <a:pt x="88" y="87"/>
                    <a:pt x="88" y="87"/>
                    <a:pt x="88" y="87"/>
                  </a:cubicBezTo>
                  <a:cubicBezTo>
                    <a:pt x="112" y="87"/>
                    <a:pt x="131" y="68"/>
                    <a:pt x="131" y="43"/>
                  </a:cubicBezTo>
                  <a:cubicBezTo>
                    <a:pt x="131" y="43"/>
                    <a:pt x="131" y="43"/>
                    <a:pt x="131" y="43"/>
                  </a:cubicBezTo>
                  <a:cubicBezTo>
                    <a:pt x="131" y="19"/>
                    <a:pt x="112" y="0"/>
                    <a:pt x="88" y="0"/>
                  </a:cubicBezTo>
                  <a:close/>
                  <a:moveTo>
                    <a:pt x="38" y="51"/>
                  </a:moveTo>
                  <a:cubicBezTo>
                    <a:pt x="34" y="51"/>
                    <a:pt x="31" y="48"/>
                    <a:pt x="31" y="43"/>
                  </a:cubicBezTo>
                  <a:cubicBezTo>
                    <a:pt x="31" y="39"/>
                    <a:pt x="34" y="36"/>
                    <a:pt x="38" y="36"/>
                  </a:cubicBezTo>
                  <a:cubicBezTo>
                    <a:pt x="43" y="36"/>
                    <a:pt x="46" y="39"/>
                    <a:pt x="46" y="43"/>
                  </a:cubicBezTo>
                  <a:cubicBezTo>
                    <a:pt x="46" y="48"/>
                    <a:pt x="43" y="51"/>
                    <a:pt x="38" y="51"/>
                  </a:cubicBezTo>
                  <a:close/>
                  <a:moveTo>
                    <a:pt x="66" y="51"/>
                  </a:moveTo>
                  <a:cubicBezTo>
                    <a:pt x="62" y="51"/>
                    <a:pt x="58" y="48"/>
                    <a:pt x="58" y="43"/>
                  </a:cubicBezTo>
                  <a:cubicBezTo>
                    <a:pt x="58" y="39"/>
                    <a:pt x="62" y="36"/>
                    <a:pt x="66" y="36"/>
                  </a:cubicBezTo>
                  <a:cubicBezTo>
                    <a:pt x="70" y="36"/>
                    <a:pt x="74" y="39"/>
                    <a:pt x="74" y="43"/>
                  </a:cubicBezTo>
                  <a:cubicBezTo>
                    <a:pt x="74" y="48"/>
                    <a:pt x="70" y="51"/>
                    <a:pt x="66" y="51"/>
                  </a:cubicBezTo>
                  <a:close/>
                  <a:moveTo>
                    <a:pt x="93" y="51"/>
                  </a:moveTo>
                  <a:cubicBezTo>
                    <a:pt x="89" y="51"/>
                    <a:pt x="85" y="48"/>
                    <a:pt x="85" y="43"/>
                  </a:cubicBezTo>
                  <a:cubicBezTo>
                    <a:pt x="85" y="39"/>
                    <a:pt x="89" y="36"/>
                    <a:pt x="93" y="36"/>
                  </a:cubicBezTo>
                  <a:cubicBezTo>
                    <a:pt x="97" y="36"/>
                    <a:pt x="101" y="39"/>
                    <a:pt x="101" y="43"/>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11" name="Freeform 355">
              <a:extLst>
                <a:ext uri="{FF2B5EF4-FFF2-40B4-BE49-F238E27FC236}">
                  <a16:creationId xmlns:a16="http://schemas.microsoft.com/office/drawing/2014/main" id="{D74DE41B-220D-4417-B747-CD2D6B1EF93B}"/>
                </a:ext>
              </a:extLst>
            </p:cNvPr>
            <p:cNvSpPr>
              <a:spLocks noEditPoints="1"/>
            </p:cNvSpPr>
            <p:nvPr/>
          </p:nvSpPr>
          <p:spPr bwMode="auto">
            <a:xfrm rot="18900000">
              <a:off x="11751302" y="4997202"/>
              <a:ext cx="502731" cy="334479"/>
            </a:xfrm>
            <a:custGeom>
              <a:avLst/>
              <a:gdLst>
                <a:gd name="T0" fmla="*/ 87 w 131"/>
                <a:gd name="T1" fmla="*/ 0 h 87"/>
                <a:gd name="T2" fmla="*/ 44 w 131"/>
                <a:gd name="T3" fmla="*/ 0 h 87"/>
                <a:gd name="T4" fmla="*/ 0 w 131"/>
                <a:gd name="T5" fmla="*/ 43 h 87"/>
                <a:gd name="T6" fmla="*/ 0 w 131"/>
                <a:gd name="T7" fmla="*/ 43 h 87"/>
                <a:gd name="T8" fmla="*/ 44 w 131"/>
                <a:gd name="T9" fmla="*/ 87 h 87"/>
                <a:gd name="T10" fmla="*/ 87 w 131"/>
                <a:gd name="T11" fmla="*/ 87 h 87"/>
                <a:gd name="T12" fmla="*/ 131 w 131"/>
                <a:gd name="T13" fmla="*/ 43 h 87"/>
                <a:gd name="T14" fmla="*/ 131 w 131"/>
                <a:gd name="T15" fmla="*/ 43 h 87"/>
                <a:gd name="T16" fmla="*/ 87 w 131"/>
                <a:gd name="T17" fmla="*/ 0 h 87"/>
                <a:gd name="T18" fmla="*/ 38 w 131"/>
                <a:gd name="T19" fmla="*/ 51 h 87"/>
                <a:gd name="T20" fmla="*/ 30 w 131"/>
                <a:gd name="T21" fmla="*/ 43 h 87"/>
                <a:gd name="T22" fmla="*/ 38 w 131"/>
                <a:gd name="T23" fmla="*/ 36 h 87"/>
                <a:gd name="T24" fmla="*/ 46 w 131"/>
                <a:gd name="T25" fmla="*/ 43 h 87"/>
                <a:gd name="T26" fmla="*/ 38 w 131"/>
                <a:gd name="T27" fmla="*/ 51 h 87"/>
                <a:gd name="T28" fmla="*/ 65 w 131"/>
                <a:gd name="T29" fmla="*/ 51 h 87"/>
                <a:gd name="T30" fmla="*/ 58 w 131"/>
                <a:gd name="T31" fmla="*/ 43 h 87"/>
                <a:gd name="T32" fmla="*/ 65 w 131"/>
                <a:gd name="T33" fmla="*/ 36 h 87"/>
                <a:gd name="T34" fmla="*/ 73 w 131"/>
                <a:gd name="T35" fmla="*/ 43 h 87"/>
                <a:gd name="T36" fmla="*/ 65 w 131"/>
                <a:gd name="T37" fmla="*/ 51 h 87"/>
                <a:gd name="T38" fmla="*/ 93 w 131"/>
                <a:gd name="T39" fmla="*/ 51 h 87"/>
                <a:gd name="T40" fmla="*/ 85 w 131"/>
                <a:gd name="T41" fmla="*/ 43 h 87"/>
                <a:gd name="T42" fmla="*/ 93 w 131"/>
                <a:gd name="T43" fmla="*/ 36 h 87"/>
                <a:gd name="T44" fmla="*/ 101 w 131"/>
                <a:gd name="T45" fmla="*/ 43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4" y="0"/>
                    <a:pt x="44" y="0"/>
                    <a:pt x="44" y="0"/>
                  </a:cubicBezTo>
                  <a:cubicBezTo>
                    <a:pt x="20" y="0"/>
                    <a:pt x="0" y="19"/>
                    <a:pt x="0" y="43"/>
                  </a:cubicBezTo>
                  <a:cubicBezTo>
                    <a:pt x="0" y="43"/>
                    <a:pt x="0" y="43"/>
                    <a:pt x="0" y="43"/>
                  </a:cubicBezTo>
                  <a:cubicBezTo>
                    <a:pt x="0" y="68"/>
                    <a:pt x="20" y="87"/>
                    <a:pt x="44" y="87"/>
                  </a:cubicBezTo>
                  <a:cubicBezTo>
                    <a:pt x="87" y="87"/>
                    <a:pt x="87" y="87"/>
                    <a:pt x="87" y="87"/>
                  </a:cubicBezTo>
                  <a:cubicBezTo>
                    <a:pt x="111" y="87"/>
                    <a:pt x="131" y="68"/>
                    <a:pt x="131" y="43"/>
                  </a:cubicBezTo>
                  <a:cubicBezTo>
                    <a:pt x="131" y="43"/>
                    <a:pt x="131" y="43"/>
                    <a:pt x="131" y="43"/>
                  </a:cubicBezTo>
                  <a:cubicBezTo>
                    <a:pt x="131" y="19"/>
                    <a:pt x="111" y="0"/>
                    <a:pt x="87" y="0"/>
                  </a:cubicBezTo>
                  <a:close/>
                  <a:moveTo>
                    <a:pt x="38" y="51"/>
                  </a:moveTo>
                  <a:cubicBezTo>
                    <a:pt x="34" y="51"/>
                    <a:pt x="30" y="48"/>
                    <a:pt x="30" y="43"/>
                  </a:cubicBezTo>
                  <a:cubicBezTo>
                    <a:pt x="30" y="39"/>
                    <a:pt x="34" y="36"/>
                    <a:pt x="38" y="36"/>
                  </a:cubicBezTo>
                  <a:cubicBezTo>
                    <a:pt x="42" y="36"/>
                    <a:pt x="46" y="39"/>
                    <a:pt x="46" y="43"/>
                  </a:cubicBezTo>
                  <a:cubicBezTo>
                    <a:pt x="46" y="48"/>
                    <a:pt x="42" y="51"/>
                    <a:pt x="38" y="51"/>
                  </a:cubicBezTo>
                  <a:close/>
                  <a:moveTo>
                    <a:pt x="65" y="51"/>
                  </a:moveTo>
                  <a:cubicBezTo>
                    <a:pt x="61" y="51"/>
                    <a:pt x="58" y="48"/>
                    <a:pt x="58" y="43"/>
                  </a:cubicBezTo>
                  <a:cubicBezTo>
                    <a:pt x="58" y="39"/>
                    <a:pt x="61" y="36"/>
                    <a:pt x="65" y="36"/>
                  </a:cubicBezTo>
                  <a:cubicBezTo>
                    <a:pt x="70" y="36"/>
                    <a:pt x="73" y="39"/>
                    <a:pt x="73" y="43"/>
                  </a:cubicBezTo>
                  <a:cubicBezTo>
                    <a:pt x="73" y="48"/>
                    <a:pt x="70" y="51"/>
                    <a:pt x="65" y="51"/>
                  </a:cubicBezTo>
                  <a:close/>
                  <a:moveTo>
                    <a:pt x="93" y="51"/>
                  </a:moveTo>
                  <a:cubicBezTo>
                    <a:pt x="89" y="51"/>
                    <a:pt x="85" y="48"/>
                    <a:pt x="85" y="43"/>
                  </a:cubicBezTo>
                  <a:cubicBezTo>
                    <a:pt x="85" y="39"/>
                    <a:pt x="89" y="36"/>
                    <a:pt x="93" y="36"/>
                  </a:cubicBezTo>
                  <a:cubicBezTo>
                    <a:pt x="97" y="36"/>
                    <a:pt x="101" y="39"/>
                    <a:pt x="101" y="43"/>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12" name="Freeform 369">
              <a:extLst>
                <a:ext uri="{FF2B5EF4-FFF2-40B4-BE49-F238E27FC236}">
                  <a16:creationId xmlns:a16="http://schemas.microsoft.com/office/drawing/2014/main" id="{4DDF0895-19AC-47B5-8B1B-3BE11E4CCF51}"/>
                </a:ext>
              </a:extLst>
            </p:cNvPr>
            <p:cNvSpPr>
              <a:spLocks noEditPoints="1"/>
            </p:cNvSpPr>
            <p:nvPr/>
          </p:nvSpPr>
          <p:spPr bwMode="auto">
            <a:xfrm rot="18900000">
              <a:off x="10901292" y="6742495"/>
              <a:ext cx="502731" cy="338533"/>
            </a:xfrm>
            <a:custGeom>
              <a:avLst/>
              <a:gdLst>
                <a:gd name="T0" fmla="*/ 88 w 131"/>
                <a:gd name="T1" fmla="*/ 0 h 88"/>
                <a:gd name="T2" fmla="*/ 44 w 131"/>
                <a:gd name="T3" fmla="*/ 0 h 88"/>
                <a:gd name="T4" fmla="*/ 0 w 131"/>
                <a:gd name="T5" fmla="*/ 44 h 88"/>
                <a:gd name="T6" fmla="*/ 0 w 131"/>
                <a:gd name="T7" fmla="*/ 44 h 88"/>
                <a:gd name="T8" fmla="*/ 44 w 131"/>
                <a:gd name="T9" fmla="*/ 88 h 88"/>
                <a:gd name="T10" fmla="*/ 88 w 131"/>
                <a:gd name="T11" fmla="*/ 88 h 88"/>
                <a:gd name="T12" fmla="*/ 131 w 131"/>
                <a:gd name="T13" fmla="*/ 44 h 88"/>
                <a:gd name="T14" fmla="*/ 131 w 131"/>
                <a:gd name="T15" fmla="*/ 44 h 88"/>
                <a:gd name="T16" fmla="*/ 88 w 131"/>
                <a:gd name="T17" fmla="*/ 0 h 88"/>
                <a:gd name="T18" fmla="*/ 38 w 131"/>
                <a:gd name="T19" fmla="*/ 52 h 88"/>
                <a:gd name="T20" fmla="*/ 31 w 131"/>
                <a:gd name="T21" fmla="*/ 44 h 88"/>
                <a:gd name="T22" fmla="*/ 38 w 131"/>
                <a:gd name="T23" fmla="*/ 36 h 88"/>
                <a:gd name="T24" fmla="*/ 46 w 131"/>
                <a:gd name="T25" fmla="*/ 44 h 88"/>
                <a:gd name="T26" fmla="*/ 38 w 131"/>
                <a:gd name="T27" fmla="*/ 52 h 88"/>
                <a:gd name="T28" fmla="*/ 66 w 131"/>
                <a:gd name="T29" fmla="*/ 52 h 88"/>
                <a:gd name="T30" fmla="*/ 58 w 131"/>
                <a:gd name="T31" fmla="*/ 44 h 88"/>
                <a:gd name="T32" fmla="*/ 66 w 131"/>
                <a:gd name="T33" fmla="*/ 36 h 88"/>
                <a:gd name="T34" fmla="*/ 74 w 131"/>
                <a:gd name="T35" fmla="*/ 44 h 88"/>
                <a:gd name="T36" fmla="*/ 66 w 131"/>
                <a:gd name="T37" fmla="*/ 52 h 88"/>
                <a:gd name="T38" fmla="*/ 93 w 131"/>
                <a:gd name="T39" fmla="*/ 52 h 88"/>
                <a:gd name="T40" fmla="*/ 85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8" y="0"/>
                  </a:moveTo>
                  <a:cubicBezTo>
                    <a:pt x="44" y="0"/>
                    <a:pt x="44" y="0"/>
                    <a:pt x="44" y="0"/>
                  </a:cubicBezTo>
                  <a:cubicBezTo>
                    <a:pt x="20" y="0"/>
                    <a:pt x="0" y="20"/>
                    <a:pt x="0" y="44"/>
                  </a:cubicBezTo>
                  <a:cubicBezTo>
                    <a:pt x="0" y="44"/>
                    <a:pt x="0" y="44"/>
                    <a:pt x="0" y="44"/>
                  </a:cubicBezTo>
                  <a:cubicBezTo>
                    <a:pt x="0" y="68"/>
                    <a:pt x="20" y="88"/>
                    <a:pt x="44" y="88"/>
                  </a:cubicBezTo>
                  <a:cubicBezTo>
                    <a:pt x="88" y="88"/>
                    <a:pt x="88" y="88"/>
                    <a:pt x="88" y="88"/>
                  </a:cubicBezTo>
                  <a:cubicBezTo>
                    <a:pt x="112" y="88"/>
                    <a:pt x="131" y="68"/>
                    <a:pt x="131" y="44"/>
                  </a:cubicBezTo>
                  <a:cubicBezTo>
                    <a:pt x="131" y="44"/>
                    <a:pt x="131" y="44"/>
                    <a:pt x="131" y="44"/>
                  </a:cubicBezTo>
                  <a:cubicBezTo>
                    <a:pt x="131" y="20"/>
                    <a:pt x="112" y="0"/>
                    <a:pt x="88" y="0"/>
                  </a:cubicBezTo>
                  <a:close/>
                  <a:moveTo>
                    <a:pt x="38" y="52"/>
                  </a:moveTo>
                  <a:cubicBezTo>
                    <a:pt x="34" y="52"/>
                    <a:pt x="31" y="48"/>
                    <a:pt x="31" y="44"/>
                  </a:cubicBezTo>
                  <a:cubicBezTo>
                    <a:pt x="31" y="40"/>
                    <a:pt x="34" y="36"/>
                    <a:pt x="38" y="36"/>
                  </a:cubicBezTo>
                  <a:cubicBezTo>
                    <a:pt x="43" y="36"/>
                    <a:pt x="46" y="40"/>
                    <a:pt x="46" y="44"/>
                  </a:cubicBezTo>
                  <a:cubicBezTo>
                    <a:pt x="46" y="48"/>
                    <a:pt x="43" y="52"/>
                    <a:pt x="38" y="52"/>
                  </a:cubicBezTo>
                  <a:close/>
                  <a:moveTo>
                    <a:pt x="66" y="52"/>
                  </a:moveTo>
                  <a:cubicBezTo>
                    <a:pt x="62" y="52"/>
                    <a:pt x="58" y="48"/>
                    <a:pt x="58" y="44"/>
                  </a:cubicBezTo>
                  <a:cubicBezTo>
                    <a:pt x="58" y="40"/>
                    <a:pt x="62" y="36"/>
                    <a:pt x="66" y="36"/>
                  </a:cubicBezTo>
                  <a:cubicBezTo>
                    <a:pt x="70" y="36"/>
                    <a:pt x="74" y="40"/>
                    <a:pt x="74" y="44"/>
                  </a:cubicBezTo>
                  <a:cubicBezTo>
                    <a:pt x="74" y="48"/>
                    <a:pt x="70" y="52"/>
                    <a:pt x="66"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13" name="Freeform 370">
              <a:extLst>
                <a:ext uri="{FF2B5EF4-FFF2-40B4-BE49-F238E27FC236}">
                  <a16:creationId xmlns:a16="http://schemas.microsoft.com/office/drawing/2014/main" id="{10045C3B-96E5-45A7-AF09-971D99F7ECFE}"/>
                </a:ext>
              </a:extLst>
            </p:cNvPr>
            <p:cNvSpPr>
              <a:spLocks noEditPoints="1"/>
            </p:cNvSpPr>
            <p:nvPr/>
          </p:nvSpPr>
          <p:spPr bwMode="auto">
            <a:xfrm rot="18900000">
              <a:off x="11771369" y="5872419"/>
              <a:ext cx="502731" cy="338533"/>
            </a:xfrm>
            <a:custGeom>
              <a:avLst/>
              <a:gdLst>
                <a:gd name="T0" fmla="*/ 87 w 131"/>
                <a:gd name="T1" fmla="*/ 0 h 88"/>
                <a:gd name="T2" fmla="*/ 44 w 131"/>
                <a:gd name="T3" fmla="*/ 0 h 88"/>
                <a:gd name="T4" fmla="*/ 0 w 131"/>
                <a:gd name="T5" fmla="*/ 44 h 88"/>
                <a:gd name="T6" fmla="*/ 0 w 131"/>
                <a:gd name="T7" fmla="*/ 44 h 88"/>
                <a:gd name="T8" fmla="*/ 44 w 131"/>
                <a:gd name="T9" fmla="*/ 88 h 88"/>
                <a:gd name="T10" fmla="*/ 87 w 131"/>
                <a:gd name="T11" fmla="*/ 88 h 88"/>
                <a:gd name="T12" fmla="*/ 131 w 131"/>
                <a:gd name="T13" fmla="*/ 44 h 88"/>
                <a:gd name="T14" fmla="*/ 131 w 131"/>
                <a:gd name="T15" fmla="*/ 44 h 88"/>
                <a:gd name="T16" fmla="*/ 87 w 131"/>
                <a:gd name="T17" fmla="*/ 0 h 88"/>
                <a:gd name="T18" fmla="*/ 38 w 131"/>
                <a:gd name="T19" fmla="*/ 52 h 88"/>
                <a:gd name="T20" fmla="*/ 30 w 131"/>
                <a:gd name="T21" fmla="*/ 44 h 88"/>
                <a:gd name="T22" fmla="*/ 38 w 131"/>
                <a:gd name="T23" fmla="*/ 36 h 88"/>
                <a:gd name="T24" fmla="*/ 46 w 131"/>
                <a:gd name="T25" fmla="*/ 44 h 88"/>
                <a:gd name="T26" fmla="*/ 38 w 131"/>
                <a:gd name="T27" fmla="*/ 52 h 88"/>
                <a:gd name="T28" fmla="*/ 65 w 131"/>
                <a:gd name="T29" fmla="*/ 52 h 88"/>
                <a:gd name="T30" fmla="*/ 58 w 131"/>
                <a:gd name="T31" fmla="*/ 44 h 88"/>
                <a:gd name="T32" fmla="*/ 65 w 131"/>
                <a:gd name="T33" fmla="*/ 36 h 88"/>
                <a:gd name="T34" fmla="*/ 73 w 131"/>
                <a:gd name="T35" fmla="*/ 44 h 88"/>
                <a:gd name="T36" fmla="*/ 65 w 131"/>
                <a:gd name="T37" fmla="*/ 52 h 88"/>
                <a:gd name="T38" fmla="*/ 93 w 131"/>
                <a:gd name="T39" fmla="*/ 52 h 88"/>
                <a:gd name="T40" fmla="*/ 85 w 131"/>
                <a:gd name="T41" fmla="*/ 44 h 88"/>
                <a:gd name="T42" fmla="*/ 93 w 131"/>
                <a:gd name="T43" fmla="*/ 36 h 88"/>
                <a:gd name="T44" fmla="*/ 101 w 131"/>
                <a:gd name="T45" fmla="*/ 44 h 88"/>
                <a:gd name="T46" fmla="*/ 93 w 131"/>
                <a:gd name="T4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8">
                  <a:moveTo>
                    <a:pt x="87" y="0"/>
                  </a:moveTo>
                  <a:cubicBezTo>
                    <a:pt x="44" y="0"/>
                    <a:pt x="44" y="0"/>
                    <a:pt x="44" y="0"/>
                  </a:cubicBezTo>
                  <a:cubicBezTo>
                    <a:pt x="19" y="0"/>
                    <a:pt x="0" y="20"/>
                    <a:pt x="0" y="44"/>
                  </a:cubicBezTo>
                  <a:cubicBezTo>
                    <a:pt x="0" y="44"/>
                    <a:pt x="0" y="44"/>
                    <a:pt x="0" y="44"/>
                  </a:cubicBezTo>
                  <a:cubicBezTo>
                    <a:pt x="0" y="68"/>
                    <a:pt x="19" y="88"/>
                    <a:pt x="44" y="88"/>
                  </a:cubicBezTo>
                  <a:cubicBezTo>
                    <a:pt x="87" y="88"/>
                    <a:pt x="87" y="88"/>
                    <a:pt x="87" y="88"/>
                  </a:cubicBezTo>
                  <a:cubicBezTo>
                    <a:pt x="111" y="88"/>
                    <a:pt x="131" y="68"/>
                    <a:pt x="131" y="44"/>
                  </a:cubicBezTo>
                  <a:cubicBezTo>
                    <a:pt x="131" y="44"/>
                    <a:pt x="131" y="44"/>
                    <a:pt x="131" y="44"/>
                  </a:cubicBezTo>
                  <a:cubicBezTo>
                    <a:pt x="131" y="20"/>
                    <a:pt x="111" y="0"/>
                    <a:pt x="87" y="0"/>
                  </a:cubicBezTo>
                  <a:close/>
                  <a:moveTo>
                    <a:pt x="38" y="52"/>
                  </a:moveTo>
                  <a:cubicBezTo>
                    <a:pt x="34" y="52"/>
                    <a:pt x="30" y="48"/>
                    <a:pt x="30" y="44"/>
                  </a:cubicBezTo>
                  <a:cubicBezTo>
                    <a:pt x="30" y="40"/>
                    <a:pt x="34" y="36"/>
                    <a:pt x="38" y="36"/>
                  </a:cubicBezTo>
                  <a:cubicBezTo>
                    <a:pt x="42" y="36"/>
                    <a:pt x="46" y="40"/>
                    <a:pt x="46" y="44"/>
                  </a:cubicBezTo>
                  <a:cubicBezTo>
                    <a:pt x="46" y="48"/>
                    <a:pt x="42" y="52"/>
                    <a:pt x="38" y="52"/>
                  </a:cubicBezTo>
                  <a:close/>
                  <a:moveTo>
                    <a:pt x="65" y="52"/>
                  </a:moveTo>
                  <a:cubicBezTo>
                    <a:pt x="61" y="52"/>
                    <a:pt x="58" y="48"/>
                    <a:pt x="58" y="44"/>
                  </a:cubicBezTo>
                  <a:cubicBezTo>
                    <a:pt x="58" y="40"/>
                    <a:pt x="61" y="36"/>
                    <a:pt x="65" y="36"/>
                  </a:cubicBezTo>
                  <a:cubicBezTo>
                    <a:pt x="70" y="36"/>
                    <a:pt x="73" y="40"/>
                    <a:pt x="73" y="44"/>
                  </a:cubicBezTo>
                  <a:cubicBezTo>
                    <a:pt x="73" y="48"/>
                    <a:pt x="70" y="52"/>
                    <a:pt x="65"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14" name="Freeform 384">
              <a:extLst>
                <a:ext uri="{FF2B5EF4-FFF2-40B4-BE49-F238E27FC236}">
                  <a16:creationId xmlns:a16="http://schemas.microsoft.com/office/drawing/2014/main" id="{390A593A-F275-4BA4-9A4D-72F47494DC4F}"/>
                </a:ext>
              </a:extLst>
            </p:cNvPr>
            <p:cNvSpPr>
              <a:spLocks noEditPoints="1"/>
            </p:cNvSpPr>
            <p:nvPr/>
          </p:nvSpPr>
          <p:spPr bwMode="auto">
            <a:xfrm rot="18900000">
              <a:off x="11778536" y="6764591"/>
              <a:ext cx="502731" cy="334479"/>
            </a:xfrm>
            <a:custGeom>
              <a:avLst/>
              <a:gdLst>
                <a:gd name="T0" fmla="*/ 88 w 131"/>
                <a:gd name="T1" fmla="*/ 0 h 87"/>
                <a:gd name="T2" fmla="*/ 44 w 131"/>
                <a:gd name="T3" fmla="*/ 0 h 87"/>
                <a:gd name="T4" fmla="*/ 0 w 131"/>
                <a:gd name="T5" fmla="*/ 44 h 87"/>
                <a:gd name="T6" fmla="*/ 0 w 131"/>
                <a:gd name="T7" fmla="*/ 44 h 87"/>
                <a:gd name="T8" fmla="*/ 44 w 131"/>
                <a:gd name="T9" fmla="*/ 87 h 87"/>
                <a:gd name="T10" fmla="*/ 88 w 131"/>
                <a:gd name="T11" fmla="*/ 87 h 87"/>
                <a:gd name="T12" fmla="*/ 131 w 131"/>
                <a:gd name="T13" fmla="*/ 44 h 87"/>
                <a:gd name="T14" fmla="*/ 131 w 131"/>
                <a:gd name="T15" fmla="*/ 44 h 87"/>
                <a:gd name="T16" fmla="*/ 88 w 131"/>
                <a:gd name="T17" fmla="*/ 0 h 87"/>
                <a:gd name="T18" fmla="*/ 38 w 131"/>
                <a:gd name="T19" fmla="*/ 51 h 87"/>
                <a:gd name="T20" fmla="*/ 31 w 131"/>
                <a:gd name="T21" fmla="*/ 44 h 87"/>
                <a:gd name="T22" fmla="*/ 38 w 131"/>
                <a:gd name="T23" fmla="*/ 36 h 87"/>
                <a:gd name="T24" fmla="*/ 46 w 131"/>
                <a:gd name="T25" fmla="*/ 44 h 87"/>
                <a:gd name="T26" fmla="*/ 38 w 131"/>
                <a:gd name="T27" fmla="*/ 51 h 87"/>
                <a:gd name="T28" fmla="*/ 66 w 131"/>
                <a:gd name="T29" fmla="*/ 51 h 87"/>
                <a:gd name="T30" fmla="*/ 58 w 131"/>
                <a:gd name="T31" fmla="*/ 44 h 87"/>
                <a:gd name="T32" fmla="*/ 66 w 131"/>
                <a:gd name="T33" fmla="*/ 36 h 87"/>
                <a:gd name="T34" fmla="*/ 74 w 131"/>
                <a:gd name="T35" fmla="*/ 44 h 87"/>
                <a:gd name="T36" fmla="*/ 66 w 131"/>
                <a:gd name="T37" fmla="*/ 51 h 87"/>
                <a:gd name="T38" fmla="*/ 93 w 131"/>
                <a:gd name="T39" fmla="*/ 51 h 87"/>
                <a:gd name="T40" fmla="*/ 85 w 131"/>
                <a:gd name="T41" fmla="*/ 44 h 87"/>
                <a:gd name="T42" fmla="*/ 93 w 131"/>
                <a:gd name="T43" fmla="*/ 36 h 87"/>
                <a:gd name="T44" fmla="*/ 101 w 131"/>
                <a:gd name="T45" fmla="*/ 44 h 87"/>
                <a:gd name="T46" fmla="*/ 93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8" y="0"/>
                  </a:moveTo>
                  <a:cubicBezTo>
                    <a:pt x="44" y="0"/>
                    <a:pt x="44" y="0"/>
                    <a:pt x="44" y="0"/>
                  </a:cubicBezTo>
                  <a:cubicBezTo>
                    <a:pt x="20" y="0"/>
                    <a:pt x="0" y="20"/>
                    <a:pt x="0" y="44"/>
                  </a:cubicBezTo>
                  <a:cubicBezTo>
                    <a:pt x="0" y="44"/>
                    <a:pt x="0" y="44"/>
                    <a:pt x="0" y="44"/>
                  </a:cubicBezTo>
                  <a:cubicBezTo>
                    <a:pt x="0" y="68"/>
                    <a:pt x="20" y="87"/>
                    <a:pt x="44" y="87"/>
                  </a:cubicBezTo>
                  <a:cubicBezTo>
                    <a:pt x="88" y="87"/>
                    <a:pt x="88" y="87"/>
                    <a:pt x="88" y="87"/>
                  </a:cubicBezTo>
                  <a:cubicBezTo>
                    <a:pt x="112" y="87"/>
                    <a:pt x="131" y="68"/>
                    <a:pt x="131" y="44"/>
                  </a:cubicBezTo>
                  <a:cubicBezTo>
                    <a:pt x="131" y="44"/>
                    <a:pt x="131" y="44"/>
                    <a:pt x="131" y="44"/>
                  </a:cubicBezTo>
                  <a:cubicBezTo>
                    <a:pt x="131" y="20"/>
                    <a:pt x="112" y="0"/>
                    <a:pt x="88" y="0"/>
                  </a:cubicBezTo>
                  <a:close/>
                  <a:moveTo>
                    <a:pt x="38" y="51"/>
                  </a:moveTo>
                  <a:cubicBezTo>
                    <a:pt x="34" y="51"/>
                    <a:pt x="31" y="48"/>
                    <a:pt x="31" y="44"/>
                  </a:cubicBezTo>
                  <a:cubicBezTo>
                    <a:pt x="31" y="39"/>
                    <a:pt x="34" y="36"/>
                    <a:pt x="38" y="36"/>
                  </a:cubicBezTo>
                  <a:cubicBezTo>
                    <a:pt x="43" y="36"/>
                    <a:pt x="46" y="39"/>
                    <a:pt x="46" y="44"/>
                  </a:cubicBezTo>
                  <a:cubicBezTo>
                    <a:pt x="46" y="48"/>
                    <a:pt x="43" y="51"/>
                    <a:pt x="38" y="51"/>
                  </a:cubicBezTo>
                  <a:close/>
                  <a:moveTo>
                    <a:pt x="66" y="51"/>
                  </a:moveTo>
                  <a:cubicBezTo>
                    <a:pt x="62" y="51"/>
                    <a:pt x="58" y="48"/>
                    <a:pt x="58" y="44"/>
                  </a:cubicBezTo>
                  <a:cubicBezTo>
                    <a:pt x="58" y="39"/>
                    <a:pt x="62" y="36"/>
                    <a:pt x="66" y="36"/>
                  </a:cubicBezTo>
                  <a:cubicBezTo>
                    <a:pt x="70" y="36"/>
                    <a:pt x="74" y="39"/>
                    <a:pt x="74" y="44"/>
                  </a:cubicBezTo>
                  <a:cubicBezTo>
                    <a:pt x="74" y="48"/>
                    <a:pt x="70" y="51"/>
                    <a:pt x="66" y="51"/>
                  </a:cubicBezTo>
                  <a:close/>
                  <a:moveTo>
                    <a:pt x="93" y="51"/>
                  </a:moveTo>
                  <a:cubicBezTo>
                    <a:pt x="89" y="51"/>
                    <a:pt x="85" y="48"/>
                    <a:pt x="85" y="44"/>
                  </a:cubicBezTo>
                  <a:cubicBezTo>
                    <a:pt x="85" y="39"/>
                    <a:pt x="89" y="36"/>
                    <a:pt x="93" y="36"/>
                  </a:cubicBezTo>
                  <a:cubicBezTo>
                    <a:pt x="97" y="36"/>
                    <a:pt x="101" y="39"/>
                    <a:pt x="101" y="44"/>
                  </a:cubicBezTo>
                  <a:cubicBezTo>
                    <a:pt x="101" y="48"/>
                    <a:pt x="97" y="51"/>
                    <a:pt x="9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spTree>
    <p:extLst>
      <p:ext uri="{BB962C8B-B14F-4D97-AF65-F5344CB8AC3E}">
        <p14:creationId xmlns:p14="http://schemas.microsoft.com/office/powerpoint/2010/main" val="23989618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B0C32B0-4F67-4973-8E21-5ADC03DD46AB}"/>
              </a:ext>
            </a:extLst>
          </p:cNvPr>
          <p:cNvSpPr>
            <a:spLocks noGrp="1"/>
          </p:cNvSpPr>
          <p:nvPr>
            <p:ph type="pic" sz="quarter" idx="10"/>
          </p:nvPr>
        </p:nvSpPr>
        <p:spPr>
          <a:xfrm>
            <a:off x="1" y="1"/>
            <a:ext cx="9143999" cy="5143499"/>
          </a:xfrm>
          <a:solidFill>
            <a:schemeClr val="bg2">
              <a:lumMod val="95000"/>
            </a:schemeClr>
          </a:solidFill>
        </p:spPr>
        <p:txBody>
          <a:bodyPr>
            <a:normAutofit/>
          </a:bodyPr>
          <a:lstStyle>
            <a:lvl1pPr>
              <a:defRPr sz="600"/>
            </a:lvl1pPr>
          </a:lstStyle>
          <a:p>
            <a:endParaRPr lang="en-ID"/>
          </a:p>
        </p:txBody>
      </p:sp>
    </p:spTree>
    <p:extLst>
      <p:ext uri="{BB962C8B-B14F-4D97-AF65-F5344CB8AC3E}">
        <p14:creationId xmlns:p14="http://schemas.microsoft.com/office/powerpoint/2010/main" val="15279387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B0C32B0-4F67-4973-8E21-5ADC03DD46AB}"/>
              </a:ext>
            </a:extLst>
          </p:cNvPr>
          <p:cNvSpPr>
            <a:spLocks noGrp="1"/>
          </p:cNvSpPr>
          <p:nvPr>
            <p:ph type="pic" sz="quarter" idx="10"/>
          </p:nvPr>
        </p:nvSpPr>
        <p:spPr>
          <a:xfrm>
            <a:off x="1" y="1"/>
            <a:ext cx="9143999" cy="5143499"/>
          </a:xfrm>
          <a:solidFill>
            <a:schemeClr val="bg2">
              <a:lumMod val="95000"/>
            </a:schemeClr>
          </a:solidFill>
        </p:spPr>
        <p:txBody>
          <a:bodyPr>
            <a:normAutofit/>
          </a:bodyPr>
          <a:lstStyle>
            <a:lvl1pPr>
              <a:defRPr sz="600"/>
            </a:lvl1pPr>
          </a:lstStyle>
          <a:p>
            <a:endParaRPr lang="en-ID"/>
          </a:p>
        </p:txBody>
      </p:sp>
      <p:sp>
        <p:nvSpPr>
          <p:cNvPr id="6" name="Text Placeholder 4">
            <a:extLst>
              <a:ext uri="{FF2B5EF4-FFF2-40B4-BE49-F238E27FC236}">
                <a16:creationId xmlns:a16="http://schemas.microsoft.com/office/drawing/2014/main" id="{A6A27EF8-9DFB-4C4A-AE59-3ADB4F7B9F16}"/>
              </a:ext>
            </a:extLst>
          </p:cNvPr>
          <p:cNvSpPr>
            <a:spLocks noGrp="1"/>
          </p:cNvSpPr>
          <p:nvPr>
            <p:ph type="body" sz="quarter" idx="11" hasCustomPrompt="1"/>
          </p:nvPr>
        </p:nvSpPr>
        <p:spPr>
          <a:xfrm>
            <a:off x="2095501" y="1530140"/>
            <a:ext cx="3155156" cy="1214295"/>
          </a:xfrm>
        </p:spPr>
        <p:txBody>
          <a:bodyPr anchor="ctr">
            <a:normAutofit/>
          </a:bodyPr>
          <a:lstStyle>
            <a:lvl1pPr marL="0" indent="0">
              <a:lnSpc>
                <a:spcPct val="100000"/>
              </a:lnSpc>
              <a:buNone/>
              <a:defRPr sz="3000" b="1">
                <a:solidFill>
                  <a:schemeClr val="bg2"/>
                </a:solidFill>
                <a:latin typeface="+mj-lt"/>
              </a:defRPr>
            </a:lvl1pPr>
          </a:lstStyle>
          <a:p>
            <a:pPr lvl="0"/>
            <a:r>
              <a:rPr lang="en-US" dirty="0"/>
              <a:t>Title Here</a:t>
            </a:r>
          </a:p>
        </p:txBody>
      </p:sp>
    </p:spTree>
    <p:extLst>
      <p:ext uri="{BB962C8B-B14F-4D97-AF65-F5344CB8AC3E}">
        <p14:creationId xmlns:p14="http://schemas.microsoft.com/office/powerpoint/2010/main" val="23460474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63389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86556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07594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26502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063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genda Layout">
    <p:spTree>
      <p:nvGrpSpPr>
        <p:cNvPr id="1" name=""/>
        <p:cNvGrpSpPr/>
        <p:nvPr/>
      </p:nvGrpSpPr>
      <p:grpSpPr>
        <a:xfrm>
          <a:off x="0" y="0"/>
          <a:ext cx="0" cy="0"/>
          <a:chOff x="0" y="0"/>
          <a:chExt cx="0" cy="0"/>
        </a:xfrm>
      </p:grpSpPr>
      <p:sp>
        <p:nvSpPr>
          <p:cNvPr id="6" name="Rectangle 5"/>
          <p:cNvSpPr/>
          <p:nvPr userDrawn="1"/>
        </p:nvSpPr>
        <p:spPr>
          <a:xfrm>
            <a:off x="-2604" y="0"/>
            <a:ext cx="158417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074" name="Picture 2" descr="E:\002-KIMS BUSINESS\007-02-Fullslidesppt-Contents\20161228\02-edu\bulb-item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6735" y="2931790"/>
            <a:ext cx="945499" cy="2098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9988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27847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33999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07521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02450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07529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09359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96039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p:nvPr/>
        </p:nvSpPr>
        <p:spPr>
          <a:xfrm>
            <a:off x="0" y="4288500"/>
            <a:ext cx="9144000" cy="247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1;p2"/>
          <p:cNvSpPr/>
          <p:nvPr/>
        </p:nvSpPr>
        <p:spPr>
          <a:xfrm>
            <a:off x="0" y="0"/>
            <a:ext cx="91440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ea typeface="+mn-ea"/>
              <a:cs typeface="Arial"/>
              <a:sym typeface="Arial"/>
            </a:endParaRPr>
          </a:p>
        </p:txBody>
      </p:sp>
      <p:sp>
        <p:nvSpPr>
          <p:cNvPr id="12" name="Google Shape;12;p2"/>
          <p:cNvSpPr/>
          <p:nvPr/>
        </p:nvSpPr>
        <p:spPr>
          <a:xfrm>
            <a:off x="0" y="4493605"/>
            <a:ext cx="9144000" cy="1182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0" y="4584075"/>
            <a:ext cx="9144000" cy="559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txBox="1">
            <a:spLocks noGrp="1"/>
          </p:cNvSpPr>
          <p:nvPr>
            <p:ph type="ctrTitle"/>
          </p:nvPr>
        </p:nvSpPr>
        <p:spPr>
          <a:xfrm>
            <a:off x="685800" y="2601425"/>
            <a:ext cx="5810400" cy="1159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endParaRPr/>
          </a:p>
        </p:txBody>
      </p:sp>
    </p:spTree>
    <p:extLst>
      <p:ext uri="{BB962C8B-B14F-4D97-AF65-F5344CB8AC3E}">
        <p14:creationId xmlns:p14="http://schemas.microsoft.com/office/powerpoint/2010/main" val="18670344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4"/>
        </a:solidFill>
        <a:effectLst/>
      </p:bgPr>
    </p:bg>
    <p:spTree>
      <p:nvGrpSpPr>
        <p:cNvPr id="1" name="Shape 24"/>
        <p:cNvGrpSpPr/>
        <p:nvPr/>
      </p:nvGrpSpPr>
      <p:grpSpPr>
        <a:xfrm>
          <a:off x="0" y="0"/>
          <a:ext cx="0" cy="0"/>
          <a:chOff x="0" y="0"/>
          <a:chExt cx="0" cy="0"/>
        </a:xfrm>
      </p:grpSpPr>
      <p:sp>
        <p:nvSpPr>
          <p:cNvPr id="25" name="Google Shape;25;p4"/>
          <p:cNvSpPr/>
          <p:nvPr/>
        </p:nvSpPr>
        <p:spPr>
          <a:xfrm>
            <a:off x="3398539" y="1599539"/>
            <a:ext cx="2346925" cy="1944425"/>
          </a:xfrm>
          <a:prstGeom prst="rect">
            <a:avLst/>
          </a:prstGeom>
        </p:spPr>
        <p:txBody>
          <a:bodyPr>
            <a:prstTxWarp prst="textPlain">
              <a:avLst/>
            </a:prstTxWarp>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sz="1400" b="0" i="0" u="none" strike="noStrike" kern="0" cap="none" spc="0" normalizeH="0" baseline="0" noProof="0">
                <a:ln>
                  <a:noFill/>
                </a:ln>
                <a:solidFill>
                  <a:srgbClr val="0E3142">
                    <a:alpha val="26820"/>
                  </a:srgbClr>
                </a:solidFill>
                <a:effectLst/>
                <a:uLnTx/>
                <a:uFillTx/>
                <a:latin typeface="Impact"/>
                <a:ea typeface="+mn-ea"/>
                <a:cs typeface="Arial"/>
                <a:sym typeface="Arial"/>
              </a:rPr>
              <a:t>“</a:t>
            </a:r>
          </a:p>
        </p:txBody>
      </p:sp>
      <p:sp>
        <p:nvSpPr>
          <p:cNvPr id="26" name="Google Shape;26;p4"/>
          <p:cNvSpPr/>
          <p:nvPr/>
        </p:nvSpPr>
        <p:spPr>
          <a:xfrm>
            <a:off x="0" y="0"/>
            <a:ext cx="91440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ea typeface="+mn-ea"/>
              <a:cs typeface="Arial"/>
              <a:sym typeface="Arial"/>
            </a:endParaRPr>
          </a:p>
        </p:txBody>
      </p:sp>
      <p:sp>
        <p:nvSpPr>
          <p:cNvPr id="27" name="Google Shape;27;p4"/>
          <p:cNvSpPr/>
          <p:nvPr/>
        </p:nvSpPr>
        <p:spPr>
          <a:xfrm>
            <a:off x="0" y="500625"/>
            <a:ext cx="9144000" cy="732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4"/>
          <p:cNvSpPr/>
          <p:nvPr/>
        </p:nvSpPr>
        <p:spPr>
          <a:xfrm>
            <a:off x="0" y="3962800"/>
            <a:ext cx="9144000" cy="3702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4"/>
          <p:cNvSpPr/>
          <p:nvPr/>
        </p:nvSpPr>
        <p:spPr>
          <a:xfrm>
            <a:off x="0" y="4333125"/>
            <a:ext cx="9144000" cy="8103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30;p4"/>
          <p:cNvSpPr txBox="1">
            <a:spLocks noGrp="1"/>
          </p:cNvSpPr>
          <p:nvPr>
            <p:ph type="body" idx="1"/>
          </p:nvPr>
        </p:nvSpPr>
        <p:spPr>
          <a:xfrm>
            <a:off x="1556175" y="2300275"/>
            <a:ext cx="6031800" cy="605100"/>
          </a:xfrm>
          <a:prstGeom prst="rect">
            <a:avLst/>
          </a:prstGeom>
        </p:spPr>
        <p:txBody>
          <a:bodyPr spcFirstLastPara="1" wrap="square" lIns="91425" tIns="91425" rIns="91425" bIns="91425" anchor="ctr" anchorCtr="0">
            <a:noAutofit/>
          </a:bodyPr>
          <a:lstStyle>
            <a:lvl1pPr marL="457189" lvl="0" indent="-355591" algn="ctr" rtl="0">
              <a:spcBef>
                <a:spcPts val="600"/>
              </a:spcBef>
              <a:spcAft>
                <a:spcPts val="0"/>
              </a:spcAft>
              <a:buClr>
                <a:schemeClr val="lt1"/>
              </a:buClr>
              <a:buSzPts val="2000"/>
              <a:buChar char="▪"/>
              <a:defRPr sz="2000">
                <a:solidFill>
                  <a:schemeClr val="lt1"/>
                </a:solidFill>
              </a:defRPr>
            </a:lvl1pPr>
            <a:lvl2pPr marL="914378" lvl="1" indent="-355591" algn="ctr" rtl="0">
              <a:spcBef>
                <a:spcPts val="0"/>
              </a:spcBef>
              <a:spcAft>
                <a:spcPts val="0"/>
              </a:spcAft>
              <a:buClr>
                <a:schemeClr val="lt1"/>
              </a:buClr>
              <a:buSzPts val="2000"/>
              <a:buChar char="▫"/>
              <a:defRPr sz="2000">
                <a:solidFill>
                  <a:schemeClr val="lt1"/>
                </a:solidFill>
              </a:defRPr>
            </a:lvl2pPr>
            <a:lvl3pPr marL="1371566" lvl="2" indent="-355591" algn="ctr" rtl="0">
              <a:spcBef>
                <a:spcPts val="0"/>
              </a:spcBef>
              <a:spcAft>
                <a:spcPts val="0"/>
              </a:spcAft>
              <a:buClr>
                <a:schemeClr val="lt1"/>
              </a:buClr>
              <a:buSzPts val="2000"/>
              <a:buChar char="■"/>
              <a:defRPr sz="2000">
                <a:solidFill>
                  <a:schemeClr val="lt1"/>
                </a:solidFill>
              </a:defRPr>
            </a:lvl3pPr>
            <a:lvl4pPr marL="1828754" lvl="3" indent="-355591" algn="ctr" rtl="0">
              <a:spcBef>
                <a:spcPts val="0"/>
              </a:spcBef>
              <a:spcAft>
                <a:spcPts val="0"/>
              </a:spcAft>
              <a:buClr>
                <a:schemeClr val="lt1"/>
              </a:buClr>
              <a:buSzPts val="2000"/>
              <a:buChar char="●"/>
              <a:defRPr sz="2000">
                <a:solidFill>
                  <a:schemeClr val="lt1"/>
                </a:solidFill>
              </a:defRPr>
            </a:lvl4pPr>
            <a:lvl5pPr marL="2285943" lvl="4" indent="-355591" algn="ctr" rtl="0">
              <a:spcBef>
                <a:spcPts val="0"/>
              </a:spcBef>
              <a:spcAft>
                <a:spcPts val="0"/>
              </a:spcAft>
              <a:buClr>
                <a:schemeClr val="lt1"/>
              </a:buClr>
              <a:buSzPts val="2000"/>
              <a:buChar char="○"/>
              <a:defRPr sz="2000">
                <a:solidFill>
                  <a:schemeClr val="lt1"/>
                </a:solidFill>
              </a:defRPr>
            </a:lvl5pPr>
            <a:lvl6pPr marL="2743132" lvl="5" indent="-355591" algn="ctr" rtl="0">
              <a:spcBef>
                <a:spcPts val="0"/>
              </a:spcBef>
              <a:spcAft>
                <a:spcPts val="0"/>
              </a:spcAft>
              <a:buClr>
                <a:schemeClr val="lt1"/>
              </a:buClr>
              <a:buSzPts val="2000"/>
              <a:buChar char="■"/>
              <a:defRPr sz="2000">
                <a:solidFill>
                  <a:schemeClr val="lt1"/>
                </a:solidFill>
              </a:defRPr>
            </a:lvl6pPr>
            <a:lvl7pPr marL="3200320" lvl="6" indent="-355591" algn="ctr" rtl="0">
              <a:spcBef>
                <a:spcPts val="0"/>
              </a:spcBef>
              <a:spcAft>
                <a:spcPts val="0"/>
              </a:spcAft>
              <a:buClr>
                <a:schemeClr val="lt1"/>
              </a:buClr>
              <a:buSzPts val="2000"/>
              <a:buChar char="●"/>
              <a:defRPr sz="2000">
                <a:solidFill>
                  <a:schemeClr val="lt1"/>
                </a:solidFill>
              </a:defRPr>
            </a:lvl7pPr>
            <a:lvl8pPr marL="3657509" lvl="7" indent="-355591" algn="ctr" rtl="0">
              <a:spcBef>
                <a:spcPts val="0"/>
              </a:spcBef>
              <a:spcAft>
                <a:spcPts val="0"/>
              </a:spcAft>
              <a:buClr>
                <a:schemeClr val="lt1"/>
              </a:buClr>
              <a:buSzPts val="2000"/>
              <a:buChar char="○"/>
              <a:defRPr sz="2000">
                <a:solidFill>
                  <a:schemeClr val="lt1"/>
                </a:solidFill>
              </a:defRPr>
            </a:lvl8pPr>
            <a:lvl9pPr marL="4114697" lvl="8" indent="-355591" algn="ctr">
              <a:spcBef>
                <a:spcPts val="0"/>
              </a:spcBef>
              <a:spcAft>
                <a:spcPts val="0"/>
              </a:spcAft>
              <a:buClr>
                <a:schemeClr val="lt1"/>
              </a:buClr>
              <a:buSzPts val="2000"/>
              <a:buChar char="■"/>
              <a:defRPr sz="2000">
                <a:solidFill>
                  <a:schemeClr val="lt1"/>
                </a:solidFill>
              </a:defRPr>
            </a:lvl9pPr>
          </a:lstStyle>
          <a:p>
            <a:endParaRPr/>
          </a:p>
        </p:txBody>
      </p:sp>
      <p:sp>
        <p:nvSpPr>
          <p:cNvPr id="31" name="Google Shape;31;p4"/>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defTabSz="914378" latinLnBrk="0">
              <a:buClr>
                <a:srgbClr val="000000"/>
              </a:buClr>
              <a:defRPr/>
            </a:pPr>
            <a:fld id="{00000000-1234-1234-1234-123412341234}" type="slidenum">
              <a:rPr lang="en" kern="0" smtClean="0"/>
              <a:pPr defTabSz="914378" latinLnBrk="0">
                <a:buClr>
                  <a:srgbClr val="000000"/>
                </a:buClr>
                <a:defRPr/>
              </a:pPr>
              <a:t>‹#›</a:t>
            </a:fld>
            <a:endParaRPr lang="en" kern="0"/>
          </a:p>
        </p:txBody>
      </p:sp>
    </p:spTree>
    <p:extLst>
      <p:ext uri="{BB962C8B-B14F-4D97-AF65-F5344CB8AC3E}">
        <p14:creationId xmlns:p14="http://schemas.microsoft.com/office/powerpoint/2010/main" val="28845260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2"/>
        <p:cNvGrpSpPr/>
        <p:nvPr/>
      </p:nvGrpSpPr>
      <p:grpSpPr>
        <a:xfrm>
          <a:off x="0" y="0"/>
          <a:ext cx="0" cy="0"/>
          <a:chOff x="0" y="0"/>
          <a:chExt cx="0" cy="0"/>
        </a:xfrm>
      </p:grpSpPr>
      <p:sp>
        <p:nvSpPr>
          <p:cNvPr id="33" name="Google Shape;33;p5"/>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ea typeface="+mn-ea"/>
              <a:cs typeface="Arial"/>
              <a:sym typeface="Arial"/>
            </a:endParaRPr>
          </a:p>
        </p:txBody>
      </p:sp>
      <p:sp>
        <p:nvSpPr>
          <p:cNvPr id="34" name="Google Shape;34;p5"/>
          <p:cNvSpPr/>
          <p:nvPr/>
        </p:nvSpPr>
        <p:spPr>
          <a:xfrm>
            <a:off x="0" y="500625"/>
            <a:ext cx="4572000" cy="105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5"/>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5"/>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7;p5"/>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38" name="Google Shape;38;p5"/>
          <p:cNvCxnSpPr/>
          <p:nvPr/>
        </p:nvCxnSpPr>
        <p:spPr>
          <a:xfrm>
            <a:off x="1037450" y="809725"/>
            <a:ext cx="0" cy="470700"/>
          </a:xfrm>
          <a:prstGeom prst="straightConnector1">
            <a:avLst/>
          </a:prstGeom>
          <a:noFill/>
          <a:ln w="9525" cap="flat" cmpd="sng">
            <a:solidFill>
              <a:schemeClr val="accent2"/>
            </a:solidFill>
            <a:prstDash val="solid"/>
            <a:round/>
            <a:headEnd type="none" w="med" len="med"/>
            <a:tailEnd type="none" w="med" len="med"/>
          </a:ln>
        </p:spPr>
      </p:cxnSp>
      <p:sp>
        <p:nvSpPr>
          <p:cNvPr id="39" name="Google Shape;39;p5"/>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40" name="Google Shape;40;p5"/>
          <p:cNvSpPr txBox="1">
            <a:spLocks noGrp="1"/>
          </p:cNvSpPr>
          <p:nvPr>
            <p:ph type="body" idx="1"/>
          </p:nvPr>
        </p:nvSpPr>
        <p:spPr>
          <a:xfrm>
            <a:off x="1146025" y="1767275"/>
            <a:ext cx="7540800" cy="3158700"/>
          </a:xfrm>
          <a:prstGeom prst="rect">
            <a:avLst/>
          </a:prstGeom>
        </p:spPr>
        <p:txBody>
          <a:bodyPr spcFirstLastPara="1" wrap="square" lIns="91425" tIns="91425" rIns="91425" bIns="91425" anchor="t" anchorCtr="0">
            <a:noAutofit/>
          </a:bodyPr>
          <a:lstStyle>
            <a:lvl1pPr marL="457189" lvl="0" indent="-406390">
              <a:spcBef>
                <a:spcPts val="600"/>
              </a:spcBef>
              <a:spcAft>
                <a:spcPts val="0"/>
              </a:spcAft>
              <a:buSzPts val="2800"/>
              <a:buChar char="▪"/>
              <a:defRPr sz="2800"/>
            </a:lvl1pPr>
            <a:lvl2pPr marL="914378" lvl="1" indent="-406390">
              <a:spcBef>
                <a:spcPts val="0"/>
              </a:spcBef>
              <a:spcAft>
                <a:spcPts val="0"/>
              </a:spcAft>
              <a:buSzPts val="2800"/>
              <a:buChar char="▫"/>
              <a:defRPr sz="2800"/>
            </a:lvl2pPr>
            <a:lvl3pPr marL="1371566" lvl="2" indent="-406390">
              <a:spcBef>
                <a:spcPts val="0"/>
              </a:spcBef>
              <a:spcAft>
                <a:spcPts val="0"/>
              </a:spcAft>
              <a:buSzPts val="2800"/>
              <a:buChar char="■"/>
              <a:defRPr sz="2800"/>
            </a:lvl3pPr>
            <a:lvl4pPr marL="1828754" lvl="3" indent="-406390">
              <a:spcBef>
                <a:spcPts val="0"/>
              </a:spcBef>
              <a:spcAft>
                <a:spcPts val="0"/>
              </a:spcAft>
              <a:buSzPts val="2800"/>
              <a:buChar char="●"/>
              <a:defRPr sz="2800"/>
            </a:lvl4pPr>
            <a:lvl5pPr marL="2285943" lvl="4" indent="-406390">
              <a:spcBef>
                <a:spcPts val="0"/>
              </a:spcBef>
              <a:spcAft>
                <a:spcPts val="0"/>
              </a:spcAft>
              <a:buSzPts val="2800"/>
              <a:buChar char="○"/>
              <a:defRPr sz="2800"/>
            </a:lvl5pPr>
            <a:lvl6pPr marL="2743132" lvl="5" indent="-406390">
              <a:spcBef>
                <a:spcPts val="0"/>
              </a:spcBef>
              <a:spcAft>
                <a:spcPts val="0"/>
              </a:spcAft>
              <a:buSzPts val="2800"/>
              <a:buChar char="■"/>
              <a:defRPr sz="2800"/>
            </a:lvl6pPr>
            <a:lvl7pPr marL="3200320" lvl="6" indent="-406390">
              <a:spcBef>
                <a:spcPts val="0"/>
              </a:spcBef>
              <a:spcAft>
                <a:spcPts val="0"/>
              </a:spcAft>
              <a:buSzPts val="2800"/>
              <a:buChar char="●"/>
              <a:defRPr sz="2800"/>
            </a:lvl7pPr>
            <a:lvl8pPr marL="3657509" lvl="7" indent="-406390">
              <a:spcBef>
                <a:spcPts val="0"/>
              </a:spcBef>
              <a:spcAft>
                <a:spcPts val="0"/>
              </a:spcAft>
              <a:buSzPts val="2800"/>
              <a:buChar char="○"/>
              <a:defRPr sz="2800"/>
            </a:lvl8pPr>
            <a:lvl9pPr marL="4114697" lvl="8" indent="-406390">
              <a:spcBef>
                <a:spcPts val="0"/>
              </a:spcBef>
              <a:spcAft>
                <a:spcPts val="0"/>
              </a:spcAft>
              <a:buSzPts val="2800"/>
              <a:buChar char="■"/>
              <a:defRPr sz="2800"/>
            </a:lvl9pPr>
          </a:lstStyle>
          <a:p>
            <a:endParaRPr/>
          </a:p>
        </p:txBody>
      </p:sp>
      <p:sp>
        <p:nvSpPr>
          <p:cNvPr id="41" name="Google Shape;41;p5"/>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defTabSz="914378" latinLnBrk="0">
              <a:buClr>
                <a:srgbClr val="000000"/>
              </a:buClr>
              <a:defRPr/>
            </a:pPr>
            <a:fld id="{00000000-1234-1234-1234-123412341234}" type="slidenum">
              <a:rPr lang="en" kern="0" smtClean="0"/>
              <a:pPr defTabSz="914378" latinLnBrk="0">
                <a:buClr>
                  <a:srgbClr val="000000"/>
                </a:buClr>
                <a:defRPr/>
              </a:pPr>
              <a:t>‹#›</a:t>
            </a:fld>
            <a:endParaRPr lang="en" kern="0"/>
          </a:p>
        </p:txBody>
      </p:sp>
    </p:spTree>
    <p:extLst>
      <p:ext uri="{BB962C8B-B14F-4D97-AF65-F5344CB8AC3E}">
        <p14:creationId xmlns:p14="http://schemas.microsoft.com/office/powerpoint/2010/main" val="15628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Basic Layout">
    <p:spTree>
      <p:nvGrpSpPr>
        <p:cNvPr id="1" name=""/>
        <p:cNvGrpSpPr/>
        <p:nvPr/>
      </p:nvGrpSpPr>
      <p:grpSpPr>
        <a:xfrm>
          <a:off x="0" y="0"/>
          <a:ext cx="0" cy="0"/>
          <a:chOff x="0" y="0"/>
          <a:chExt cx="0" cy="0"/>
        </a:xfrm>
      </p:grpSpPr>
      <p:sp>
        <p:nvSpPr>
          <p:cNvPr id="2" name="Rectangle 1"/>
          <p:cNvSpPr/>
          <p:nvPr userDrawn="1"/>
        </p:nvSpPr>
        <p:spPr>
          <a:xfrm>
            <a:off x="0" y="3399842"/>
            <a:ext cx="9144000" cy="17436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Oval 3"/>
          <p:cNvSpPr/>
          <p:nvPr userDrawn="1"/>
        </p:nvSpPr>
        <p:spPr>
          <a:xfrm>
            <a:off x="4043561" y="2859782"/>
            <a:ext cx="1080120" cy="1080120"/>
          </a:xfrm>
          <a:prstGeom prst="ellipse">
            <a:avLst/>
          </a:prstGeom>
          <a:solidFill>
            <a:schemeClr val="accent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5" name="Picture 2" descr="E:\002-KIMS BUSINESS\007-02-Fullslidesppt-Contents\20161228\02-edu\bulb-item.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08057" y="3010192"/>
            <a:ext cx="351128" cy="779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8678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42"/>
        <p:cNvGrpSpPr/>
        <p:nvPr/>
      </p:nvGrpSpPr>
      <p:grpSpPr>
        <a:xfrm>
          <a:off x="0" y="0"/>
          <a:ext cx="0" cy="0"/>
          <a:chOff x="0" y="0"/>
          <a:chExt cx="0" cy="0"/>
        </a:xfrm>
      </p:grpSpPr>
      <p:sp>
        <p:nvSpPr>
          <p:cNvPr id="43" name="Google Shape;43;p6"/>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ea typeface="+mn-ea"/>
              <a:cs typeface="Arial"/>
              <a:sym typeface="Arial"/>
            </a:endParaRPr>
          </a:p>
        </p:txBody>
      </p:sp>
      <p:sp>
        <p:nvSpPr>
          <p:cNvPr id="44" name="Google Shape;44;p6"/>
          <p:cNvSpPr/>
          <p:nvPr/>
        </p:nvSpPr>
        <p:spPr>
          <a:xfrm>
            <a:off x="0" y="500625"/>
            <a:ext cx="4572000" cy="105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5;p6"/>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6;p6"/>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6"/>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48" name="Google Shape;48;p6"/>
          <p:cNvCxnSpPr/>
          <p:nvPr/>
        </p:nvCxnSpPr>
        <p:spPr>
          <a:xfrm>
            <a:off x="1037450" y="809725"/>
            <a:ext cx="0" cy="470700"/>
          </a:xfrm>
          <a:prstGeom prst="straightConnector1">
            <a:avLst/>
          </a:prstGeom>
          <a:noFill/>
          <a:ln w="9525" cap="flat" cmpd="sng">
            <a:solidFill>
              <a:schemeClr val="accent2"/>
            </a:solidFill>
            <a:prstDash val="solid"/>
            <a:round/>
            <a:headEnd type="none" w="med" len="med"/>
            <a:tailEnd type="none" w="med" len="med"/>
          </a:ln>
        </p:spPr>
      </p:cxnSp>
      <p:sp>
        <p:nvSpPr>
          <p:cNvPr id="49" name="Google Shape;49;p6"/>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50" name="Google Shape;50;p6"/>
          <p:cNvSpPr txBox="1">
            <a:spLocks noGrp="1"/>
          </p:cNvSpPr>
          <p:nvPr>
            <p:ph type="body" idx="1"/>
          </p:nvPr>
        </p:nvSpPr>
        <p:spPr>
          <a:xfrm>
            <a:off x="1146025" y="1767275"/>
            <a:ext cx="3660300" cy="3158700"/>
          </a:xfrm>
          <a:prstGeom prst="rect">
            <a:avLst/>
          </a:prstGeom>
        </p:spPr>
        <p:txBody>
          <a:bodyPr spcFirstLastPara="1" wrap="square" lIns="91425" tIns="91425" rIns="91425" bIns="91425" anchor="t" anchorCtr="0">
            <a:noAutofit/>
          </a:bodyPr>
          <a:lstStyle>
            <a:lvl1pPr marL="457189" lvl="0" indent="-355591">
              <a:spcBef>
                <a:spcPts val="600"/>
              </a:spcBef>
              <a:spcAft>
                <a:spcPts val="0"/>
              </a:spcAft>
              <a:buSzPts val="2000"/>
              <a:buChar char="▪"/>
              <a:defRPr sz="2000"/>
            </a:lvl1pPr>
            <a:lvl2pPr marL="914378" lvl="1" indent="-355591">
              <a:spcBef>
                <a:spcPts val="0"/>
              </a:spcBef>
              <a:spcAft>
                <a:spcPts val="0"/>
              </a:spcAft>
              <a:buSzPts val="2000"/>
              <a:buChar char="▫"/>
              <a:defRPr sz="2000"/>
            </a:lvl2pPr>
            <a:lvl3pPr marL="1371566" lvl="2" indent="-355591">
              <a:spcBef>
                <a:spcPts val="0"/>
              </a:spcBef>
              <a:spcAft>
                <a:spcPts val="0"/>
              </a:spcAft>
              <a:buSzPts val="2000"/>
              <a:buChar char="■"/>
              <a:defRPr sz="2000"/>
            </a:lvl3pPr>
            <a:lvl4pPr marL="1828754" lvl="3" indent="-355591">
              <a:spcBef>
                <a:spcPts val="0"/>
              </a:spcBef>
              <a:spcAft>
                <a:spcPts val="0"/>
              </a:spcAft>
              <a:buSzPts val="2000"/>
              <a:buChar char="●"/>
              <a:defRPr sz="2000"/>
            </a:lvl4pPr>
            <a:lvl5pPr marL="2285943" lvl="4" indent="-355591">
              <a:spcBef>
                <a:spcPts val="0"/>
              </a:spcBef>
              <a:spcAft>
                <a:spcPts val="0"/>
              </a:spcAft>
              <a:buSzPts val="2000"/>
              <a:buChar char="○"/>
              <a:defRPr sz="2000"/>
            </a:lvl5pPr>
            <a:lvl6pPr marL="2743132" lvl="5" indent="-355591">
              <a:spcBef>
                <a:spcPts val="0"/>
              </a:spcBef>
              <a:spcAft>
                <a:spcPts val="0"/>
              </a:spcAft>
              <a:buSzPts val="2000"/>
              <a:buChar char="■"/>
              <a:defRPr sz="2000"/>
            </a:lvl6pPr>
            <a:lvl7pPr marL="3200320" lvl="6" indent="-355591">
              <a:spcBef>
                <a:spcPts val="0"/>
              </a:spcBef>
              <a:spcAft>
                <a:spcPts val="0"/>
              </a:spcAft>
              <a:buSzPts val="2000"/>
              <a:buChar char="●"/>
              <a:defRPr sz="2000"/>
            </a:lvl7pPr>
            <a:lvl8pPr marL="3657509" lvl="7" indent="-355591">
              <a:spcBef>
                <a:spcPts val="0"/>
              </a:spcBef>
              <a:spcAft>
                <a:spcPts val="0"/>
              </a:spcAft>
              <a:buSzPts val="2000"/>
              <a:buChar char="○"/>
              <a:defRPr sz="2000"/>
            </a:lvl8pPr>
            <a:lvl9pPr marL="4114697" lvl="8" indent="-355591">
              <a:spcBef>
                <a:spcPts val="0"/>
              </a:spcBef>
              <a:spcAft>
                <a:spcPts val="0"/>
              </a:spcAft>
              <a:buSzPts val="2000"/>
              <a:buChar char="■"/>
              <a:defRPr sz="2000"/>
            </a:lvl9pPr>
          </a:lstStyle>
          <a:p>
            <a:endParaRPr/>
          </a:p>
        </p:txBody>
      </p:sp>
      <p:sp>
        <p:nvSpPr>
          <p:cNvPr id="51" name="Google Shape;51;p6"/>
          <p:cNvSpPr txBox="1">
            <a:spLocks noGrp="1"/>
          </p:cNvSpPr>
          <p:nvPr>
            <p:ph type="body" idx="2"/>
          </p:nvPr>
        </p:nvSpPr>
        <p:spPr>
          <a:xfrm>
            <a:off x="5026623" y="1767275"/>
            <a:ext cx="3660300" cy="3158700"/>
          </a:xfrm>
          <a:prstGeom prst="rect">
            <a:avLst/>
          </a:prstGeom>
        </p:spPr>
        <p:txBody>
          <a:bodyPr spcFirstLastPara="1" wrap="square" lIns="91425" tIns="91425" rIns="91425" bIns="91425" anchor="t" anchorCtr="0">
            <a:noAutofit/>
          </a:bodyPr>
          <a:lstStyle>
            <a:lvl1pPr marL="457189" lvl="0" indent="-355591">
              <a:spcBef>
                <a:spcPts val="600"/>
              </a:spcBef>
              <a:spcAft>
                <a:spcPts val="0"/>
              </a:spcAft>
              <a:buSzPts val="2000"/>
              <a:buChar char="▪"/>
              <a:defRPr sz="2000"/>
            </a:lvl1pPr>
            <a:lvl2pPr marL="914378" lvl="1" indent="-355591">
              <a:spcBef>
                <a:spcPts val="0"/>
              </a:spcBef>
              <a:spcAft>
                <a:spcPts val="0"/>
              </a:spcAft>
              <a:buSzPts val="2000"/>
              <a:buChar char="▫"/>
              <a:defRPr sz="2000"/>
            </a:lvl2pPr>
            <a:lvl3pPr marL="1371566" lvl="2" indent="-355591">
              <a:spcBef>
                <a:spcPts val="0"/>
              </a:spcBef>
              <a:spcAft>
                <a:spcPts val="0"/>
              </a:spcAft>
              <a:buSzPts val="2000"/>
              <a:buChar char="■"/>
              <a:defRPr sz="2000"/>
            </a:lvl3pPr>
            <a:lvl4pPr marL="1828754" lvl="3" indent="-355591">
              <a:spcBef>
                <a:spcPts val="0"/>
              </a:spcBef>
              <a:spcAft>
                <a:spcPts val="0"/>
              </a:spcAft>
              <a:buSzPts val="2000"/>
              <a:buChar char="●"/>
              <a:defRPr sz="2000"/>
            </a:lvl4pPr>
            <a:lvl5pPr marL="2285943" lvl="4" indent="-355591">
              <a:spcBef>
                <a:spcPts val="0"/>
              </a:spcBef>
              <a:spcAft>
                <a:spcPts val="0"/>
              </a:spcAft>
              <a:buSzPts val="2000"/>
              <a:buChar char="○"/>
              <a:defRPr sz="2000"/>
            </a:lvl5pPr>
            <a:lvl6pPr marL="2743132" lvl="5" indent="-355591">
              <a:spcBef>
                <a:spcPts val="0"/>
              </a:spcBef>
              <a:spcAft>
                <a:spcPts val="0"/>
              </a:spcAft>
              <a:buSzPts val="2000"/>
              <a:buChar char="■"/>
              <a:defRPr sz="2000"/>
            </a:lvl6pPr>
            <a:lvl7pPr marL="3200320" lvl="6" indent="-355591">
              <a:spcBef>
                <a:spcPts val="0"/>
              </a:spcBef>
              <a:spcAft>
                <a:spcPts val="0"/>
              </a:spcAft>
              <a:buSzPts val="2000"/>
              <a:buChar char="●"/>
              <a:defRPr sz="2000"/>
            </a:lvl7pPr>
            <a:lvl8pPr marL="3657509" lvl="7" indent="-355591">
              <a:spcBef>
                <a:spcPts val="0"/>
              </a:spcBef>
              <a:spcAft>
                <a:spcPts val="0"/>
              </a:spcAft>
              <a:buSzPts val="2000"/>
              <a:buChar char="○"/>
              <a:defRPr sz="2000"/>
            </a:lvl8pPr>
            <a:lvl9pPr marL="4114697" lvl="8" indent="-355591">
              <a:spcBef>
                <a:spcPts val="0"/>
              </a:spcBef>
              <a:spcAft>
                <a:spcPts val="0"/>
              </a:spcAft>
              <a:buSzPts val="2000"/>
              <a:buChar char="■"/>
              <a:defRPr sz="2000"/>
            </a:lvl9pPr>
          </a:lstStyle>
          <a:p>
            <a:endParaRPr/>
          </a:p>
        </p:txBody>
      </p:sp>
      <p:sp>
        <p:nvSpPr>
          <p:cNvPr id="52" name="Google Shape;52;p6"/>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defTabSz="914378" latinLnBrk="0">
              <a:buClr>
                <a:srgbClr val="000000"/>
              </a:buClr>
              <a:defRPr/>
            </a:pPr>
            <a:fld id="{00000000-1234-1234-1234-123412341234}" type="slidenum">
              <a:rPr lang="en" kern="0" smtClean="0"/>
              <a:pPr defTabSz="914378" latinLnBrk="0">
                <a:buClr>
                  <a:srgbClr val="000000"/>
                </a:buClr>
                <a:defRPr/>
              </a:pPr>
              <a:t>‹#›</a:t>
            </a:fld>
            <a:endParaRPr lang="en" kern="0"/>
          </a:p>
        </p:txBody>
      </p:sp>
    </p:spTree>
    <p:extLst>
      <p:ext uri="{BB962C8B-B14F-4D97-AF65-F5344CB8AC3E}">
        <p14:creationId xmlns:p14="http://schemas.microsoft.com/office/powerpoint/2010/main" val="38786068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5"/>
        <p:cNvGrpSpPr/>
        <p:nvPr/>
      </p:nvGrpSpPr>
      <p:grpSpPr>
        <a:xfrm>
          <a:off x="0" y="0"/>
          <a:ext cx="0" cy="0"/>
          <a:chOff x="0" y="0"/>
          <a:chExt cx="0" cy="0"/>
        </a:xfrm>
      </p:grpSpPr>
      <p:sp>
        <p:nvSpPr>
          <p:cNvPr id="66" name="Google Shape;66;p8"/>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ea typeface="+mn-ea"/>
              <a:cs typeface="Arial"/>
              <a:sym typeface="Arial"/>
            </a:endParaRPr>
          </a:p>
        </p:txBody>
      </p:sp>
      <p:sp>
        <p:nvSpPr>
          <p:cNvPr id="67" name="Google Shape;67;p8"/>
          <p:cNvSpPr/>
          <p:nvPr/>
        </p:nvSpPr>
        <p:spPr>
          <a:xfrm>
            <a:off x="0" y="500625"/>
            <a:ext cx="4572000" cy="105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8"/>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9;p8"/>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8"/>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71" name="Google Shape;71;p8"/>
          <p:cNvCxnSpPr/>
          <p:nvPr/>
        </p:nvCxnSpPr>
        <p:spPr>
          <a:xfrm>
            <a:off x="1037450" y="809725"/>
            <a:ext cx="0" cy="470700"/>
          </a:xfrm>
          <a:prstGeom prst="straightConnector1">
            <a:avLst/>
          </a:prstGeom>
          <a:noFill/>
          <a:ln w="9525" cap="flat" cmpd="sng">
            <a:solidFill>
              <a:schemeClr val="accent2"/>
            </a:solidFill>
            <a:prstDash val="solid"/>
            <a:round/>
            <a:headEnd type="none" w="med" len="med"/>
            <a:tailEnd type="none" w="med" len="med"/>
          </a:ln>
        </p:spPr>
      </p:cxnSp>
      <p:sp>
        <p:nvSpPr>
          <p:cNvPr id="72" name="Google Shape;72;p8"/>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73" name="Google Shape;73;p8"/>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defTabSz="914378" latinLnBrk="0">
              <a:buClr>
                <a:srgbClr val="000000"/>
              </a:buClr>
              <a:defRPr/>
            </a:pPr>
            <a:fld id="{00000000-1234-1234-1234-123412341234}" type="slidenum">
              <a:rPr lang="en" kern="0" smtClean="0"/>
              <a:pPr defTabSz="914378" latinLnBrk="0">
                <a:buClr>
                  <a:srgbClr val="000000"/>
                </a:buClr>
                <a:defRPr/>
              </a:pPr>
              <a:t>‹#›</a:t>
            </a:fld>
            <a:endParaRPr lang="en" kern="0"/>
          </a:p>
        </p:txBody>
      </p:sp>
    </p:spTree>
    <p:extLst>
      <p:ext uri="{BB962C8B-B14F-4D97-AF65-F5344CB8AC3E}">
        <p14:creationId xmlns:p14="http://schemas.microsoft.com/office/powerpoint/2010/main" val="38005882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4"/>
        <p:cNvGrpSpPr/>
        <p:nvPr/>
      </p:nvGrpSpPr>
      <p:grpSpPr>
        <a:xfrm>
          <a:off x="0" y="0"/>
          <a:ext cx="0" cy="0"/>
          <a:chOff x="0" y="0"/>
          <a:chExt cx="0" cy="0"/>
        </a:xfrm>
      </p:grpSpPr>
      <p:sp>
        <p:nvSpPr>
          <p:cNvPr id="75" name="Google Shape;75;p9"/>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ea typeface="+mn-ea"/>
              <a:cs typeface="Arial"/>
              <a:sym typeface="Arial"/>
            </a:endParaRPr>
          </a:p>
        </p:txBody>
      </p:sp>
      <p:sp>
        <p:nvSpPr>
          <p:cNvPr id="76" name="Google Shape;76;p9"/>
          <p:cNvSpPr/>
          <p:nvPr/>
        </p:nvSpPr>
        <p:spPr>
          <a:xfrm>
            <a:off x="0" y="500625"/>
            <a:ext cx="247200" cy="105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9"/>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9"/>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9"/>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9"/>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noAutofit/>
          </a:bodyPr>
          <a:lstStyle>
            <a:lvl1pPr marL="457189" lvl="0" indent="-228594" algn="ctr">
              <a:spcBef>
                <a:spcPts val="360"/>
              </a:spcBef>
              <a:spcAft>
                <a:spcPts val="0"/>
              </a:spcAft>
              <a:buClr>
                <a:schemeClr val="accent1"/>
              </a:buClr>
              <a:buSzPts val="1800"/>
              <a:buNone/>
              <a:defRPr sz="1800">
                <a:solidFill>
                  <a:schemeClr val="accent1"/>
                </a:solidFill>
              </a:defRPr>
            </a:lvl1pPr>
          </a:lstStyle>
          <a:p>
            <a:endParaRPr/>
          </a:p>
        </p:txBody>
      </p:sp>
      <p:sp>
        <p:nvSpPr>
          <p:cNvPr id="81" name="Google Shape;81;p9"/>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defTabSz="914378" latinLnBrk="0">
              <a:buClr>
                <a:srgbClr val="000000"/>
              </a:buClr>
              <a:defRPr/>
            </a:pPr>
            <a:fld id="{00000000-1234-1234-1234-123412341234}" type="slidenum">
              <a:rPr lang="en" kern="0" smtClean="0"/>
              <a:pPr defTabSz="914378" latinLnBrk="0">
                <a:buClr>
                  <a:srgbClr val="000000"/>
                </a:buClr>
                <a:defRPr/>
              </a:pPr>
              <a:t>‹#›</a:t>
            </a:fld>
            <a:endParaRPr lang="en" kern="0"/>
          </a:p>
        </p:txBody>
      </p:sp>
    </p:spTree>
    <p:extLst>
      <p:ext uri="{BB962C8B-B14F-4D97-AF65-F5344CB8AC3E}">
        <p14:creationId xmlns:p14="http://schemas.microsoft.com/office/powerpoint/2010/main" val="14498995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2"/>
        <p:cNvGrpSpPr/>
        <p:nvPr/>
      </p:nvGrpSpPr>
      <p:grpSpPr>
        <a:xfrm>
          <a:off x="0" y="0"/>
          <a:ext cx="0" cy="0"/>
          <a:chOff x="0" y="0"/>
          <a:chExt cx="0" cy="0"/>
        </a:xfrm>
      </p:grpSpPr>
      <p:sp>
        <p:nvSpPr>
          <p:cNvPr id="83" name="Google Shape;83;p10"/>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ea typeface="+mn-ea"/>
              <a:cs typeface="Arial"/>
              <a:sym typeface="Arial"/>
            </a:endParaRPr>
          </a:p>
        </p:txBody>
      </p:sp>
      <p:sp>
        <p:nvSpPr>
          <p:cNvPr id="84" name="Google Shape;84;p10"/>
          <p:cNvSpPr/>
          <p:nvPr/>
        </p:nvSpPr>
        <p:spPr>
          <a:xfrm>
            <a:off x="0" y="500625"/>
            <a:ext cx="247200" cy="105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85;p10"/>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86;p10"/>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87;p10"/>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88;p10"/>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defTabSz="914378" latinLnBrk="0">
              <a:buClr>
                <a:srgbClr val="000000"/>
              </a:buClr>
              <a:defRPr/>
            </a:pPr>
            <a:fld id="{00000000-1234-1234-1234-123412341234}" type="slidenum">
              <a:rPr lang="en" kern="0" smtClean="0"/>
              <a:pPr defTabSz="914378" latinLnBrk="0">
                <a:buClr>
                  <a:srgbClr val="000000"/>
                </a:buClr>
                <a:defRPr/>
              </a:pPr>
              <a:t>‹#›</a:t>
            </a:fld>
            <a:endParaRPr lang="en" kern="0"/>
          </a:p>
        </p:txBody>
      </p:sp>
    </p:spTree>
    <p:extLst>
      <p:ext uri="{BB962C8B-B14F-4D97-AF65-F5344CB8AC3E}">
        <p14:creationId xmlns:p14="http://schemas.microsoft.com/office/powerpoint/2010/main" val="12947269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style A">
  <p:cSld name="Blank style A">
    <p:bg>
      <p:bgPr>
        <a:solidFill>
          <a:schemeClr val="accent4"/>
        </a:solidFill>
        <a:effectLst/>
      </p:bgPr>
    </p:bg>
    <p:spTree>
      <p:nvGrpSpPr>
        <p:cNvPr id="1" name="Shape 89"/>
        <p:cNvGrpSpPr/>
        <p:nvPr/>
      </p:nvGrpSpPr>
      <p:grpSpPr>
        <a:xfrm>
          <a:off x="0" y="0"/>
          <a:ext cx="0" cy="0"/>
          <a:chOff x="0" y="0"/>
          <a:chExt cx="0" cy="0"/>
        </a:xfrm>
      </p:grpSpPr>
      <p:sp>
        <p:nvSpPr>
          <p:cNvPr id="90" name="Google Shape;90;p11"/>
          <p:cNvSpPr/>
          <p:nvPr/>
        </p:nvSpPr>
        <p:spPr>
          <a:xfrm>
            <a:off x="0" y="0"/>
            <a:ext cx="91440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ea typeface="+mn-ea"/>
              <a:cs typeface="Arial"/>
              <a:sym typeface="Arial"/>
            </a:endParaRPr>
          </a:p>
        </p:txBody>
      </p:sp>
      <p:sp>
        <p:nvSpPr>
          <p:cNvPr id="91" name="Google Shape;91;p11"/>
          <p:cNvSpPr/>
          <p:nvPr/>
        </p:nvSpPr>
        <p:spPr>
          <a:xfrm>
            <a:off x="0" y="500625"/>
            <a:ext cx="9144000" cy="732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92;p11"/>
          <p:cNvSpPr/>
          <p:nvPr/>
        </p:nvSpPr>
        <p:spPr>
          <a:xfrm>
            <a:off x="0" y="3962800"/>
            <a:ext cx="9144000" cy="3702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93;p11"/>
          <p:cNvSpPr/>
          <p:nvPr/>
        </p:nvSpPr>
        <p:spPr>
          <a:xfrm>
            <a:off x="0" y="4333125"/>
            <a:ext cx="9144000" cy="8103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94;p11"/>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defTabSz="914378" latinLnBrk="0">
              <a:buClr>
                <a:srgbClr val="000000"/>
              </a:buClr>
              <a:defRPr/>
            </a:pPr>
            <a:fld id="{00000000-1234-1234-1234-123412341234}" type="slidenum">
              <a:rPr lang="en" kern="0" smtClean="0"/>
              <a:pPr defTabSz="914378" latinLnBrk="0">
                <a:buClr>
                  <a:srgbClr val="000000"/>
                </a:buClr>
                <a:defRPr/>
              </a:pPr>
              <a:t>‹#›</a:t>
            </a:fld>
            <a:endParaRPr lang="en" kern="0"/>
          </a:p>
        </p:txBody>
      </p:sp>
    </p:spTree>
    <p:extLst>
      <p:ext uri="{BB962C8B-B14F-4D97-AF65-F5344CB8AC3E}">
        <p14:creationId xmlns:p14="http://schemas.microsoft.com/office/powerpoint/2010/main" val="20857951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style B">
  <p:cSld name="Blank style B">
    <p:bg>
      <p:bgPr>
        <a:solidFill>
          <a:schemeClr val="accent1"/>
        </a:solidFill>
        <a:effectLst/>
      </p:bgPr>
    </p:bg>
    <p:spTree>
      <p:nvGrpSpPr>
        <p:cNvPr id="1" name="Shape 95"/>
        <p:cNvGrpSpPr/>
        <p:nvPr/>
      </p:nvGrpSpPr>
      <p:grpSpPr>
        <a:xfrm>
          <a:off x="0" y="0"/>
          <a:ext cx="0" cy="0"/>
          <a:chOff x="0" y="0"/>
          <a:chExt cx="0" cy="0"/>
        </a:xfrm>
      </p:grpSpPr>
      <p:sp>
        <p:nvSpPr>
          <p:cNvPr id="96" name="Google Shape;96;p12"/>
          <p:cNvSpPr/>
          <p:nvPr/>
        </p:nvSpPr>
        <p:spPr>
          <a:xfrm>
            <a:off x="0" y="4294550"/>
            <a:ext cx="9144000" cy="2412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12"/>
          <p:cNvSpPr/>
          <p:nvPr/>
        </p:nvSpPr>
        <p:spPr>
          <a:xfrm>
            <a:off x="0" y="0"/>
            <a:ext cx="91440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ea typeface="+mn-ea"/>
              <a:cs typeface="Arial"/>
              <a:sym typeface="Arial"/>
            </a:endParaRPr>
          </a:p>
        </p:txBody>
      </p:sp>
      <p:sp>
        <p:nvSpPr>
          <p:cNvPr id="98" name="Google Shape;98;p12"/>
          <p:cNvSpPr/>
          <p:nvPr/>
        </p:nvSpPr>
        <p:spPr>
          <a:xfrm>
            <a:off x="0" y="4493605"/>
            <a:ext cx="9144000" cy="1182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12"/>
          <p:cNvSpPr/>
          <p:nvPr/>
        </p:nvSpPr>
        <p:spPr>
          <a:xfrm>
            <a:off x="0" y="4584075"/>
            <a:ext cx="9144000" cy="559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00;p12"/>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defTabSz="914378" latinLnBrk="0">
              <a:buClr>
                <a:srgbClr val="000000"/>
              </a:buClr>
              <a:defRPr/>
            </a:pPr>
            <a:fld id="{00000000-1234-1234-1234-123412341234}" type="slidenum">
              <a:rPr lang="en" kern="0" smtClean="0"/>
              <a:pPr defTabSz="914378" latinLnBrk="0">
                <a:buClr>
                  <a:srgbClr val="000000"/>
                </a:buClr>
                <a:defRPr/>
              </a:pPr>
              <a:t>‹#›</a:t>
            </a:fld>
            <a:endParaRPr lang="en" kern="0"/>
          </a:p>
        </p:txBody>
      </p:sp>
    </p:spTree>
    <p:extLst>
      <p:ext uri="{BB962C8B-B14F-4D97-AF65-F5344CB8AC3E}">
        <p14:creationId xmlns:p14="http://schemas.microsoft.com/office/powerpoint/2010/main" val="30650228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8"/>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66" indent="0" algn="ctr">
              <a:buNone/>
              <a:defRPr>
                <a:solidFill>
                  <a:schemeClr val="tx1">
                    <a:tint val="75000"/>
                  </a:schemeClr>
                </a:solidFill>
              </a:defRPr>
            </a:lvl2pPr>
            <a:lvl3pPr marL="914333"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29" indent="0" algn="ctr">
              <a:buNone/>
              <a:defRPr>
                <a:solidFill>
                  <a:schemeClr val="tx1">
                    <a:tint val="75000"/>
                  </a:schemeClr>
                </a:solidFill>
              </a:defRPr>
            </a:lvl6pPr>
            <a:lvl7pPr marL="2742995" indent="0" algn="ctr">
              <a:buNone/>
              <a:defRPr>
                <a:solidFill>
                  <a:schemeClr val="tx1">
                    <a:tint val="75000"/>
                  </a:schemeClr>
                </a:solidFill>
              </a:defRPr>
            </a:lvl7pPr>
            <a:lvl8pPr marL="3200160" indent="0" algn="ctr">
              <a:buNone/>
              <a:defRPr>
                <a:solidFill>
                  <a:schemeClr val="tx1">
                    <a:tint val="75000"/>
                  </a:schemeClr>
                </a:solidFill>
              </a:defRPr>
            </a:lvl8pPr>
            <a:lvl9pPr marL="365732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333" latinLnBrk="0">
              <a:defRPr/>
            </a:pPr>
            <a:fld id="{BDEF8A77-C624-4229-8339-9704FE068088}" type="datetime1">
              <a:rPr lang="en-SG" smtClean="0">
                <a:solidFill>
                  <a:prstClr val="black">
                    <a:tint val="75000"/>
                  </a:prstClr>
                </a:solidFill>
                <a:cs typeface="Arial"/>
                <a:sym typeface="Arial"/>
              </a:rPr>
              <a:pPr defTabSz="914333" latinLnBrk="0">
                <a:defRPr/>
              </a:pPr>
              <a:t>12/5/2025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33" latinLnBrk="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33" latinLnBrk="0">
              <a:defRPr/>
            </a:pPr>
            <a:fld id="{D55A4B68-F031-4DDA-8691-5B633909A8F5}" type="slidenum">
              <a:rPr lang="en-US" smtClean="0">
                <a:solidFill>
                  <a:prstClr val="black">
                    <a:tint val="75000"/>
                  </a:prstClr>
                </a:solidFill>
                <a:cs typeface="Arial"/>
                <a:sym typeface="Arial"/>
              </a:rPr>
              <a:pPr defTabSz="914333" latinLnBrk="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7576547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050"/>
          </a:solidFill>
        </p:spPr>
        <p:style>
          <a:lnRef idx="3">
            <a:schemeClr val="lt1"/>
          </a:lnRef>
          <a:fillRef idx="1">
            <a:schemeClr val="accent5"/>
          </a:fillRef>
          <a:effectRef idx="1">
            <a:schemeClr val="accent5"/>
          </a:effectRef>
          <a:fontRef idx="none"/>
        </p:style>
        <p:txBody>
          <a:bodyPr>
            <a:normAutofit/>
          </a:bodyPr>
          <a:lstStyle>
            <a:lvl1pPr algn="just">
              <a:defRPr sz="3200">
                <a:solidFill>
                  <a:schemeClr val="bg1"/>
                </a:solidFill>
                <a:latin typeface="Times New Roman" pitchFamily="18" charset="0"/>
                <a:cs typeface="Times New Roman" pitchFamily="18" charset="0"/>
              </a:defRPr>
            </a:lvl1pPr>
          </a:lstStyle>
          <a:p>
            <a:r>
              <a:rPr lang="en-US"/>
              <a:t>Click to edit Master title style</a:t>
            </a:r>
          </a:p>
        </p:txBody>
      </p:sp>
      <p:sp>
        <p:nvSpPr>
          <p:cNvPr id="3" name="Content Placeholder 2"/>
          <p:cNvSpPr>
            <a:spLocks noGrp="1"/>
          </p:cNvSpPr>
          <p:nvPr>
            <p:ph idx="1"/>
          </p:nvPr>
        </p:nvSpPr>
        <p:spPr/>
        <p:txBody>
          <a:bodyPr>
            <a:normAutofit/>
          </a:bodyPr>
          <a:lstStyle>
            <a:lvl1pPr marL="342875" indent="-342875">
              <a:buFont typeface="Wingdings" pitchFamily="2" charset="2"/>
              <a:buChar char="q"/>
              <a:defRPr sz="2800">
                <a:latin typeface="Times New Roman" pitchFamily="18" charset="0"/>
                <a:cs typeface="Times New Roman" pitchFamily="18" charset="0"/>
              </a:defRPr>
            </a:lvl1pPr>
            <a:lvl2pPr marL="742895" indent="-285729">
              <a:buFont typeface="Wingdings" pitchFamily="2" charset="2"/>
              <a:buChar char="§"/>
              <a:defRPr sz="2800">
                <a:latin typeface="Times New Roman" pitchFamily="18" charset="0"/>
                <a:cs typeface="Times New Roman" pitchFamily="18" charset="0"/>
              </a:defRPr>
            </a:lvl2pPr>
            <a:lvl3pPr>
              <a:defRPr sz="2800">
                <a:latin typeface="Times New Roman" pitchFamily="18" charset="0"/>
                <a:cs typeface="Times New Roman" pitchFamily="18" charset="0"/>
              </a:defRPr>
            </a:lvl3pPr>
            <a:lvl4pPr>
              <a:defRPr sz="2800">
                <a:latin typeface="Times New Roman" pitchFamily="18" charset="0"/>
                <a:cs typeface="Times New Roman" pitchFamily="18" charset="0"/>
              </a:defRPr>
            </a:lvl4pPr>
            <a:lvl5pPr>
              <a:defRPr sz="2800">
                <a:latin typeface="Times New Roman" pitchFamily="18" charset="0"/>
                <a:cs typeface="Times New Roman" pitchFamily="18" charset="0"/>
              </a:defRPr>
            </a:lvl5pPr>
          </a:lstStyle>
          <a:p>
            <a:pPr lvl="0"/>
            <a:r>
              <a:rPr lang="en-US"/>
              <a:t>Click to edit Master text styles</a:t>
            </a:r>
          </a:p>
          <a:p>
            <a:pPr lvl="1"/>
            <a:endParaRPr lang="en-US"/>
          </a:p>
          <a:p>
            <a:pPr lvl="1"/>
            <a:endParaRPr lang="en-US"/>
          </a:p>
        </p:txBody>
      </p:sp>
      <p:sp>
        <p:nvSpPr>
          <p:cNvPr id="4" name="Date Placeholder 3"/>
          <p:cNvSpPr>
            <a:spLocks noGrp="1"/>
          </p:cNvSpPr>
          <p:nvPr>
            <p:ph type="dt" sz="half" idx="10"/>
          </p:nvPr>
        </p:nvSpPr>
        <p:spPr/>
        <p:txBody>
          <a:bodyPr/>
          <a:lstStyle/>
          <a:p>
            <a:pPr defTabSz="914333" latinLnBrk="0">
              <a:defRPr/>
            </a:pPr>
            <a:fld id="{ED19C51A-40A8-4DBD-83F0-D32CFCB8718E}" type="datetime1">
              <a:rPr lang="en-SG" smtClean="0">
                <a:solidFill>
                  <a:prstClr val="black">
                    <a:tint val="75000"/>
                  </a:prstClr>
                </a:solidFill>
                <a:cs typeface="Arial"/>
                <a:sym typeface="Arial"/>
              </a:rPr>
              <a:pPr defTabSz="914333" latinLnBrk="0">
                <a:defRPr/>
              </a:pPr>
              <a:t>12/5/2025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33" latinLnBrk="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33" latinLnBrk="0">
              <a:defRPr/>
            </a:pPr>
            <a:fld id="{D55A4B68-F031-4DDA-8691-5B633909A8F5}" type="slidenum">
              <a:rPr lang="en-US" smtClean="0">
                <a:solidFill>
                  <a:prstClr val="black">
                    <a:tint val="75000"/>
                  </a:prstClr>
                </a:solidFill>
                <a:cs typeface="Arial"/>
                <a:sym typeface="Arial"/>
              </a:rPr>
              <a:pPr defTabSz="914333" latinLnBrk="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8064026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66" indent="0">
              <a:buNone/>
              <a:defRPr sz="1800">
                <a:solidFill>
                  <a:schemeClr val="tx1">
                    <a:tint val="75000"/>
                  </a:schemeClr>
                </a:solidFill>
              </a:defRPr>
            </a:lvl2pPr>
            <a:lvl3pPr marL="914333" indent="0">
              <a:buNone/>
              <a:defRPr sz="1600">
                <a:solidFill>
                  <a:schemeClr val="tx1">
                    <a:tint val="75000"/>
                  </a:schemeClr>
                </a:solidFill>
              </a:defRPr>
            </a:lvl3pPr>
            <a:lvl4pPr marL="1371498" indent="0">
              <a:buNone/>
              <a:defRPr sz="1400">
                <a:solidFill>
                  <a:schemeClr val="tx1">
                    <a:tint val="75000"/>
                  </a:schemeClr>
                </a:solidFill>
              </a:defRPr>
            </a:lvl4pPr>
            <a:lvl5pPr marL="1828664" indent="0">
              <a:buNone/>
              <a:defRPr sz="1400">
                <a:solidFill>
                  <a:schemeClr val="tx1">
                    <a:tint val="75000"/>
                  </a:schemeClr>
                </a:solidFill>
              </a:defRPr>
            </a:lvl5pPr>
            <a:lvl6pPr marL="2285829" indent="0">
              <a:buNone/>
              <a:defRPr sz="1400">
                <a:solidFill>
                  <a:schemeClr val="tx1">
                    <a:tint val="75000"/>
                  </a:schemeClr>
                </a:solidFill>
              </a:defRPr>
            </a:lvl6pPr>
            <a:lvl7pPr marL="2742995" indent="0">
              <a:buNone/>
              <a:defRPr sz="1400">
                <a:solidFill>
                  <a:schemeClr val="tx1">
                    <a:tint val="75000"/>
                  </a:schemeClr>
                </a:solidFill>
              </a:defRPr>
            </a:lvl7pPr>
            <a:lvl8pPr marL="3200160" indent="0">
              <a:buNone/>
              <a:defRPr sz="1400">
                <a:solidFill>
                  <a:schemeClr val="tx1">
                    <a:tint val="75000"/>
                  </a:schemeClr>
                </a:solidFill>
              </a:defRPr>
            </a:lvl8pPr>
            <a:lvl9pPr marL="365732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333" latinLnBrk="0">
              <a:defRPr/>
            </a:pPr>
            <a:fld id="{63B80A7D-0AC6-4EAC-99E6-B72EDBF19FDD}" type="datetime1">
              <a:rPr lang="en-SG" smtClean="0">
                <a:solidFill>
                  <a:prstClr val="black">
                    <a:tint val="75000"/>
                  </a:prstClr>
                </a:solidFill>
                <a:cs typeface="Arial"/>
                <a:sym typeface="Arial"/>
              </a:rPr>
              <a:pPr defTabSz="914333" latinLnBrk="0">
                <a:defRPr/>
              </a:pPr>
              <a:t>12/5/2025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33" latinLnBrk="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33" latinLnBrk="0">
              <a:defRPr/>
            </a:pPr>
            <a:fld id="{D55A4B68-F031-4DDA-8691-5B633909A8F5}" type="slidenum">
              <a:rPr lang="en-US" smtClean="0">
                <a:solidFill>
                  <a:prstClr val="black">
                    <a:tint val="75000"/>
                  </a:prstClr>
                </a:solidFill>
                <a:cs typeface="Arial"/>
                <a:sym typeface="Arial"/>
              </a:rPr>
              <a:pPr defTabSz="914333" latinLnBrk="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7973614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33" latinLnBrk="0">
              <a:defRPr/>
            </a:pPr>
            <a:fld id="{2252CCEE-A013-4F94-BF83-9553E6900EE9}" type="datetime1">
              <a:rPr lang="en-SG" smtClean="0">
                <a:solidFill>
                  <a:prstClr val="black">
                    <a:tint val="75000"/>
                  </a:prstClr>
                </a:solidFill>
                <a:cs typeface="Arial"/>
                <a:sym typeface="Arial"/>
              </a:rPr>
              <a:pPr defTabSz="914333" latinLnBrk="0">
                <a:defRPr/>
              </a:pPr>
              <a:t>12/5/2025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33" latinLnBrk="0">
              <a:defRPr/>
            </a:pPr>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33" latinLnBrk="0">
              <a:defRPr/>
            </a:pPr>
            <a:fld id="{D55A4B68-F031-4DDA-8691-5B633909A8F5}" type="slidenum">
              <a:rPr lang="en-US" smtClean="0">
                <a:solidFill>
                  <a:prstClr val="black">
                    <a:tint val="75000"/>
                  </a:prstClr>
                </a:solidFill>
                <a:cs typeface="Arial"/>
                <a:sym typeface="Arial"/>
              </a:rPr>
              <a:pPr defTabSz="914333" latinLnBrk="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940560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Rectangle 3"/>
          <p:cNvSpPr/>
          <p:nvPr userDrawn="1"/>
        </p:nvSpPr>
        <p:spPr>
          <a:xfrm>
            <a:off x="0" y="4963500"/>
            <a:ext cx="9144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Rectangle 4"/>
          <p:cNvSpPr/>
          <p:nvPr userDrawn="1"/>
        </p:nvSpPr>
        <p:spPr>
          <a:xfrm>
            <a:off x="0" y="0"/>
            <a:ext cx="9144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129044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151335"/>
            <a:ext cx="4041775" cy="47982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33" latinLnBrk="0">
              <a:defRPr/>
            </a:pPr>
            <a:fld id="{232DDAC8-29F8-48FA-A1E4-DE0400FB717E}" type="datetime1">
              <a:rPr lang="en-SG" smtClean="0">
                <a:solidFill>
                  <a:prstClr val="black">
                    <a:tint val="75000"/>
                  </a:prstClr>
                </a:solidFill>
                <a:cs typeface="Arial"/>
                <a:sym typeface="Arial"/>
              </a:rPr>
              <a:pPr defTabSz="914333" latinLnBrk="0">
                <a:defRPr/>
              </a:pPr>
              <a:t>12/5/2025</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914333" latinLnBrk="0">
              <a:defRPr/>
            </a:pPr>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914333" latinLnBrk="0">
              <a:defRPr/>
            </a:pPr>
            <a:fld id="{D55A4B68-F031-4DDA-8691-5B633909A8F5}" type="slidenum">
              <a:rPr lang="en-US" smtClean="0">
                <a:solidFill>
                  <a:prstClr val="black">
                    <a:tint val="75000"/>
                  </a:prstClr>
                </a:solidFill>
                <a:cs typeface="Arial"/>
                <a:sym typeface="Arial"/>
              </a:rPr>
              <a:pPr defTabSz="914333" latinLnBrk="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9756736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defTabSz="914333" latinLnBrk="0">
              <a:defRPr/>
            </a:pPr>
            <a:fld id="{608D1354-9D98-437F-BA81-5565D8AA9C55}" type="datetime1">
              <a:rPr lang="en-SG" smtClean="0">
                <a:solidFill>
                  <a:prstClr val="black">
                    <a:tint val="75000"/>
                  </a:prstClr>
                </a:solidFill>
                <a:cs typeface="Arial"/>
                <a:sym typeface="Arial"/>
              </a:rPr>
              <a:pPr defTabSz="914333" latinLnBrk="0">
                <a:defRPr/>
              </a:pPr>
              <a:t>12/5/2025</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914333" latinLnBrk="0">
              <a:defRPr/>
            </a:pPr>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914333" latinLnBrk="0">
              <a:defRPr/>
            </a:pPr>
            <a:fld id="{D55A4B68-F031-4DDA-8691-5B633909A8F5}" type="slidenum">
              <a:rPr lang="en-US" smtClean="0">
                <a:solidFill>
                  <a:prstClr val="black">
                    <a:tint val="75000"/>
                  </a:prstClr>
                </a:solidFill>
                <a:cs typeface="Arial"/>
                <a:sym typeface="Arial"/>
              </a:rPr>
              <a:pPr defTabSz="914333" latinLnBrk="0">
                <a:defRPr/>
              </a:pPr>
              <a:t>‹#›</a:t>
            </a:fld>
            <a:endParaRPr lang="en-US">
              <a:solidFill>
                <a:prstClr val="black">
                  <a:tint val="75000"/>
                </a:prstClr>
              </a:solidFill>
              <a:cs typeface="Arial"/>
              <a:sym typeface="Arial"/>
            </a:endParaRPr>
          </a:p>
        </p:txBody>
      </p:sp>
      <p:sp>
        <p:nvSpPr>
          <p:cNvPr id="6" name="Title 1"/>
          <p:cNvSpPr txBox="1">
            <a:spLocks/>
          </p:cNvSpPr>
          <p:nvPr userDrawn="1"/>
        </p:nvSpPr>
        <p:spPr>
          <a:xfrm>
            <a:off x="533400" y="114300"/>
            <a:ext cx="8229600" cy="857250"/>
          </a:xfrm>
          <a:prstGeom prst="rect">
            <a:avLst/>
          </a:prstGeom>
        </p:spPr>
        <p:style>
          <a:lnRef idx="0">
            <a:schemeClr val="accent6"/>
          </a:lnRef>
          <a:fillRef idx="3">
            <a:schemeClr val="accent6"/>
          </a:fillRef>
          <a:effectRef idx="3">
            <a:schemeClr val="accent6"/>
          </a:effectRef>
          <a:fontRef idx="minor">
            <a:schemeClr val="lt1"/>
          </a:fontRef>
        </p:style>
        <p:txBody>
          <a:bodyPr vert="horz" lIns="91436" tIns="45718" rIns="91436" bIns="45718" rtlCol="0" anchor="ctr">
            <a:normAutofit/>
          </a:bodyPr>
          <a:lstStyle>
            <a:lvl1pPr algn="just" defTabSz="914400" rtl="0" eaLnBrk="1" latinLnBrk="0" hangingPunct="1">
              <a:spcBef>
                <a:spcPct val="0"/>
              </a:spcBef>
              <a:buNone/>
              <a:defRPr sz="3200" kern="1200">
                <a:solidFill>
                  <a:schemeClr val="bg1"/>
                </a:solidFill>
                <a:latin typeface="Times New Roman" pitchFamily="18" charset="0"/>
                <a:ea typeface="+mj-ea"/>
                <a:cs typeface="Times New Roman" pitchFamily="18" charset="0"/>
              </a:defRPr>
            </a:lvl1pPr>
            <a:lvl2pPr>
              <a:defRPr/>
            </a:lvl2pPr>
            <a:lvl3pPr>
              <a:defRPr/>
            </a:lvl3pPr>
            <a:lvl4pPr>
              <a:defRPr/>
            </a:lvl4pPr>
            <a:lvl5pPr>
              <a:defRPr/>
            </a:lvl5pPr>
            <a:lvl6pPr>
              <a:defRPr/>
            </a:lvl6pPr>
            <a:lvl7pPr>
              <a:defRPr/>
            </a:lvl7pPr>
            <a:lvl8pPr>
              <a:defRPr/>
            </a:lvl8pPr>
            <a:lvl9pPr>
              <a:defRPr/>
            </a:lvl9pPr>
          </a:lstStyle>
          <a:p>
            <a:pPr marL="0" marR="0" lvl="0" indent="0" algn="just" defTabSz="914378"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itchFamily="18" charset="0"/>
                <a:ea typeface="+mj-ea"/>
                <a:cs typeface="Times New Roman" pitchFamily="18" charset="0"/>
                <a:sym typeface="Arial"/>
              </a:rPr>
              <a:t>Click to edit Master title style</a:t>
            </a:r>
          </a:p>
        </p:txBody>
      </p:sp>
      <p:sp>
        <p:nvSpPr>
          <p:cNvPr id="7" name="Content Placeholder 2"/>
          <p:cNvSpPr>
            <a:spLocks noGrp="1"/>
          </p:cNvSpPr>
          <p:nvPr>
            <p:ph idx="1"/>
          </p:nvPr>
        </p:nvSpPr>
        <p:spPr>
          <a:xfrm>
            <a:off x="457200" y="1200151"/>
            <a:ext cx="8229600" cy="3394472"/>
          </a:xfrm>
        </p:spPr>
        <p:txBody>
          <a:bodyPr>
            <a:normAutofit/>
          </a:bodyPr>
          <a:lstStyle>
            <a:lvl1pPr marL="342875" indent="-342875">
              <a:buFont typeface="Wingdings" pitchFamily="2" charset="2"/>
              <a:buChar char="q"/>
              <a:defRPr sz="2800">
                <a:latin typeface="Times New Roman" pitchFamily="18" charset="0"/>
                <a:cs typeface="Times New Roman" pitchFamily="18" charset="0"/>
              </a:defRPr>
            </a:lvl1pPr>
            <a:lvl2pPr marL="742895" indent="-285729">
              <a:buFont typeface="Wingdings" pitchFamily="2" charset="2"/>
              <a:buChar char="§"/>
              <a:defRPr sz="2800">
                <a:latin typeface="Times New Roman" pitchFamily="18" charset="0"/>
                <a:cs typeface="Times New Roman" pitchFamily="18" charset="0"/>
              </a:defRPr>
            </a:lvl2pPr>
            <a:lvl3pPr>
              <a:defRPr sz="2800">
                <a:latin typeface="Times New Roman" pitchFamily="18" charset="0"/>
                <a:cs typeface="Times New Roman" pitchFamily="18" charset="0"/>
              </a:defRPr>
            </a:lvl3pPr>
            <a:lvl4pPr>
              <a:defRPr sz="2800">
                <a:latin typeface="Times New Roman" pitchFamily="18" charset="0"/>
                <a:cs typeface="Times New Roman" pitchFamily="18" charset="0"/>
              </a:defRPr>
            </a:lvl4pPr>
            <a:lvl5pPr>
              <a:defRPr sz="2800">
                <a:latin typeface="Times New Roman" pitchFamily="18" charset="0"/>
                <a:cs typeface="Times New Roman" pitchFamily="18" charset="0"/>
              </a:defRPr>
            </a:lvl5pPr>
          </a:lstStyle>
          <a:p>
            <a:pPr lvl="0"/>
            <a:r>
              <a:rPr lang="en-US"/>
              <a:t>Click to edit Master text styles</a:t>
            </a:r>
          </a:p>
          <a:p>
            <a:pPr lvl="1"/>
            <a:endParaRPr lang="en-US"/>
          </a:p>
          <a:p>
            <a:pPr lvl="1"/>
            <a:endParaRPr lang="en-US"/>
          </a:p>
        </p:txBody>
      </p:sp>
    </p:spTree>
    <p:extLst>
      <p:ext uri="{BB962C8B-B14F-4D97-AF65-F5344CB8AC3E}">
        <p14:creationId xmlns:p14="http://schemas.microsoft.com/office/powerpoint/2010/main" val="11394509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33" latinLnBrk="0">
              <a:defRPr/>
            </a:pPr>
            <a:fld id="{E8AFF561-8F37-4748-9CC0-4F9C8532BF95}" type="datetime1">
              <a:rPr lang="en-SG" smtClean="0">
                <a:solidFill>
                  <a:prstClr val="black">
                    <a:tint val="75000"/>
                  </a:prstClr>
                </a:solidFill>
                <a:cs typeface="Arial"/>
                <a:sym typeface="Arial"/>
              </a:rPr>
              <a:pPr defTabSz="914333" latinLnBrk="0">
                <a:defRPr/>
              </a:pPr>
              <a:t>12/5/2025</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p:txBody>
          <a:bodyPr/>
          <a:lstStyle/>
          <a:p>
            <a:pPr defTabSz="914333" latinLnBrk="0">
              <a:defRPr/>
            </a:pPr>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p:txBody>
          <a:bodyPr/>
          <a:lstStyle/>
          <a:p>
            <a:pPr defTabSz="914333" latinLnBrk="0">
              <a:defRPr/>
            </a:pPr>
            <a:fld id="{D55A4B68-F031-4DDA-8691-5B633909A8F5}" type="slidenum">
              <a:rPr lang="en-US" smtClean="0">
                <a:solidFill>
                  <a:prstClr val="black">
                    <a:tint val="75000"/>
                  </a:prstClr>
                </a:solidFill>
                <a:cs typeface="Arial"/>
                <a:sym typeface="Arial"/>
              </a:rPr>
              <a:pPr defTabSz="914333" latinLnBrk="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2353269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4" y="1076328"/>
            <a:ext cx="3008313" cy="3518297"/>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33" latinLnBrk="0">
              <a:defRPr/>
            </a:pPr>
            <a:fld id="{43AED1BA-4980-4E96-B557-002832D8038E}" type="datetime1">
              <a:rPr lang="en-SG" smtClean="0">
                <a:solidFill>
                  <a:prstClr val="black">
                    <a:tint val="75000"/>
                  </a:prstClr>
                </a:solidFill>
                <a:cs typeface="Arial"/>
                <a:sym typeface="Arial"/>
              </a:rPr>
              <a:pPr defTabSz="914333" latinLnBrk="0">
                <a:defRPr/>
              </a:pPr>
              <a:t>12/5/2025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33" latinLnBrk="0">
              <a:defRPr/>
            </a:pPr>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33" latinLnBrk="0">
              <a:defRPr/>
            </a:pPr>
            <a:fld id="{D55A4B68-F031-4DDA-8691-5B633909A8F5}" type="slidenum">
              <a:rPr lang="en-US" smtClean="0">
                <a:solidFill>
                  <a:prstClr val="black">
                    <a:tint val="75000"/>
                  </a:prstClr>
                </a:solidFill>
                <a:cs typeface="Arial"/>
                <a:sym typeface="Arial"/>
              </a:rPr>
              <a:pPr defTabSz="914333" latinLnBrk="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0077080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endParaRPr lang="en-US"/>
          </a:p>
        </p:txBody>
      </p:sp>
      <p:sp>
        <p:nvSpPr>
          <p:cNvPr id="4" name="Text Placeholder 3"/>
          <p:cNvSpPr>
            <a:spLocks noGrp="1"/>
          </p:cNvSpPr>
          <p:nvPr>
            <p:ph type="body" sz="half" idx="2"/>
          </p:nvPr>
        </p:nvSpPr>
        <p:spPr>
          <a:xfrm>
            <a:off x="1792288" y="4025512"/>
            <a:ext cx="5486400" cy="603647"/>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33" latinLnBrk="0">
              <a:defRPr/>
            </a:pPr>
            <a:fld id="{F3D12CD0-EEB4-4DF9-8C32-01AAB489C673}" type="datetime1">
              <a:rPr lang="en-SG" smtClean="0">
                <a:solidFill>
                  <a:prstClr val="black">
                    <a:tint val="75000"/>
                  </a:prstClr>
                </a:solidFill>
                <a:cs typeface="Arial"/>
                <a:sym typeface="Arial"/>
              </a:rPr>
              <a:pPr defTabSz="914333" latinLnBrk="0">
                <a:defRPr/>
              </a:pPr>
              <a:t>12/5/2025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33" latinLnBrk="0">
              <a:defRPr/>
            </a:pPr>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33" latinLnBrk="0">
              <a:defRPr/>
            </a:pPr>
            <a:fld id="{D55A4B68-F031-4DDA-8691-5B633909A8F5}" type="slidenum">
              <a:rPr lang="en-US" smtClean="0">
                <a:solidFill>
                  <a:prstClr val="black">
                    <a:tint val="75000"/>
                  </a:prstClr>
                </a:solidFill>
                <a:cs typeface="Arial"/>
                <a:sym typeface="Arial"/>
              </a:rPr>
              <a:pPr defTabSz="914333" latinLnBrk="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0424966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33" latinLnBrk="0">
              <a:defRPr/>
            </a:pPr>
            <a:fld id="{DA05A9A0-8708-4C08-9187-669F49B79281}" type="datetime1">
              <a:rPr lang="en-SG" smtClean="0">
                <a:solidFill>
                  <a:prstClr val="black">
                    <a:tint val="75000"/>
                  </a:prstClr>
                </a:solidFill>
                <a:cs typeface="Arial"/>
                <a:sym typeface="Arial"/>
              </a:rPr>
              <a:pPr defTabSz="914333" latinLnBrk="0">
                <a:defRPr/>
              </a:pPr>
              <a:t>12/5/2025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33" latinLnBrk="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33" latinLnBrk="0">
              <a:defRPr/>
            </a:pPr>
            <a:fld id="{D55A4B68-F031-4DDA-8691-5B633909A8F5}" type="slidenum">
              <a:rPr lang="en-US" smtClean="0">
                <a:solidFill>
                  <a:prstClr val="black">
                    <a:tint val="75000"/>
                  </a:prstClr>
                </a:solidFill>
                <a:cs typeface="Arial"/>
                <a:sym typeface="Arial"/>
              </a:rPr>
              <a:pPr defTabSz="914333" latinLnBrk="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1030403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33" latinLnBrk="0">
              <a:defRPr/>
            </a:pPr>
            <a:fld id="{6425BBF6-484E-42AF-B95A-30BE6147E9EC}" type="datetime1">
              <a:rPr lang="en-SG" smtClean="0">
                <a:solidFill>
                  <a:prstClr val="black">
                    <a:tint val="75000"/>
                  </a:prstClr>
                </a:solidFill>
                <a:cs typeface="Arial"/>
                <a:sym typeface="Arial"/>
              </a:rPr>
              <a:pPr defTabSz="914333" latinLnBrk="0">
                <a:defRPr/>
              </a:pPr>
              <a:t>12/5/2025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33" latinLnBrk="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33" latinLnBrk="0">
              <a:defRPr/>
            </a:pPr>
            <a:fld id="{D55A4B68-F031-4DDA-8691-5B633909A8F5}" type="slidenum">
              <a:rPr lang="en-US" smtClean="0">
                <a:solidFill>
                  <a:prstClr val="black">
                    <a:tint val="75000"/>
                  </a:prstClr>
                </a:solidFill>
                <a:cs typeface="Arial"/>
                <a:sym typeface="Arial"/>
              </a:rPr>
              <a:pPr defTabSz="914333" latinLnBrk="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8294174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42"/>
        <p:cNvGrpSpPr/>
        <p:nvPr/>
      </p:nvGrpSpPr>
      <p:grpSpPr>
        <a:xfrm>
          <a:off x="0" y="0"/>
          <a:ext cx="0" cy="0"/>
          <a:chOff x="0" y="0"/>
          <a:chExt cx="0" cy="0"/>
        </a:xfrm>
      </p:grpSpPr>
      <p:sp>
        <p:nvSpPr>
          <p:cNvPr id="49" name="Google Shape;49;p6"/>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50" name="Google Shape;50;p6"/>
          <p:cNvSpPr txBox="1">
            <a:spLocks noGrp="1"/>
          </p:cNvSpPr>
          <p:nvPr>
            <p:ph type="body" idx="1"/>
          </p:nvPr>
        </p:nvSpPr>
        <p:spPr>
          <a:xfrm>
            <a:off x="1146025" y="1767275"/>
            <a:ext cx="3660300" cy="3158700"/>
          </a:xfrm>
          <a:prstGeom prst="rect">
            <a:avLst/>
          </a:prstGeom>
        </p:spPr>
        <p:txBody>
          <a:bodyPr spcFirstLastPara="1" wrap="square" lIns="91425" tIns="91425" rIns="91425" bIns="91425" anchor="t" anchorCtr="0">
            <a:noAutofit/>
          </a:bodyPr>
          <a:lstStyle>
            <a:lvl1pPr marL="457189" lvl="0" indent="-355591">
              <a:spcBef>
                <a:spcPts val="600"/>
              </a:spcBef>
              <a:spcAft>
                <a:spcPts val="0"/>
              </a:spcAft>
              <a:buSzPts val="2000"/>
              <a:buChar char="▪"/>
              <a:defRPr sz="2000"/>
            </a:lvl1pPr>
            <a:lvl2pPr marL="914378" lvl="1" indent="-355591">
              <a:spcBef>
                <a:spcPts val="0"/>
              </a:spcBef>
              <a:spcAft>
                <a:spcPts val="0"/>
              </a:spcAft>
              <a:buSzPts val="2000"/>
              <a:buChar char="▫"/>
              <a:defRPr sz="2000"/>
            </a:lvl2pPr>
            <a:lvl3pPr marL="1371566" lvl="2" indent="-355591">
              <a:spcBef>
                <a:spcPts val="0"/>
              </a:spcBef>
              <a:spcAft>
                <a:spcPts val="0"/>
              </a:spcAft>
              <a:buSzPts val="2000"/>
              <a:buChar char="■"/>
              <a:defRPr sz="2000"/>
            </a:lvl3pPr>
            <a:lvl4pPr marL="1828754" lvl="3" indent="-355591">
              <a:spcBef>
                <a:spcPts val="0"/>
              </a:spcBef>
              <a:spcAft>
                <a:spcPts val="0"/>
              </a:spcAft>
              <a:buSzPts val="2000"/>
              <a:buChar char="●"/>
              <a:defRPr sz="2000"/>
            </a:lvl4pPr>
            <a:lvl5pPr marL="2285943" lvl="4" indent="-355591">
              <a:spcBef>
                <a:spcPts val="0"/>
              </a:spcBef>
              <a:spcAft>
                <a:spcPts val="0"/>
              </a:spcAft>
              <a:buSzPts val="2000"/>
              <a:buChar char="○"/>
              <a:defRPr sz="2000"/>
            </a:lvl5pPr>
            <a:lvl6pPr marL="2743132" lvl="5" indent="-355591">
              <a:spcBef>
                <a:spcPts val="0"/>
              </a:spcBef>
              <a:spcAft>
                <a:spcPts val="0"/>
              </a:spcAft>
              <a:buSzPts val="2000"/>
              <a:buChar char="■"/>
              <a:defRPr sz="2000"/>
            </a:lvl6pPr>
            <a:lvl7pPr marL="3200320" lvl="6" indent="-355591">
              <a:spcBef>
                <a:spcPts val="0"/>
              </a:spcBef>
              <a:spcAft>
                <a:spcPts val="0"/>
              </a:spcAft>
              <a:buSzPts val="2000"/>
              <a:buChar char="●"/>
              <a:defRPr sz="2000"/>
            </a:lvl7pPr>
            <a:lvl8pPr marL="3657509" lvl="7" indent="-355591">
              <a:spcBef>
                <a:spcPts val="0"/>
              </a:spcBef>
              <a:spcAft>
                <a:spcPts val="0"/>
              </a:spcAft>
              <a:buSzPts val="2000"/>
              <a:buChar char="○"/>
              <a:defRPr sz="2000"/>
            </a:lvl8pPr>
            <a:lvl9pPr marL="4114697" lvl="8" indent="-355591">
              <a:spcBef>
                <a:spcPts val="0"/>
              </a:spcBef>
              <a:spcAft>
                <a:spcPts val="0"/>
              </a:spcAft>
              <a:buSzPts val="2000"/>
              <a:buChar char="■"/>
              <a:defRPr sz="2000"/>
            </a:lvl9pPr>
          </a:lstStyle>
          <a:p>
            <a:endParaRPr/>
          </a:p>
        </p:txBody>
      </p:sp>
      <p:sp>
        <p:nvSpPr>
          <p:cNvPr id="51" name="Google Shape;51;p6"/>
          <p:cNvSpPr txBox="1">
            <a:spLocks noGrp="1"/>
          </p:cNvSpPr>
          <p:nvPr>
            <p:ph type="body" idx="2"/>
          </p:nvPr>
        </p:nvSpPr>
        <p:spPr>
          <a:xfrm>
            <a:off x="5026623" y="1767275"/>
            <a:ext cx="3660300" cy="3158700"/>
          </a:xfrm>
          <a:prstGeom prst="rect">
            <a:avLst/>
          </a:prstGeom>
        </p:spPr>
        <p:txBody>
          <a:bodyPr spcFirstLastPara="1" wrap="square" lIns="91425" tIns="91425" rIns="91425" bIns="91425" anchor="t" anchorCtr="0">
            <a:noAutofit/>
          </a:bodyPr>
          <a:lstStyle>
            <a:lvl1pPr marL="457189" lvl="0" indent="-355591">
              <a:spcBef>
                <a:spcPts val="600"/>
              </a:spcBef>
              <a:spcAft>
                <a:spcPts val="0"/>
              </a:spcAft>
              <a:buSzPts val="2000"/>
              <a:buChar char="▪"/>
              <a:defRPr sz="2000"/>
            </a:lvl1pPr>
            <a:lvl2pPr marL="914378" lvl="1" indent="-355591">
              <a:spcBef>
                <a:spcPts val="0"/>
              </a:spcBef>
              <a:spcAft>
                <a:spcPts val="0"/>
              </a:spcAft>
              <a:buSzPts val="2000"/>
              <a:buChar char="▫"/>
              <a:defRPr sz="2000"/>
            </a:lvl2pPr>
            <a:lvl3pPr marL="1371566" lvl="2" indent="-355591">
              <a:spcBef>
                <a:spcPts val="0"/>
              </a:spcBef>
              <a:spcAft>
                <a:spcPts val="0"/>
              </a:spcAft>
              <a:buSzPts val="2000"/>
              <a:buChar char="■"/>
              <a:defRPr sz="2000"/>
            </a:lvl3pPr>
            <a:lvl4pPr marL="1828754" lvl="3" indent="-355591">
              <a:spcBef>
                <a:spcPts val="0"/>
              </a:spcBef>
              <a:spcAft>
                <a:spcPts val="0"/>
              </a:spcAft>
              <a:buSzPts val="2000"/>
              <a:buChar char="●"/>
              <a:defRPr sz="2000"/>
            </a:lvl4pPr>
            <a:lvl5pPr marL="2285943" lvl="4" indent="-355591">
              <a:spcBef>
                <a:spcPts val="0"/>
              </a:spcBef>
              <a:spcAft>
                <a:spcPts val="0"/>
              </a:spcAft>
              <a:buSzPts val="2000"/>
              <a:buChar char="○"/>
              <a:defRPr sz="2000"/>
            </a:lvl5pPr>
            <a:lvl6pPr marL="2743132" lvl="5" indent="-355591">
              <a:spcBef>
                <a:spcPts val="0"/>
              </a:spcBef>
              <a:spcAft>
                <a:spcPts val="0"/>
              </a:spcAft>
              <a:buSzPts val="2000"/>
              <a:buChar char="■"/>
              <a:defRPr sz="2000"/>
            </a:lvl6pPr>
            <a:lvl7pPr marL="3200320" lvl="6" indent="-355591">
              <a:spcBef>
                <a:spcPts val="0"/>
              </a:spcBef>
              <a:spcAft>
                <a:spcPts val="0"/>
              </a:spcAft>
              <a:buSzPts val="2000"/>
              <a:buChar char="●"/>
              <a:defRPr sz="2000"/>
            </a:lvl7pPr>
            <a:lvl8pPr marL="3657509" lvl="7" indent="-355591">
              <a:spcBef>
                <a:spcPts val="0"/>
              </a:spcBef>
              <a:spcAft>
                <a:spcPts val="0"/>
              </a:spcAft>
              <a:buSzPts val="2000"/>
              <a:buChar char="○"/>
              <a:defRPr sz="2000"/>
            </a:lvl8pPr>
            <a:lvl9pPr marL="4114697" lvl="8" indent="-355591">
              <a:spcBef>
                <a:spcPts val="0"/>
              </a:spcBef>
              <a:spcAft>
                <a:spcPts val="0"/>
              </a:spcAft>
              <a:buSzPts val="2000"/>
              <a:buChar char="■"/>
              <a:defRPr sz="2000"/>
            </a:lvl9pPr>
          </a:lstStyle>
          <a:p>
            <a:endParaRPr/>
          </a:p>
        </p:txBody>
      </p:sp>
      <p:sp>
        <p:nvSpPr>
          <p:cNvPr id="52" name="Google Shape;52;p6"/>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defTabSz="914378" latinLnBrk="0">
              <a:buClr>
                <a:srgbClr val="000000"/>
              </a:buClr>
              <a:defRPr/>
            </a:pPr>
            <a:fld id="{00000000-1234-1234-1234-123412341234}" type="slidenum">
              <a:rPr lang="en" kern="0" smtClean="0"/>
              <a:pPr defTabSz="914378" latinLnBrk="0">
                <a:buClr>
                  <a:srgbClr val="000000"/>
                </a:buClr>
                <a:defRPr/>
              </a:pPr>
              <a:t>‹#›</a:t>
            </a:fld>
            <a:endParaRPr lang="en" kern="0"/>
          </a:p>
        </p:txBody>
      </p:sp>
    </p:spTree>
    <p:extLst>
      <p:ext uri="{BB962C8B-B14F-4D97-AF65-F5344CB8AC3E}">
        <p14:creationId xmlns:p14="http://schemas.microsoft.com/office/powerpoint/2010/main" val="6297212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51435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pPr defTabSz="914310">
              <a:defRPr/>
            </a:pPr>
            <a:fld id="{B5B0CCB6-9A1F-4F20-B883-2DEB5233AA7A}" type="datetimeFigureOut">
              <a:rPr lang="en-US" smtClean="0">
                <a:solidFill>
                  <a:srgbClr val="ECE9C6"/>
                </a:solidFill>
              </a:rPr>
              <a:pPr defTabSz="914310">
                <a:defRPr/>
              </a:pPr>
              <a:t>5/12/2025</a:t>
            </a:fld>
            <a:endParaRPr lang="en-US">
              <a:solidFill>
                <a:srgbClr val="ECE9C6"/>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pPr defTabSz="914310">
              <a:defRPr/>
            </a:pPr>
            <a:endParaRPr lang="en-US">
              <a:solidFill>
                <a:srgbClr val="ECE9C6"/>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pPr defTabSz="914310">
              <a:defRPr/>
            </a:pPr>
            <a:fld id="{48980D16-37B9-4FCA-A5AE-A0B5013DF60C}" type="slidenum">
              <a:rPr lang="en-US" smtClean="0">
                <a:solidFill>
                  <a:srgbClr val="ECE9C6"/>
                </a:solidFill>
              </a:rPr>
              <a:pPr defTabSz="914310">
                <a:defRPr/>
              </a:pPr>
              <a:t>‹#›</a:t>
            </a:fld>
            <a:endParaRPr lang="en-US">
              <a:solidFill>
                <a:srgbClr val="ECE9C6"/>
              </a:solidFill>
            </a:endParaRPr>
          </a:p>
        </p:txBody>
      </p:sp>
      <p:grpSp>
        <p:nvGrpSpPr>
          <p:cNvPr id="8" name="Group 7"/>
          <p:cNvGrpSpPr/>
          <p:nvPr/>
        </p:nvGrpSpPr>
        <p:grpSpPr>
          <a:xfrm>
            <a:off x="1194102" y="2165647"/>
            <a:ext cx="6779110" cy="723275"/>
            <a:chOff x="1172584" y="1381459"/>
            <a:chExt cx="6779110" cy="964366"/>
          </a:xfrm>
          <a:effectLst>
            <a:outerShdw blurRad="38100" dist="12700" dir="16200000" rotWithShape="0">
              <a:prstClr val="black">
                <a:alpha val="30000"/>
              </a:prstClr>
            </a:outerShdw>
          </a:effectLst>
        </p:grpSpPr>
        <p:sp>
          <p:nvSpPr>
            <p:cNvPr id="9" name="TextBox 8"/>
            <p:cNvSpPr txBox="1"/>
            <p:nvPr/>
          </p:nvSpPr>
          <p:spPr>
            <a:xfrm>
              <a:off x="4147073" y="1381459"/>
              <a:ext cx="710451" cy="964366"/>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4100" b="0" i="0" u="none" strike="noStrike" kern="1200" cap="none" spc="0" normalizeH="0" baseline="0" noProof="0" dirty="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uLnTx/>
                  <a:uFillTx/>
                  <a:latin typeface="Wingdings" pitchFamily="2" charset="2"/>
                  <a:ea typeface="+mn-ea"/>
                  <a:cs typeface="+mn-cs"/>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040807"/>
            <a:ext cx="6777318" cy="1298987"/>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371600" y="2825897"/>
            <a:ext cx="6400800" cy="131445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7357408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10">
              <a:defRPr/>
            </a:pPr>
            <a:fld id="{B5B0CCB6-9A1F-4F20-B883-2DEB5233AA7A}" type="datetimeFigureOut">
              <a:rPr lang="en-US" smtClean="0">
                <a:solidFill>
                  <a:srgbClr val="ECE9C6"/>
                </a:solidFill>
              </a:rPr>
              <a:pPr defTabSz="914310">
                <a:defRPr/>
              </a:pPr>
              <a:t>5/12/2025</a:t>
            </a:fld>
            <a:endParaRPr lang="en-US">
              <a:solidFill>
                <a:srgbClr val="ECE9C6"/>
              </a:solidFill>
            </a:endParaRPr>
          </a:p>
        </p:txBody>
      </p:sp>
      <p:sp>
        <p:nvSpPr>
          <p:cNvPr id="5" name="Footer Placeholder 4"/>
          <p:cNvSpPr>
            <a:spLocks noGrp="1"/>
          </p:cNvSpPr>
          <p:nvPr>
            <p:ph type="ftr" sz="quarter" idx="11"/>
          </p:nvPr>
        </p:nvSpPr>
        <p:spPr/>
        <p:txBody>
          <a:bodyPr/>
          <a:lstStyle/>
          <a:p>
            <a:pPr defTabSz="914310">
              <a:defRPr/>
            </a:pPr>
            <a:endParaRPr lang="en-US">
              <a:solidFill>
                <a:srgbClr val="ECE9C6"/>
              </a:solidFill>
            </a:endParaRPr>
          </a:p>
        </p:txBody>
      </p:sp>
      <p:sp>
        <p:nvSpPr>
          <p:cNvPr id="6" name="Slide Number Placeholder 5"/>
          <p:cNvSpPr>
            <a:spLocks noGrp="1"/>
          </p:cNvSpPr>
          <p:nvPr>
            <p:ph type="sldNum" sz="quarter" idx="12"/>
          </p:nvPr>
        </p:nvSpPr>
        <p:spPr/>
        <p:txBody>
          <a:bodyPr/>
          <a:lstStyle/>
          <a:p>
            <a:pPr defTabSz="914310">
              <a:defRPr/>
            </a:pPr>
            <a:fld id="{48980D16-37B9-4FCA-A5AE-A0B5013DF60C}" type="slidenum">
              <a:rPr lang="en-US" smtClean="0">
                <a:solidFill>
                  <a:srgbClr val="ECE9C6"/>
                </a:solidFill>
              </a:rPr>
              <a:pPr defTabSz="914310">
                <a:defRPr/>
              </a:pPr>
              <a:t>‹#›</a:t>
            </a:fld>
            <a:endParaRPr lang="en-US">
              <a:solidFill>
                <a:srgbClr val="ECE9C6"/>
              </a:solidFill>
            </a:endParaRPr>
          </a:p>
        </p:txBody>
      </p:sp>
      <p:sp>
        <p:nvSpPr>
          <p:cNvPr id="11" name="Title 10"/>
          <p:cNvSpPr>
            <a:spLocks noGrp="1"/>
          </p:cNvSpPr>
          <p:nvPr>
            <p:ph type="title"/>
          </p:nvPr>
        </p:nvSpPr>
        <p:spPr/>
        <p:txBody>
          <a:bodyPr/>
          <a:lstStyle/>
          <a:p>
            <a:r>
              <a:rPr lang="en-US"/>
              <a:t>Click to edit Master title style</a:t>
            </a:r>
          </a:p>
        </p:txBody>
      </p:sp>
      <p:grpSp>
        <p:nvGrpSpPr>
          <p:cNvPr id="12" name="Group 11"/>
          <p:cNvGrpSpPr/>
          <p:nvPr/>
        </p:nvGrpSpPr>
        <p:grpSpPr>
          <a:xfrm>
            <a:off x="1172586" y="1044163"/>
            <a:ext cx="6779110" cy="723275"/>
            <a:chOff x="1172584" y="1381459"/>
            <a:chExt cx="6779110" cy="964366"/>
          </a:xfrm>
        </p:grpSpPr>
        <p:sp>
          <p:nvSpPr>
            <p:cNvPr id="13" name="TextBox 12"/>
            <p:cNvSpPr txBox="1"/>
            <p:nvPr/>
          </p:nvSpPr>
          <p:spPr>
            <a:xfrm>
              <a:off x="4147073" y="1381459"/>
              <a:ext cx="710451" cy="964366"/>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4100" b="0" i="0" u="none" strike="noStrike" kern="1200" cap="none" spc="0" normalizeH="0" baseline="0" noProof="0" dirty="0">
                  <a:ln>
                    <a:noFill/>
                  </a:ln>
                  <a:solidFill>
                    <a:srgbClr val="ECE9C6">
                      <a:lumMod val="60000"/>
                      <a:lumOff val="40000"/>
                    </a:srgbClr>
                  </a:solidFill>
                  <a:effectLst/>
                  <a:uLnTx/>
                  <a:uFillTx/>
                  <a:latin typeface="Wingdings" pitchFamily="2" charset="2"/>
                  <a:ea typeface="+mn-ea"/>
                  <a:cs typeface="+mn-cs"/>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74061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9608501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5143500"/>
          </a:xfrm>
          <a:prstGeom prst="rect">
            <a:avLst/>
          </a:prstGeom>
        </p:spPr>
      </p:pic>
      <p:grpSp>
        <p:nvGrpSpPr>
          <p:cNvPr id="7" name="Group 7"/>
          <p:cNvGrpSpPr/>
          <p:nvPr/>
        </p:nvGrpSpPr>
        <p:grpSpPr>
          <a:xfrm>
            <a:off x="1172586" y="2165685"/>
            <a:ext cx="6779110" cy="723275"/>
            <a:chOff x="1172584" y="1381459"/>
            <a:chExt cx="6779110" cy="964366"/>
          </a:xfrm>
        </p:grpSpPr>
        <p:sp>
          <p:nvSpPr>
            <p:cNvPr id="9" name="TextBox 8"/>
            <p:cNvSpPr txBox="1"/>
            <p:nvPr/>
          </p:nvSpPr>
          <p:spPr>
            <a:xfrm>
              <a:off x="4147073" y="1381459"/>
              <a:ext cx="710451" cy="964366"/>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4100" b="0" i="0" u="none" strike="noStrike" kern="1200" cap="none" spc="0" normalizeH="0" baseline="0" noProof="0" dirty="0">
                  <a:ln>
                    <a:noFill/>
                  </a:ln>
                  <a:solidFill>
                    <a:srgbClr val="ECE9C6">
                      <a:lumMod val="60000"/>
                      <a:lumOff val="40000"/>
                    </a:srgbClr>
                  </a:solidFill>
                  <a:effectLst/>
                  <a:uLnTx/>
                  <a:uFillTx/>
                  <a:latin typeface="Wingdings" pitchFamily="2" charset="2"/>
                  <a:ea typeface="+mn-ea"/>
                  <a:cs typeface="+mn-cs"/>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4" y="903644"/>
            <a:ext cx="7754713" cy="1433037"/>
          </a:xfrm>
        </p:spPr>
        <p:txBody>
          <a:bodyPr anchor="b"/>
          <a:lstStyle>
            <a:lvl1pPr algn="ctr">
              <a:defRPr sz="4100" b="0" cap="none"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699248" y="2825491"/>
            <a:ext cx="7734747" cy="1125140"/>
          </a:xfrm>
        </p:spPr>
        <p:txBody>
          <a:bodyPr anchor="t"/>
          <a:lstStyle>
            <a:lvl1pPr marL="0" indent="0" algn="ctr">
              <a:buNone/>
              <a:defRPr sz="1500">
                <a:solidFill>
                  <a:schemeClr val="tx2"/>
                </a:solidFill>
              </a:defRPr>
            </a:lvl1pPr>
            <a:lvl2pPr marL="342892" indent="0">
              <a:buNone/>
              <a:defRPr sz="1400">
                <a:solidFill>
                  <a:schemeClr val="tx1">
                    <a:tint val="75000"/>
                  </a:schemeClr>
                </a:solidFill>
              </a:defRPr>
            </a:lvl2pPr>
            <a:lvl3pPr marL="685783" indent="0">
              <a:buNone/>
              <a:defRPr sz="1200">
                <a:solidFill>
                  <a:schemeClr val="tx1">
                    <a:tint val="75000"/>
                  </a:schemeClr>
                </a:solidFill>
              </a:defRPr>
            </a:lvl3pPr>
            <a:lvl4pPr marL="1028675" indent="0">
              <a:buNone/>
              <a:defRPr sz="1100">
                <a:solidFill>
                  <a:schemeClr val="tx1">
                    <a:tint val="75000"/>
                  </a:schemeClr>
                </a:solidFill>
              </a:defRPr>
            </a:lvl4pPr>
            <a:lvl5pPr marL="1371566" indent="0">
              <a:buNone/>
              <a:defRPr sz="1100">
                <a:solidFill>
                  <a:schemeClr val="tx1">
                    <a:tint val="75000"/>
                  </a:schemeClr>
                </a:solidFill>
              </a:defRPr>
            </a:lvl5pPr>
            <a:lvl6pPr marL="1714457" indent="0">
              <a:buNone/>
              <a:defRPr sz="1100">
                <a:solidFill>
                  <a:schemeClr val="tx1">
                    <a:tint val="75000"/>
                  </a:schemeClr>
                </a:solidFill>
              </a:defRPr>
            </a:lvl6pPr>
            <a:lvl7pPr marL="2057348" indent="0">
              <a:buNone/>
              <a:defRPr sz="1100">
                <a:solidFill>
                  <a:schemeClr val="tx1">
                    <a:tint val="75000"/>
                  </a:schemeClr>
                </a:solidFill>
              </a:defRPr>
            </a:lvl7pPr>
            <a:lvl8pPr marL="2400240" indent="0">
              <a:buNone/>
              <a:defRPr sz="1100">
                <a:solidFill>
                  <a:schemeClr val="tx1">
                    <a:tint val="75000"/>
                  </a:schemeClr>
                </a:solidFill>
              </a:defRPr>
            </a:lvl8pPr>
            <a:lvl9pPr marL="2743132"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310">
              <a:defRPr/>
            </a:pPr>
            <a:fld id="{B5B0CCB6-9A1F-4F20-B883-2DEB5233AA7A}" type="datetimeFigureOut">
              <a:rPr lang="en-US" smtClean="0">
                <a:solidFill>
                  <a:srgbClr val="ECE9C6"/>
                </a:solidFill>
              </a:rPr>
              <a:pPr defTabSz="914310">
                <a:defRPr/>
              </a:pPr>
              <a:t>5/12/2025</a:t>
            </a:fld>
            <a:endParaRPr lang="en-US">
              <a:solidFill>
                <a:srgbClr val="ECE9C6"/>
              </a:solidFill>
            </a:endParaRPr>
          </a:p>
        </p:txBody>
      </p:sp>
      <p:sp>
        <p:nvSpPr>
          <p:cNvPr id="5" name="Footer Placeholder 4"/>
          <p:cNvSpPr>
            <a:spLocks noGrp="1"/>
          </p:cNvSpPr>
          <p:nvPr>
            <p:ph type="ftr" sz="quarter" idx="11"/>
          </p:nvPr>
        </p:nvSpPr>
        <p:spPr/>
        <p:txBody>
          <a:bodyPr/>
          <a:lstStyle/>
          <a:p>
            <a:pPr defTabSz="914310">
              <a:defRPr/>
            </a:pPr>
            <a:endParaRPr lang="en-US">
              <a:solidFill>
                <a:srgbClr val="ECE9C6"/>
              </a:solidFill>
            </a:endParaRPr>
          </a:p>
        </p:txBody>
      </p:sp>
      <p:sp>
        <p:nvSpPr>
          <p:cNvPr id="6" name="Slide Number Placeholder 5"/>
          <p:cNvSpPr>
            <a:spLocks noGrp="1"/>
          </p:cNvSpPr>
          <p:nvPr>
            <p:ph type="sldNum" sz="quarter" idx="12"/>
          </p:nvPr>
        </p:nvSpPr>
        <p:spPr/>
        <p:txBody>
          <a:bodyPr/>
          <a:lstStyle/>
          <a:p>
            <a:pPr defTabSz="914310">
              <a:defRPr/>
            </a:pPr>
            <a:fld id="{48980D16-37B9-4FCA-A5AE-A0B5013DF60C}" type="slidenum">
              <a:rPr lang="en-US" smtClean="0">
                <a:solidFill>
                  <a:srgbClr val="ECE9C6"/>
                </a:solidFill>
              </a:rPr>
              <a:pPr defTabSz="914310">
                <a:defRPr/>
              </a:pPr>
              <a:t>‹#›</a:t>
            </a:fld>
            <a:endParaRPr lang="en-US">
              <a:solidFill>
                <a:srgbClr val="ECE9C6"/>
              </a:solidFill>
            </a:endParaRPr>
          </a:p>
        </p:txBody>
      </p:sp>
    </p:spTree>
    <p:extLst>
      <p:ext uri="{BB962C8B-B14F-4D97-AF65-F5344CB8AC3E}">
        <p14:creationId xmlns:p14="http://schemas.microsoft.com/office/powerpoint/2010/main" val="30616010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defTabSz="914310">
              <a:defRPr/>
            </a:pPr>
            <a:fld id="{B5B0CCB6-9A1F-4F20-B883-2DEB5233AA7A}" type="datetimeFigureOut">
              <a:rPr lang="en-US" smtClean="0">
                <a:solidFill>
                  <a:srgbClr val="ECE9C6"/>
                </a:solidFill>
              </a:rPr>
              <a:pPr defTabSz="914310">
                <a:defRPr/>
              </a:pPr>
              <a:t>5/12/2025</a:t>
            </a:fld>
            <a:endParaRPr lang="en-US">
              <a:solidFill>
                <a:srgbClr val="ECE9C6"/>
              </a:solidFill>
            </a:endParaRPr>
          </a:p>
        </p:txBody>
      </p:sp>
      <p:sp>
        <p:nvSpPr>
          <p:cNvPr id="6" name="Footer Placeholder 5"/>
          <p:cNvSpPr>
            <a:spLocks noGrp="1"/>
          </p:cNvSpPr>
          <p:nvPr>
            <p:ph type="ftr" sz="quarter" idx="11"/>
          </p:nvPr>
        </p:nvSpPr>
        <p:spPr/>
        <p:txBody>
          <a:bodyPr/>
          <a:lstStyle/>
          <a:p>
            <a:pPr defTabSz="914310">
              <a:defRPr/>
            </a:pPr>
            <a:endParaRPr lang="en-US">
              <a:solidFill>
                <a:srgbClr val="ECE9C6"/>
              </a:solidFill>
            </a:endParaRPr>
          </a:p>
        </p:txBody>
      </p:sp>
      <p:sp>
        <p:nvSpPr>
          <p:cNvPr id="7" name="Slide Number Placeholder 6"/>
          <p:cNvSpPr>
            <a:spLocks noGrp="1"/>
          </p:cNvSpPr>
          <p:nvPr>
            <p:ph type="sldNum" sz="quarter" idx="12"/>
          </p:nvPr>
        </p:nvSpPr>
        <p:spPr/>
        <p:txBody>
          <a:bodyPr/>
          <a:lstStyle/>
          <a:p>
            <a:pPr defTabSz="914310">
              <a:defRPr/>
            </a:pPr>
            <a:fld id="{48980D16-37B9-4FCA-A5AE-A0B5013DF60C}" type="slidenum">
              <a:rPr lang="en-US" smtClean="0">
                <a:solidFill>
                  <a:srgbClr val="ECE9C6"/>
                </a:solidFill>
              </a:rPr>
              <a:pPr defTabSz="914310">
                <a:defRPr/>
              </a:pPr>
              <a:t>‹#›</a:t>
            </a:fld>
            <a:endParaRPr lang="en-US">
              <a:solidFill>
                <a:srgbClr val="ECE9C6"/>
              </a:solidFill>
            </a:endParaRPr>
          </a:p>
        </p:txBody>
      </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grpSp>
        <p:nvGrpSpPr>
          <p:cNvPr id="13" name="Group 12"/>
          <p:cNvGrpSpPr/>
          <p:nvPr/>
        </p:nvGrpSpPr>
        <p:grpSpPr>
          <a:xfrm>
            <a:off x="1172586" y="1044163"/>
            <a:ext cx="6779110" cy="723275"/>
            <a:chOff x="1172584" y="1381459"/>
            <a:chExt cx="6779110" cy="964366"/>
          </a:xfrm>
        </p:grpSpPr>
        <p:sp>
          <p:nvSpPr>
            <p:cNvPr id="14" name="TextBox 13"/>
            <p:cNvSpPr txBox="1"/>
            <p:nvPr/>
          </p:nvSpPr>
          <p:spPr>
            <a:xfrm>
              <a:off x="4147073" y="1381459"/>
              <a:ext cx="710451" cy="964366"/>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4100" b="0" i="0" u="none" strike="noStrike" kern="1200" cap="none" spc="0" normalizeH="0" baseline="0" noProof="0" dirty="0">
                  <a:ln>
                    <a:noFill/>
                  </a:ln>
                  <a:solidFill>
                    <a:srgbClr val="ECE9C6">
                      <a:lumMod val="60000"/>
                      <a:lumOff val="40000"/>
                    </a:srgbClr>
                  </a:solidFill>
                  <a:effectLst/>
                  <a:uLnTx/>
                  <a:uFillTx/>
                  <a:latin typeface="Wingdings" pitchFamily="2" charset="2"/>
                  <a:ea typeface="+mn-ea"/>
                  <a:cs typeface="+mn-cs"/>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1680210"/>
            <a:ext cx="3803904" cy="29077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4645151" y="1680210"/>
            <a:ext cx="3803904" cy="29077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03647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51560" y="1680210"/>
            <a:ext cx="3442446" cy="493776"/>
          </a:xfrm>
        </p:spPr>
        <p:txBody>
          <a:bodyPr anchor="b"/>
          <a:lstStyle>
            <a:lvl1pPr marL="0" indent="0" algn="ctr">
              <a:buNone/>
              <a:defRPr sz="1800" b="0">
                <a:solidFill>
                  <a:schemeClr val="tx2"/>
                </a:solidFill>
              </a:defRPr>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88488" y="2210696"/>
            <a:ext cx="3803904" cy="237972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02306" y="1680210"/>
            <a:ext cx="3447288" cy="493776"/>
          </a:xfrm>
        </p:spPr>
        <p:txBody>
          <a:bodyPr anchor="b"/>
          <a:lstStyle>
            <a:lvl1pPr marL="0" indent="0" algn="ctr">
              <a:buNone/>
              <a:defRPr sz="1800" b="0">
                <a:solidFill>
                  <a:schemeClr val="tx2"/>
                </a:solidFill>
              </a:defRPr>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208276"/>
            <a:ext cx="3799728" cy="237972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4310">
              <a:defRPr/>
            </a:pPr>
            <a:fld id="{B5B0CCB6-9A1F-4F20-B883-2DEB5233AA7A}" type="datetimeFigureOut">
              <a:rPr lang="en-US" smtClean="0">
                <a:solidFill>
                  <a:srgbClr val="ECE9C6"/>
                </a:solidFill>
              </a:rPr>
              <a:pPr defTabSz="914310">
                <a:defRPr/>
              </a:pPr>
              <a:t>5/12/2025</a:t>
            </a:fld>
            <a:endParaRPr lang="en-US">
              <a:solidFill>
                <a:srgbClr val="ECE9C6"/>
              </a:solidFill>
            </a:endParaRPr>
          </a:p>
        </p:txBody>
      </p:sp>
      <p:sp>
        <p:nvSpPr>
          <p:cNvPr id="8" name="Footer Placeholder 7"/>
          <p:cNvSpPr>
            <a:spLocks noGrp="1"/>
          </p:cNvSpPr>
          <p:nvPr>
            <p:ph type="ftr" sz="quarter" idx="11"/>
          </p:nvPr>
        </p:nvSpPr>
        <p:spPr/>
        <p:txBody>
          <a:bodyPr/>
          <a:lstStyle/>
          <a:p>
            <a:pPr defTabSz="914310">
              <a:defRPr/>
            </a:pPr>
            <a:endParaRPr lang="en-US">
              <a:solidFill>
                <a:srgbClr val="ECE9C6"/>
              </a:solidFill>
            </a:endParaRPr>
          </a:p>
        </p:txBody>
      </p:sp>
      <p:sp>
        <p:nvSpPr>
          <p:cNvPr id="9" name="Slide Number Placeholder 8"/>
          <p:cNvSpPr>
            <a:spLocks noGrp="1"/>
          </p:cNvSpPr>
          <p:nvPr>
            <p:ph type="sldNum" sz="quarter" idx="12"/>
          </p:nvPr>
        </p:nvSpPr>
        <p:spPr/>
        <p:txBody>
          <a:bodyPr/>
          <a:lstStyle/>
          <a:p>
            <a:pPr defTabSz="914310">
              <a:defRPr/>
            </a:pPr>
            <a:fld id="{48980D16-37B9-4FCA-A5AE-A0B5013DF60C}" type="slidenum">
              <a:rPr lang="en-US" smtClean="0">
                <a:solidFill>
                  <a:srgbClr val="ECE9C6"/>
                </a:solidFill>
              </a:rPr>
              <a:pPr defTabSz="914310">
                <a:defRPr/>
              </a:pPr>
              <a:t>‹#›</a:t>
            </a:fld>
            <a:endParaRPr lang="en-US">
              <a:solidFill>
                <a:srgbClr val="ECE9C6"/>
              </a:solidFill>
            </a:endParaRPr>
          </a:p>
        </p:txBody>
      </p:sp>
      <p:grpSp>
        <p:nvGrpSpPr>
          <p:cNvPr id="14" name="Group 13"/>
          <p:cNvGrpSpPr/>
          <p:nvPr/>
        </p:nvGrpSpPr>
        <p:grpSpPr>
          <a:xfrm>
            <a:off x="1172586" y="1044163"/>
            <a:ext cx="6779110" cy="723275"/>
            <a:chOff x="1172584" y="1381459"/>
            <a:chExt cx="6779110" cy="964366"/>
          </a:xfrm>
        </p:grpSpPr>
        <p:sp>
          <p:nvSpPr>
            <p:cNvPr id="16" name="TextBox 15"/>
            <p:cNvSpPr txBox="1"/>
            <p:nvPr/>
          </p:nvSpPr>
          <p:spPr>
            <a:xfrm>
              <a:off x="4147073" y="1381459"/>
              <a:ext cx="710451" cy="964366"/>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4100" b="0" i="0" u="none" strike="noStrike" kern="1200" cap="none" spc="0" normalizeH="0" baseline="0" noProof="0" dirty="0">
                  <a:ln>
                    <a:noFill/>
                  </a:ln>
                  <a:solidFill>
                    <a:srgbClr val="ECE9C6">
                      <a:lumMod val="60000"/>
                      <a:lumOff val="40000"/>
                    </a:srgbClr>
                  </a:solidFill>
                  <a:effectLst/>
                  <a:uLnTx/>
                  <a:uFillTx/>
                  <a:latin typeface="Wingdings" pitchFamily="2" charset="2"/>
                  <a:ea typeface="+mn-ea"/>
                  <a:cs typeface="+mn-cs"/>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726167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4310">
              <a:defRPr/>
            </a:pPr>
            <a:fld id="{B5B0CCB6-9A1F-4F20-B883-2DEB5233AA7A}" type="datetimeFigureOut">
              <a:rPr lang="en-US" smtClean="0">
                <a:solidFill>
                  <a:srgbClr val="ECE9C6"/>
                </a:solidFill>
              </a:rPr>
              <a:pPr defTabSz="914310">
                <a:defRPr/>
              </a:pPr>
              <a:t>5/12/2025</a:t>
            </a:fld>
            <a:endParaRPr lang="en-US">
              <a:solidFill>
                <a:srgbClr val="ECE9C6"/>
              </a:solidFill>
            </a:endParaRPr>
          </a:p>
        </p:txBody>
      </p:sp>
      <p:sp>
        <p:nvSpPr>
          <p:cNvPr id="4" name="Footer Placeholder 3"/>
          <p:cNvSpPr>
            <a:spLocks noGrp="1"/>
          </p:cNvSpPr>
          <p:nvPr>
            <p:ph type="ftr" sz="quarter" idx="11"/>
          </p:nvPr>
        </p:nvSpPr>
        <p:spPr/>
        <p:txBody>
          <a:bodyPr/>
          <a:lstStyle/>
          <a:p>
            <a:pPr defTabSz="914310">
              <a:defRPr/>
            </a:pPr>
            <a:endParaRPr lang="en-US">
              <a:solidFill>
                <a:srgbClr val="ECE9C6"/>
              </a:solidFill>
            </a:endParaRPr>
          </a:p>
        </p:txBody>
      </p:sp>
      <p:sp>
        <p:nvSpPr>
          <p:cNvPr id="5" name="Slide Number Placeholder 4"/>
          <p:cNvSpPr>
            <a:spLocks noGrp="1"/>
          </p:cNvSpPr>
          <p:nvPr>
            <p:ph type="sldNum" sz="quarter" idx="12"/>
          </p:nvPr>
        </p:nvSpPr>
        <p:spPr/>
        <p:txBody>
          <a:bodyPr/>
          <a:lstStyle/>
          <a:p>
            <a:pPr defTabSz="914310">
              <a:defRPr/>
            </a:pPr>
            <a:fld id="{48980D16-37B9-4FCA-A5AE-A0B5013DF60C}" type="slidenum">
              <a:rPr lang="en-US" smtClean="0">
                <a:solidFill>
                  <a:srgbClr val="ECE9C6"/>
                </a:solidFill>
              </a:rPr>
              <a:pPr defTabSz="914310">
                <a:defRPr/>
              </a:pPr>
              <a:t>‹#›</a:t>
            </a:fld>
            <a:endParaRPr lang="en-US">
              <a:solidFill>
                <a:srgbClr val="ECE9C6"/>
              </a:solidFill>
            </a:endParaRPr>
          </a:p>
        </p:txBody>
      </p:sp>
      <p:grpSp>
        <p:nvGrpSpPr>
          <p:cNvPr id="10" name="Group 9"/>
          <p:cNvGrpSpPr/>
          <p:nvPr/>
        </p:nvGrpSpPr>
        <p:grpSpPr>
          <a:xfrm>
            <a:off x="1172586" y="1044163"/>
            <a:ext cx="6779110" cy="723275"/>
            <a:chOff x="1172584" y="1381459"/>
            <a:chExt cx="6779110" cy="964366"/>
          </a:xfrm>
        </p:grpSpPr>
        <p:sp>
          <p:nvSpPr>
            <p:cNvPr id="14" name="TextBox 13"/>
            <p:cNvSpPr txBox="1"/>
            <p:nvPr/>
          </p:nvSpPr>
          <p:spPr>
            <a:xfrm>
              <a:off x="4147073" y="1381459"/>
              <a:ext cx="710451" cy="964366"/>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4100" b="0" i="0" u="none" strike="noStrike" kern="1200" cap="none" spc="0" normalizeH="0" baseline="0" noProof="0" dirty="0">
                  <a:ln>
                    <a:noFill/>
                  </a:ln>
                  <a:solidFill>
                    <a:srgbClr val="ECE9C6">
                      <a:lumMod val="60000"/>
                      <a:lumOff val="40000"/>
                    </a:srgbClr>
                  </a:solidFill>
                  <a:effectLst/>
                  <a:uLnTx/>
                  <a:uFillTx/>
                  <a:latin typeface="Wingdings" pitchFamily="2" charset="2"/>
                  <a:ea typeface="+mn-ea"/>
                  <a:cs typeface="+mn-cs"/>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079299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10">
              <a:defRPr/>
            </a:pPr>
            <a:fld id="{B5B0CCB6-9A1F-4F20-B883-2DEB5233AA7A}" type="datetimeFigureOut">
              <a:rPr lang="en-US" smtClean="0">
                <a:solidFill>
                  <a:srgbClr val="ECE9C6"/>
                </a:solidFill>
              </a:rPr>
              <a:pPr defTabSz="914310">
                <a:defRPr/>
              </a:pPr>
              <a:t>5/12/2025</a:t>
            </a:fld>
            <a:endParaRPr lang="en-US">
              <a:solidFill>
                <a:srgbClr val="ECE9C6"/>
              </a:solidFill>
            </a:endParaRPr>
          </a:p>
        </p:txBody>
      </p:sp>
      <p:sp>
        <p:nvSpPr>
          <p:cNvPr id="3" name="Footer Placeholder 2"/>
          <p:cNvSpPr>
            <a:spLocks noGrp="1"/>
          </p:cNvSpPr>
          <p:nvPr>
            <p:ph type="ftr" sz="quarter" idx="11"/>
          </p:nvPr>
        </p:nvSpPr>
        <p:spPr/>
        <p:txBody>
          <a:bodyPr/>
          <a:lstStyle/>
          <a:p>
            <a:pPr defTabSz="914310">
              <a:defRPr/>
            </a:pPr>
            <a:endParaRPr lang="en-US">
              <a:solidFill>
                <a:srgbClr val="ECE9C6"/>
              </a:solidFill>
            </a:endParaRPr>
          </a:p>
        </p:txBody>
      </p:sp>
      <p:sp>
        <p:nvSpPr>
          <p:cNvPr id="4" name="Slide Number Placeholder 3"/>
          <p:cNvSpPr>
            <a:spLocks noGrp="1"/>
          </p:cNvSpPr>
          <p:nvPr>
            <p:ph type="sldNum" sz="quarter" idx="12"/>
          </p:nvPr>
        </p:nvSpPr>
        <p:spPr/>
        <p:txBody>
          <a:bodyPr/>
          <a:lstStyle/>
          <a:p>
            <a:pPr defTabSz="914310">
              <a:defRPr/>
            </a:pPr>
            <a:fld id="{48980D16-37B9-4FCA-A5AE-A0B5013DF60C}" type="slidenum">
              <a:rPr lang="en-US" smtClean="0">
                <a:solidFill>
                  <a:srgbClr val="ECE9C6"/>
                </a:solidFill>
              </a:rPr>
              <a:pPr defTabSz="914310">
                <a:defRPr/>
              </a:pPr>
              <a:t>‹#›</a:t>
            </a:fld>
            <a:endParaRPr lang="en-US">
              <a:solidFill>
                <a:srgbClr val="ECE9C6"/>
              </a:solidFill>
            </a:endParaRPr>
          </a:p>
        </p:txBody>
      </p:sp>
    </p:spTree>
    <p:extLst>
      <p:ext uri="{BB962C8B-B14F-4D97-AF65-F5344CB8AC3E}">
        <p14:creationId xmlns:p14="http://schemas.microsoft.com/office/powerpoint/2010/main" val="39069210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83" y="1258651"/>
            <a:ext cx="3422483" cy="1415191"/>
          </a:xfrm>
        </p:spPr>
        <p:txBody>
          <a:bodyPr anchor="b"/>
          <a:lstStyle>
            <a:lvl1pPr algn="l">
              <a:defRPr sz="2100" b="0"/>
            </a:lvl1pPr>
          </a:lstStyle>
          <a:p>
            <a:r>
              <a:rPr lang="en-US"/>
              <a:t>Click to edit Master title style</a:t>
            </a:r>
          </a:p>
        </p:txBody>
      </p:sp>
      <p:sp>
        <p:nvSpPr>
          <p:cNvPr id="3" name="Content Placeholder 2"/>
          <p:cNvSpPr>
            <a:spLocks noGrp="1"/>
          </p:cNvSpPr>
          <p:nvPr>
            <p:ph idx="1"/>
          </p:nvPr>
        </p:nvSpPr>
        <p:spPr>
          <a:xfrm>
            <a:off x="692005" y="419553"/>
            <a:ext cx="4116667" cy="4175074"/>
          </a:xfrm>
        </p:spPr>
        <p:txBody>
          <a:bodyPr anchor="ctr"/>
          <a:lstStyle>
            <a:lvl1pPr>
              <a:defRPr sz="1800"/>
            </a:lvl1pPr>
            <a:lvl2pPr>
              <a:defRPr sz="1700"/>
            </a:lvl2pPr>
            <a:lvl3pPr>
              <a:defRPr sz="1500"/>
            </a:lvl3pPr>
            <a:lvl4pPr>
              <a:defRPr sz="1400"/>
            </a:lvl4pPr>
            <a:lvl5pPr>
              <a:defRPr sz="12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4583" y="2702864"/>
            <a:ext cx="3411725" cy="1887967"/>
          </a:xfrm>
        </p:spPr>
        <p:txBody>
          <a:bodyPr>
            <a:normAutofit/>
          </a:bodyPr>
          <a:lstStyle>
            <a:lvl1pPr marL="0" indent="0">
              <a:buNone/>
              <a:defRPr sz="1200"/>
            </a:lvl1pPr>
            <a:lvl2pPr marL="342892" indent="0">
              <a:buNone/>
              <a:defRPr sz="900"/>
            </a:lvl2pPr>
            <a:lvl3pPr marL="685783" indent="0">
              <a:buNone/>
              <a:defRPr sz="800"/>
            </a:lvl3pPr>
            <a:lvl4pPr marL="1028675" indent="0">
              <a:buNone/>
              <a:defRPr sz="700"/>
            </a:lvl4pPr>
            <a:lvl5pPr marL="1371566" indent="0">
              <a:buNone/>
              <a:defRPr sz="700"/>
            </a:lvl5pPr>
            <a:lvl6pPr marL="1714457" indent="0">
              <a:buNone/>
              <a:defRPr sz="700"/>
            </a:lvl6pPr>
            <a:lvl7pPr marL="2057348" indent="0">
              <a:buNone/>
              <a:defRPr sz="700"/>
            </a:lvl7pPr>
            <a:lvl8pPr marL="2400240" indent="0">
              <a:buNone/>
              <a:defRPr sz="700"/>
            </a:lvl8pPr>
            <a:lvl9pPr marL="274313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10">
              <a:defRPr/>
            </a:pPr>
            <a:fld id="{B5B0CCB6-9A1F-4F20-B883-2DEB5233AA7A}" type="datetimeFigureOut">
              <a:rPr lang="en-US" smtClean="0">
                <a:solidFill>
                  <a:srgbClr val="ECE9C6"/>
                </a:solidFill>
              </a:rPr>
              <a:pPr defTabSz="914310">
                <a:defRPr/>
              </a:pPr>
              <a:t>5/12/2025</a:t>
            </a:fld>
            <a:endParaRPr lang="en-US">
              <a:solidFill>
                <a:srgbClr val="ECE9C6"/>
              </a:solidFill>
            </a:endParaRPr>
          </a:p>
        </p:txBody>
      </p:sp>
      <p:sp>
        <p:nvSpPr>
          <p:cNvPr id="6" name="Footer Placeholder 5"/>
          <p:cNvSpPr>
            <a:spLocks noGrp="1"/>
          </p:cNvSpPr>
          <p:nvPr>
            <p:ph type="ftr" sz="quarter" idx="11"/>
          </p:nvPr>
        </p:nvSpPr>
        <p:spPr/>
        <p:txBody>
          <a:bodyPr/>
          <a:lstStyle/>
          <a:p>
            <a:pPr defTabSz="914310">
              <a:defRPr/>
            </a:pPr>
            <a:endParaRPr lang="en-US">
              <a:solidFill>
                <a:srgbClr val="ECE9C6"/>
              </a:solidFill>
            </a:endParaRPr>
          </a:p>
        </p:txBody>
      </p:sp>
      <p:sp>
        <p:nvSpPr>
          <p:cNvPr id="7" name="Slide Number Placeholder 6"/>
          <p:cNvSpPr>
            <a:spLocks noGrp="1"/>
          </p:cNvSpPr>
          <p:nvPr>
            <p:ph type="sldNum" sz="quarter" idx="12"/>
          </p:nvPr>
        </p:nvSpPr>
        <p:spPr/>
        <p:txBody>
          <a:bodyPr/>
          <a:lstStyle/>
          <a:p>
            <a:pPr defTabSz="914310">
              <a:defRPr/>
            </a:pPr>
            <a:fld id="{48980D16-37B9-4FCA-A5AE-A0B5013DF60C}" type="slidenum">
              <a:rPr lang="en-US" smtClean="0">
                <a:solidFill>
                  <a:srgbClr val="ECE9C6"/>
                </a:solidFill>
              </a:rPr>
              <a:pPr defTabSz="914310">
                <a:defRPr/>
              </a:pPr>
              <a:t>‹#›</a:t>
            </a:fld>
            <a:endParaRPr lang="en-US">
              <a:solidFill>
                <a:srgbClr val="ECE9C6"/>
              </a:solidFill>
            </a:endParaRPr>
          </a:p>
        </p:txBody>
      </p:sp>
    </p:spTree>
    <p:extLst>
      <p:ext uri="{BB962C8B-B14F-4D97-AF65-F5344CB8AC3E}">
        <p14:creationId xmlns:p14="http://schemas.microsoft.com/office/powerpoint/2010/main" val="1665205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2" y="3501619"/>
            <a:ext cx="7767021" cy="483547"/>
          </a:xfrm>
        </p:spPr>
        <p:txBody>
          <a:bodyPr anchor="b"/>
          <a:lstStyle>
            <a:lvl1pPr algn="ctr">
              <a:defRPr sz="2100" b="0"/>
            </a:lvl1pPr>
          </a:lstStyle>
          <a:p>
            <a:r>
              <a:rPr lang="en-US"/>
              <a:t>Click to edit Master title style</a:t>
            </a:r>
          </a:p>
        </p:txBody>
      </p:sp>
      <p:sp>
        <p:nvSpPr>
          <p:cNvPr id="3" name="Picture Placeholder 2"/>
          <p:cNvSpPr>
            <a:spLocks noGrp="1"/>
          </p:cNvSpPr>
          <p:nvPr>
            <p:ph type="pic" idx="1"/>
          </p:nvPr>
        </p:nvSpPr>
        <p:spPr>
          <a:xfrm rot="240000">
            <a:off x="2183794" y="500224"/>
            <a:ext cx="4772156" cy="2698512"/>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8491" y="3993233"/>
            <a:ext cx="7756264" cy="603647"/>
          </a:xfrm>
        </p:spPr>
        <p:txBody>
          <a:bodyPr>
            <a:normAutofit/>
          </a:bodyPr>
          <a:lstStyle>
            <a:lvl1pPr marL="0" indent="0" algn="ctr">
              <a:buNone/>
              <a:defRPr sz="1200"/>
            </a:lvl1pPr>
            <a:lvl2pPr marL="342892" indent="0">
              <a:buNone/>
              <a:defRPr sz="900"/>
            </a:lvl2pPr>
            <a:lvl3pPr marL="685783" indent="0">
              <a:buNone/>
              <a:defRPr sz="800"/>
            </a:lvl3pPr>
            <a:lvl4pPr marL="1028675" indent="0">
              <a:buNone/>
              <a:defRPr sz="700"/>
            </a:lvl4pPr>
            <a:lvl5pPr marL="1371566" indent="0">
              <a:buNone/>
              <a:defRPr sz="700"/>
            </a:lvl5pPr>
            <a:lvl6pPr marL="1714457" indent="0">
              <a:buNone/>
              <a:defRPr sz="700"/>
            </a:lvl6pPr>
            <a:lvl7pPr marL="2057348" indent="0">
              <a:buNone/>
              <a:defRPr sz="700"/>
            </a:lvl7pPr>
            <a:lvl8pPr marL="2400240" indent="0">
              <a:buNone/>
              <a:defRPr sz="700"/>
            </a:lvl8pPr>
            <a:lvl9pPr marL="274313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10">
              <a:defRPr/>
            </a:pPr>
            <a:fld id="{B5B0CCB6-9A1F-4F20-B883-2DEB5233AA7A}" type="datetimeFigureOut">
              <a:rPr lang="en-US" smtClean="0">
                <a:solidFill>
                  <a:srgbClr val="ECE9C6"/>
                </a:solidFill>
              </a:rPr>
              <a:pPr defTabSz="914310">
                <a:defRPr/>
              </a:pPr>
              <a:t>5/12/2025</a:t>
            </a:fld>
            <a:endParaRPr lang="en-US">
              <a:solidFill>
                <a:srgbClr val="ECE9C6"/>
              </a:solidFill>
            </a:endParaRPr>
          </a:p>
        </p:txBody>
      </p:sp>
      <p:sp>
        <p:nvSpPr>
          <p:cNvPr id="6" name="Footer Placeholder 5"/>
          <p:cNvSpPr>
            <a:spLocks noGrp="1"/>
          </p:cNvSpPr>
          <p:nvPr>
            <p:ph type="ftr" sz="quarter" idx="11"/>
          </p:nvPr>
        </p:nvSpPr>
        <p:spPr/>
        <p:txBody>
          <a:bodyPr/>
          <a:lstStyle/>
          <a:p>
            <a:pPr defTabSz="914310">
              <a:defRPr/>
            </a:pPr>
            <a:endParaRPr lang="en-US">
              <a:solidFill>
                <a:srgbClr val="ECE9C6"/>
              </a:solidFill>
            </a:endParaRPr>
          </a:p>
        </p:txBody>
      </p:sp>
      <p:sp>
        <p:nvSpPr>
          <p:cNvPr id="7" name="Slide Number Placeholder 6"/>
          <p:cNvSpPr>
            <a:spLocks noGrp="1"/>
          </p:cNvSpPr>
          <p:nvPr>
            <p:ph type="sldNum" sz="quarter" idx="12"/>
          </p:nvPr>
        </p:nvSpPr>
        <p:spPr/>
        <p:txBody>
          <a:bodyPr/>
          <a:lstStyle/>
          <a:p>
            <a:pPr defTabSz="914310">
              <a:defRPr/>
            </a:pPr>
            <a:fld id="{48980D16-37B9-4FCA-A5AE-A0B5013DF60C}" type="slidenum">
              <a:rPr lang="en-US" smtClean="0">
                <a:solidFill>
                  <a:srgbClr val="ECE9C6"/>
                </a:solidFill>
              </a:rPr>
              <a:pPr defTabSz="914310">
                <a:defRPr/>
              </a:pPr>
              <a:t>‹#›</a:t>
            </a:fld>
            <a:endParaRPr lang="en-US">
              <a:solidFill>
                <a:srgbClr val="ECE9C6"/>
              </a:solidFill>
            </a:endParaRPr>
          </a:p>
        </p:txBody>
      </p:sp>
    </p:spTree>
    <p:extLst>
      <p:ext uri="{BB962C8B-B14F-4D97-AF65-F5344CB8AC3E}">
        <p14:creationId xmlns:p14="http://schemas.microsoft.com/office/powerpoint/2010/main" val="29591523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10">
              <a:defRPr/>
            </a:pPr>
            <a:fld id="{B5B0CCB6-9A1F-4F20-B883-2DEB5233AA7A}" type="datetimeFigureOut">
              <a:rPr lang="en-US" smtClean="0">
                <a:solidFill>
                  <a:srgbClr val="ECE9C6"/>
                </a:solidFill>
              </a:rPr>
              <a:pPr defTabSz="914310">
                <a:defRPr/>
              </a:pPr>
              <a:t>5/12/2025</a:t>
            </a:fld>
            <a:endParaRPr lang="en-US">
              <a:solidFill>
                <a:srgbClr val="ECE9C6"/>
              </a:solidFill>
            </a:endParaRPr>
          </a:p>
        </p:txBody>
      </p:sp>
      <p:sp>
        <p:nvSpPr>
          <p:cNvPr id="5" name="Footer Placeholder 4"/>
          <p:cNvSpPr>
            <a:spLocks noGrp="1"/>
          </p:cNvSpPr>
          <p:nvPr>
            <p:ph type="ftr" sz="quarter" idx="11"/>
          </p:nvPr>
        </p:nvSpPr>
        <p:spPr/>
        <p:txBody>
          <a:bodyPr/>
          <a:lstStyle/>
          <a:p>
            <a:pPr defTabSz="914310">
              <a:defRPr/>
            </a:pPr>
            <a:endParaRPr lang="en-US">
              <a:solidFill>
                <a:srgbClr val="ECE9C6"/>
              </a:solidFill>
            </a:endParaRPr>
          </a:p>
        </p:txBody>
      </p:sp>
      <p:sp>
        <p:nvSpPr>
          <p:cNvPr id="6" name="Slide Number Placeholder 5"/>
          <p:cNvSpPr>
            <a:spLocks noGrp="1"/>
          </p:cNvSpPr>
          <p:nvPr>
            <p:ph type="sldNum" sz="quarter" idx="12"/>
          </p:nvPr>
        </p:nvSpPr>
        <p:spPr/>
        <p:txBody>
          <a:bodyPr/>
          <a:lstStyle/>
          <a:p>
            <a:pPr defTabSz="914310">
              <a:defRPr/>
            </a:pPr>
            <a:fld id="{48980D16-37B9-4FCA-A5AE-A0B5013DF60C}" type="slidenum">
              <a:rPr lang="en-US" smtClean="0">
                <a:solidFill>
                  <a:srgbClr val="ECE9C6"/>
                </a:solidFill>
              </a:rPr>
              <a:pPr defTabSz="914310">
                <a:defRPr/>
              </a:pPr>
              <a:t>‹#›</a:t>
            </a:fld>
            <a:endParaRPr lang="en-US">
              <a:solidFill>
                <a:srgbClr val="ECE9C6"/>
              </a:solidFill>
            </a:endParaRPr>
          </a:p>
        </p:txBody>
      </p:sp>
      <p:grpSp>
        <p:nvGrpSpPr>
          <p:cNvPr id="11" name="Group 10"/>
          <p:cNvGrpSpPr/>
          <p:nvPr/>
        </p:nvGrpSpPr>
        <p:grpSpPr>
          <a:xfrm>
            <a:off x="1172586" y="1044163"/>
            <a:ext cx="6779110" cy="723275"/>
            <a:chOff x="1172584" y="1381459"/>
            <a:chExt cx="6779110" cy="964366"/>
          </a:xfrm>
        </p:grpSpPr>
        <p:sp>
          <p:nvSpPr>
            <p:cNvPr id="15" name="TextBox 14"/>
            <p:cNvSpPr txBox="1"/>
            <p:nvPr/>
          </p:nvSpPr>
          <p:spPr>
            <a:xfrm>
              <a:off x="4147073" y="1381459"/>
              <a:ext cx="710451" cy="964366"/>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4100" b="0" i="0" u="none" strike="noStrike" kern="1200" cap="none" spc="0" normalizeH="0" baseline="0" noProof="0" dirty="0">
                  <a:ln>
                    <a:noFill/>
                  </a:ln>
                  <a:solidFill>
                    <a:srgbClr val="ECE9C6">
                      <a:lumMod val="60000"/>
                      <a:lumOff val="40000"/>
                    </a:srgbClr>
                  </a:solidFill>
                  <a:effectLst/>
                  <a:uLnTx/>
                  <a:uFillTx/>
                  <a:latin typeface="Wingdings" pitchFamily="2" charset="2"/>
                  <a:ea typeface="+mn-ea"/>
                  <a:cs typeface="+mn-cs"/>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260091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4" y="419553"/>
            <a:ext cx="1678193" cy="417507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8492" y="637395"/>
            <a:ext cx="5507917" cy="3767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10">
              <a:defRPr/>
            </a:pPr>
            <a:fld id="{B5B0CCB6-9A1F-4F20-B883-2DEB5233AA7A}" type="datetimeFigureOut">
              <a:rPr lang="en-US" smtClean="0">
                <a:solidFill>
                  <a:srgbClr val="ECE9C6"/>
                </a:solidFill>
              </a:rPr>
              <a:pPr defTabSz="914310">
                <a:defRPr/>
              </a:pPr>
              <a:t>5/12/2025</a:t>
            </a:fld>
            <a:endParaRPr lang="en-US">
              <a:solidFill>
                <a:srgbClr val="ECE9C6"/>
              </a:solidFill>
            </a:endParaRPr>
          </a:p>
        </p:txBody>
      </p:sp>
      <p:sp>
        <p:nvSpPr>
          <p:cNvPr id="5" name="Footer Placeholder 4"/>
          <p:cNvSpPr>
            <a:spLocks noGrp="1"/>
          </p:cNvSpPr>
          <p:nvPr>
            <p:ph type="ftr" sz="quarter" idx="11"/>
          </p:nvPr>
        </p:nvSpPr>
        <p:spPr/>
        <p:txBody>
          <a:bodyPr/>
          <a:lstStyle/>
          <a:p>
            <a:pPr defTabSz="914310">
              <a:defRPr/>
            </a:pPr>
            <a:endParaRPr lang="en-US">
              <a:solidFill>
                <a:srgbClr val="ECE9C6"/>
              </a:solidFill>
            </a:endParaRPr>
          </a:p>
        </p:txBody>
      </p:sp>
      <p:sp>
        <p:nvSpPr>
          <p:cNvPr id="6" name="Slide Number Placeholder 5"/>
          <p:cNvSpPr>
            <a:spLocks noGrp="1"/>
          </p:cNvSpPr>
          <p:nvPr>
            <p:ph type="sldNum" sz="quarter" idx="12"/>
          </p:nvPr>
        </p:nvSpPr>
        <p:spPr/>
        <p:txBody>
          <a:bodyPr/>
          <a:lstStyle/>
          <a:p>
            <a:pPr defTabSz="914310">
              <a:defRPr/>
            </a:pPr>
            <a:fld id="{48980D16-37B9-4FCA-A5AE-A0B5013DF60C}" type="slidenum">
              <a:rPr lang="en-US" smtClean="0">
                <a:solidFill>
                  <a:srgbClr val="ECE9C6"/>
                </a:solidFill>
              </a:rPr>
              <a:pPr defTabSz="914310">
                <a:defRPr/>
              </a:pPr>
              <a:t>‹#›</a:t>
            </a:fld>
            <a:endParaRPr lang="en-US">
              <a:solidFill>
                <a:srgbClr val="ECE9C6"/>
              </a:solidFill>
            </a:endParaRPr>
          </a:p>
        </p:txBody>
      </p:sp>
      <p:grpSp>
        <p:nvGrpSpPr>
          <p:cNvPr id="11" name="Group 10"/>
          <p:cNvGrpSpPr/>
          <p:nvPr/>
        </p:nvGrpSpPr>
        <p:grpSpPr>
          <a:xfrm rot="5400000">
            <a:off x="4594074" y="2145234"/>
            <a:ext cx="4110116" cy="723275"/>
            <a:chOff x="1815339" y="1481488"/>
            <a:chExt cx="5480154" cy="723275"/>
          </a:xfrm>
        </p:grpSpPr>
        <p:sp>
          <p:nvSpPr>
            <p:cNvPr id="12" name="TextBox 11"/>
            <p:cNvSpPr txBox="1"/>
            <p:nvPr/>
          </p:nvSpPr>
          <p:spPr>
            <a:xfrm>
              <a:off x="4112027" y="1481488"/>
              <a:ext cx="947268" cy="723275"/>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4100" b="0" i="0" u="none" strike="noStrike" kern="1200" cap="none" spc="0" normalizeH="0" baseline="0" noProof="0" dirty="0">
                  <a:ln>
                    <a:noFill/>
                  </a:ln>
                  <a:solidFill>
                    <a:srgbClr val="ECE9C6">
                      <a:lumMod val="60000"/>
                      <a:lumOff val="40000"/>
                    </a:srgbClr>
                  </a:solidFill>
                  <a:effectLst/>
                  <a:uLnTx/>
                  <a:uFillTx/>
                  <a:latin typeface="Wingdings" pitchFamily="2" charset="2"/>
                  <a:ea typeface="+mn-ea"/>
                  <a:cs typeface="+mn-cs"/>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055016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36BEACD9-DF4D-4281-9360-D36675D41C74}" type="datetimeFigureOut">
              <a:rPr lang="en-US" smtClean="0">
                <a:solidFill>
                  <a:prstClr val="black">
                    <a:tint val="75000"/>
                  </a:prstClr>
                </a:solidFill>
              </a:rPr>
              <a:pPr defTabSz="685800">
                <a:defRPr/>
              </a:pPr>
              <a:t>5/12/2025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D9A4E689-B4F6-4D70-9778-7F1CB85039D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180084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s and Contents Layout">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143508" y="92609"/>
            <a:ext cx="8856984" cy="49582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solidFill>
                  <a:schemeClr val="bg1"/>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757696"/>
            <a:ext cx="9144000" cy="288032"/>
          </a:xfrm>
          <a:prstGeom prst="rect">
            <a:avLst/>
          </a:prstGeom>
        </p:spPr>
        <p:txBody>
          <a:bodyPr anchor="ctr"/>
          <a:lstStyle>
            <a:lvl1pPr marL="0" indent="0" algn="ctr">
              <a:buNone/>
              <a:defRPr sz="1400" b="0" baseline="0">
                <a:solidFill>
                  <a:schemeClr val="bg1"/>
                </a:solidFill>
                <a:latin typeface="+mn-lt"/>
                <a:cs typeface="Arial" pitchFamily="34" charset="0"/>
              </a:defRPr>
            </a:lvl1pPr>
          </a:lstStyle>
          <a:p>
            <a:pPr lvl="0"/>
            <a:r>
              <a:rPr lang="en-US" altLang="ko-KR" dirty="0"/>
              <a:t>Insert the title of your subtitle Here</a:t>
            </a:r>
          </a:p>
        </p:txBody>
      </p:sp>
      <p:sp>
        <p:nvSpPr>
          <p:cNvPr id="6" name="Picture Placeholder 2"/>
          <p:cNvSpPr>
            <a:spLocks noGrp="1"/>
          </p:cNvSpPr>
          <p:nvPr>
            <p:ph type="pic" idx="12" hasCustomPrompt="1"/>
          </p:nvPr>
        </p:nvSpPr>
        <p:spPr>
          <a:xfrm>
            <a:off x="0" y="1347774"/>
            <a:ext cx="2160240" cy="187204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7" name="Picture Placeholder 2"/>
          <p:cNvSpPr>
            <a:spLocks noGrp="1"/>
          </p:cNvSpPr>
          <p:nvPr>
            <p:ph type="pic" idx="13" hasCustomPrompt="1"/>
          </p:nvPr>
        </p:nvSpPr>
        <p:spPr>
          <a:xfrm>
            <a:off x="2327920" y="1347774"/>
            <a:ext cx="2160240" cy="187204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8" name="Picture Placeholder 2"/>
          <p:cNvSpPr>
            <a:spLocks noGrp="1"/>
          </p:cNvSpPr>
          <p:nvPr>
            <p:ph type="pic" idx="14" hasCustomPrompt="1"/>
          </p:nvPr>
        </p:nvSpPr>
        <p:spPr>
          <a:xfrm>
            <a:off x="4655840" y="1347774"/>
            <a:ext cx="2160240" cy="187204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9" name="Picture Placeholder 2"/>
          <p:cNvSpPr>
            <a:spLocks noGrp="1"/>
          </p:cNvSpPr>
          <p:nvPr>
            <p:ph type="pic" idx="15" hasCustomPrompt="1"/>
          </p:nvPr>
        </p:nvSpPr>
        <p:spPr>
          <a:xfrm>
            <a:off x="6983760" y="1347774"/>
            <a:ext cx="2160240" cy="187204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3" name="Rectangle 2"/>
          <p:cNvSpPr/>
          <p:nvPr userDrawn="1"/>
        </p:nvSpPr>
        <p:spPr>
          <a:xfrm>
            <a:off x="0" y="3219822"/>
            <a:ext cx="2160000"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Rectangle 11"/>
          <p:cNvSpPr/>
          <p:nvPr userDrawn="1"/>
        </p:nvSpPr>
        <p:spPr>
          <a:xfrm>
            <a:off x="2328000" y="3219822"/>
            <a:ext cx="2160000"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Rectangle 12"/>
          <p:cNvSpPr/>
          <p:nvPr userDrawn="1"/>
        </p:nvSpPr>
        <p:spPr>
          <a:xfrm>
            <a:off x="4656000" y="3219822"/>
            <a:ext cx="2160000"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Rectangle 13"/>
          <p:cNvSpPr/>
          <p:nvPr userDrawn="1"/>
        </p:nvSpPr>
        <p:spPr>
          <a:xfrm>
            <a:off x="6984000" y="3219822"/>
            <a:ext cx="2160000"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6159670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36BEACD9-DF4D-4281-9360-D36675D41C74}" type="datetimeFigureOut">
              <a:rPr lang="en-US" smtClean="0">
                <a:solidFill>
                  <a:prstClr val="black">
                    <a:tint val="75000"/>
                  </a:prstClr>
                </a:solidFill>
              </a:rPr>
              <a:pPr defTabSz="685800">
                <a:defRPr/>
              </a:pPr>
              <a:t>5/12/2025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D9A4E689-B4F6-4D70-9778-7F1CB85039D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425595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defRPr/>
            </a:pPr>
            <a:fld id="{36BEACD9-DF4D-4281-9360-D36675D41C74}" type="datetimeFigureOut">
              <a:rPr lang="en-US" smtClean="0">
                <a:solidFill>
                  <a:prstClr val="black">
                    <a:tint val="75000"/>
                  </a:prstClr>
                </a:solidFill>
              </a:rPr>
              <a:pPr defTabSz="685800">
                <a:defRPr/>
              </a:pPr>
              <a:t>5/12/2025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D9A4E689-B4F6-4D70-9778-7F1CB85039D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8021057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36BEACD9-DF4D-4281-9360-D36675D41C74}" type="datetimeFigureOut">
              <a:rPr lang="en-US" smtClean="0">
                <a:solidFill>
                  <a:prstClr val="black">
                    <a:tint val="75000"/>
                  </a:prstClr>
                </a:solidFill>
              </a:rPr>
              <a:pPr defTabSz="685800">
                <a:defRPr/>
              </a:pPr>
              <a:t>5/12/2025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D9A4E689-B4F6-4D70-9778-7F1CB85039D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710875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6"/>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36BEACD9-DF4D-4281-9360-D36675D41C74}" type="datetimeFigureOut">
              <a:rPr lang="en-US" smtClean="0">
                <a:solidFill>
                  <a:prstClr val="black">
                    <a:tint val="75000"/>
                  </a:prstClr>
                </a:solidFill>
              </a:rPr>
              <a:pPr defTabSz="685800">
                <a:defRPr/>
              </a:pPr>
              <a:t>5/12/2025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D9A4E689-B4F6-4D70-9778-7F1CB85039D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8236091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36BEACD9-DF4D-4281-9360-D36675D41C74}" type="datetimeFigureOut">
              <a:rPr lang="en-US" smtClean="0">
                <a:solidFill>
                  <a:prstClr val="black">
                    <a:tint val="75000"/>
                  </a:prstClr>
                </a:solidFill>
              </a:rPr>
              <a:pPr defTabSz="685800">
                <a:defRPr/>
              </a:pPr>
              <a:t>5/12/2025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D9A4E689-B4F6-4D70-9778-7F1CB85039D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543809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36BEACD9-DF4D-4281-9360-D36675D41C74}" type="datetimeFigureOut">
              <a:rPr lang="en-US" smtClean="0">
                <a:solidFill>
                  <a:prstClr val="black">
                    <a:tint val="75000"/>
                  </a:prstClr>
                </a:solidFill>
              </a:rPr>
              <a:pPr defTabSz="685800">
                <a:defRPr/>
              </a:pPr>
              <a:t>5/12/2025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D9A4E689-B4F6-4D70-9778-7F1CB85039D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6045676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36BEACD9-DF4D-4281-9360-D36675D41C74}" type="datetimeFigureOut">
              <a:rPr lang="en-US" smtClean="0">
                <a:solidFill>
                  <a:prstClr val="black">
                    <a:tint val="75000"/>
                  </a:prstClr>
                </a:solidFill>
              </a:rPr>
              <a:pPr defTabSz="685800">
                <a:defRPr/>
              </a:pPr>
              <a:t>5/12/2025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D9A4E689-B4F6-4D70-9778-7F1CB85039D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8121496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1"/>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36BEACD9-DF4D-4281-9360-D36675D41C74}" type="datetimeFigureOut">
              <a:rPr lang="en-US" smtClean="0">
                <a:solidFill>
                  <a:prstClr val="black">
                    <a:tint val="75000"/>
                  </a:prstClr>
                </a:solidFill>
              </a:rPr>
              <a:pPr defTabSz="685800">
                <a:defRPr/>
              </a:pPr>
              <a:t>5/12/2025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D9A4E689-B4F6-4D70-9778-7F1CB85039D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6941260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36BEACD9-DF4D-4281-9360-D36675D41C74}" type="datetimeFigureOut">
              <a:rPr lang="en-US" smtClean="0">
                <a:solidFill>
                  <a:prstClr val="black">
                    <a:tint val="75000"/>
                  </a:prstClr>
                </a:solidFill>
              </a:rPr>
              <a:pPr defTabSz="685800">
                <a:defRPr/>
              </a:pPr>
              <a:t>5/12/2025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D9A4E689-B4F6-4D70-9778-7F1CB85039D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4302247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36BEACD9-DF4D-4281-9360-D36675D41C74}" type="datetimeFigureOut">
              <a:rPr lang="en-US" smtClean="0">
                <a:solidFill>
                  <a:prstClr val="black">
                    <a:tint val="75000"/>
                  </a:prstClr>
                </a:solidFill>
              </a:rPr>
              <a:pPr defTabSz="685800">
                <a:defRPr/>
              </a:pPr>
              <a:t>5/12/2025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D9A4E689-B4F6-4D70-9778-7F1CB85039D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3567319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theme" Target="../theme/theme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37.xml"/><Relationship Id="rId1" Type="http://schemas.openxmlformats.org/officeDocument/2006/relationships/slideLayout" Target="../slideLayouts/slideLayout13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theme" Target="../theme/theme2.xml"/><Relationship Id="rId2" Type="http://schemas.openxmlformats.org/officeDocument/2006/relationships/slideLayout" Target="../slideLayouts/slideLayout5.xml"/><Relationship Id="rId16" Type="http://schemas.openxmlformats.org/officeDocument/2006/relationships/slideLayout" Target="../slideLayouts/slideLayout19.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theme" Target="../theme/theme4.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10" Type="http://schemas.openxmlformats.org/officeDocument/2006/relationships/theme" Target="../theme/theme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7.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3.jp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6830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4" r:id="rId3"/>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46025" y="530725"/>
            <a:ext cx="3208800" cy="1028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1pPr>
            <a:lvl2pPr lvl="1">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2pPr>
            <a:lvl3pPr lvl="2">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3pPr>
            <a:lvl4pPr lvl="3">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4pPr>
            <a:lvl5pPr lvl="4">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5pPr>
            <a:lvl6pPr lvl="5">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6pPr>
            <a:lvl7pPr lvl="6">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7pPr>
            <a:lvl8pPr lvl="7">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8pPr>
            <a:lvl9pPr lvl="8">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1146025" y="1767275"/>
            <a:ext cx="7540800" cy="31587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accent2"/>
              </a:buClr>
              <a:buSzPts val="3000"/>
              <a:buFont typeface="Nixie One"/>
              <a:buChar char="▪"/>
              <a:defRPr sz="3000">
                <a:solidFill>
                  <a:schemeClr val="accent1"/>
                </a:solidFill>
                <a:latin typeface="Nixie One"/>
                <a:ea typeface="Nixie One"/>
                <a:cs typeface="Nixie One"/>
                <a:sym typeface="Nixie One"/>
              </a:defRPr>
            </a:lvl1pPr>
            <a:lvl2pPr marL="914400" lvl="1" indent="-381000">
              <a:spcBef>
                <a:spcPts val="0"/>
              </a:spcBef>
              <a:spcAft>
                <a:spcPts val="0"/>
              </a:spcAft>
              <a:buClr>
                <a:schemeClr val="accent2"/>
              </a:buClr>
              <a:buSzPts val="2400"/>
              <a:buFont typeface="Nixie One"/>
              <a:buChar char="▫"/>
              <a:defRPr sz="2400">
                <a:solidFill>
                  <a:schemeClr val="accent1"/>
                </a:solidFill>
                <a:latin typeface="Nixie One"/>
                <a:ea typeface="Nixie One"/>
                <a:cs typeface="Nixie One"/>
                <a:sym typeface="Nixie One"/>
              </a:defRPr>
            </a:lvl2pPr>
            <a:lvl3pPr marL="1371600" lvl="2" indent="-381000">
              <a:spcBef>
                <a:spcPts val="0"/>
              </a:spcBef>
              <a:spcAft>
                <a:spcPts val="0"/>
              </a:spcAft>
              <a:buClr>
                <a:schemeClr val="accent2"/>
              </a:buClr>
              <a:buSzPts val="2400"/>
              <a:buFont typeface="Nixie One"/>
              <a:buChar char="■"/>
              <a:defRPr sz="2400">
                <a:solidFill>
                  <a:schemeClr val="accent1"/>
                </a:solidFill>
                <a:latin typeface="Nixie One"/>
                <a:ea typeface="Nixie One"/>
                <a:cs typeface="Nixie One"/>
                <a:sym typeface="Nixie One"/>
              </a:defRPr>
            </a:lvl3pPr>
            <a:lvl4pPr marL="1828800" lvl="3"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4pPr>
            <a:lvl5pPr marL="2286000" lvl="4"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5pPr>
            <a:lvl6pPr marL="2743200" lvl="5"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6pPr>
            <a:lvl7pPr marL="3200400" lvl="6"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7pPr>
            <a:lvl8pPr marL="3657600" lvl="7"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8pPr>
            <a:lvl9pPr marL="4114800" lvl="8"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9pPr>
          </a:lstStyle>
          <a:p>
            <a:endParaRPr/>
          </a:p>
        </p:txBody>
      </p:sp>
      <p:sp>
        <p:nvSpPr>
          <p:cNvPr id="8" name="Google Shape;8;p1"/>
          <p:cNvSpPr txBox="1">
            <a:spLocks noGrp="1"/>
          </p:cNvSpPr>
          <p:nvPr>
            <p:ph type="sldNum" idx="12"/>
          </p:nvPr>
        </p:nvSpPr>
        <p:spPr>
          <a:xfrm>
            <a:off x="-51050" y="4819400"/>
            <a:ext cx="349200" cy="324000"/>
          </a:xfrm>
          <a:prstGeom prst="rect">
            <a:avLst/>
          </a:prstGeom>
          <a:noFill/>
          <a:ln>
            <a:noFill/>
          </a:ln>
        </p:spPr>
        <p:txBody>
          <a:bodyPr spcFirstLastPara="1" wrap="square" lIns="91425" tIns="91425" rIns="91425" bIns="91425" anchor="t" anchorCtr="0">
            <a:noAutofit/>
          </a:bodyPr>
          <a:lstStyle>
            <a:lvl1pPr lvl="0" algn="ctr">
              <a:buNone/>
              <a:defRPr sz="800">
                <a:solidFill>
                  <a:schemeClr val="lt1"/>
                </a:solidFill>
                <a:latin typeface="Roboto Slab"/>
                <a:ea typeface="Roboto Slab"/>
                <a:cs typeface="Roboto Slab"/>
                <a:sym typeface="Roboto Slab"/>
              </a:defRPr>
            </a:lvl1pPr>
            <a:lvl2pPr lvl="1" algn="ctr">
              <a:buNone/>
              <a:defRPr sz="800">
                <a:solidFill>
                  <a:schemeClr val="lt1"/>
                </a:solidFill>
                <a:latin typeface="Roboto Slab"/>
                <a:ea typeface="Roboto Slab"/>
                <a:cs typeface="Roboto Slab"/>
                <a:sym typeface="Roboto Slab"/>
              </a:defRPr>
            </a:lvl2pPr>
            <a:lvl3pPr lvl="2" algn="ctr">
              <a:buNone/>
              <a:defRPr sz="800">
                <a:solidFill>
                  <a:schemeClr val="lt1"/>
                </a:solidFill>
                <a:latin typeface="Roboto Slab"/>
                <a:ea typeface="Roboto Slab"/>
                <a:cs typeface="Roboto Slab"/>
                <a:sym typeface="Roboto Slab"/>
              </a:defRPr>
            </a:lvl3pPr>
            <a:lvl4pPr lvl="3" algn="ctr">
              <a:buNone/>
              <a:defRPr sz="800">
                <a:solidFill>
                  <a:schemeClr val="lt1"/>
                </a:solidFill>
                <a:latin typeface="Roboto Slab"/>
                <a:ea typeface="Roboto Slab"/>
                <a:cs typeface="Roboto Slab"/>
                <a:sym typeface="Roboto Slab"/>
              </a:defRPr>
            </a:lvl4pPr>
            <a:lvl5pPr lvl="4" algn="ctr">
              <a:buNone/>
              <a:defRPr sz="800">
                <a:solidFill>
                  <a:schemeClr val="lt1"/>
                </a:solidFill>
                <a:latin typeface="Roboto Slab"/>
                <a:ea typeface="Roboto Slab"/>
                <a:cs typeface="Roboto Slab"/>
                <a:sym typeface="Roboto Slab"/>
              </a:defRPr>
            </a:lvl5pPr>
            <a:lvl6pPr lvl="5" algn="ctr">
              <a:buNone/>
              <a:defRPr sz="800">
                <a:solidFill>
                  <a:schemeClr val="lt1"/>
                </a:solidFill>
                <a:latin typeface="Roboto Slab"/>
                <a:ea typeface="Roboto Slab"/>
                <a:cs typeface="Roboto Slab"/>
                <a:sym typeface="Roboto Slab"/>
              </a:defRPr>
            </a:lvl6pPr>
            <a:lvl7pPr lvl="6" algn="ctr">
              <a:buNone/>
              <a:defRPr sz="800">
                <a:solidFill>
                  <a:schemeClr val="lt1"/>
                </a:solidFill>
                <a:latin typeface="Roboto Slab"/>
                <a:ea typeface="Roboto Slab"/>
                <a:cs typeface="Roboto Slab"/>
                <a:sym typeface="Roboto Slab"/>
              </a:defRPr>
            </a:lvl7pPr>
            <a:lvl8pPr lvl="7" algn="ctr">
              <a:buNone/>
              <a:defRPr sz="800">
                <a:solidFill>
                  <a:schemeClr val="lt1"/>
                </a:solidFill>
                <a:latin typeface="Roboto Slab"/>
                <a:ea typeface="Roboto Slab"/>
                <a:cs typeface="Roboto Slab"/>
                <a:sym typeface="Roboto Slab"/>
              </a:defRPr>
            </a:lvl8pPr>
            <a:lvl9pPr lvl="8" algn="ctr">
              <a:buNone/>
              <a:defRPr sz="800">
                <a:solidFill>
                  <a:schemeClr val="lt1"/>
                </a:solidFill>
                <a:latin typeface="Roboto Slab"/>
                <a:ea typeface="Roboto Slab"/>
                <a:cs typeface="Roboto Slab"/>
                <a:sym typeface="Roboto Slab"/>
              </a:defRPr>
            </a:lvl9pPr>
          </a:lstStyle>
          <a:p>
            <a:pPr defTabSz="914378" latinLnBrk="0">
              <a:buClr>
                <a:srgbClr val="000000"/>
              </a:buClr>
              <a:defRPr/>
            </a:pPr>
            <a:fld id="{00000000-1234-1234-1234-123412341234}" type="slidenum">
              <a:rPr lang="en" kern="0" smtClean="0">
                <a:solidFill>
                  <a:srgbClr val="FFFFFF"/>
                </a:solidFill>
              </a:rPr>
              <a:pPr defTabSz="914378" latinLnBrk="0">
                <a:buClr>
                  <a:srgbClr val="000000"/>
                </a:buClr>
                <a:defRPr/>
              </a:pPr>
              <a:t>‹#›</a:t>
            </a:fld>
            <a:endParaRPr lang="en" kern="0">
              <a:solidFill>
                <a:srgbClr val="FFFFFF"/>
              </a:solidFill>
            </a:endParaRPr>
          </a:p>
        </p:txBody>
      </p:sp>
    </p:spTree>
    <p:extLst>
      <p:ext uri="{BB962C8B-B14F-4D97-AF65-F5344CB8AC3E}">
        <p14:creationId xmlns:p14="http://schemas.microsoft.com/office/powerpoint/2010/main" val="2774235123"/>
      </p:ext>
    </p:extLst>
  </p:cSld>
  <p:clrMap bg1="lt1" tx1="dk1" bg2="dk2" tx2="lt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0000"/>
                <a:satMod val="92000"/>
                <a:lumMod val="120000"/>
              </a:schemeClr>
            </a:gs>
            <a:gs pos="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grpSp>
        <p:nvGrpSpPr>
          <p:cNvPr id="23" name="Group 22"/>
          <p:cNvGrpSpPr/>
          <p:nvPr/>
        </p:nvGrpSpPr>
        <p:grpSpPr>
          <a:xfrm>
            <a:off x="2" y="171450"/>
            <a:ext cx="2138637" cy="4978971"/>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589"/>
            <a:ext cx="1767506" cy="514052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95" y="468082"/>
            <a:ext cx="6683765" cy="96066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1909" y="1600200"/>
            <a:ext cx="6686550" cy="291465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1210" y="4597828"/>
            <a:ext cx="859712" cy="277797"/>
          </a:xfrm>
          <a:prstGeom prst="rect">
            <a:avLst/>
          </a:prstGeom>
        </p:spPr>
        <p:txBody>
          <a:bodyPr vert="horz" lIns="91440" tIns="45720" rIns="91440" bIns="45720" rtlCol="0" anchor="ctr"/>
          <a:lstStyle>
            <a:lvl1pPr algn="r">
              <a:defRPr sz="675">
                <a:solidFill>
                  <a:schemeClr val="tx1">
                    <a:tint val="75000"/>
                  </a:schemeClr>
                </a:solidFill>
              </a:defRPr>
            </a:lvl1pPr>
          </a:lstStyle>
          <a:p>
            <a:pPr>
              <a:defRPr/>
            </a:pPr>
            <a:fld id="{E8FC1A0A-72BC-4C53-99DD-1AFA28BBD5F1}" type="datetime1">
              <a:rPr lang="vi-VN" smtClean="0">
                <a:solidFill>
                  <a:prstClr val="black">
                    <a:tint val="75000"/>
                  </a:prstClr>
                </a:solidFill>
              </a:rPr>
              <a:pPr>
                <a:defRPr/>
              </a:pPr>
              <a:t>12/05/2025</a:t>
            </a:fld>
            <a:endParaRPr lang="en-US">
              <a:solidFill>
                <a:prstClr val="black">
                  <a:tint val="75000"/>
                </a:prstClr>
              </a:solidFill>
            </a:endParaRPr>
          </a:p>
        </p:txBody>
      </p:sp>
      <p:sp>
        <p:nvSpPr>
          <p:cNvPr id="5" name="Footer Placeholder 4"/>
          <p:cNvSpPr>
            <a:spLocks noGrp="1"/>
          </p:cNvSpPr>
          <p:nvPr>
            <p:ph type="ftr" sz="quarter" idx="3"/>
          </p:nvPr>
        </p:nvSpPr>
        <p:spPr>
          <a:xfrm>
            <a:off x="1941911" y="4601858"/>
            <a:ext cx="5714999"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bwMode="gray">
          <a:xfrm>
            <a:off x="398861" y="590838"/>
            <a:ext cx="584825" cy="273844"/>
          </a:xfrm>
          <a:prstGeom prst="rect">
            <a:avLst/>
          </a:prstGeom>
        </p:spPr>
        <p:txBody>
          <a:bodyPr vert="horz" lIns="91440" tIns="45720" rIns="91440" bIns="45720" rtlCol="0" anchor="ctr"/>
          <a:lstStyle>
            <a:lvl1pPr algn="r">
              <a:defRPr sz="1500">
                <a:solidFill>
                  <a:srgbClr val="FEFFFF"/>
                </a:solidFill>
              </a:defRPr>
            </a:lvl1pPr>
          </a:lstStyle>
          <a:p>
            <a:pPr>
              <a:defRPr/>
            </a:pPr>
            <a:fld id="{D57F1E4F-1CFF-5643-939E-217C01CDF565}" type="slidenum">
              <a:rPr lang="en-US" smtClean="0"/>
              <a:pPr>
                <a:defRPr/>
              </a:pPr>
              <a:t>‹#›</a:t>
            </a:fld>
            <a:endParaRPr lang="en-US"/>
          </a:p>
        </p:txBody>
      </p:sp>
    </p:spTree>
    <p:extLst>
      <p:ext uri="{BB962C8B-B14F-4D97-AF65-F5344CB8AC3E}">
        <p14:creationId xmlns:p14="http://schemas.microsoft.com/office/powerpoint/2010/main" val="253032071"/>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 id="2147483825" r:id="rId19"/>
    <p:sldLayoutId id="2147483826" r:id="rId20"/>
    <p:sldLayoutId id="2147483827" r:id="rId21"/>
    <p:sldLayoutId id="2147483828" r:id="rId22"/>
    <p:sldLayoutId id="2147483829" r:id="rId23"/>
    <p:sldLayoutId id="2147483830" r:id="rId24"/>
    <p:sldLayoutId id="2147483831" r:id="rId25"/>
    <p:sldLayoutId id="2147483832" r:id="rId26"/>
  </p:sldLayoutIdLst>
  <p:hf sldNum="0" hdr="0" ftr="0"/>
  <p:txStyles>
    <p:titleStyle>
      <a:lvl1pPr algn="l" defTabSz="342900" rtl="0" eaLnBrk="1" latinLnBrk="0" hangingPunct="1">
        <a:spcBef>
          <a:spcPct val="0"/>
        </a:spcBef>
        <a:buNone/>
        <a:defRPr sz="27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894741"/>
      </p:ext>
    </p:extLst>
  </p:cSld>
  <p:clrMap bg1="lt1" tx1="dk1" bg2="lt2" tx2="dk2" accent1="accent1" accent2="accent2" accent3="accent3" accent4="accent4" accent5="accent5" accent6="accent6" hlink="hlink" folHlink="folHlink"/>
  <p:sldLayoutIdLst>
    <p:sldLayoutId id="2147483834" r:id="rId1"/>
    <p:sldLayoutId id="2147483835" r:id="rId2"/>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555548"/>
      </p:ext>
    </p:extLst>
  </p:cSld>
  <p:clrMap bg1="lt1" tx1="dk1" bg2="lt2" tx2="dk2" accent1="accent1" accent2="accent2" accent3="accent3" accent4="accent4" accent5="accent5" accent6="accent6" hlink="hlink" folHlink="folHlink"/>
  <p:sldLayoutIdLst>
    <p:sldLayoutId id="2147483659" r:id="rId1"/>
    <p:sldLayoutId id="2147483672" r:id="rId2"/>
    <p:sldLayoutId id="2147483670" r:id="rId3"/>
    <p:sldLayoutId id="2147483652" r:id="rId4"/>
    <p:sldLayoutId id="2147483671" r:id="rId5"/>
    <p:sldLayoutId id="2147483655" r:id="rId6"/>
    <p:sldLayoutId id="2147483662" r:id="rId7"/>
    <p:sldLayoutId id="2147483663" r:id="rId8"/>
    <p:sldLayoutId id="2147483665" r:id="rId9"/>
    <p:sldLayoutId id="2147483666" r:id="rId10"/>
    <p:sldLayoutId id="2147483667" r:id="rId11"/>
    <p:sldLayoutId id="2147483664" r:id="rId12"/>
    <p:sldLayoutId id="2147483668" r:id="rId13"/>
    <p:sldLayoutId id="2147483669" r:id="rId14"/>
    <p:sldLayoutId id="2147483673" r:id="rId15"/>
    <p:sldLayoutId id="2147483656" r:id="rId16"/>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710703"/>
      </p:ext>
    </p:extLst>
  </p:cSld>
  <p:clrMap bg1="lt1" tx1="dk1" bg2="lt2" tx2="dk2" accent1="accent1" accent2="accent2" accent3="accent3" accent4="accent4" accent5="accent5" accent6="accent6" hlink="hlink" folHlink="folHlink"/>
  <p:sldLayoutIdLst>
    <p:sldLayoutId id="2147483654" r:id="rId1"/>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D4C1B8-6D16-4015-A0E8-E4633BBC05D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B3507BE7-B79B-4F9F-9C14-5E9B7935E38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12FCC5D0-C112-4903-BB22-33DF07A6520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F504E04-441F-4771-B6EF-86C7565F3C45}" type="datetimeFigureOut">
              <a:rPr lang="en-ID" smtClean="0"/>
              <a:t>12/05/2025</a:t>
            </a:fld>
            <a:endParaRPr lang="en-ID"/>
          </a:p>
        </p:txBody>
      </p:sp>
      <p:sp>
        <p:nvSpPr>
          <p:cNvPr id="5" name="Footer Placeholder 4">
            <a:extLst>
              <a:ext uri="{FF2B5EF4-FFF2-40B4-BE49-F238E27FC236}">
                <a16:creationId xmlns:a16="http://schemas.microsoft.com/office/drawing/2014/main" id="{D8E8D3A4-9B09-47C6-91F8-A02BF936DF7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B16AD10A-EAF6-42AC-B1BF-93C1B7A0175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50356F5-5040-45F3-9DFE-AA818FBF1AB1}" type="slidenum">
              <a:rPr lang="en-ID" smtClean="0"/>
              <a:t>‹#›</a:t>
            </a:fld>
            <a:endParaRPr lang="en-ID"/>
          </a:p>
        </p:txBody>
      </p:sp>
    </p:spTree>
    <p:extLst>
      <p:ext uri="{BB962C8B-B14F-4D97-AF65-F5344CB8AC3E}">
        <p14:creationId xmlns:p14="http://schemas.microsoft.com/office/powerpoint/2010/main" val="146460417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805" r:id="rId2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5/12/2025</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4625140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46025" y="530725"/>
            <a:ext cx="3208800" cy="1028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1pPr>
            <a:lvl2pPr lvl="1">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2pPr>
            <a:lvl3pPr lvl="2">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3pPr>
            <a:lvl4pPr lvl="3">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4pPr>
            <a:lvl5pPr lvl="4">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5pPr>
            <a:lvl6pPr lvl="5">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6pPr>
            <a:lvl7pPr lvl="6">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7pPr>
            <a:lvl8pPr lvl="7">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8pPr>
            <a:lvl9pPr lvl="8">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1146025" y="1767275"/>
            <a:ext cx="7540800" cy="31587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accent2"/>
              </a:buClr>
              <a:buSzPts val="3000"/>
              <a:buFont typeface="Nixie One"/>
              <a:buChar char="▪"/>
              <a:defRPr sz="3000">
                <a:solidFill>
                  <a:schemeClr val="accent1"/>
                </a:solidFill>
                <a:latin typeface="Nixie One"/>
                <a:ea typeface="Nixie One"/>
                <a:cs typeface="Nixie One"/>
                <a:sym typeface="Nixie One"/>
              </a:defRPr>
            </a:lvl1pPr>
            <a:lvl2pPr marL="914400" lvl="1" indent="-381000">
              <a:spcBef>
                <a:spcPts val="0"/>
              </a:spcBef>
              <a:spcAft>
                <a:spcPts val="0"/>
              </a:spcAft>
              <a:buClr>
                <a:schemeClr val="accent2"/>
              </a:buClr>
              <a:buSzPts val="2400"/>
              <a:buFont typeface="Nixie One"/>
              <a:buChar char="▫"/>
              <a:defRPr sz="2400">
                <a:solidFill>
                  <a:schemeClr val="accent1"/>
                </a:solidFill>
                <a:latin typeface="Nixie One"/>
                <a:ea typeface="Nixie One"/>
                <a:cs typeface="Nixie One"/>
                <a:sym typeface="Nixie One"/>
              </a:defRPr>
            </a:lvl2pPr>
            <a:lvl3pPr marL="1371600" lvl="2" indent="-381000">
              <a:spcBef>
                <a:spcPts val="0"/>
              </a:spcBef>
              <a:spcAft>
                <a:spcPts val="0"/>
              </a:spcAft>
              <a:buClr>
                <a:schemeClr val="accent2"/>
              </a:buClr>
              <a:buSzPts val="2400"/>
              <a:buFont typeface="Nixie One"/>
              <a:buChar char="■"/>
              <a:defRPr sz="2400">
                <a:solidFill>
                  <a:schemeClr val="accent1"/>
                </a:solidFill>
                <a:latin typeface="Nixie One"/>
                <a:ea typeface="Nixie One"/>
                <a:cs typeface="Nixie One"/>
                <a:sym typeface="Nixie One"/>
              </a:defRPr>
            </a:lvl3pPr>
            <a:lvl4pPr marL="1828800" lvl="3"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4pPr>
            <a:lvl5pPr marL="2286000" lvl="4"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5pPr>
            <a:lvl6pPr marL="2743200" lvl="5"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6pPr>
            <a:lvl7pPr marL="3200400" lvl="6"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7pPr>
            <a:lvl8pPr marL="3657600" lvl="7"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8pPr>
            <a:lvl9pPr marL="4114800" lvl="8"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9pPr>
          </a:lstStyle>
          <a:p>
            <a:endParaRPr/>
          </a:p>
        </p:txBody>
      </p:sp>
      <p:sp>
        <p:nvSpPr>
          <p:cNvPr id="8" name="Google Shape;8;p1"/>
          <p:cNvSpPr txBox="1">
            <a:spLocks noGrp="1"/>
          </p:cNvSpPr>
          <p:nvPr>
            <p:ph type="sldNum" idx="12"/>
          </p:nvPr>
        </p:nvSpPr>
        <p:spPr>
          <a:xfrm>
            <a:off x="-51050" y="4819400"/>
            <a:ext cx="349200" cy="324000"/>
          </a:xfrm>
          <a:prstGeom prst="rect">
            <a:avLst/>
          </a:prstGeom>
          <a:noFill/>
          <a:ln>
            <a:noFill/>
          </a:ln>
        </p:spPr>
        <p:txBody>
          <a:bodyPr spcFirstLastPara="1" wrap="square" lIns="91425" tIns="91425" rIns="91425" bIns="91425" anchor="t" anchorCtr="0">
            <a:noAutofit/>
          </a:bodyPr>
          <a:lstStyle>
            <a:lvl1pPr lvl="0" algn="ctr">
              <a:buNone/>
              <a:defRPr sz="800">
                <a:solidFill>
                  <a:schemeClr val="lt1"/>
                </a:solidFill>
                <a:latin typeface="Roboto Slab"/>
                <a:ea typeface="Roboto Slab"/>
                <a:cs typeface="Roboto Slab"/>
                <a:sym typeface="Roboto Slab"/>
              </a:defRPr>
            </a:lvl1pPr>
            <a:lvl2pPr lvl="1" algn="ctr">
              <a:buNone/>
              <a:defRPr sz="800">
                <a:solidFill>
                  <a:schemeClr val="lt1"/>
                </a:solidFill>
                <a:latin typeface="Roboto Slab"/>
                <a:ea typeface="Roboto Slab"/>
                <a:cs typeface="Roboto Slab"/>
                <a:sym typeface="Roboto Slab"/>
              </a:defRPr>
            </a:lvl2pPr>
            <a:lvl3pPr lvl="2" algn="ctr">
              <a:buNone/>
              <a:defRPr sz="800">
                <a:solidFill>
                  <a:schemeClr val="lt1"/>
                </a:solidFill>
                <a:latin typeface="Roboto Slab"/>
                <a:ea typeface="Roboto Slab"/>
                <a:cs typeface="Roboto Slab"/>
                <a:sym typeface="Roboto Slab"/>
              </a:defRPr>
            </a:lvl3pPr>
            <a:lvl4pPr lvl="3" algn="ctr">
              <a:buNone/>
              <a:defRPr sz="800">
                <a:solidFill>
                  <a:schemeClr val="lt1"/>
                </a:solidFill>
                <a:latin typeface="Roboto Slab"/>
                <a:ea typeface="Roboto Slab"/>
                <a:cs typeface="Roboto Slab"/>
                <a:sym typeface="Roboto Slab"/>
              </a:defRPr>
            </a:lvl4pPr>
            <a:lvl5pPr lvl="4" algn="ctr">
              <a:buNone/>
              <a:defRPr sz="800">
                <a:solidFill>
                  <a:schemeClr val="lt1"/>
                </a:solidFill>
                <a:latin typeface="Roboto Slab"/>
                <a:ea typeface="Roboto Slab"/>
                <a:cs typeface="Roboto Slab"/>
                <a:sym typeface="Roboto Slab"/>
              </a:defRPr>
            </a:lvl5pPr>
            <a:lvl6pPr lvl="5" algn="ctr">
              <a:buNone/>
              <a:defRPr sz="800">
                <a:solidFill>
                  <a:schemeClr val="lt1"/>
                </a:solidFill>
                <a:latin typeface="Roboto Slab"/>
                <a:ea typeface="Roboto Slab"/>
                <a:cs typeface="Roboto Slab"/>
                <a:sym typeface="Roboto Slab"/>
              </a:defRPr>
            </a:lvl6pPr>
            <a:lvl7pPr lvl="6" algn="ctr">
              <a:buNone/>
              <a:defRPr sz="800">
                <a:solidFill>
                  <a:schemeClr val="lt1"/>
                </a:solidFill>
                <a:latin typeface="Roboto Slab"/>
                <a:ea typeface="Roboto Slab"/>
                <a:cs typeface="Roboto Slab"/>
                <a:sym typeface="Roboto Slab"/>
              </a:defRPr>
            </a:lvl7pPr>
            <a:lvl8pPr lvl="7" algn="ctr">
              <a:buNone/>
              <a:defRPr sz="800">
                <a:solidFill>
                  <a:schemeClr val="lt1"/>
                </a:solidFill>
                <a:latin typeface="Roboto Slab"/>
                <a:ea typeface="Roboto Slab"/>
                <a:cs typeface="Roboto Slab"/>
                <a:sym typeface="Roboto Slab"/>
              </a:defRPr>
            </a:lvl8pPr>
            <a:lvl9pPr lvl="8" algn="ctr">
              <a:buNone/>
              <a:defRPr sz="800">
                <a:solidFill>
                  <a:schemeClr val="lt1"/>
                </a:solidFill>
                <a:latin typeface="Roboto Slab"/>
                <a:ea typeface="Roboto Slab"/>
                <a:cs typeface="Roboto Slab"/>
                <a:sym typeface="Roboto Slab"/>
              </a:defRPr>
            </a:lvl9pPr>
          </a:lstStyle>
          <a:p>
            <a:pPr defTabSz="914378" latinLnBrk="0">
              <a:buClr>
                <a:srgbClr val="000000"/>
              </a:buClr>
              <a:defRPr/>
            </a:pPr>
            <a:fld id="{00000000-1234-1234-1234-123412341234}" type="slidenum">
              <a:rPr lang="en" kern="0" smtClean="0">
                <a:solidFill>
                  <a:srgbClr val="FFFFFF"/>
                </a:solidFill>
              </a:rPr>
              <a:pPr defTabSz="914378" latinLnBrk="0">
                <a:buClr>
                  <a:srgbClr val="000000"/>
                </a:buClr>
                <a:defRPr/>
              </a:pPr>
              <a:t>‹#›</a:t>
            </a:fld>
            <a:endParaRPr lang="en" kern="0">
              <a:solidFill>
                <a:srgbClr val="FFFFFF"/>
              </a:solidFill>
            </a:endParaRPr>
          </a:p>
        </p:txBody>
      </p:sp>
    </p:spTree>
    <p:extLst>
      <p:ext uri="{BB962C8B-B14F-4D97-AF65-F5344CB8AC3E}">
        <p14:creationId xmlns:p14="http://schemas.microsoft.com/office/powerpoint/2010/main" val="4109828648"/>
      </p:ext>
    </p:extLst>
  </p:cSld>
  <p:clrMap bg1="lt1" tx1="dk1" bg2="dk2" tx2="lt2" accent1="accent1" accent2="accent2" accent3="accent3" accent4="accent4" accent5="accent5" accent6="accent6" hlink="hlink" folHlink="folHlink"/>
  <p:sldLayoutIdLst>
    <p:sldLayoutId id="2147483719"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pPr defTabSz="914333" latinLnBrk="0">
              <a:defRPr/>
            </a:pPr>
            <a:fld id="{6E035A25-5624-4D51-AC59-19E35C0B56E5}" type="datetime1">
              <a:rPr lang="en-SG" smtClean="0">
                <a:solidFill>
                  <a:prstClr val="black">
                    <a:tint val="75000"/>
                  </a:prstClr>
                </a:solidFill>
                <a:cs typeface="Arial"/>
                <a:sym typeface="Arial"/>
              </a:rPr>
              <a:pPr defTabSz="914333" latinLnBrk="0">
                <a:defRPr/>
              </a:pPr>
              <a:t>12/5/2025</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pPr defTabSz="914333" latinLnBrk="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pPr defTabSz="914333" latinLnBrk="0">
              <a:defRPr/>
            </a:pPr>
            <a:fld id="{D55A4B68-F031-4DDA-8691-5B633909A8F5}" type="slidenum">
              <a:rPr lang="en-US" smtClean="0">
                <a:solidFill>
                  <a:prstClr val="black">
                    <a:tint val="75000"/>
                  </a:prstClr>
                </a:solidFill>
                <a:cs typeface="Arial"/>
                <a:sym typeface="Arial"/>
              </a:rPr>
              <a:pPr defTabSz="914333" latinLnBrk="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99650472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hf sldNum="0" hdr="0" ftr="0" dt="0"/>
  <p:txStyles>
    <p:titleStyle>
      <a:lvl1pPr algn="ctr" defTabSz="914333" rtl="0" eaLnBrk="1" latinLnBrk="0" hangingPunct="1">
        <a:spcBef>
          <a:spcPct val="0"/>
        </a:spcBef>
        <a:buNone/>
        <a:defRPr sz="4400" kern="1200">
          <a:solidFill>
            <a:schemeClr val="tx1"/>
          </a:solidFill>
          <a:latin typeface="+mj-lt"/>
          <a:ea typeface="+mj-ea"/>
          <a:cs typeface="+mj-cs"/>
        </a:defRPr>
      </a:lvl1pPr>
    </p:titleStyle>
    <p:bodyStyle>
      <a:lvl1pPr marL="342875" indent="-342875" algn="l" defTabSz="91433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95" indent="-285729" algn="l" defTabSz="91433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15" indent="-228582" algn="l" defTabSz="91433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80"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46"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11"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78"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44"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09"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Book Antiqua"/>
              <a:ea typeface="+mn-ea"/>
              <a:cs typeface="+mn-cs"/>
            </a:endParaRPr>
          </a:p>
        </p:txBody>
      </p:sp>
      <p:sp>
        <p:nvSpPr>
          <p:cNvPr id="2" name="Title Placeholder 1"/>
          <p:cNvSpPr>
            <a:spLocks noGrp="1"/>
          </p:cNvSpPr>
          <p:nvPr>
            <p:ph type="title"/>
          </p:nvPr>
        </p:nvSpPr>
        <p:spPr>
          <a:xfrm>
            <a:off x="688490" y="427621"/>
            <a:ext cx="7756263" cy="790688"/>
          </a:xfrm>
          <a:prstGeom prst="rect">
            <a:avLst/>
          </a:prstGeom>
        </p:spPr>
        <p:txBody>
          <a:bodyPr vert="horz" lIns="68580" tIns="34290" rIns="68580" bIns="3429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9248" y="1686264"/>
            <a:ext cx="7745505" cy="2908361"/>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60378" y="4621086"/>
            <a:ext cx="2133600" cy="273844"/>
          </a:xfrm>
          <a:prstGeom prst="rect">
            <a:avLst/>
          </a:prstGeom>
        </p:spPr>
        <p:txBody>
          <a:bodyPr vert="horz" lIns="68580" tIns="34290" rIns="68580" bIns="34290" rtlCol="0" anchor="ctr"/>
          <a:lstStyle>
            <a:lvl1pPr algn="l">
              <a:defRPr sz="900">
                <a:solidFill>
                  <a:schemeClr val="tx2"/>
                </a:solidFill>
              </a:defRPr>
            </a:lvl1pPr>
          </a:lstStyle>
          <a:p>
            <a:pPr defTabSz="685783">
              <a:defRPr/>
            </a:pPr>
            <a:fld id="{B5B0CCB6-9A1F-4F20-B883-2DEB5233AA7A}" type="datetimeFigureOut">
              <a:rPr lang="en-US" smtClean="0">
                <a:solidFill>
                  <a:srgbClr val="ECE9C6"/>
                </a:solidFill>
              </a:rPr>
              <a:pPr defTabSz="685783">
                <a:defRPr/>
              </a:pPr>
              <a:t>5/12/2025</a:t>
            </a:fld>
            <a:endParaRPr lang="en-US">
              <a:solidFill>
                <a:srgbClr val="ECE9C6"/>
              </a:solidFill>
            </a:endParaRPr>
          </a:p>
        </p:txBody>
      </p:sp>
      <p:sp>
        <p:nvSpPr>
          <p:cNvPr id="5" name="Footer Placeholder 4"/>
          <p:cNvSpPr>
            <a:spLocks noGrp="1"/>
          </p:cNvSpPr>
          <p:nvPr>
            <p:ph type="ftr" sz="quarter" idx="3"/>
          </p:nvPr>
        </p:nvSpPr>
        <p:spPr>
          <a:xfrm>
            <a:off x="3124200" y="4621086"/>
            <a:ext cx="2895600" cy="273844"/>
          </a:xfrm>
          <a:prstGeom prst="rect">
            <a:avLst/>
          </a:prstGeom>
        </p:spPr>
        <p:txBody>
          <a:bodyPr vert="horz" lIns="68580" tIns="34290" rIns="68580" bIns="34290" rtlCol="0" anchor="ctr"/>
          <a:lstStyle>
            <a:lvl1pPr algn="ctr">
              <a:defRPr sz="900">
                <a:solidFill>
                  <a:schemeClr val="tx2"/>
                </a:solidFill>
              </a:defRPr>
            </a:lvl1pPr>
          </a:lstStyle>
          <a:p>
            <a:pPr defTabSz="685783">
              <a:defRPr/>
            </a:pPr>
            <a:endParaRPr lang="en-US">
              <a:solidFill>
                <a:srgbClr val="ECE9C6"/>
              </a:solidFill>
            </a:endParaRPr>
          </a:p>
        </p:txBody>
      </p:sp>
      <p:sp>
        <p:nvSpPr>
          <p:cNvPr id="6" name="Slide Number Placeholder 5"/>
          <p:cNvSpPr>
            <a:spLocks noGrp="1"/>
          </p:cNvSpPr>
          <p:nvPr>
            <p:ph type="sldNum" sz="quarter" idx="4"/>
          </p:nvPr>
        </p:nvSpPr>
        <p:spPr>
          <a:xfrm>
            <a:off x="6639264" y="4621086"/>
            <a:ext cx="2133600" cy="273844"/>
          </a:xfrm>
          <a:prstGeom prst="rect">
            <a:avLst/>
          </a:prstGeom>
        </p:spPr>
        <p:txBody>
          <a:bodyPr vert="horz" lIns="68580" tIns="34290" rIns="68580" bIns="34290" rtlCol="0" anchor="ctr"/>
          <a:lstStyle>
            <a:lvl1pPr algn="r">
              <a:defRPr sz="900">
                <a:solidFill>
                  <a:schemeClr val="tx2"/>
                </a:solidFill>
              </a:defRPr>
            </a:lvl1pPr>
          </a:lstStyle>
          <a:p>
            <a:pPr defTabSz="685783">
              <a:defRPr/>
            </a:pPr>
            <a:fld id="{48980D16-37B9-4FCA-A5AE-A0B5013DF60C}" type="slidenum">
              <a:rPr lang="en-US" smtClean="0">
                <a:solidFill>
                  <a:srgbClr val="ECE9C6"/>
                </a:solidFill>
              </a:rPr>
              <a:pPr defTabSz="685783">
                <a:defRPr/>
              </a:pPr>
              <a:t>‹#›</a:t>
            </a:fld>
            <a:endParaRPr lang="en-US">
              <a:solidFill>
                <a:srgbClr val="ECE9C6"/>
              </a:solidFill>
            </a:endParaRPr>
          </a:p>
        </p:txBody>
      </p:sp>
    </p:spTree>
    <p:extLst>
      <p:ext uri="{BB962C8B-B14F-4D97-AF65-F5344CB8AC3E}">
        <p14:creationId xmlns:p14="http://schemas.microsoft.com/office/powerpoint/2010/main" val="3755002147"/>
      </p:ext>
    </p:extLst>
  </p:cSld>
  <p:clrMap bg1="dk1" tx1="lt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ctr" defTabSz="685783" rtl="0" eaLnBrk="1" latinLnBrk="0" hangingPunct="1">
        <a:spcBef>
          <a:spcPct val="0"/>
        </a:spcBef>
        <a:buNone/>
        <a:defRPr sz="41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13" indent="-274313" algn="l" defTabSz="685783"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1pPr>
      <a:lvl2pPr marL="582916" indent="-274313" algn="l" defTabSz="685783" rtl="0" eaLnBrk="1" latinLnBrk="0" hangingPunct="1">
        <a:spcBef>
          <a:spcPct val="20000"/>
        </a:spcBef>
        <a:buClr>
          <a:schemeClr val="accent1"/>
        </a:buClr>
        <a:buFont typeface="Wingdings" pitchFamily="2" charset="2"/>
        <a:buChar char=""/>
        <a:defRPr sz="1700" kern="1200">
          <a:solidFill>
            <a:schemeClr val="tx1">
              <a:lumMod val="85000"/>
              <a:lumOff val="15000"/>
            </a:schemeClr>
          </a:solidFill>
          <a:latin typeface="+mn-lt"/>
          <a:ea typeface="+mn-ea"/>
          <a:cs typeface="+mn-cs"/>
        </a:defRPr>
      </a:lvl2pPr>
      <a:lvl3pPr marL="857228" indent="-274313" algn="l" defTabSz="685783" rtl="0" eaLnBrk="1" latinLnBrk="0" hangingPunct="1">
        <a:spcBef>
          <a:spcPct val="20000"/>
        </a:spcBef>
        <a:buClr>
          <a:schemeClr val="accent1"/>
        </a:buClr>
        <a:buFont typeface="Wingdings" pitchFamily="2" charset="2"/>
        <a:buChar char=""/>
        <a:defRPr sz="1500" kern="1200">
          <a:solidFill>
            <a:schemeClr val="tx1">
              <a:lumMod val="85000"/>
              <a:lumOff val="15000"/>
            </a:schemeClr>
          </a:solidFill>
          <a:latin typeface="+mn-lt"/>
          <a:ea typeface="+mn-ea"/>
          <a:cs typeface="+mn-cs"/>
        </a:defRPr>
      </a:lvl3pPr>
      <a:lvl4pPr marL="1131542" indent="-240024" algn="l" defTabSz="685783" rtl="0" eaLnBrk="1" latinLnBrk="0" hangingPunct="1">
        <a:spcBef>
          <a:spcPct val="20000"/>
        </a:spcBef>
        <a:buClr>
          <a:schemeClr val="accent1"/>
        </a:buClr>
        <a:buFont typeface="Wingdings" pitchFamily="2" charset="2"/>
        <a:buChar char=""/>
        <a:defRPr sz="1400" kern="1200">
          <a:solidFill>
            <a:schemeClr val="tx1">
              <a:lumMod val="85000"/>
              <a:lumOff val="15000"/>
            </a:schemeClr>
          </a:solidFill>
          <a:latin typeface="+mn-lt"/>
          <a:ea typeface="+mn-ea"/>
          <a:cs typeface="+mn-cs"/>
        </a:defRPr>
      </a:lvl4pPr>
      <a:lvl5pPr marL="1371566" indent="-240024" algn="l" defTabSz="685783" rtl="0" eaLnBrk="1" latinLnBrk="0" hangingPunct="1">
        <a:spcBef>
          <a:spcPct val="20000"/>
        </a:spcBef>
        <a:buClr>
          <a:schemeClr val="accent1"/>
        </a:buClr>
        <a:buFont typeface="Wingdings" pitchFamily="2" charset="2"/>
        <a:buChar char=""/>
        <a:defRPr sz="1200" kern="1200">
          <a:solidFill>
            <a:schemeClr val="tx1">
              <a:lumMod val="85000"/>
              <a:lumOff val="15000"/>
            </a:schemeClr>
          </a:solidFill>
          <a:latin typeface="+mn-lt"/>
          <a:ea typeface="+mn-ea"/>
          <a:cs typeface="+mn-cs"/>
        </a:defRPr>
      </a:lvl5pPr>
      <a:lvl6pPr marL="1611590" indent="-205735" algn="l" defTabSz="685783" rtl="0" eaLnBrk="1" latinLnBrk="0" hangingPunct="1">
        <a:spcBef>
          <a:spcPts val="300"/>
        </a:spcBef>
        <a:buClr>
          <a:schemeClr val="accent1"/>
        </a:buClr>
        <a:buFont typeface="Wingdings" pitchFamily="2" charset="2"/>
        <a:buChar char=""/>
        <a:defRPr sz="1100" kern="1200">
          <a:solidFill>
            <a:schemeClr val="tx1"/>
          </a:solidFill>
          <a:latin typeface="+mn-lt"/>
          <a:ea typeface="+mn-ea"/>
          <a:cs typeface="+mn-cs"/>
        </a:defRPr>
      </a:lvl6pPr>
      <a:lvl7pPr marL="1851614" indent="-205735" algn="l" defTabSz="685783" rtl="0" eaLnBrk="1" latinLnBrk="0" hangingPunct="1">
        <a:spcBef>
          <a:spcPts val="300"/>
        </a:spcBef>
        <a:buClr>
          <a:schemeClr val="accent1"/>
        </a:buClr>
        <a:buFont typeface="Wingdings" pitchFamily="2" charset="2"/>
        <a:buChar char=""/>
        <a:defRPr sz="1100" kern="1200">
          <a:solidFill>
            <a:schemeClr val="tx1"/>
          </a:solidFill>
          <a:latin typeface="+mn-lt"/>
          <a:ea typeface="+mn-ea"/>
          <a:cs typeface="+mn-cs"/>
        </a:defRPr>
      </a:lvl7pPr>
      <a:lvl8pPr marL="2091638" indent="-205735" algn="l" defTabSz="685783" rtl="0" eaLnBrk="1" latinLnBrk="0" hangingPunct="1">
        <a:spcBef>
          <a:spcPts val="300"/>
        </a:spcBef>
        <a:buClr>
          <a:schemeClr val="accent1"/>
        </a:buClr>
        <a:buFont typeface="Wingdings" pitchFamily="2" charset="2"/>
        <a:buChar char=""/>
        <a:defRPr sz="1100" kern="1200">
          <a:solidFill>
            <a:schemeClr val="tx1"/>
          </a:solidFill>
          <a:latin typeface="+mn-lt"/>
          <a:ea typeface="+mn-ea"/>
          <a:cs typeface="+mn-cs"/>
        </a:defRPr>
      </a:lvl8pPr>
      <a:lvl9pPr marL="2331662" indent="-205735" algn="l" defTabSz="685783" rtl="0" eaLnBrk="1" latinLnBrk="0" hangingPunct="1">
        <a:spcBef>
          <a:spcPts val="300"/>
        </a:spcBef>
        <a:buClr>
          <a:schemeClr val="accent1"/>
        </a:buClr>
        <a:buFont typeface="Wingdings" pitchFamily="2" charset="2"/>
        <a:buChar char=""/>
        <a:defRPr sz="1100" kern="1200">
          <a:solidFill>
            <a:schemeClr val="tx1"/>
          </a:solidFill>
          <a:latin typeface="+mn-lt"/>
          <a:ea typeface="+mn-ea"/>
          <a:cs typeface="+mn-cs"/>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5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36BEACD9-DF4D-4281-9360-D36675D41C74}" type="datetimeFigureOut">
              <a:rPr lang="en-US" smtClean="0">
                <a:solidFill>
                  <a:prstClr val="black">
                    <a:tint val="75000"/>
                  </a:prstClr>
                </a:solidFill>
              </a:rPr>
              <a:pPr defTabSz="685800">
                <a:defRPr/>
              </a:pPr>
              <a:t>5/12/2025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D9A4E689-B4F6-4D70-9778-7F1CB85039D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420179771"/>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5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41.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41.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101.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6.png"/><Relationship Id="rId7"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77.xml"/><Relationship Id="rId6" Type="http://schemas.openxmlformats.org/officeDocument/2006/relationships/image" Target="../media/image38.jpeg"/><Relationship Id="rId5" Type="http://schemas.openxmlformats.org/officeDocument/2006/relationships/image" Target="../media/image37.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77.xml"/><Relationship Id="rId5" Type="http://schemas.openxmlformats.org/officeDocument/2006/relationships/image" Target="../media/image43.jpeg"/><Relationship Id="rId4" Type="http://schemas.openxmlformats.org/officeDocument/2006/relationships/image" Target="../media/image42.jp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77.xml"/><Relationship Id="rId5" Type="http://schemas.openxmlformats.org/officeDocument/2006/relationships/image" Target="../media/image46.jp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9.xml"/><Relationship Id="rId1" Type="http://schemas.openxmlformats.org/officeDocument/2006/relationships/slideLayout" Target="../slideLayouts/slideLayout77.xml"/><Relationship Id="rId5" Type="http://schemas.openxmlformats.org/officeDocument/2006/relationships/image" Target="../media/image49.jpe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101.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fif"/><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image" Target="../media/image57.webp"/><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8" Type="http://schemas.openxmlformats.org/officeDocument/2006/relationships/image" Target="../media/image61.png"/><Relationship Id="rId3" Type="http://schemas.microsoft.com/office/2007/relationships/media" Target="../media/media2.mp4"/><Relationship Id="rId7" Type="http://schemas.openxmlformats.org/officeDocument/2006/relationships/image" Target="../media/image6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36.xml"/><Relationship Id="rId5" Type="http://schemas.openxmlformats.org/officeDocument/2006/relationships/slideLayout" Target="../slideLayouts/slideLayout31.xml"/><Relationship Id="rId4" Type="http://schemas.openxmlformats.org/officeDocument/2006/relationships/video" Target="../media/media2.mp4"/></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9.xml"/><Relationship Id="rId1" Type="http://schemas.openxmlformats.org/officeDocument/2006/relationships/slideLayout" Target="../slideLayouts/slideLayout4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4.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60.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3" Type="http://schemas.openxmlformats.org/officeDocument/2006/relationships/hyperlink" Target="http://isacombank.com/" TargetMode="External"/><Relationship Id="rId2" Type="http://schemas.openxmlformats.org/officeDocument/2006/relationships/image" Target="../media/image65.jpeg"/><Relationship Id="rId1" Type="http://schemas.openxmlformats.org/officeDocument/2006/relationships/slideLayout" Target="../slideLayouts/slideLayout40.xml"/><Relationship Id="rId4" Type="http://schemas.openxmlformats.org/officeDocument/2006/relationships/hyperlink" Target="http://i-sacombank.com/"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4905.solutions:88/vcb/" TargetMode="External"/><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6.xml"/><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4.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37.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4.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31.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3.xml"/><Relationship Id="rId1" Type="http://schemas.openxmlformats.org/officeDocument/2006/relationships/slideLayout" Target="../slideLayouts/slideLayout44.xml"/></Relationships>
</file>

<file path=ppt/slides/_rels/slide6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4.xml"/><Relationship Id="rId1" Type="http://schemas.openxmlformats.org/officeDocument/2006/relationships/slideLayout" Target="../slideLayouts/slideLayout31.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6.xml"/><Relationship Id="rId1" Type="http://schemas.openxmlformats.org/officeDocument/2006/relationships/slideLayout" Target="../slideLayouts/slideLayout31.xml"/></Relationships>
</file>

<file path=ppt/slides/_rels/slide6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57.xml"/><Relationship Id="rId1" Type="http://schemas.openxmlformats.org/officeDocument/2006/relationships/slideLayout" Target="../slideLayouts/slideLayout4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0.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8.xml"/><Relationship Id="rId1" Type="http://schemas.openxmlformats.org/officeDocument/2006/relationships/slideLayout" Target="../slideLayouts/slideLayout4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5.xml"/></Relationships>
</file>

<file path=ppt/slides/_rels/slide7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4.xml"/><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5.xml"/><Relationship Id="rId1" Type="http://schemas.openxmlformats.org/officeDocument/2006/relationships/slideLayout" Target="../slideLayouts/slideLayout89.xml"/></Relationships>
</file>

<file path=ppt/slides/_rels/slide7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9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84.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1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16.xml"/></Relationships>
</file>

<file path=ppt/slides/_rels/slide8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9.xml"/><Relationship Id="rId1" Type="http://schemas.openxmlformats.org/officeDocument/2006/relationships/slideLayout" Target="../slideLayouts/slideLayout52.xml"/><Relationship Id="rId4" Type="http://schemas.openxmlformats.org/officeDocument/2006/relationships/image" Target="../media/image80.jpg"/></Relationships>
</file>

<file path=ppt/slides/_rels/slide8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52.xml"/></Relationships>
</file>

<file path=ppt/slides/_rels/slide8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0.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1B0206">
                <a:alpha val="100000"/>
              </a:srgbClr>
            </a:gs>
            <a:gs pos="50000">
              <a:srgbClr val="641A2A">
                <a:alpha val="100000"/>
              </a:srgbClr>
            </a:gs>
            <a:gs pos="100000">
              <a:srgbClr val="A42943">
                <a:alpha val="100000"/>
              </a:srgbClr>
            </a:gs>
          </a:gsLst>
          <a:lin ang="2700000"/>
        </a:gradFill>
        <a:effectLst/>
      </p:bgPr>
    </p:bg>
    <p:spTree>
      <p:nvGrpSpPr>
        <p:cNvPr id="1" name=""/>
        <p:cNvGrpSpPr/>
        <p:nvPr/>
      </p:nvGrpSpPr>
      <p:grpSpPr>
        <a:xfrm>
          <a:off x="0" y="0"/>
          <a:ext cx="0" cy="0"/>
          <a:chOff x="0" y="0"/>
          <a:chExt cx="0" cy="0"/>
        </a:xfrm>
      </p:grpSpPr>
      <p:grpSp>
        <p:nvGrpSpPr>
          <p:cNvPr id="24" name="Group 7">
            <a:extLst>
              <a:ext uri="{FF2B5EF4-FFF2-40B4-BE49-F238E27FC236}">
                <a16:creationId xmlns:a16="http://schemas.microsoft.com/office/drawing/2014/main" id="{82203147-106D-5D14-EE68-E978999448C7}"/>
              </a:ext>
            </a:extLst>
          </p:cNvPr>
          <p:cNvGrpSpPr/>
          <p:nvPr/>
        </p:nvGrpSpPr>
        <p:grpSpPr>
          <a:xfrm>
            <a:off x="-1079174" y="3441542"/>
            <a:ext cx="10907066" cy="1097853"/>
            <a:chOff x="0" y="-47625"/>
            <a:chExt cx="3028640" cy="284686"/>
          </a:xfrm>
        </p:grpSpPr>
        <p:sp>
          <p:nvSpPr>
            <p:cNvPr id="25" name="Freeform 8">
              <a:extLst>
                <a:ext uri="{FF2B5EF4-FFF2-40B4-BE49-F238E27FC236}">
                  <a16:creationId xmlns:a16="http://schemas.microsoft.com/office/drawing/2014/main" id="{95BD2F6E-7E53-194E-8B69-CF86F8894366}"/>
                </a:ext>
              </a:extLst>
            </p:cNvPr>
            <p:cNvSpPr/>
            <p:nvPr/>
          </p:nvSpPr>
          <p:spPr>
            <a:xfrm>
              <a:off x="0" y="-18649"/>
              <a:ext cx="3028640" cy="237061"/>
            </a:xfrm>
            <a:custGeom>
              <a:avLst/>
              <a:gdLst/>
              <a:ahLst/>
              <a:cxnLst/>
              <a:rect l="l" t="t" r="r" b="b"/>
              <a:pathLst>
                <a:path w="3028640" h="237061">
                  <a:moveTo>
                    <a:pt x="67325" y="0"/>
                  </a:moveTo>
                  <a:lnTo>
                    <a:pt x="2961315" y="0"/>
                  </a:lnTo>
                  <a:cubicBezTo>
                    <a:pt x="2998498" y="0"/>
                    <a:pt x="3028640" y="30142"/>
                    <a:pt x="3028640" y="67325"/>
                  </a:cubicBezTo>
                  <a:lnTo>
                    <a:pt x="3028640" y="169736"/>
                  </a:lnTo>
                  <a:cubicBezTo>
                    <a:pt x="3028640" y="206918"/>
                    <a:pt x="2998498" y="237061"/>
                    <a:pt x="2961315" y="237061"/>
                  </a:cubicBezTo>
                  <a:lnTo>
                    <a:pt x="67325" y="237061"/>
                  </a:lnTo>
                  <a:cubicBezTo>
                    <a:pt x="30142" y="237061"/>
                    <a:pt x="0" y="206918"/>
                    <a:pt x="0" y="169736"/>
                  </a:cubicBezTo>
                  <a:lnTo>
                    <a:pt x="0" y="67325"/>
                  </a:lnTo>
                  <a:cubicBezTo>
                    <a:pt x="0" y="30142"/>
                    <a:pt x="30142" y="0"/>
                    <a:pt x="67325" y="0"/>
                  </a:cubicBezTo>
                  <a:close/>
                </a:path>
              </a:pathLst>
            </a:custGeom>
            <a:gradFill rotWithShape="1">
              <a:gsLst>
                <a:gs pos="0">
                  <a:srgbClr val="1B0206">
                    <a:alpha val="100000"/>
                  </a:srgbClr>
                </a:gs>
                <a:gs pos="50000">
                  <a:srgbClr val="641A2A">
                    <a:alpha val="100000"/>
                  </a:srgbClr>
                </a:gs>
                <a:gs pos="100000">
                  <a:srgbClr val="A42943">
                    <a:alpha val="100000"/>
                  </a:srgbClr>
                </a:gs>
              </a:gsLst>
              <a:lin ang="2700000"/>
            </a:gradFill>
          </p:spPr>
        </p:sp>
        <p:sp>
          <p:nvSpPr>
            <p:cNvPr id="26" name="TextBox 9">
              <a:extLst>
                <a:ext uri="{FF2B5EF4-FFF2-40B4-BE49-F238E27FC236}">
                  <a16:creationId xmlns:a16="http://schemas.microsoft.com/office/drawing/2014/main" id="{DD1A044C-A000-691E-2ADB-6B7C80DCD126}"/>
                </a:ext>
              </a:extLst>
            </p:cNvPr>
            <p:cNvSpPr txBox="1"/>
            <p:nvPr/>
          </p:nvSpPr>
          <p:spPr>
            <a:xfrm>
              <a:off x="0" y="-47625"/>
              <a:ext cx="3028640" cy="284686"/>
            </a:xfrm>
            <a:prstGeom prst="rect">
              <a:avLst/>
            </a:prstGeom>
          </p:spPr>
          <p:txBody>
            <a:bodyPr lIns="25400" tIns="25400" rIns="25400" bIns="25400" rtlCol="0" anchor="ctr"/>
            <a:lstStyle/>
            <a:p>
              <a:pPr algn="ctr" defTabSz="457200" latinLnBrk="0">
                <a:lnSpc>
                  <a:spcPts val="1566"/>
                </a:lnSpc>
              </a:pPr>
              <a:endParaRPr sz="900">
                <a:solidFill>
                  <a:prstClr val="black"/>
                </a:solidFill>
                <a:latin typeface="Calibri"/>
              </a:endParaRPr>
            </a:p>
          </p:txBody>
        </p:sp>
      </p:grpSp>
      <p:grpSp>
        <p:nvGrpSpPr>
          <p:cNvPr id="7" name="Group 7"/>
          <p:cNvGrpSpPr/>
          <p:nvPr/>
        </p:nvGrpSpPr>
        <p:grpSpPr>
          <a:xfrm>
            <a:off x="-807212" y="1423129"/>
            <a:ext cx="10635105" cy="2028181"/>
            <a:chOff x="0" y="-47625"/>
            <a:chExt cx="3028640" cy="284686"/>
          </a:xfrm>
        </p:grpSpPr>
        <p:sp>
          <p:nvSpPr>
            <p:cNvPr id="8" name="Freeform 8"/>
            <p:cNvSpPr/>
            <p:nvPr/>
          </p:nvSpPr>
          <p:spPr>
            <a:xfrm>
              <a:off x="0" y="0"/>
              <a:ext cx="3028640" cy="237061"/>
            </a:xfrm>
            <a:custGeom>
              <a:avLst/>
              <a:gdLst/>
              <a:ahLst/>
              <a:cxnLst/>
              <a:rect l="l" t="t" r="r" b="b"/>
              <a:pathLst>
                <a:path w="3028640" h="237061">
                  <a:moveTo>
                    <a:pt x="67325" y="0"/>
                  </a:moveTo>
                  <a:lnTo>
                    <a:pt x="2961315" y="0"/>
                  </a:lnTo>
                  <a:cubicBezTo>
                    <a:pt x="2998498" y="0"/>
                    <a:pt x="3028640" y="30142"/>
                    <a:pt x="3028640" y="67325"/>
                  </a:cubicBezTo>
                  <a:lnTo>
                    <a:pt x="3028640" y="169736"/>
                  </a:lnTo>
                  <a:cubicBezTo>
                    <a:pt x="3028640" y="206918"/>
                    <a:pt x="2998498" y="237061"/>
                    <a:pt x="2961315" y="237061"/>
                  </a:cubicBezTo>
                  <a:lnTo>
                    <a:pt x="67325" y="237061"/>
                  </a:lnTo>
                  <a:cubicBezTo>
                    <a:pt x="30142" y="237061"/>
                    <a:pt x="0" y="206918"/>
                    <a:pt x="0" y="169736"/>
                  </a:cubicBezTo>
                  <a:lnTo>
                    <a:pt x="0" y="67325"/>
                  </a:lnTo>
                  <a:cubicBezTo>
                    <a:pt x="0" y="30142"/>
                    <a:pt x="30142" y="0"/>
                    <a:pt x="67325" y="0"/>
                  </a:cubicBezTo>
                  <a:close/>
                </a:path>
              </a:pathLst>
            </a:custGeom>
            <a:gradFill rotWithShape="1">
              <a:gsLst>
                <a:gs pos="0">
                  <a:srgbClr val="1B0206">
                    <a:alpha val="100000"/>
                  </a:srgbClr>
                </a:gs>
                <a:gs pos="50000">
                  <a:srgbClr val="641A2A">
                    <a:alpha val="100000"/>
                  </a:srgbClr>
                </a:gs>
                <a:gs pos="100000">
                  <a:srgbClr val="A42943">
                    <a:alpha val="100000"/>
                  </a:srgbClr>
                </a:gs>
              </a:gsLst>
              <a:lin ang="2700000"/>
            </a:gradFill>
          </p:spPr>
        </p:sp>
        <p:sp>
          <p:nvSpPr>
            <p:cNvPr id="9" name="TextBox 9"/>
            <p:cNvSpPr txBox="1"/>
            <p:nvPr/>
          </p:nvSpPr>
          <p:spPr>
            <a:xfrm>
              <a:off x="0" y="-47625"/>
              <a:ext cx="3028640" cy="284686"/>
            </a:xfrm>
            <a:prstGeom prst="rect">
              <a:avLst/>
            </a:prstGeom>
          </p:spPr>
          <p:txBody>
            <a:bodyPr lIns="25400" tIns="25400" rIns="25400" bIns="25400" rtlCol="0" anchor="ctr"/>
            <a:lstStyle/>
            <a:p>
              <a:pPr algn="ctr" defTabSz="457200" latinLnBrk="0">
                <a:lnSpc>
                  <a:spcPts val="1566"/>
                </a:lnSpc>
              </a:pPr>
              <a:endParaRPr sz="900">
                <a:solidFill>
                  <a:prstClr val="black"/>
                </a:solidFill>
                <a:latin typeface="Calibri"/>
              </a:endParaRPr>
            </a:p>
          </p:txBody>
        </p:sp>
      </p:grpSp>
      <p:sp>
        <p:nvSpPr>
          <p:cNvPr id="2" name="Freeform 2"/>
          <p:cNvSpPr/>
          <p:nvPr/>
        </p:nvSpPr>
        <p:spPr>
          <a:xfrm rot="-781907">
            <a:off x="2384548" y="-2070142"/>
            <a:ext cx="3665493" cy="3618841"/>
          </a:xfrm>
          <a:custGeom>
            <a:avLst/>
            <a:gdLst/>
            <a:ahLst/>
            <a:cxnLst/>
            <a:rect l="l" t="t" r="r" b="b"/>
            <a:pathLst>
              <a:path w="7330985" h="7237681">
                <a:moveTo>
                  <a:pt x="0" y="0"/>
                </a:moveTo>
                <a:lnTo>
                  <a:pt x="7330985" y="0"/>
                </a:lnTo>
                <a:lnTo>
                  <a:pt x="7330985" y="7237682"/>
                </a:lnTo>
                <a:lnTo>
                  <a:pt x="0" y="7237682"/>
                </a:lnTo>
                <a:lnTo>
                  <a:pt x="0" y="0"/>
                </a:lnTo>
                <a:close/>
              </a:path>
            </a:pathLst>
          </a:custGeom>
          <a:blipFill>
            <a:blip r:embed="rId3">
              <a:alphaModFix amt="54000"/>
              <a:extLst>
                <a:ext uri="{96DAC541-7B7A-43D3-8B79-37D633B846F1}">
                  <asvg:svgBlip xmlns:asvg="http://schemas.microsoft.com/office/drawing/2016/SVG/main" r:embed="rId4"/>
                </a:ext>
              </a:extLst>
            </a:blip>
            <a:stretch>
              <a:fillRect/>
            </a:stretch>
          </a:blipFill>
        </p:spPr>
      </p:sp>
      <p:sp>
        <p:nvSpPr>
          <p:cNvPr id="3" name="Freeform 3"/>
          <p:cNvSpPr/>
          <p:nvPr/>
        </p:nvSpPr>
        <p:spPr>
          <a:xfrm rot="2552425">
            <a:off x="3448900" y="3764771"/>
            <a:ext cx="3509561" cy="3034880"/>
          </a:xfrm>
          <a:custGeom>
            <a:avLst/>
            <a:gdLst/>
            <a:ahLst/>
            <a:cxnLst/>
            <a:rect l="l" t="t" r="r" b="b"/>
            <a:pathLst>
              <a:path w="8597444" h="8229600">
                <a:moveTo>
                  <a:pt x="0" y="0"/>
                </a:moveTo>
                <a:lnTo>
                  <a:pt x="8597444" y="0"/>
                </a:lnTo>
                <a:lnTo>
                  <a:pt x="8597444" y="8229600"/>
                </a:lnTo>
                <a:lnTo>
                  <a:pt x="0" y="8229600"/>
                </a:lnTo>
                <a:lnTo>
                  <a:pt x="0" y="0"/>
                </a:lnTo>
                <a:close/>
              </a:path>
            </a:pathLst>
          </a:custGeom>
          <a:blipFill>
            <a:blip r:embed="rId5"/>
            <a:stretch>
              <a:fillRect/>
            </a:stretch>
          </a:blipFill>
        </p:spPr>
      </p:sp>
      <p:sp>
        <p:nvSpPr>
          <p:cNvPr id="4" name="Freeform 4"/>
          <p:cNvSpPr/>
          <p:nvPr/>
        </p:nvSpPr>
        <p:spPr>
          <a:xfrm>
            <a:off x="6342846" y="2127141"/>
            <a:ext cx="3664066" cy="3597447"/>
          </a:xfrm>
          <a:custGeom>
            <a:avLst/>
            <a:gdLst/>
            <a:ahLst/>
            <a:cxnLst/>
            <a:rect l="l" t="t" r="r" b="b"/>
            <a:pathLst>
              <a:path w="10017904" h="9835760">
                <a:moveTo>
                  <a:pt x="0" y="0"/>
                </a:moveTo>
                <a:lnTo>
                  <a:pt x="10017904" y="0"/>
                </a:lnTo>
                <a:lnTo>
                  <a:pt x="10017904" y="9835760"/>
                </a:lnTo>
                <a:lnTo>
                  <a:pt x="0" y="98357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7106393" y="2729306"/>
            <a:ext cx="2433806" cy="241419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29681" r="-29681"/>
              </a:stretch>
            </a:blipFill>
          </p:spPr>
        </p:sp>
      </p:grpSp>
      <p:sp>
        <p:nvSpPr>
          <p:cNvPr id="10" name="Freeform 10"/>
          <p:cNvSpPr/>
          <p:nvPr/>
        </p:nvSpPr>
        <p:spPr>
          <a:xfrm>
            <a:off x="1286100" y="3617533"/>
            <a:ext cx="243548" cy="243548"/>
          </a:xfrm>
          <a:custGeom>
            <a:avLst/>
            <a:gdLst/>
            <a:ahLst/>
            <a:cxnLst/>
            <a:rect l="l" t="t" r="r" b="b"/>
            <a:pathLst>
              <a:path w="487095" h="487095">
                <a:moveTo>
                  <a:pt x="0" y="0"/>
                </a:moveTo>
                <a:lnTo>
                  <a:pt x="487096" y="0"/>
                </a:lnTo>
                <a:lnTo>
                  <a:pt x="487096" y="487095"/>
                </a:lnTo>
                <a:lnTo>
                  <a:pt x="0" y="48709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rot="-2589889" flipH="1" flipV="1">
            <a:off x="6349823" y="-2318122"/>
            <a:ext cx="4354286" cy="4114800"/>
          </a:xfrm>
          <a:custGeom>
            <a:avLst/>
            <a:gdLst/>
            <a:ahLst/>
            <a:cxnLst/>
            <a:rect l="l" t="t" r="r" b="b"/>
            <a:pathLst>
              <a:path w="8708571" h="8229600">
                <a:moveTo>
                  <a:pt x="8708572" y="8229600"/>
                </a:moveTo>
                <a:lnTo>
                  <a:pt x="0" y="8229600"/>
                </a:lnTo>
                <a:lnTo>
                  <a:pt x="0" y="0"/>
                </a:lnTo>
                <a:lnTo>
                  <a:pt x="8708572" y="0"/>
                </a:lnTo>
                <a:lnTo>
                  <a:pt x="8708572" y="8229600"/>
                </a:lnTo>
                <a:close/>
              </a:path>
            </a:pathLst>
          </a:custGeom>
          <a:blipFill>
            <a:blip r:embed="rId11"/>
            <a:stretch>
              <a:fillRect/>
            </a:stretch>
          </a:blipFill>
        </p:spPr>
      </p:sp>
      <p:sp>
        <p:nvSpPr>
          <p:cNvPr id="13" name="TextBox 13"/>
          <p:cNvSpPr txBox="1"/>
          <p:nvPr/>
        </p:nvSpPr>
        <p:spPr>
          <a:xfrm>
            <a:off x="90029" y="899100"/>
            <a:ext cx="7016364" cy="246221"/>
          </a:xfrm>
          <a:prstGeom prst="rect">
            <a:avLst/>
          </a:prstGeom>
        </p:spPr>
        <p:txBody>
          <a:bodyPr wrap="square" lIns="0" tIns="0" rIns="0" bIns="0" rtlCol="0" anchor="t">
            <a:spAutoFit/>
          </a:bodyPr>
          <a:lstStyle/>
          <a:p>
            <a:pPr algn="ctr" defTabSz="457200" latinLnBrk="0">
              <a:defRPr/>
            </a:pPr>
            <a:r>
              <a:rPr lang="en-US" sz="1600" b="1" dirty="0">
                <a:solidFill>
                  <a:prstClr val="white"/>
                </a:solidFill>
                <a:effectLst>
                  <a:outerShdw blurRad="50800" dist="38100" dir="2700000" algn="tl" rotWithShape="0">
                    <a:prstClr val="black">
                      <a:alpha val="40000"/>
                    </a:prstClr>
                  </a:outerShdw>
                </a:effectLst>
                <a:latin typeface="UTM Swiss 721 Black Condensed" panose="02000500000000000000" pitchFamily="2" charset="0"/>
                <a:sym typeface="Tomorrow Bold"/>
              </a:rPr>
              <a:t>BÁO CÁO CHUYÊN ĐỀ</a:t>
            </a:r>
          </a:p>
        </p:txBody>
      </p:sp>
      <p:sp>
        <p:nvSpPr>
          <p:cNvPr id="14" name="TextBox 14"/>
          <p:cNvSpPr txBox="1"/>
          <p:nvPr/>
        </p:nvSpPr>
        <p:spPr>
          <a:xfrm>
            <a:off x="738298" y="1834651"/>
            <a:ext cx="5901382" cy="1113895"/>
          </a:xfrm>
          <a:prstGeom prst="rect">
            <a:avLst/>
          </a:prstGeom>
        </p:spPr>
        <p:txBody>
          <a:bodyPr wrap="square" lIns="0" tIns="0" rIns="0" bIns="0" rtlCol="0" anchor="t">
            <a:spAutoFit/>
          </a:bodyPr>
          <a:lstStyle/>
          <a:p>
            <a:pPr algn="ctr" defTabSz="457200" latinLnBrk="0">
              <a:lnSpc>
                <a:spcPts val="2989"/>
              </a:lnSpc>
              <a:defRPr/>
            </a:pPr>
            <a:r>
              <a:rPr lang="en-US" sz="2200" b="1" dirty="0">
                <a:solidFill>
                  <a:srgbClr val="FFFF00"/>
                </a:solidFill>
                <a:effectLst>
                  <a:outerShdw blurRad="50800" dist="38100" dir="2700000" algn="tl" rotWithShape="0">
                    <a:prstClr val="black">
                      <a:alpha val="40000"/>
                    </a:prstClr>
                  </a:outerShdw>
                </a:effectLst>
                <a:latin typeface="UTM Swiss 721 Black Condensed" panose="02000500000000000000" pitchFamily="2" charset="0"/>
                <a:sym typeface="Tomorrow Bold"/>
              </a:rPr>
              <a:t>NHẬN DIỆN, PHÒNG NGỪA HOẠT ĐỘNG LỪA ĐẢO CHIẾM ĐOẠT TÀI SẢN TRÊN KHÔNG GIAN MẠNG – CÔNG TÁC BẢO ĐẢM AN TOÀN, AN NINH MẠNG</a:t>
            </a:r>
          </a:p>
        </p:txBody>
      </p:sp>
      <p:sp>
        <p:nvSpPr>
          <p:cNvPr id="15" name="TextBox 15"/>
          <p:cNvSpPr txBox="1"/>
          <p:nvPr/>
        </p:nvSpPr>
        <p:spPr>
          <a:xfrm>
            <a:off x="1540533" y="3532434"/>
            <a:ext cx="4081565" cy="304892"/>
          </a:xfrm>
          <a:prstGeom prst="rect">
            <a:avLst/>
          </a:prstGeom>
        </p:spPr>
        <p:txBody>
          <a:bodyPr lIns="0" tIns="0" rIns="0" bIns="0" rtlCol="0" anchor="t">
            <a:spAutoFit/>
          </a:bodyPr>
          <a:lstStyle/>
          <a:p>
            <a:pPr algn="ctr" defTabSz="457200" latinLnBrk="0">
              <a:lnSpc>
                <a:spcPts val="2790"/>
              </a:lnSpc>
              <a:defRPr/>
            </a:pPr>
            <a:r>
              <a:rPr lang="en-US" sz="1400" b="1" dirty="0">
                <a:solidFill>
                  <a:prstClr val="white"/>
                </a:solidFill>
                <a:effectLst>
                  <a:outerShdw blurRad="50800" dist="38100" dir="2700000" algn="tl" rotWithShape="0">
                    <a:prstClr val="black">
                      <a:alpha val="40000"/>
                    </a:prstClr>
                  </a:outerShdw>
                </a:effectLst>
                <a:latin typeface="UTM Swiss 721 Black Condensed" panose="02000500000000000000" pitchFamily="2" charset="0"/>
                <a:sym typeface="DM Sans Bold"/>
              </a:rPr>
              <a:t>BÁO CÁO VIÊN: </a:t>
            </a:r>
            <a:r>
              <a:rPr lang="en-US" sz="1400" b="1" dirty="0">
                <a:solidFill>
                  <a:srgbClr val="FFFF00"/>
                </a:solidFill>
                <a:effectLst>
                  <a:outerShdw blurRad="50800" dist="38100" dir="2700000" algn="tl" rotWithShape="0">
                    <a:prstClr val="black">
                      <a:alpha val="40000"/>
                    </a:prstClr>
                  </a:outerShdw>
                </a:effectLst>
                <a:latin typeface="UTM Swiss 721 Black Condensed" panose="02000500000000000000" pitchFamily="2" charset="0"/>
                <a:sym typeface="DM Sans Bold"/>
              </a:rPr>
              <a:t>TRUNG TÁ HOÀNG NGUYỄN VIỆT TIẾN</a:t>
            </a:r>
          </a:p>
        </p:txBody>
      </p:sp>
      <p:sp>
        <p:nvSpPr>
          <p:cNvPr id="17" name="TextBox 17"/>
          <p:cNvSpPr txBox="1"/>
          <p:nvPr/>
        </p:nvSpPr>
        <p:spPr>
          <a:xfrm>
            <a:off x="1862087" y="245909"/>
            <a:ext cx="3500796" cy="246221"/>
          </a:xfrm>
          <a:prstGeom prst="rect">
            <a:avLst/>
          </a:prstGeom>
        </p:spPr>
        <p:txBody>
          <a:bodyPr wrap="square" lIns="0" tIns="0" rIns="0" bIns="0" rtlCol="0" anchor="t">
            <a:spAutoFit/>
          </a:bodyPr>
          <a:lstStyle/>
          <a:p>
            <a:pPr algn="ctr" defTabSz="457200" latinLnBrk="0">
              <a:defRPr/>
            </a:pPr>
            <a:r>
              <a:rPr lang="en-US" sz="1600" b="1" dirty="0">
                <a:solidFill>
                  <a:srgbClr val="FFFF00"/>
                </a:solidFill>
                <a:effectLst>
                  <a:outerShdw blurRad="50800" dist="38100" dir="2700000" algn="tl" rotWithShape="0">
                    <a:prstClr val="black">
                      <a:alpha val="40000"/>
                    </a:prstClr>
                  </a:outerShdw>
                </a:effectLst>
                <a:latin typeface="UTM Swiss 721 Black Condensed" panose="02000500000000000000" pitchFamily="2" charset="0"/>
                <a:sym typeface="DM Sans Bold"/>
              </a:rPr>
              <a:t>CÔNG AN TỈNH LÂM ĐỒNG</a:t>
            </a:r>
          </a:p>
        </p:txBody>
      </p:sp>
      <p:pic>
        <p:nvPicPr>
          <p:cNvPr id="18" name="Picture 17">
            <a:extLst>
              <a:ext uri="{FF2B5EF4-FFF2-40B4-BE49-F238E27FC236}">
                <a16:creationId xmlns:a16="http://schemas.microsoft.com/office/drawing/2014/main" id="{76B40E31-333A-4F5C-3663-E1608C39FB1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8925" y="67204"/>
            <a:ext cx="1202223" cy="1202223"/>
          </a:xfrm>
          <a:prstGeom prst="rect">
            <a:avLst/>
          </a:prstGeom>
        </p:spPr>
      </p:pic>
      <p:sp>
        <p:nvSpPr>
          <p:cNvPr id="19" name="TextBox 15">
            <a:extLst>
              <a:ext uri="{FF2B5EF4-FFF2-40B4-BE49-F238E27FC236}">
                <a16:creationId xmlns:a16="http://schemas.microsoft.com/office/drawing/2014/main" id="{9C5195BB-CDA7-14D5-7586-C26B1B383C46}"/>
              </a:ext>
            </a:extLst>
          </p:cNvPr>
          <p:cNvSpPr txBox="1"/>
          <p:nvPr/>
        </p:nvSpPr>
        <p:spPr>
          <a:xfrm>
            <a:off x="904548" y="3923415"/>
            <a:ext cx="5050355" cy="430887"/>
          </a:xfrm>
          <a:prstGeom prst="rect">
            <a:avLst/>
          </a:prstGeom>
        </p:spPr>
        <p:txBody>
          <a:bodyPr wrap="square" lIns="0" tIns="0" rIns="0" bIns="0" rtlCol="0" anchor="t">
            <a:spAutoFit/>
          </a:bodyPr>
          <a:lstStyle/>
          <a:p>
            <a:pPr algn="ctr" defTabSz="457200" latinLnBrk="0">
              <a:defRPr/>
            </a:pPr>
            <a:r>
              <a:rPr lang="en-GB" sz="1400" b="1" dirty="0">
                <a:solidFill>
                  <a:prstClr val="white"/>
                </a:solidFill>
                <a:latin typeface="UTM Avo" panose="02040603050506020204" pitchFamily="18" charset="0"/>
              </a:rPr>
              <a:t>PHÓ TRƯỞNG PHÒNG  - PHÒNG AN NINH MẠNG VÀ PHÒNG, CHỐNG TỘI PHẠM SỬ DỤNG CÔNG NGHỆ CAO</a:t>
            </a:r>
            <a:endParaRPr lang="en-GB" sz="1400" b="1" dirty="0">
              <a:solidFill>
                <a:srgbClr val="EE795B"/>
              </a:solidFill>
              <a:latin typeface="UTM Avo" panose="02040603050506020204" pitchFamily="18" charset="0"/>
            </a:endParaRPr>
          </a:p>
        </p:txBody>
      </p:sp>
      <p:sp>
        <p:nvSpPr>
          <p:cNvPr id="20" name="TextBox 15">
            <a:extLst>
              <a:ext uri="{FF2B5EF4-FFF2-40B4-BE49-F238E27FC236}">
                <a16:creationId xmlns:a16="http://schemas.microsoft.com/office/drawing/2014/main" id="{067D6273-8FE3-D530-56CF-07A8B406ED1B}"/>
              </a:ext>
            </a:extLst>
          </p:cNvPr>
          <p:cNvSpPr txBox="1"/>
          <p:nvPr/>
        </p:nvSpPr>
        <p:spPr>
          <a:xfrm>
            <a:off x="1455961" y="4556020"/>
            <a:ext cx="4081565" cy="184666"/>
          </a:xfrm>
          <a:prstGeom prst="rect">
            <a:avLst/>
          </a:prstGeom>
        </p:spPr>
        <p:txBody>
          <a:bodyPr lIns="0" tIns="0" rIns="0" bIns="0" rtlCol="0" anchor="t">
            <a:spAutoFit/>
          </a:bodyPr>
          <a:lstStyle/>
          <a:p>
            <a:pPr algn="ctr" defTabSz="457200" latinLnBrk="0">
              <a:defRPr/>
            </a:pPr>
            <a:r>
              <a:rPr lang="en-GB" sz="1200" b="1" dirty="0">
                <a:solidFill>
                  <a:prstClr val="white"/>
                </a:solidFill>
                <a:latin typeface="UTM Avo" panose="02040603050506020204" pitchFamily="18" charset="0"/>
              </a:rPr>
              <a:t>LÂM ĐỒNG, THÁNG 4 - 2025</a:t>
            </a:r>
            <a:endParaRPr lang="en-GB" sz="1200" b="1" dirty="0">
              <a:solidFill>
                <a:srgbClr val="EE795B"/>
              </a:solidFill>
              <a:latin typeface="UTM Avo" panose="020406030505060202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790D7-C060-6234-8B60-E7E95477EC6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3ED0506-D07C-AD46-B715-500238C5A3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1173" y="250397"/>
            <a:ext cx="1420848" cy="1420848"/>
          </a:xfrm>
          <a:prstGeom prst="rect">
            <a:avLst/>
          </a:prstGeom>
        </p:spPr>
      </p:pic>
      <p:sp>
        <p:nvSpPr>
          <p:cNvPr id="5" name="TextBox 4">
            <a:extLst>
              <a:ext uri="{FF2B5EF4-FFF2-40B4-BE49-F238E27FC236}">
                <a16:creationId xmlns:a16="http://schemas.microsoft.com/office/drawing/2014/main" id="{420FD0F3-DE83-6FE1-378C-ED7A1B922A8E}"/>
              </a:ext>
            </a:extLst>
          </p:cNvPr>
          <p:cNvSpPr txBox="1"/>
          <p:nvPr/>
        </p:nvSpPr>
        <p:spPr>
          <a:xfrm>
            <a:off x="5004048" y="854368"/>
            <a:ext cx="5853242"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00"/>
                </a:solidFill>
                <a:effectLst/>
                <a:uLnTx/>
                <a:uFillTx/>
                <a:latin typeface="UTM Facebook" panose="02040403050506020204" pitchFamily="18" charset="0"/>
                <a:ea typeface="+mn-ea"/>
                <a:cs typeface="+mn-cs"/>
              </a:rPr>
              <a:t>TIẾP XÚC QUA INTERNET</a:t>
            </a:r>
            <a:endParaRPr kumimoji="0" lang="en-ID" sz="2400" b="1" i="0" u="none" strike="noStrike" kern="1200" cap="none" spc="0" normalizeH="0" baseline="0" noProof="0">
              <a:ln>
                <a:noFill/>
              </a:ln>
              <a:solidFill>
                <a:srgbClr val="FFFF00"/>
              </a:solidFill>
              <a:effectLst/>
              <a:uLnTx/>
              <a:uFillTx/>
              <a:latin typeface="UTM Facebook" panose="02040403050506020204" pitchFamily="18" charset="0"/>
              <a:ea typeface="+mn-ea"/>
              <a:cs typeface="+mn-cs"/>
            </a:endParaRPr>
          </a:p>
        </p:txBody>
      </p:sp>
      <p:sp>
        <p:nvSpPr>
          <p:cNvPr id="6" name="TextBox 5">
            <a:extLst>
              <a:ext uri="{FF2B5EF4-FFF2-40B4-BE49-F238E27FC236}">
                <a16:creationId xmlns:a16="http://schemas.microsoft.com/office/drawing/2014/main" id="{1FCE084A-ADA3-F230-A468-08DE07B79B47}"/>
              </a:ext>
            </a:extLst>
          </p:cNvPr>
          <p:cNvSpPr txBox="1"/>
          <p:nvPr/>
        </p:nvSpPr>
        <p:spPr>
          <a:xfrm>
            <a:off x="4572000" y="2157276"/>
            <a:ext cx="5853242"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00"/>
                </a:solidFill>
                <a:effectLst/>
                <a:uLnTx/>
                <a:uFillTx/>
                <a:latin typeface="UTM Facebook" panose="02040403050506020204" pitchFamily="18" charset="0"/>
                <a:ea typeface="+mn-ea"/>
                <a:cs typeface="+mn-cs"/>
              </a:rPr>
              <a:t>THÔNG TIN ĐƯA RA LÀ GIẢ</a:t>
            </a:r>
            <a:endParaRPr kumimoji="0" lang="en-ID" sz="2400" b="1" i="0" u="none" strike="noStrike" kern="1200" cap="none" spc="0" normalizeH="0" baseline="0" noProof="0">
              <a:ln>
                <a:noFill/>
              </a:ln>
              <a:solidFill>
                <a:srgbClr val="FFFF00"/>
              </a:solidFill>
              <a:effectLst/>
              <a:uLnTx/>
              <a:uFillTx/>
              <a:latin typeface="UTM Facebook" panose="02040403050506020204" pitchFamily="18" charset="0"/>
              <a:ea typeface="+mn-ea"/>
              <a:cs typeface="+mn-cs"/>
            </a:endParaRPr>
          </a:p>
        </p:txBody>
      </p:sp>
      <p:sp>
        <p:nvSpPr>
          <p:cNvPr id="7" name="TextBox 6">
            <a:extLst>
              <a:ext uri="{FF2B5EF4-FFF2-40B4-BE49-F238E27FC236}">
                <a16:creationId xmlns:a16="http://schemas.microsoft.com/office/drawing/2014/main" id="{3D12CA30-C94B-3274-3E99-201C106F5CE6}"/>
              </a:ext>
            </a:extLst>
          </p:cNvPr>
          <p:cNvSpPr txBox="1"/>
          <p:nvPr/>
        </p:nvSpPr>
        <p:spPr>
          <a:xfrm>
            <a:off x="2304295" y="3353730"/>
            <a:ext cx="6782729"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00"/>
                </a:solidFill>
                <a:effectLst/>
                <a:uLnTx/>
                <a:uFillTx/>
                <a:latin typeface="UTM Facebook" panose="02040403050506020204" pitchFamily="18" charset="0"/>
                <a:ea typeface="+mn-ea"/>
                <a:cs typeface="+mn-cs"/>
              </a:rPr>
              <a:t>TÀI SẢN BỊ CHIẾM ĐOẠT CHỦ YẾU LÀ TIỀN</a:t>
            </a:r>
            <a:endParaRPr kumimoji="0" lang="en-ID" sz="2400" b="1" i="0" u="none" strike="noStrike" kern="1200" cap="none" spc="0" normalizeH="0" baseline="0" noProof="0">
              <a:ln>
                <a:noFill/>
              </a:ln>
              <a:solidFill>
                <a:srgbClr val="FFFF00"/>
              </a:solidFill>
              <a:effectLst/>
              <a:uLnTx/>
              <a:uFillTx/>
              <a:latin typeface="UTM Facebook" panose="02040403050506020204" pitchFamily="18" charset="0"/>
              <a:ea typeface="+mn-ea"/>
              <a:cs typeface="+mn-cs"/>
            </a:endParaRPr>
          </a:p>
        </p:txBody>
      </p:sp>
      <p:pic>
        <p:nvPicPr>
          <p:cNvPr id="3" name="Picture 2">
            <a:extLst>
              <a:ext uri="{FF2B5EF4-FFF2-40B4-BE49-F238E27FC236}">
                <a16:creationId xmlns:a16="http://schemas.microsoft.com/office/drawing/2014/main" id="{5DDD0A66-5A6E-748B-A435-44B205598F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3583" y="1515826"/>
            <a:ext cx="1744564" cy="1744564"/>
          </a:xfrm>
          <a:prstGeom prst="rect">
            <a:avLst/>
          </a:prstGeom>
        </p:spPr>
      </p:pic>
      <p:pic>
        <p:nvPicPr>
          <p:cNvPr id="9" name="Picture 8">
            <a:extLst>
              <a:ext uri="{FF2B5EF4-FFF2-40B4-BE49-F238E27FC236}">
                <a16:creationId xmlns:a16="http://schemas.microsoft.com/office/drawing/2014/main" id="{395D2CFB-E371-5C36-3152-8EC1EA33B0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451" y="2571750"/>
            <a:ext cx="2179844" cy="2179844"/>
          </a:xfrm>
          <a:prstGeom prst="rect">
            <a:avLst/>
          </a:prstGeom>
        </p:spPr>
      </p:pic>
    </p:spTree>
    <p:extLst>
      <p:ext uri="{BB962C8B-B14F-4D97-AF65-F5344CB8AC3E}">
        <p14:creationId xmlns:p14="http://schemas.microsoft.com/office/powerpoint/2010/main" val="1530655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CD71C-9ACE-5296-11A7-A4611CD242D3}"/>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83EF779-A94E-CEA8-D4ED-A3A9FF7212B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5277" r="15277"/>
          <a:stretch>
            <a:fillRect/>
          </a:stretch>
        </p:blipFill>
        <p:spPr>
          <a:xfrm>
            <a:off x="562884" y="802386"/>
            <a:ext cx="3014744" cy="4341114"/>
          </a:xfrm>
        </p:spPr>
      </p:pic>
      <p:sp>
        <p:nvSpPr>
          <p:cNvPr id="3" name="Text Placeholder 2">
            <a:extLst>
              <a:ext uri="{FF2B5EF4-FFF2-40B4-BE49-F238E27FC236}">
                <a16:creationId xmlns:a16="http://schemas.microsoft.com/office/drawing/2014/main" id="{A5383474-1FD0-EAA6-77B7-C1EC2F55867F}"/>
              </a:ext>
            </a:extLst>
          </p:cNvPr>
          <p:cNvSpPr>
            <a:spLocks noGrp="1"/>
          </p:cNvSpPr>
          <p:nvPr>
            <p:ph type="body" sz="quarter" idx="11"/>
          </p:nvPr>
        </p:nvSpPr>
        <p:spPr>
          <a:xfrm>
            <a:off x="3864219" y="1001316"/>
            <a:ext cx="4716897" cy="3680588"/>
          </a:xfrm>
        </p:spPr>
        <p:txBody>
          <a:bodyPr>
            <a:normAutofit/>
          </a:bodyPr>
          <a:lstStyle/>
          <a:p>
            <a:pPr algn="ctr"/>
            <a:r>
              <a:rPr lang="en-GB" sz="3300">
                <a:latin typeface="UTM Cooper Black" panose="02040603050506020204" pitchFamily="18" charset="0"/>
              </a:rPr>
              <a:t>CÁC </a:t>
            </a:r>
            <a:r>
              <a:rPr lang="en-GB" sz="3300">
                <a:solidFill>
                  <a:srgbClr val="FF0000"/>
                </a:solidFill>
                <a:latin typeface="UTM Cooper Black" panose="02040603050506020204" pitchFamily="18" charset="0"/>
              </a:rPr>
              <a:t>YẾU TỐ </a:t>
            </a:r>
            <a:r>
              <a:rPr lang="en-GB" sz="3300">
                <a:latin typeface="UTM Cooper Black" panose="02040603050506020204" pitchFamily="18" charset="0"/>
              </a:rPr>
              <a:t>NÀO CỦA </a:t>
            </a:r>
            <a:r>
              <a:rPr lang="en-GB" sz="3300">
                <a:solidFill>
                  <a:srgbClr val="FF0000"/>
                </a:solidFill>
                <a:latin typeface="UTM Cooper Black" panose="02040603050506020204" pitchFamily="18" charset="0"/>
              </a:rPr>
              <a:t>NẠN NHÂN </a:t>
            </a:r>
            <a:r>
              <a:rPr lang="en-GB" sz="3300">
                <a:latin typeface="UTM Cooper Black" panose="02040603050506020204" pitchFamily="18" charset="0"/>
              </a:rPr>
              <a:t>MÀ TỘI PHẠM </a:t>
            </a:r>
          </a:p>
          <a:p>
            <a:pPr algn="ctr"/>
            <a:r>
              <a:rPr lang="en-GB" sz="6000">
                <a:solidFill>
                  <a:srgbClr val="FFFF00"/>
                </a:solidFill>
                <a:latin typeface="UTM Cooper Black" panose="02040603050506020204" pitchFamily="18" charset="0"/>
              </a:rPr>
              <a:t>LỢI DỤNG?</a:t>
            </a:r>
            <a:endParaRPr lang="en-US" sz="6000">
              <a:solidFill>
                <a:srgbClr val="FFFF00"/>
              </a:solidFill>
              <a:latin typeface="UTM Cooper Black" panose="02040603050506020204" pitchFamily="18" charset="0"/>
            </a:endParaRPr>
          </a:p>
        </p:txBody>
      </p:sp>
    </p:spTree>
    <p:extLst>
      <p:ext uri="{BB962C8B-B14F-4D97-AF65-F5344CB8AC3E}">
        <p14:creationId xmlns:p14="http://schemas.microsoft.com/office/powerpoint/2010/main" val="2391869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CEF78-9874-19F5-6612-7CABF54AFF27}"/>
            </a:ext>
          </a:extLst>
        </p:cNvPr>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B122B68A-FE4A-029A-5813-728015D02959}"/>
              </a:ext>
            </a:extLst>
          </p:cNvPr>
          <p:cNvCxnSpPr/>
          <p:nvPr/>
        </p:nvCxnSpPr>
        <p:spPr>
          <a:xfrm>
            <a:off x="551614" y="1595015"/>
            <a:ext cx="0" cy="208944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 name="Freeform 5">
            <a:extLst>
              <a:ext uri="{FF2B5EF4-FFF2-40B4-BE49-F238E27FC236}">
                <a16:creationId xmlns:a16="http://schemas.microsoft.com/office/drawing/2014/main" id="{C28B6F23-FFAD-D1A5-3618-8288D5C49798}"/>
              </a:ext>
            </a:extLst>
          </p:cNvPr>
          <p:cNvSpPr>
            <a:spLocks/>
          </p:cNvSpPr>
          <p:nvPr/>
        </p:nvSpPr>
        <p:spPr bwMode="auto">
          <a:xfrm>
            <a:off x="440531" y="411956"/>
            <a:ext cx="479243" cy="453744"/>
          </a:xfrm>
          <a:custGeom>
            <a:avLst/>
            <a:gdLst>
              <a:gd name="T0" fmla="*/ 424 w 971"/>
              <a:gd name="T1" fmla="*/ 25 h 920"/>
              <a:gd name="T2" fmla="*/ 891 w 971"/>
              <a:gd name="T3" fmla="*/ 282 h 920"/>
              <a:gd name="T4" fmla="*/ 611 w 971"/>
              <a:gd name="T5" fmla="*/ 888 h 920"/>
              <a:gd name="T6" fmla="*/ 21 w 971"/>
              <a:gd name="T7" fmla="*/ 588 h 920"/>
              <a:gd name="T8" fmla="*/ 20 w 971"/>
              <a:gd name="T9" fmla="*/ 207 h 920"/>
              <a:gd name="T10" fmla="*/ 424 w 971"/>
              <a:gd name="T11" fmla="*/ 25 h 920"/>
            </a:gdLst>
            <a:ahLst/>
            <a:cxnLst>
              <a:cxn ang="0">
                <a:pos x="T0" y="T1"/>
              </a:cxn>
              <a:cxn ang="0">
                <a:pos x="T2" y="T3"/>
              </a:cxn>
              <a:cxn ang="0">
                <a:pos x="T4" y="T5"/>
              </a:cxn>
              <a:cxn ang="0">
                <a:pos x="T6" y="T7"/>
              </a:cxn>
              <a:cxn ang="0">
                <a:pos x="T8" y="T9"/>
              </a:cxn>
              <a:cxn ang="0">
                <a:pos x="T10" y="T11"/>
              </a:cxn>
            </a:cxnLst>
            <a:rect l="0" t="0" r="r" b="b"/>
            <a:pathLst>
              <a:path w="971" h="920">
                <a:moveTo>
                  <a:pt x="424" y="25"/>
                </a:moveTo>
                <a:cubicBezTo>
                  <a:pt x="424" y="25"/>
                  <a:pt x="810" y="48"/>
                  <a:pt x="891" y="282"/>
                </a:cubicBezTo>
                <a:cubicBezTo>
                  <a:pt x="971" y="517"/>
                  <a:pt x="759" y="856"/>
                  <a:pt x="611" y="888"/>
                </a:cubicBezTo>
                <a:cubicBezTo>
                  <a:pt x="462" y="920"/>
                  <a:pt x="0" y="773"/>
                  <a:pt x="21" y="588"/>
                </a:cubicBezTo>
                <a:cubicBezTo>
                  <a:pt x="42" y="402"/>
                  <a:pt x="28" y="360"/>
                  <a:pt x="20" y="207"/>
                </a:cubicBezTo>
                <a:cubicBezTo>
                  <a:pt x="13" y="55"/>
                  <a:pt x="277" y="0"/>
                  <a:pt x="424" y="25"/>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 name="Graphic 422" descr="Smart Phone">
            <a:extLst>
              <a:ext uri="{FF2B5EF4-FFF2-40B4-BE49-F238E27FC236}">
                <a16:creationId xmlns:a16="http://schemas.microsoft.com/office/drawing/2014/main" id="{53DF586E-2A56-AA7D-64BE-7B04D9D3EC21}"/>
              </a:ext>
            </a:extLst>
          </p:cNvPr>
          <p:cNvSpPr/>
          <p:nvPr/>
        </p:nvSpPr>
        <p:spPr>
          <a:xfrm>
            <a:off x="614509" y="552778"/>
            <a:ext cx="93874" cy="172101"/>
          </a:xfrm>
          <a:custGeom>
            <a:avLst/>
            <a:gdLst>
              <a:gd name="connsiteX0" fmla="*/ 167246 w 191138"/>
              <a:gd name="connsiteY0" fmla="*/ 302636 h 350420"/>
              <a:gd name="connsiteX1" fmla="*/ 23892 w 191138"/>
              <a:gd name="connsiteY1" fmla="*/ 302636 h 350420"/>
              <a:gd name="connsiteX2" fmla="*/ 23892 w 191138"/>
              <a:gd name="connsiteY2" fmla="*/ 47785 h 350420"/>
              <a:gd name="connsiteX3" fmla="*/ 167246 w 191138"/>
              <a:gd name="connsiteY3" fmla="*/ 47785 h 350420"/>
              <a:gd name="connsiteX4" fmla="*/ 167246 w 191138"/>
              <a:gd name="connsiteY4" fmla="*/ 302636 h 350420"/>
              <a:gd name="connsiteX5" fmla="*/ 79641 w 191138"/>
              <a:gd name="connsiteY5" fmla="*/ 15928 h 350420"/>
              <a:gd name="connsiteX6" fmla="*/ 111497 w 191138"/>
              <a:gd name="connsiteY6" fmla="*/ 15928 h 350420"/>
              <a:gd name="connsiteX7" fmla="*/ 119462 w 191138"/>
              <a:gd name="connsiteY7" fmla="*/ 23892 h 350420"/>
              <a:gd name="connsiteX8" fmla="*/ 111497 w 191138"/>
              <a:gd name="connsiteY8" fmla="*/ 31856 h 350420"/>
              <a:gd name="connsiteX9" fmla="*/ 79641 w 191138"/>
              <a:gd name="connsiteY9" fmla="*/ 31856 h 350420"/>
              <a:gd name="connsiteX10" fmla="*/ 71677 w 191138"/>
              <a:gd name="connsiteY10" fmla="*/ 23892 h 350420"/>
              <a:gd name="connsiteX11" fmla="*/ 79641 w 191138"/>
              <a:gd name="connsiteY11" fmla="*/ 15928 h 350420"/>
              <a:gd name="connsiteX12" fmla="*/ 183174 w 191138"/>
              <a:gd name="connsiteY12" fmla="*/ 0 h 350420"/>
              <a:gd name="connsiteX13" fmla="*/ 7964 w 191138"/>
              <a:gd name="connsiteY13" fmla="*/ 0 h 350420"/>
              <a:gd name="connsiteX14" fmla="*/ 0 w 191138"/>
              <a:gd name="connsiteY14" fmla="*/ 7964 h 350420"/>
              <a:gd name="connsiteX15" fmla="*/ 0 w 191138"/>
              <a:gd name="connsiteY15" fmla="*/ 342456 h 350420"/>
              <a:gd name="connsiteX16" fmla="*/ 7964 w 191138"/>
              <a:gd name="connsiteY16" fmla="*/ 350421 h 350420"/>
              <a:gd name="connsiteX17" fmla="*/ 183174 w 191138"/>
              <a:gd name="connsiteY17" fmla="*/ 350421 h 350420"/>
              <a:gd name="connsiteX18" fmla="*/ 191139 w 191138"/>
              <a:gd name="connsiteY18" fmla="*/ 342456 h 350420"/>
              <a:gd name="connsiteX19" fmla="*/ 191139 w 191138"/>
              <a:gd name="connsiteY19" fmla="*/ 7964 h 350420"/>
              <a:gd name="connsiteX20" fmla="*/ 183174 w 191138"/>
              <a:gd name="connsiteY20" fmla="*/ 0 h 35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1138" h="350420">
                <a:moveTo>
                  <a:pt x="167246" y="302636"/>
                </a:moveTo>
                <a:lnTo>
                  <a:pt x="23892" y="302636"/>
                </a:lnTo>
                <a:lnTo>
                  <a:pt x="23892" y="47785"/>
                </a:lnTo>
                <a:lnTo>
                  <a:pt x="167246" y="47785"/>
                </a:lnTo>
                <a:lnTo>
                  <a:pt x="167246" y="302636"/>
                </a:lnTo>
                <a:close/>
                <a:moveTo>
                  <a:pt x="79641" y="15928"/>
                </a:moveTo>
                <a:lnTo>
                  <a:pt x="111497" y="15928"/>
                </a:lnTo>
                <a:cubicBezTo>
                  <a:pt x="115878" y="15928"/>
                  <a:pt x="119462" y="19512"/>
                  <a:pt x="119462" y="23892"/>
                </a:cubicBezTo>
                <a:cubicBezTo>
                  <a:pt x="119462" y="28273"/>
                  <a:pt x="115878" y="31856"/>
                  <a:pt x="111497" y="31856"/>
                </a:cubicBezTo>
                <a:lnTo>
                  <a:pt x="79641" y="31856"/>
                </a:lnTo>
                <a:cubicBezTo>
                  <a:pt x="75261" y="31856"/>
                  <a:pt x="71677" y="28273"/>
                  <a:pt x="71677" y="23892"/>
                </a:cubicBezTo>
                <a:cubicBezTo>
                  <a:pt x="71677" y="19512"/>
                  <a:pt x="75261" y="15928"/>
                  <a:pt x="79641" y="15928"/>
                </a:cubicBezTo>
                <a:close/>
                <a:moveTo>
                  <a:pt x="183174" y="0"/>
                </a:moveTo>
                <a:lnTo>
                  <a:pt x="7964" y="0"/>
                </a:lnTo>
                <a:cubicBezTo>
                  <a:pt x="3584" y="0"/>
                  <a:pt x="0" y="3584"/>
                  <a:pt x="0" y="7964"/>
                </a:cubicBezTo>
                <a:lnTo>
                  <a:pt x="0" y="342456"/>
                </a:lnTo>
                <a:cubicBezTo>
                  <a:pt x="0" y="346837"/>
                  <a:pt x="3584" y="350421"/>
                  <a:pt x="7964" y="350421"/>
                </a:cubicBezTo>
                <a:lnTo>
                  <a:pt x="183174" y="350421"/>
                </a:lnTo>
                <a:cubicBezTo>
                  <a:pt x="187555" y="350421"/>
                  <a:pt x="191139" y="346837"/>
                  <a:pt x="191139" y="342456"/>
                </a:cubicBezTo>
                <a:lnTo>
                  <a:pt x="191139" y="7964"/>
                </a:lnTo>
                <a:cubicBezTo>
                  <a:pt x="191139" y="3584"/>
                  <a:pt x="187555" y="0"/>
                  <a:pt x="183174" y="0"/>
                </a:cubicBezTo>
                <a:close/>
              </a:path>
            </a:pathLst>
          </a:custGeom>
          <a:solidFill>
            <a:schemeClr val="bg2"/>
          </a:solidFill>
          <a:ln w="3969"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1" name="Text Placeholder 10">
            <a:extLst>
              <a:ext uri="{FF2B5EF4-FFF2-40B4-BE49-F238E27FC236}">
                <a16:creationId xmlns:a16="http://schemas.microsoft.com/office/drawing/2014/main" id="{D45430A6-5605-6D44-9A7B-B4B5A3A37663}"/>
              </a:ext>
            </a:extLst>
          </p:cNvPr>
          <p:cNvSpPr>
            <a:spLocks noGrp="1"/>
          </p:cNvSpPr>
          <p:nvPr>
            <p:ph type="body" sz="quarter" idx="10"/>
          </p:nvPr>
        </p:nvSpPr>
        <p:spPr>
          <a:xfrm>
            <a:off x="1145382" y="212598"/>
            <a:ext cx="7263631" cy="1106711"/>
          </a:xfrm>
        </p:spPr>
        <p:txBody>
          <a:bodyPr>
            <a:normAutofit/>
          </a:bodyPr>
          <a:lstStyle/>
          <a:p>
            <a:r>
              <a:rPr lang="en-GB" err="1">
                <a:latin typeface="UTM Neutra" panose="02040603050506020204" pitchFamily="18" charset="0"/>
              </a:rPr>
              <a:t>Các</a:t>
            </a:r>
            <a:r>
              <a:rPr lang="en-GB">
                <a:latin typeface="UTM Neutra" panose="02040603050506020204" pitchFamily="18" charset="0"/>
              </a:rPr>
              <a:t> </a:t>
            </a:r>
            <a:r>
              <a:rPr lang="en-GB" err="1">
                <a:latin typeface="UTM Neutra" panose="02040603050506020204" pitchFamily="18" charset="0"/>
              </a:rPr>
              <a:t>yếu</a:t>
            </a:r>
            <a:r>
              <a:rPr lang="en-GB">
                <a:latin typeface="UTM Neutra" panose="02040603050506020204" pitchFamily="18" charset="0"/>
              </a:rPr>
              <a:t> </a:t>
            </a:r>
            <a:r>
              <a:rPr lang="en-GB" err="1">
                <a:latin typeface="UTM Neutra" panose="02040603050506020204" pitchFamily="18" charset="0"/>
              </a:rPr>
              <a:t>tố</a:t>
            </a:r>
            <a:r>
              <a:rPr lang="en-GB">
                <a:latin typeface="UTM Neutra" panose="02040603050506020204" pitchFamily="18" charset="0"/>
              </a:rPr>
              <a:t> </a:t>
            </a:r>
            <a:r>
              <a:rPr lang="en-GB" err="1">
                <a:latin typeface="UTM Neutra" panose="02040603050506020204" pitchFamily="18" charset="0"/>
              </a:rPr>
              <a:t>thường</a:t>
            </a:r>
            <a:r>
              <a:rPr lang="en-GB">
                <a:latin typeface="UTM Neutra" panose="02040603050506020204" pitchFamily="18" charset="0"/>
              </a:rPr>
              <a:t> </a:t>
            </a:r>
            <a:r>
              <a:rPr lang="en-GB" err="1">
                <a:latin typeface="UTM Neutra" panose="02040603050506020204" pitchFamily="18" charset="0"/>
              </a:rPr>
              <a:t>bị</a:t>
            </a:r>
            <a:r>
              <a:rPr lang="en-GB">
                <a:latin typeface="UTM Neutra" panose="02040603050506020204" pitchFamily="18" charset="0"/>
              </a:rPr>
              <a:t> </a:t>
            </a:r>
            <a:r>
              <a:rPr lang="en-GB" err="1">
                <a:latin typeface="UTM Neutra" panose="02040603050506020204" pitchFamily="18" charset="0"/>
              </a:rPr>
              <a:t>lợi</a:t>
            </a:r>
            <a:r>
              <a:rPr lang="en-GB">
                <a:latin typeface="UTM Neutra" panose="02040603050506020204" pitchFamily="18" charset="0"/>
              </a:rPr>
              <a:t> </a:t>
            </a:r>
            <a:r>
              <a:rPr lang="en-GB" err="1">
                <a:latin typeface="UTM Neutra" panose="02040603050506020204" pitchFamily="18" charset="0"/>
              </a:rPr>
              <a:t>dụng</a:t>
            </a:r>
            <a:endParaRPr lang="en-US">
              <a:latin typeface="UTM Neutra" panose="02040603050506020204" pitchFamily="18" charset="0"/>
            </a:endParaRPr>
          </a:p>
        </p:txBody>
      </p:sp>
      <p:sp>
        <p:nvSpPr>
          <p:cNvPr id="12" name="TextBox 11">
            <a:extLst>
              <a:ext uri="{FF2B5EF4-FFF2-40B4-BE49-F238E27FC236}">
                <a16:creationId xmlns:a16="http://schemas.microsoft.com/office/drawing/2014/main" id="{FD9EE5EF-F356-7EFB-AE30-87DED797CE78}"/>
              </a:ext>
            </a:extLst>
          </p:cNvPr>
          <p:cNvSpPr txBox="1"/>
          <p:nvPr/>
        </p:nvSpPr>
        <p:spPr>
          <a:xfrm>
            <a:off x="657355" y="1466215"/>
            <a:ext cx="1560227"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FFFFFF"/>
                </a:solidFill>
                <a:effectLst/>
                <a:uLnTx/>
                <a:uFillTx/>
                <a:latin typeface="UTM Aurora" panose="02040603050506020204" pitchFamily="18" charset="0"/>
                <a:ea typeface="+mn-ea"/>
                <a:cs typeface="+mn-cs"/>
              </a:rPr>
              <a:t>Yếu</a:t>
            </a:r>
            <a:r>
              <a:rPr kumimoji="0" lang="en-US" sz="1800" b="0" i="0" u="none" strike="noStrike" kern="1200" cap="none" spc="0" normalizeH="0" baseline="0" noProof="0">
                <a:ln>
                  <a:noFill/>
                </a:ln>
                <a:solidFill>
                  <a:srgbClr val="FFFFFF"/>
                </a:solidFill>
                <a:effectLst/>
                <a:uLnTx/>
                <a:uFillTx/>
                <a:latin typeface="UTM Aurora" panose="02040603050506020204" pitchFamily="18" charset="0"/>
                <a:ea typeface="+mn-ea"/>
                <a:cs typeface="+mn-cs"/>
              </a:rPr>
              <a:t> </a:t>
            </a:r>
            <a:r>
              <a:rPr kumimoji="0" lang="en-US" sz="1800" b="0" i="0" u="none" strike="noStrike" kern="1200" cap="none" spc="0" normalizeH="0" baseline="0" noProof="0" err="1">
                <a:ln>
                  <a:noFill/>
                </a:ln>
                <a:solidFill>
                  <a:srgbClr val="FFFFFF"/>
                </a:solidFill>
                <a:effectLst/>
                <a:uLnTx/>
                <a:uFillTx/>
                <a:latin typeface="UTM Aurora" panose="02040603050506020204" pitchFamily="18" charset="0"/>
                <a:ea typeface="+mn-ea"/>
                <a:cs typeface="+mn-cs"/>
              </a:rPr>
              <a:t>tố</a:t>
            </a:r>
            <a:r>
              <a:rPr kumimoji="0" lang="en-US" sz="1800" b="0" i="0" u="none" strike="noStrike" kern="1200" cap="none" spc="0" normalizeH="0" baseline="0" noProof="0">
                <a:ln>
                  <a:noFill/>
                </a:ln>
                <a:solidFill>
                  <a:srgbClr val="FFFFFF"/>
                </a:solidFill>
                <a:effectLst/>
                <a:uLnTx/>
                <a:uFillTx/>
                <a:latin typeface="UTM Aurora" panose="02040603050506020204" pitchFamily="18" charset="0"/>
                <a:ea typeface="+mn-ea"/>
                <a:cs typeface="+mn-cs"/>
              </a:rPr>
              <a:t> </a:t>
            </a:r>
            <a:r>
              <a:rPr kumimoji="0" lang="en-US" sz="1800" b="0" i="0" u="none" strike="noStrike" kern="1200" cap="none" spc="0" normalizeH="0" baseline="0" noProof="0" err="1">
                <a:ln>
                  <a:noFill/>
                </a:ln>
                <a:solidFill>
                  <a:srgbClr val="FFFFFF"/>
                </a:solidFill>
                <a:effectLst/>
                <a:uLnTx/>
                <a:uFillTx/>
                <a:latin typeface="UTM Aurora" panose="02040603050506020204" pitchFamily="18" charset="0"/>
                <a:ea typeface="+mn-ea"/>
                <a:cs typeface="+mn-cs"/>
              </a:rPr>
              <a:t>thứ</a:t>
            </a:r>
            <a:r>
              <a:rPr kumimoji="0" lang="en-US" sz="1800" b="0" i="0" u="none" strike="noStrike" kern="1200" cap="none" spc="0" normalizeH="0" baseline="0" noProof="0">
                <a:ln>
                  <a:noFill/>
                </a:ln>
                <a:solidFill>
                  <a:srgbClr val="FFFFFF"/>
                </a:solidFill>
                <a:effectLst/>
                <a:uLnTx/>
                <a:uFillTx/>
                <a:latin typeface="UTM Aurora" panose="02040603050506020204" pitchFamily="18" charset="0"/>
                <a:ea typeface="+mn-ea"/>
                <a:cs typeface="+mn-cs"/>
              </a:rPr>
              <a:t> </a:t>
            </a:r>
            <a:r>
              <a:rPr kumimoji="0" lang="en-US" sz="1800" b="0" i="0" u="none" strike="noStrike" kern="1200" cap="none" spc="0" normalizeH="0" baseline="0" noProof="0" err="1">
                <a:ln>
                  <a:noFill/>
                </a:ln>
                <a:solidFill>
                  <a:srgbClr val="FFFFFF"/>
                </a:solidFill>
                <a:effectLst/>
                <a:uLnTx/>
                <a:uFillTx/>
                <a:latin typeface="UTM Aurora" panose="02040603050506020204" pitchFamily="18" charset="0"/>
                <a:ea typeface="+mn-ea"/>
                <a:cs typeface="+mn-cs"/>
              </a:rPr>
              <a:t>nhất</a:t>
            </a:r>
            <a:endParaRPr kumimoji="0" lang="en-US" sz="1800" b="0" i="0" u="none" strike="noStrike" kern="1200" cap="none" spc="0" normalizeH="0" baseline="0" noProof="0">
              <a:ln>
                <a:noFill/>
              </a:ln>
              <a:solidFill>
                <a:srgbClr val="FFFFFF"/>
              </a:solidFill>
              <a:effectLst/>
              <a:uLnTx/>
              <a:uFillTx/>
              <a:latin typeface="UTM Aurora" panose="02040603050506020204" pitchFamily="18" charset="0"/>
              <a:ea typeface="+mn-ea"/>
              <a:cs typeface="+mn-cs"/>
            </a:endParaRPr>
          </a:p>
        </p:txBody>
      </p:sp>
      <p:sp>
        <p:nvSpPr>
          <p:cNvPr id="13" name="TextBox 12">
            <a:extLst>
              <a:ext uri="{FF2B5EF4-FFF2-40B4-BE49-F238E27FC236}">
                <a16:creationId xmlns:a16="http://schemas.microsoft.com/office/drawing/2014/main" id="{034F7A3F-F728-A2AA-4B52-550BA98DE9EB}"/>
              </a:ext>
            </a:extLst>
          </p:cNvPr>
          <p:cNvSpPr txBox="1"/>
          <p:nvPr/>
        </p:nvSpPr>
        <p:spPr>
          <a:xfrm>
            <a:off x="657355" y="1724977"/>
            <a:ext cx="8360306"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A5C44B"/>
                </a:solidFill>
                <a:effectLst/>
                <a:uLnTx/>
                <a:uFillTx/>
                <a:latin typeface="UTM Facebook" panose="02040403050506020204" pitchFamily="18" charset="0"/>
                <a:ea typeface="+mn-ea"/>
                <a:cs typeface="+mn-cs"/>
              </a:rPr>
              <a:t>Lòng tham khi có cơ hội nhận được một tài sản dễ dàng</a:t>
            </a:r>
            <a:endParaRPr kumimoji="0" lang="en-ID" sz="2400" b="1" i="0" u="none" strike="noStrike" kern="1200" cap="none" spc="0" normalizeH="0" baseline="0" noProof="0">
              <a:ln>
                <a:noFill/>
              </a:ln>
              <a:solidFill>
                <a:srgbClr val="A5C44B"/>
              </a:solidFill>
              <a:effectLst/>
              <a:uLnTx/>
              <a:uFillTx/>
              <a:latin typeface="UTM Facebook" panose="02040403050506020204" pitchFamily="18" charset="0"/>
              <a:ea typeface="+mn-ea"/>
              <a:cs typeface="+mn-cs"/>
            </a:endParaRPr>
          </a:p>
        </p:txBody>
      </p:sp>
      <p:sp>
        <p:nvSpPr>
          <p:cNvPr id="16" name="TextBox 15">
            <a:extLst>
              <a:ext uri="{FF2B5EF4-FFF2-40B4-BE49-F238E27FC236}">
                <a16:creationId xmlns:a16="http://schemas.microsoft.com/office/drawing/2014/main" id="{DBE51951-9029-A55E-1B28-F7878D4EB93F}"/>
              </a:ext>
            </a:extLst>
          </p:cNvPr>
          <p:cNvSpPr txBox="1"/>
          <p:nvPr/>
        </p:nvSpPr>
        <p:spPr>
          <a:xfrm>
            <a:off x="643103" y="2150050"/>
            <a:ext cx="1560227"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FFFFFF"/>
                </a:solidFill>
                <a:effectLst/>
                <a:uLnTx/>
                <a:uFillTx/>
                <a:latin typeface="UTM Aurora" panose="02040603050506020204" pitchFamily="18" charset="0"/>
                <a:ea typeface="+mn-ea"/>
                <a:cs typeface="+mn-cs"/>
              </a:rPr>
              <a:t>Yếu</a:t>
            </a:r>
            <a:r>
              <a:rPr kumimoji="0" lang="en-US" sz="1800" b="0" i="0" u="none" strike="noStrike" kern="1200" cap="none" spc="0" normalizeH="0" baseline="0" noProof="0">
                <a:ln>
                  <a:noFill/>
                </a:ln>
                <a:solidFill>
                  <a:srgbClr val="FFFFFF"/>
                </a:solidFill>
                <a:effectLst/>
                <a:uLnTx/>
                <a:uFillTx/>
                <a:latin typeface="UTM Aurora" panose="02040603050506020204" pitchFamily="18" charset="0"/>
                <a:ea typeface="+mn-ea"/>
                <a:cs typeface="+mn-cs"/>
              </a:rPr>
              <a:t> </a:t>
            </a:r>
            <a:r>
              <a:rPr kumimoji="0" lang="en-US" sz="1800" b="0" i="0" u="none" strike="noStrike" kern="1200" cap="none" spc="0" normalizeH="0" baseline="0" noProof="0" err="1">
                <a:ln>
                  <a:noFill/>
                </a:ln>
                <a:solidFill>
                  <a:srgbClr val="FFFFFF"/>
                </a:solidFill>
                <a:effectLst/>
                <a:uLnTx/>
                <a:uFillTx/>
                <a:latin typeface="UTM Aurora" panose="02040603050506020204" pitchFamily="18" charset="0"/>
                <a:ea typeface="+mn-ea"/>
                <a:cs typeface="+mn-cs"/>
              </a:rPr>
              <a:t>tố</a:t>
            </a:r>
            <a:r>
              <a:rPr kumimoji="0" lang="en-US" sz="1800" b="0" i="0" u="none" strike="noStrike" kern="1200" cap="none" spc="0" normalizeH="0" baseline="0" noProof="0">
                <a:ln>
                  <a:noFill/>
                </a:ln>
                <a:solidFill>
                  <a:srgbClr val="FFFFFF"/>
                </a:solidFill>
                <a:effectLst/>
                <a:uLnTx/>
                <a:uFillTx/>
                <a:latin typeface="UTM Aurora" panose="02040603050506020204" pitchFamily="18" charset="0"/>
                <a:ea typeface="+mn-ea"/>
                <a:cs typeface="+mn-cs"/>
              </a:rPr>
              <a:t> </a:t>
            </a:r>
            <a:r>
              <a:rPr kumimoji="0" lang="en-US" sz="1800" b="0" i="0" u="none" strike="noStrike" kern="1200" cap="none" spc="0" normalizeH="0" baseline="0" noProof="0" err="1">
                <a:ln>
                  <a:noFill/>
                </a:ln>
                <a:solidFill>
                  <a:srgbClr val="FFFFFF"/>
                </a:solidFill>
                <a:effectLst/>
                <a:uLnTx/>
                <a:uFillTx/>
                <a:latin typeface="UTM Aurora" panose="02040603050506020204" pitchFamily="18" charset="0"/>
                <a:ea typeface="+mn-ea"/>
                <a:cs typeface="+mn-cs"/>
              </a:rPr>
              <a:t>thứ</a:t>
            </a:r>
            <a:r>
              <a:rPr kumimoji="0" lang="en-US" sz="1800" b="0" i="0" u="none" strike="noStrike" kern="1200" cap="none" spc="0" normalizeH="0" baseline="0" noProof="0">
                <a:ln>
                  <a:noFill/>
                </a:ln>
                <a:solidFill>
                  <a:srgbClr val="FFFFFF"/>
                </a:solidFill>
                <a:effectLst/>
                <a:uLnTx/>
                <a:uFillTx/>
                <a:latin typeface="UTM Aurora" panose="02040603050506020204" pitchFamily="18" charset="0"/>
                <a:ea typeface="+mn-ea"/>
                <a:cs typeface="+mn-cs"/>
              </a:rPr>
              <a:t> </a:t>
            </a:r>
            <a:r>
              <a:rPr kumimoji="0" lang="en-US" sz="1800" b="0" i="0" u="none" strike="noStrike" kern="1200" cap="none" spc="0" normalizeH="0" baseline="0" noProof="0" err="1">
                <a:ln>
                  <a:noFill/>
                </a:ln>
                <a:solidFill>
                  <a:srgbClr val="FFFFFF"/>
                </a:solidFill>
                <a:effectLst/>
                <a:uLnTx/>
                <a:uFillTx/>
                <a:latin typeface="UTM Aurora" panose="02040603050506020204" pitchFamily="18" charset="0"/>
                <a:ea typeface="+mn-ea"/>
                <a:cs typeface="+mn-cs"/>
              </a:rPr>
              <a:t>hai</a:t>
            </a:r>
            <a:endParaRPr kumimoji="0" lang="en-US" sz="1800" b="0" i="0" u="none" strike="noStrike" kern="1200" cap="none" spc="0" normalizeH="0" baseline="0" noProof="0">
              <a:ln>
                <a:noFill/>
              </a:ln>
              <a:solidFill>
                <a:srgbClr val="FFFFFF"/>
              </a:solidFill>
              <a:effectLst/>
              <a:uLnTx/>
              <a:uFillTx/>
              <a:latin typeface="UTM Aurora" panose="02040603050506020204" pitchFamily="18" charset="0"/>
              <a:ea typeface="+mn-ea"/>
              <a:cs typeface="+mn-cs"/>
            </a:endParaRPr>
          </a:p>
        </p:txBody>
      </p:sp>
      <p:sp>
        <p:nvSpPr>
          <p:cNvPr id="17" name="TextBox 16">
            <a:extLst>
              <a:ext uri="{FF2B5EF4-FFF2-40B4-BE49-F238E27FC236}">
                <a16:creationId xmlns:a16="http://schemas.microsoft.com/office/drawing/2014/main" id="{DA8F64B1-789C-FE32-D08D-6CA27FEE758F}"/>
              </a:ext>
            </a:extLst>
          </p:cNvPr>
          <p:cNvSpPr txBox="1"/>
          <p:nvPr/>
        </p:nvSpPr>
        <p:spPr>
          <a:xfrm>
            <a:off x="651034" y="2495275"/>
            <a:ext cx="6378746"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400" b="1" i="0" u="none" strike="noStrike" kern="1200" cap="none" spc="0" normalizeH="0" baseline="0" noProof="0" err="1">
                <a:ln>
                  <a:noFill/>
                </a:ln>
                <a:solidFill>
                  <a:srgbClr val="A5C44B"/>
                </a:solidFill>
                <a:effectLst/>
                <a:uLnTx/>
                <a:uFillTx/>
                <a:latin typeface="UTM Facebook" panose="02040403050506020204" pitchFamily="18" charset="0"/>
                <a:ea typeface="+mn-ea"/>
                <a:cs typeface="+mn-cs"/>
              </a:rPr>
              <a:t>Tâm</a:t>
            </a:r>
            <a:r>
              <a:rPr kumimoji="0" lang="en-US" sz="2400" b="1" i="0" u="none" strike="noStrike" kern="1200" cap="none" spc="0" normalizeH="0" baseline="0" noProof="0">
                <a:ln>
                  <a:noFill/>
                </a:ln>
                <a:solidFill>
                  <a:srgbClr val="A5C44B"/>
                </a:solidFill>
                <a:effectLst/>
                <a:uLnTx/>
                <a:uFillTx/>
                <a:latin typeface="UTM Facebook" panose="02040403050506020204" pitchFamily="18" charset="0"/>
                <a:ea typeface="+mn-ea"/>
                <a:cs typeface="+mn-cs"/>
              </a:rPr>
              <a:t> </a:t>
            </a:r>
            <a:r>
              <a:rPr kumimoji="0" lang="en-US" sz="2400" b="1" i="0" u="none" strike="noStrike" kern="1200" cap="none" spc="0" normalizeH="0" baseline="0" noProof="0" err="1">
                <a:ln>
                  <a:noFill/>
                </a:ln>
                <a:solidFill>
                  <a:srgbClr val="A5C44B"/>
                </a:solidFill>
                <a:effectLst/>
                <a:uLnTx/>
                <a:uFillTx/>
                <a:latin typeface="UTM Facebook" panose="02040403050506020204" pitchFamily="18" charset="0"/>
                <a:ea typeface="+mn-ea"/>
                <a:cs typeface="+mn-cs"/>
              </a:rPr>
              <a:t>lý</a:t>
            </a:r>
            <a:r>
              <a:rPr kumimoji="0" lang="en-US" sz="2400" b="1" i="0" u="none" strike="noStrike" kern="1200" cap="none" spc="0" normalizeH="0" baseline="0" noProof="0">
                <a:ln>
                  <a:noFill/>
                </a:ln>
                <a:solidFill>
                  <a:srgbClr val="A5C44B"/>
                </a:solidFill>
                <a:effectLst/>
                <a:uLnTx/>
                <a:uFillTx/>
                <a:latin typeface="UTM Facebook" panose="02040403050506020204" pitchFamily="18" charset="0"/>
                <a:ea typeface="+mn-ea"/>
                <a:cs typeface="+mn-cs"/>
              </a:rPr>
              <a:t> lo </a:t>
            </a:r>
            <a:r>
              <a:rPr kumimoji="0" lang="en-US" sz="2400" b="1" i="0" u="none" strike="noStrike" kern="1200" cap="none" spc="0" normalizeH="0" baseline="0" noProof="0" err="1">
                <a:ln>
                  <a:noFill/>
                </a:ln>
                <a:solidFill>
                  <a:srgbClr val="A5C44B"/>
                </a:solidFill>
                <a:effectLst/>
                <a:uLnTx/>
                <a:uFillTx/>
                <a:latin typeface="UTM Facebook" panose="02040403050506020204" pitchFamily="18" charset="0"/>
                <a:ea typeface="+mn-ea"/>
                <a:cs typeface="+mn-cs"/>
              </a:rPr>
              <a:t>sợ</a:t>
            </a:r>
            <a:r>
              <a:rPr kumimoji="0" lang="en-US" sz="2400" b="1" i="0" u="none" strike="noStrike" kern="1200" cap="none" spc="0" normalizeH="0" baseline="0" noProof="0">
                <a:ln>
                  <a:noFill/>
                </a:ln>
                <a:solidFill>
                  <a:srgbClr val="A5C44B"/>
                </a:solidFill>
                <a:effectLst/>
                <a:uLnTx/>
                <a:uFillTx/>
                <a:latin typeface="UTM Facebook" panose="02040403050506020204" pitchFamily="18" charset="0"/>
                <a:ea typeface="+mn-ea"/>
                <a:cs typeface="+mn-cs"/>
              </a:rPr>
              <a:t> </a:t>
            </a:r>
            <a:r>
              <a:rPr kumimoji="0" lang="en-US" sz="2400" b="1" i="0" u="none" strike="noStrike" kern="1200" cap="none" spc="0" normalizeH="0" baseline="0" noProof="0" err="1">
                <a:ln>
                  <a:noFill/>
                </a:ln>
                <a:solidFill>
                  <a:srgbClr val="A5C44B"/>
                </a:solidFill>
                <a:effectLst/>
                <a:uLnTx/>
                <a:uFillTx/>
                <a:latin typeface="UTM Facebook" panose="02040403050506020204" pitchFamily="18" charset="0"/>
                <a:ea typeface="+mn-ea"/>
                <a:cs typeface="+mn-cs"/>
              </a:rPr>
              <a:t>khi</a:t>
            </a:r>
            <a:r>
              <a:rPr kumimoji="0" lang="en-US" sz="2400" b="1" i="0" u="none" strike="noStrike" kern="1200" cap="none" spc="0" normalizeH="0" baseline="0" noProof="0">
                <a:ln>
                  <a:noFill/>
                </a:ln>
                <a:solidFill>
                  <a:srgbClr val="A5C44B"/>
                </a:solidFill>
                <a:effectLst/>
                <a:uLnTx/>
                <a:uFillTx/>
                <a:latin typeface="UTM Facebook" panose="02040403050506020204" pitchFamily="18" charset="0"/>
                <a:ea typeface="+mn-ea"/>
                <a:cs typeface="+mn-cs"/>
              </a:rPr>
              <a:t> </a:t>
            </a:r>
            <a:r>
              <a:rPr kumimoji="0" lang="en-US" sz="2400" b="1" i="0" u="none" strike="noStrike" kern="1200" cap="none" spc="0" normalizeH="0" baseline="0" noProof="0" err="1">
                <a:ln>
                  <a:noFill/>
                </a:ln>
                <a:solidFill>
                  <a:srgbClr val="A5C44B"/>
                </a:solidFill>
                <a:effectLst/>
                <a:uLnTx/>
                <a:uFillTx/>
                <a:latin typeface="UTM Facebook" panose="02040403050506020204" pitchFamily="18" charset="0"/>
                <a:ea typeface="+mn-ea"/>
                <a:cs typeface="+mn-cs"/>
              </a:rPr>
              <a:t>liên</a:t>
            </a:r>
            <a:r>
              <a:rPr kumimoji="0" lang="en-US" sz="2400" b="1" i="0" u="none" strike="noStrike" kern="1200" cap="none" spc="0" normalizeH="0" baseline="0" noProof="0">
                <a:ln>
                  <a:noFill/>
                </a:ln>
                <a:solidFill>
                  <a:srgbClr val="A5C44B"/>
                </a:solidFill>
                <a:effectLst/>
                <a:uLnTx/>
                <a:uFillTx/>
                <a:latin typeface="UTM Facebook" panose="02040403050506020204" pitchFamily="18" charset="0"/>
                <a:ea typeface="+mn-ea"/>
                <a:cs typeface="+mn-cs"/>
              </a:rPr>
              <a:t> </a:t>
            </a:r>
            <a:r>
              <a:rPr kumimoji="0" lang="en-US" sz="2400" b="1" i="0" u="none" strike="noStrike" kern="1200" cap="none" spc="0" normalizeH="0" baseline="0" noProof="0" err="1">
                <a:ln>
                  <a:noFill/>
                </a:ln>
                <a:solidFill>
                  <a:srgbClr val="A5C44B"/>
                </a:solidFill>
                <a:effectLst/>
                <a:uLnTx/>
                <a:uFillTx/>
                <a:latin typeface="UTM Facebook" panose="02040403050506020204" pitchFamily="18" charset="0"/>
                <a:ea typeface="+mn-ea"/>
                <a:cs typeface="+mn-cs"/>
              </a:rPr>
              <a:t>quan</a:t>
            </a:r>
            <a:r>
              <a:rPr kumimoji="0" lang="en-US" sz="2400" b="1" i="0" u="none" strike="noStrike" kern="1200" cap="none" spc="0" normalizeH="0" baseline="0" noProof="0">
                <a:ln>
                  <a:noFill/>
                </a:ln>
                <a:solidFill>
                  <a:srgbClr val="A5C44B"/>
                </a:solidFill>
                <a:effectLst/>
                <a:uLnTx/>
                <a:uFillTx/>
                <a:latin typeface="UTM Facebook" panose="02040403050506020204" pitchFamily="18" charset="0"/>
                <a:ea typeface="+mn-ea"/>
                <a:cs typeface="+mn-cs"/>
              </a:rPr>
              <a:t> </a:t>
            </a:r>
            <a:r>
              <a:rPr kumimoji="0" lang="en-US" sz="2400" b="1" i="0" u="none" strike="noStrike" kern="1200" cap="none" spc="0" normalizeH="0" baseline="0" noProof="0" err="1">
                <a:ln>
                  <a:noFill/>
                </a:ln>
                <a:solidFill>
                  <a:srgbClr val="A5C44B"/>
                </a:solidFill>
                <a:effectLst/>
                <a:uLnTx/>
                <a:uFillTx/>
                <a:latin typeface="UTM Facebook" panose="02040403050506020204" pitchFamily="18" charset="0"/>
                <a:ea typeface="+mn-ea"/>
                <a:cs typeface="+mn-cs"/>
              </a:rPr>
              <a:t>pháp</a:t>
            </a:r>
            <a:r>
              <a:rPr kumimoji="0" lang="en-US" sz="2400" b="1" i="0" u="none" strike="noStrike" kern="1200" cap="none" spc="0" normalizeH="0" baseline="0" noProof="0">
                <a:ln>
                  <a:noFill/>
                </a:ln>
                <a:solidFill>
                  <a:srgbClr val="A5C44B"/>
                </a:solidFill>
                <a:effectLst/>
                <a:uLnTx/>
                <a:uFillTx/>
                <a:latin typeface="UTM Facebook" panose="02040403050506020204" pitchFamily="18" charset="0"/>
                <a:ea typeface="+mn-ea"/>
                <a:cs typeface="+mn-cs"/>
              </a:rPr>
              <a:t> </a:t>
            </a:r>
            <a:r>
              <a:rPr kumimoji="0" lang="en-US" sz="2400" b="1" i="0" u="none" strike="noStrike" kern="1200" cap="none" spc="0" normalizeH="0" baseline="0" noProof="0" err="1">
                <a:ln>
                  <a:noFill/>
                </a:ln>
                <a:solidFill>
                  <a:srgbClr val="A5C44B"/>
                </a:solidFill>
                <a:effectLst/>
                <a:uLnTx/>
                <a:uFillTx/>
                <a:latin typeface="UTM Facebook" panose="02040403050506020204" pitchFamily="18" charset="0"/>
                <a:ea typeface="+mn-ea"/>
                <a:cs typeface="+mn-cs"/>
              </a:rPr>
              <a:t>luật</a:t>
            </a:r>
            <a:r>
              <a:rPr kumimoji="0" lang="en-US" sz="2400" b="1" i="0" u="none" strike="noStrike" kern="1200" cap="none" spc="0" normalizeH="0" baseline="0" noProof="0">
                <a:ln>
                  <a:noFill/>
                </a:ln>
                <a:solidFill>
                  <a:srgbClr val="A5C44B"/>
                </a:solidFill>
                <a:effectLst/>
                <a:uLnTx/>
                <a:uFillTx/>
                <a:latin typeface="UTM Facebook" panose="02040403050506020204" pitchFamily="18" charset="0"/>
                <a:ea typeface="+mn-ea"/>
                <a:cs typeface="+mn-cs"/>
              </a:rPr>
              <a:t> </a:t>
            </a:r>
            <a:endParaRPr kumimoji="0" lang="en-ID" sz="2400" b="1" i="0" u="none" strike="noStrike" kern="1200" cap="none" spc="0" normalizeH="0" baseline="0" noProof="0">
              <a:ln>
                <a:noFill/>
              </a:ln>
              <a:solidFill>
                <a:srgbClr val="A5C44B"/>
              </a:solidFill>
              <a:effectLst/>
              <a:uLnTx/>
              <a:uFillTx/>
              <a:latin typeface="UTM Facebook" panose="02040403050506020204" pitchFamily="18" charset="0"/>
              <a:ea typeface="+mn-ea"/>
              <a:cs typeface="+mn-cs"/>
            </a:endParaRPr>
          </a:p>
        </p:txBody>
      </p:sp>
      <p:sp>
        <p:nvSpPr>
          <p:cNvPr id="19" name="TextBox 18">
            <a:extLst>
              <a:ext uri="{FF2B5EF4-FFF2-40B4-BE49-F238E27FC236}">
                <a16:creationId xmlns:a16="http://schemas.microsoft.com/office/drawing/2014/main" id="{5D30CF53-45D0-0759-39CB-12C420AD27B6}"/>
              </a:ext>
            </a:extLst>
          </p:cNvPr>
          <p:cNvSpPr txBox="1"/>
          <p:nvPr/>
        </p:nvSpPr>
        <p:spPr>
          <a:xfrm>
            <a:off x="708383" y="2857306"/>
            <a:ext cx="1320972"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FFFFFF"/>
                </a:solidFill>
                <a:effectLst/>
                <a:uLnTx/>
                <a:uFillTx/>
                <a:latin typeface="UTM Aurora" panose="02040603050506020204" pitchFamily="18" charset="0"/>
                <a:ea typeface="+mn-ea"/>
                <a:cs typeface="+mn-cs"/>
              </a:rPr>
              <a:t>Yếu</a:t>
            </a:r>
            <a:r>
              <a:rPr kumimoji="0" lang="en-US" sz="1800" b="0" i="0" u="none" strike="noStrike" kern="1200" cap="none" spc="0" normalizeH="0" baseline="0" noProof="0">
                <a:ln>
                  <a:noFill/>
                </a:ln>
                <a:solidFill>
                  <a:srgbClr val="FFFFFF"/>
                </a:solidFill>
                <a:effectLst/>
                <a:uLnTx/>
                <a:uFillTx/>
                <a:latin typeface="UTM Aurora" panose="02040603050506020204" pitchFamily="18" charset="0"/>
                <a:ea typeface="+mn-ea"/>
                <a:cs typeface="+mn-cs"/>
              </a:rPr>
              <a:t> </a:t>
            </a:r>
            <a:r>
              <a:rPr kumimoji="0" lang="en-US" sz="1800" b="0" i="0" u="none" strike="noStrike" kern="1200" cap="none" spc="0" normalizeH="0" baseline="0" noProof="0" err="1">
                <a:ln>
                  <a:noFill/>
                </a:ln>
                <a:solidFill>
                  <a:srgbClr val="FFFFFF"/>
                </a:solidFill>
                <a:effectLst/>
                <a:uLnTx/>
                <a:uFillTx/>
                <a:latin typeface="UTM Aurora" panose="02040603050506020204" pitchFamily="18" charset="0"/>
                <a:ea typeface="+mn-ea"/>
                <a:cs typeface="+mn-cs"/>
              </a:rPr>
              <a:t>tố</a:t>
            </a:r>
            <a:r>
              <a:rPr kumimoji="0" lang="en-US" sz="1800" b="0" i="0" u="none" strike="noStrike" kern="1200" cap="none" spc="0" normalizeH="0" baseline="0" noProof="0">
                <a:ln>
                  <a:noFill/>
                </a:ln>
                <a:solidFill>
                  <a:srgbClr val="FFFFFF"/>
                </a:solidFill>
                <a:effectLst/>
                <a:uLnTx/>
                <a:uFillTx/>
                <a:latin typeface="UTM Aurora" panose="02040603050506020204" pitchFamily="18" charset="0"/>
                <a:ea typeface="+mn-ea"/>
                <a:cs typeface="+mn-cs"/>
              </a:rPr>
              <a:t> </a:t>
            </a:r>
            <a:r>
              <a:rPr kumimoji="0" lang="en-US" sz="1800" b="0" i="0" u="none" strike="noStrike" kern="1200" cap="none" spc="0" normalizeH="0" baseline="0" noProof="0" err="1">
                <a:ln>
                  <a:noFill/>
                </a:ln>
                <a:solidFill>
                  <a:srgbClr val="FFFFFF"/>
                </a:solidFill>
                <a:effectLst/>
                <a:uLnTx/>
                <a:uFillTx/>
                <a:latin typeface="UTM Aurora" panose="02040603050506020204" pitchFamily="18" charset="0"/>
                <a:ea typeface="+mn-ea"/>
                <a:cs typeface="+mn-cs"/>
              </a:rPr>
              <a:t>thứ</a:t>
            </a:r>
            <a:r>
              <a:rPr kumimoji="0" lang="en-US" sz="1800" b="0" i="0" u="none" strike="noStrike" kern="1200" cap="none" spc="0" normalizeH="0" baseline="0" noProof="0">
                <a:ln>
                  <a:noFill/>
                </a:ln>
                <a:solidFill>
                  <a:srgbClr val="FFFFFF"/>
                </a:solidFill>
                <a:effectLst/>
                <a:uLnTx/>
                <a:uFillTx/>
                <a:latin typeface="UTM Aurora" panose="02040603050506020204" pitchFamily="18" charset="0"/>
                <a:ea typeface="+mn-ea"/>
                <a:cs typeface="+mn-cs"/>
              </a:rPr>
              <a:t> </a:t>
            </a:r>
            <a:r>
              <a:rPr kumimoji="0" lang="en-US" sz="1800" b="0" i="0" u="none" strike="noStrike" kern="1200" cap="none" spc="0" normalizeH="0" baseline="0" noProof="0" err="1">
                <a:ln>
                  <a:noFill/>
                </a:ln>
                <a:solidFill>
                  <a:srgbClr val="FFFFFF"/>
                </a:solidFill>
                <a:effectLst/>
                <a:uLnTx/>
                <a:uFillTx/>
                <a:latin typeface="UTM Aurora" panose="02040603050506020204" pitchFamily="18" charset="0"/>
                <a:ea typeface="+mn-ea"/>
                <a:cs typeface="+mn-cs"/>
              </a:rPr>
              <a:t>ba</a:t>
            </a:r>
            <a:endParaRPr kumimoji="0" lang="en-US" sz="1800" b="0" i="0" u="none" strike="noStrike" kern="1200" cap="none" spc="0" normalizeH="0" baseline="0" noProof="0">
              <a:ln>
                <a:noFill/>
              </a:ln>
              <a:solidFill>
                <a:srgbClr val="FFFFFF"/>
              </a:solidFill>
              <a:effectLst/>
              <a:uLnTx/>
              <a:uFillTx/>
              <a:latin typeface="UTM Aurora" panose="02040603050506020204" pitchFamily="18" charset="0"/>
              <a:ea typeface="+mn-ea"/>
              <a:cs typeface="+mn-cs"/>
            </a:endParaRPr>
          </a:p>
        </p:txBody>
      </p:sp>
      <p:sp>
        <p:nvSpPr>
          <p:cNvPr id="20" name="TextBox 19">
            <a:extLst>
              <a:ext uri="{FF2B5EF4-FFF2-40B4-BE49-F238E27FC236}">
                <a16:creationId xmlns:a16="http://schemas.microsoft.com/office/drawing/2014/main" id="{FBE65F25-F322-F1A3-70C2-C6D8584EEEB0}"/>
              </a:ext>
            </a:extLst>
          </p:cNvPr>
          <p:cNvSpPr txBox="1"/>
          <p:nvPr/>
        </p:nvSpPr>
        <p:spPr>
          <a:xfrm>
            <a:off x="680152" y="3146637"/>
            <a:ext cx="4895515"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400" b="1" i="0" u="none" strike="noStrike" kern="1200" cap="none" spc="0" normalizeH="0" baseline="0" noProof="0" err="1">
                <a:ln>
                  <a:noFill/>
                </a:ln>
                <a:solidFill>
                  <a:srgbClr val="A5C44B"/>
                </a:solidFill>
                <a:effectLst/>
                <a:uLnTx/>
                <a:uFillTx/>
                <a:latin typeface="UTM Facebook" panose="02040403050506020204" pitchFamily="18" charset="0"/>
                <a:ea typeface="+mn-ea"/>
                <a:cs typeface="+mn-cs"/>
              </a:rPr>
              <a:t>Tâm</a:t>
            </a:r>
            <a:r>
              <a:rPr kumimoji="0" lang="en-US" sz="2400" b="1" i="0" u="none" strike="noStrike" kern="1200" cap="none" spc="0" normalizeH="0" baseline="0" noProof="0">
                <a:ln>
                  <a:noFill/>
                </a:ln>
                <a:solidFill>
                  <a:srgbClr val="A5C44B"/>
                </a:solidFill>
                <a:effectLst/>
                <a:uLnTx/>
                <a:uFillTx/>
                <a:latin typeface="UTM Facebook" panose="02040403050506020204" pitchFamily="18" charset="0"/>
                <a:ea typeface="+mn-ea"/>
                <a:cs typeface="+mn-cs"/>
              </a:rPr>
              <a:t> </a:t>
            </a:r>
            <a:r>
              <a:rPr kumimoji="0" lang="en-US" sz="2400" b="1" i="0" u="none" strike="noStrike" kern="1200" cap="none" spc="0" normalizeH="0" baseline="0" noProof="0" err="1">
                <a:ln>
                  <a:noFill/>
                </a:ln>
                <a:solidFill>
                  <a:srgbClr val="A5C44B"/>
                </a:solidFill>
                <a:effectLst/>
                <a:uLnTx/>
                <a:uFillTx/>
                <a:latin typeface="UTM Facebook" panose="02040403050506020204" pitchFamily="18" charset="0"/>
                <a:ea typeface="+mn-ea"/>
                <a:cs typeface="+mn-cs"/>
              </a:rPr>
              <a:t>lý</a:t>
            </a:r>
            <a:r>
              <a:rPr kumimoji="0" lang="en-US" sz="2400" b="1" i="0" u="none" strike="noStrike" kern="1200" cap="none" spc="0" normalizeH="0" baseline="0" noProof="0">
                <a:ln>
                  <a:noFill/>
                </a:ln>
                <a:solidFill>
                  <a:srgbClr val="A5C44B"/>
                </a:solidFill>
                <a:effectLst/>
                <a:uLnTx/>
                <a:uFillTx/>
                <a:latin typeface="UTM Facebook" panose="02040403050506020204" pitchFamily="18" charset="0"/>
                <a:ea typeface="+mn-ea"/>
                <a:cs typeface="+mn-cs"/>
              </a:rPr>
              <a:t> </a:t>
            </a:r>
            <a:r>
              <a:rPr kumimoji="0" lang="en-US" sz="2400" b="1" i="0" u="none" strike="noStrike" kern="1200" cap="none" spc="0" normalizeH="0" baseline="0" noProof="0" err="1">
                <a:ln>
                  <a:noFill/>
                </a:ln>
                <a:solidFill>
                  <a:srgbClr val="A5C44B"/>
                </a:solidFill>
                <a:effectLst/>
                <a:uLnTx/>
                <a:uFillTx/>
                <a:latin typeface="UTM Facebook" panose="02040403050506020204" pitchFamily="18" charset="0"/>
                <a:ea typeface="+mn-ea"/>
                <a:cs typeface="+mn-cs"/>
              </a:rPr>
              <a:t>chủ</a:t>
            </a:r>
            <a:r>
              <a:rPr kumimoji="0" lang="en-US" sz="2400" b="1" i="0" u="none" strike="noStrike" kern="1200" cap="none" spc="0" normalizeH="0" baseline="0" noProof="0">
                <a:ln>
                  <a:noFill/>
                </a:ln>
                <a:solidFill>
                  <a:srgbClr val="A5C44B"/>
                </a:solidFill>
                <a:effectLst/>
                <a:uLnTx/>
                <a:uFillTx/>
                <a:latin typeface="UTM Facebook" panose="02040403050506020204" pitchFamily="18" charset="0"/>
                <a:ea typeface="+mn-ea"/>
                <a:cs typeface="+mn-cs"/>
              </a:rPr>
              <a:t> </a:t>
            </a:r>
            <a:r>
              <a:rPr kumimoji="0" lang="en-US" sz="2400" b="1" i="0" u="none" strike="noStrike" kern="1200" cap="none" spc="0" normalizeH="0" baseline="0" noProof="0" err="1">
                <a:ln>
                  <a:noFill/>
                </a:ln>
                <a:solidFill>
                  <a:srgbClr val="A5C44B"/>
                </a:solidFill>
                <a:effectLst/>
                <a:uLnTx/>
                <a:uFillTx/>
                <a:latin typeface="UTM Facebook" panose="02040403050506020204" pitchFamily="18" charset="0"/>
                <a:ea typeface="+mn-ea"/>
                <a:cs typeface="+mn-cs"/>
              </a:rPr>
              <a:t>quan</a:t>
            </a:r>
            <a:r>
              <a:rPr kumimoji="0" lang="en-US" sz="2400" b="1" i="0" u="none" strike="noStrike" kern="1200" cap="none" spc="0" normalizeH="0" baseline="0" noProof="0">
                <a:ln>
                  <a:noFill/>
                </a:ln>
                <a:solidFill>
                  <a:srgbClr val="A5C44B"/>
                </a:solidFill>
                <a:effectLst/>
                <a:uLnTx/>
                <a:uFillTx/>
                <a:latin typeface="UTM Facebook" panose="02040403050506020204" pitchFamily="18" charset="0"/>
                <a:ea typeface="+mn-ea"/>
                <a:cs typeface="+mn-cs"/>
              </a:rPr>
              <a:t>, </a:t>
            </a:r>
            <a:r>
              <a:rPr kumimoji="0" lang="en-US" sz="2400" b="1" i="0" u="none" strike="noStrike" kern="1200" cap="none" spc="0" normalizeH="0" baseline="0" noProof="0" err="1">
                <a:ln>
                  <a:noFill/>
                </a:ln>
                <a:solidFill>
                  <a:srgbClr val="A5C44B"/>
                </a:solidFill>
                <a:effectLst/>
                <a:uLnTx/>
                <a:uFillTx/>
                <a:latin typeface="UTM Facebook" panose="02040403050506020204" pitchFamily="18" charset="0"/>
                <a:ea typeface="+mn-ea"/>
                <a:cs typeface="+mn-cs"/>
              </a:rPr>
              <a:t>mất</a:t>
            </a:r>
            <a:r>
              <a:rPr kumimoji="0" lang="en-US" sz="2400" b="1" i="0" u="none" strike="noStrike" kern="1200" cap="none" spc="0" normalizeH="0" baseline="0" noProof="0">
                <a:ln>
                  <a:noFill/>
                </a:ln>
                <a:solidFill>
                  <a:srgbClr val="A5C44B"/>
                </a:solidFill>
                <a:effectLst/>
                <a:uLnTx/>
                <a:uFillTx/>
                <a:latin typeface="UTM Facebook" panose="02040403050506020204" pitchFamily="18" charset="0"/>
                <a:ea typeface="+mn-ea"/>
                <a:cs typeface="+mn-cs"/>
              </a:rPr>
              <a:t> </a:t>
            </a:r>
            <a:r>
              <a:rPr kumimoji="0" lang="en-US" sz="2400" b="1" i="0" u="none" strike="noStrike" kern="1200" cap="none" spc="0" normalizeH="0" baseline="0" noProof="0" err="1">
                <a:ln>
                  <a:noFill/>
                </a:ln>
                <a:solidFill>
                  <a:srgbClr val="A5C44B"/>
                </a:solidFill>
                <a:effectLst/>
                <a:uLnTx/>
                <a:uFillTx/>
                <a:latin typeface="UTM Facebook" panose="02040403050506020204" pitchFamily="18" charset="0"/>
                <a:ea typeface="+mn-ea"/>
                <a:cs typeface="+mn-cs"/>
              </a:rPr>
              <a:t>cảnh</a:t>
            </a:r>
            <a:r>
              <a:rPr kumimoji="0" lang="en-US" sz="2400" b="1" i="0" u="none" strike="noStrike" kern="1200" cap="none" spc="0" normalizeH="0" baseline="0" noProof="0">
                <a:ln>
                  <a:noFill/>
                </a:ln>
                <a:solidFill>
                  <a:srgbClr val="A5C44B"/>
                </a:solidFill>
                <a:effectLst/>
                <a:uLnTx/>
                <a:uFillTx/>
                <a:latin typeface="UTM Facebook" panose="02040403050506020204" pitchFamily="18" charset="0"/>
                <a:ea typeface="+mn-ea"/>
                <a:cs typeface="+mn-cs"/>
              </a:rPr>
              <a:t> </a:t>
            </a:r>
            <a:r>
              <a:rPr kumimoji="0" lang="en-US" sz="2400" b="1" i="0" u="none" strike="noStrike" kern="1200" cap="none" spc="0" normalizeH="0" baseline="0" noProof="0" err="1">
                <a:ln>
                  <a:noFill/>
                </a:ln>
                <a:solidFill>
                  <a:srgbClr val="A5C44B"/>
                </a:solidFill>
                <a:effectLst/>
                <a:uLnTx/>
                <a:uFillTx/>
                <a:latin typeface="UTM Facebook" panose="02040403050506020204" pitchFamily="18" charset="0"/>
                <a:ea typeface="+mn-ea"/>
                <a:cs typeface="+mn-cs"/>
              </a:rPr>
              <a:t>giác</a:t>
            </a:r>
            <a:r>
              <a:rPr kumimoji="0" lang="en-US" sz="2400" b="1" i="0" u="none" strike="noStrike" kern="1200" cap="none" spc="0" normalizeH="0" baseline="0" noProof="0">
                <a:ln>
                  <a:noFill/>
                </a:ln>
                <a:solidFill>
                  <a:srgbClr val="A5C44B"/>
                </a:solidFill>
                <a:effectLst/>
                <a:uLnTx/>
                <a:uFillTx/>
                <a:latin typeface="UTM Facebook" panose="02040403050506020204" pitchFamily="18" charset="0"/>
                <a:ea typeface="+mn-ea"/>
                <a:cs typeface="+mn-cs"/>
              </a:rPr>
              <a:t> </a:t>
            </a:r>
            <a:endParaRPr kumimoji="0" lang="en-ID" sz="2400" b="1" i="0" u="none" strike="noStrike" kern="1200" cap="none" spc="0" normalizeH="0" baseline="0" noProof="0">
              <a:ln>
                <a:noFill/>
              </a:ln>
              <a:solidFill>
                <a:srgbClr val="A5C44B"/>
              </a:solidFill>
              <a:effectLst/>
              <a:uLnTx/>
              <a:uFillTx/>
              <a:latin typeface="UTM Facebook" panose="02040403050506020204" pitchFamily="18" charset="0"/>
              <a:ea typeface="+mn-ea"/>
              <a:cs typeface="+mn-cs"/>
            </a:endParaRPr>
          </a:p>
        </p:txBody>
      </p:sp>
      <p:sp>
        <p:nvSpPr>
          <p:cNvPr id="22" name="TextBox 21">
            <a:extLst>
              <a:ext uri="{FF2B5EF4-FFF2-40B4-BE49-F238E27FC236}">
                <a16:creationId xmlns:a16="http://schemas.microsoft.com/office/drawing/2014/main" id="{705638D2-92A9-7FDD-BCB5-6CC423D5540A}"/>
              </a:ext>
            </a:extLst>
          </p:cNvPr>
          <p:cNvSpPr txBox="1"/>
          <p:nvPr/>
        </p:nvSpPr>
        <p:spPr>
          <a:xfrm>
            <a:off x="680152" y="3549268"/>
            <a:ext cx="1444525"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FFFFFF"/>
                </a:solidFill>
                <a:effectLst/>
                <a:uLnTx/>
                <a:uFillTx/>
                <a:latin typeface="UTM Aurora" panose="02040603050506020204" pitchFamily="18" charset="0"/>
                <a:ea typeface="+mn-ea"/>
                <a:cs typeface="+mn-cs"/>
              </a:rPr>
              <a:t>Yếu</a:t>
            </a:r>
            <a:r>
              <a:rPr kumimoji="0" lang="en-US" sz="1800" b="0" i="0" u="none" strike="noStrike" kern="1200" cap="none" spc="0" normalizeH="0" baseline="0" noProof="0">
                <a:ln>
                  <a:noFill/>
                </a:ln>
                <a:solidFill>
                  <a:srgbClr val="FFFFFF"/>
                </a:solidFill>
                <a:effectLst/>
                <a:uLnTx/>
                <a:uFillTx/>
                <a:latin typeface="UTM Aurora" panose="02040603050506020204" pitchFamily="18" charset="0"/>
                <a:ea typeface="+mn-ea"/>
                <a:cs typeface="+mn-cs"/>
              </a:rPr>
              <a:t> </a:t>
            </a:r>
            <a:r>
              <a:rPr kumimoji="0" lang="en-US" sz="1800" b="0" i="0" u="none" strike="noStrike" kern="1200" cap="none" spc="0" normalizeH="0" baseline="0" noProof="0" err="1">
                <a:ln>
                  <a:noFill/>
                </a:ln>
                <a:solidFill>
                  <a:srgbClr val="FFFFFF"/>
                </a:solidFill>
                <a:effectLst/>
                <a:uLnTx/>
                <a:uFillTx/>
                <a:latin typeface="UTM Aurora" panose="02040603050506020204" pitchFamily="18" charset="0"/>
                <a:ea typeface="+mn-ea"/>
                <a:cs typeface="+mn-cs"/>
              </a:rPr>
              <a:t>tố</a:t>
            </a:r>
            <a:r>
              <a:rPr kumimoji="0" lang="en-US" sz="1800" b="0" i="0" u="none" strike="noStrike" kern="1200" cap="none" spc="0" normalizeH="0" baseline="0" noProof="0">
                <a:ln>
                  <a:noFill/>
                </a:ln>
                <a:solidFill>
                  <a:srgbClr val="FFFFFF"/>
                </a:solidFill>
                <a:effectLst/>
                <a:uLnTx/>
                <a:uFillTx/>
                <a:latin typeface="UTM Aurora" panose="02040603050506020204" pitchFamily="18" charset="0"/>
                <a:ea typeface="+mn-ea"/>
                <a:cs typeface="+mn-cs"/>
              </a:rPr>
              <a:t> </a:t>
            </a:r>
            <a:r>
              <a:rPr kumimoji="0" lang="en-US" sz="1800" b="0" i="0" u="none" strike="noStrike" kern="1200" cap="none" spc="0" normalizeH="0" baseline="0" noProof="0" err="1">
                <a:ln>
                  <a:noFill/>
                </a:ln>
                <a:solidFill>
                  <a:srgbClr val="FFFFFF"/>
                </a:solidFill>
                <a:effectLst/>
                <a:uLnTx/>
                <a:uFillTx/>
                <a:latin typeface="UTM Aurora" panose="02040603050506020204" pitchFamily="18" charset="0"/>
                <a:ea typeface="+mn-ea"/>
                <a:cs typeface="+mn-cs"/>
              </a:rPr>
              <a:t>thứ</a:t>
            </a:r>
            <a:r>
              <a:rPr kumimoji="0" lang="en-US" sz="1800" b="0" i="0" u="none" strike="noStrike" kern="1200" cap="none" spc="0" normalizeH="0" baseline="0" noProof="0">
                <a:ln>
                  <a:noFill/>
                </a:ln>
                <a:solidFill>
                  <a:srgbClr val="FFFFFF"/>
                </a:solidFill>
                <a:effectLst/>
                <a:uLnTx/>
                <a:uFillTx/>
                <a:latin typeface="UTM Aurora" panose="02040603050506020204" pitchFamily="18" charset="0"/>
                <a:ea typeface="+mn-ea"/>
                <a:cs typeface="+mn-cs"/>
              </a:rPr>
              <a:t> </a:t>
            </a:r>
            <a:r>
              <a:rPr kumimoji="0" lang="en-US" sz="1800" b="0" i="0" u="none" strike="noStrike" kern="1200" cap="none" spc="0" normalizeH="0" baseline="0" noProof="0" err="1">
                <a:ln>
                  <a:noFill/>
                </a:ln>
                <a:solidFill>
                  <a:srgbClr val="FFFFFF"/>
                </a:solidFill>
                <a:effectLst/>
                <a:uLnTx/>
                <a:uFillTx/>
                <a:latin typeface="UTM Aurora" panose="02040603050506020204" pitchFamily="18" charset="0"/>
                <a:ea typeface="+mn-ea"/>
                <a:cs typeface="+mn-cs"/>
              </a:rPr>
              <a:t>tư</a:t>
            </a:r>
            <a:endParaRPr kumimoji="0" lang="en-US" sz="1800" b="0" i="0" u="none" strike="noStrike" kern="1200" cap="none" spc="0" normalizeH="0" baseline="0" noProof="0">
              <a:ln>
                <a:noFill/>
              </a:ln>
              <a:solidFill>
                <a:srgbClr val="FFFFFF"/>
              </a:solidFill>
              <a:effectLst/>
              <a:uLnTx/>
              <a:uFillTx/>
              <a:latin typeface="UTM Aurora" panose="02040603050506020204" pitchFamily="18" charset="0"/>
              <a:ea typeface="+mn-ea"/>
              <a:cs typeface="+mn-cs"/>
            </a:endParaRPr>
          </a:p>
        </p:txBody>
      </p:sp>
      <p:sp>
        <p:nvSpPr>
          <p:cNvPr id="23" name="TextBox 22">
            <a:extLst>
              <a:ext uri="{FF2B5EF4-FFF2-40B4-BE49-F238E27FC236}">
                <a16:creationId xmlns:a16="http://schemas.microsoft.com/office/drawing/2014/main" id="{C5CBEB09-75AE-4BE4-2F23-BDB8103D3262}"/>
              </a:ext>
            </a:extLst>
          </p:cNvPr>
          <p:cNvSpPr txBox="1"/>
          <p:nvPr/>
        </p:nvSpPr>
        <p:spPr>
          <a:xfrm>
            <a:off x="622989" y="3886579"/>
            <a:ext cx="5722280"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400" b="1" i="0" u="none" strike="noStrike" kern="1200" cap="none" spc="0" normalizeH="0" baseline="0" noProof="0" err="1">
                <a:ln>
                  <a:noFill/>
                </a:ln>
                <a:solidFill>
                  <a:srgbClr val="A5C44B"/>
                </a:solidFill>
                <a:effectLst/>
                <a:uLnTx/>
                <a:uFillTx/>
                <a:latin typeface="UTM Facebook" panose="02040403050506020204" pitchFamily="18" charset="0"/>
                <a:ea typeface="+mn-ea"/>
                <a:cs typeface="+mn-cs"/>
              </a:rPr>
              <a:t>Thiếu</a:t>
            </a:r>
            <a:r>
              <a:rPr kumimoji="0" lang="en-US" sz="2400" b="1" i="0" u="none" strike="noStrike" kern="1200" cap="none" spc="0" normalizeH="0" baseline="0" noProof="0">
                <a:ln>
                  <a:noFill/>
                </a:ln>
                <a:solidFill>
                  <a:srgbClr val="A5C44B"/>
                </a:solidFill>
                <a:effectLst/>
                <a:uLnTx/>
                <a:uFillTx/>
                <a:latin typeface="UTM Facebook" panose="02040403050506020204" pitchFamily="18" charset="0"/>
                <a:ea typeface="+mn-ea"/>
                <a:cs typeface="+mn-cs"/>
              </a:rPr>
              <a:t> </a:t>
            </a:r>
            <a:r>
              <a:rPr kumimoji="0" lang="en-US" sz="2400" b="1" i="0" u="none" strike="noStrike" kern="1200" cap="none" spc="0" normalizeH="0" baseline="0" noProof="0" err="1">
                <a:ln>
                  <a:noFill/>
                </a:ln>
                <a:solidFill>
                  <a:srgbClr val="A5C44B"/>
                </a:solidFill>
                <a:effectLst/>
                <a:uLnTx/>
                <a:uFillTx/>
                <a:latin typeface="UTM Facebook" panose="02040403050506020204" pitchFamily="18" charset="0"/>
                <a:ea typeface="+mn-ea"/>
                <a:cs typeface="+mn-cs"/>
              </a:rPr>
              <a:t>kiến</a:t>
            </a:r>
            <a:r>
              <a:rPr kumimoji="0" lang="en-US" sz="2400" b="1" i="0" u="none" strike="noStrike" kern="1200" cap="none" spc="0" normalizeH="0" baseline="0" noProof="0">
                <a:ln>
                  <a:noFill/>
                </a:ln>
                <a:solidFill>
                  <a:srgbClr val="A5C44B"/>
                </a:solidFill>
                <a:effectLst/>
                <a:uLnTx/>
                <a:uFillTx/>
                <a:latin typeface="UTM Facebook" panose="02040403050506020204" pitchFamily="18" charset="0"/>
                <a:ea typeface="+mn-ea"/>
                <a:cs typeface="+mn-cs"/>
              </a:rPr>
              <a:t> </a:t>
            </a:r>
            <a:r>
              <a:rPr kumimoji="0" lang="en-US" sz="2400" b="1" i="0" u="none" strike="noStrike" kern="1200" cap="none" spc="0" normalizeH="0" baseline="0" noProof="0" err="1">
                <a:ln>
                  <a:noFill/>
                </a:ln>
                <a:solidFill>
                  <a:srgbClr val="A5C44B"/>
                </a:solidFill>
                <a:effectLst/>
                <a:uLnTx/>
                <a:uFillTx/>
                <a:latin typeface="UTM Facebook" panose="02040403050506020204" pitchFamily="18" charset="0"/>
                <a:ea typeface="+mn-ea"/>
                <a:cs typeface="+mn-cs"/>
              </a:rPr>
              <a:t>thức</a:t>
            </a:r>
            <a:r>
              <a:rPr kumimoji="0" lang="en-US" sz="2400" b="1" i="0" u="none" strike="noStrike" kern="1200" cap="none" spc="0" normalizeH="0" baseline="0" noProof="0">
                <a:ln>
                  <a:noFill/>
                </a:ln>
                <a:solidFill>
                  <a:srgbClr val="A5C44B"/>
                </a:solidFill>
                <a:effectLst/>
                <a:uLnTx/>
                <a:uFillTx/>
                <a:latin typeface="UTM Facebook" panose="02040403050506020204" pitchFamily="18" charset="0"/>
                <a:ea typeface="+mn-ea"/>
                <a:cs typeface="+mn-cs"/>
              </a:rPr>
              <a:t> </a:t>
            </a:r>
            <a:r>
              <a:rPr kumimoji="0" lang="en-US" sz="2400" b="1" i="0" u="none" strike="noStrike" kern="1200" cap="none" spc="0" normalizeH="0" baseline="0" noProof="0" err="1">
                <a:ln>
                  <a:noFill/>
                </a:ln>
                <a:solidFill>
                  <a:srgbClr val="A5C44B"/>
                </a:solidFill>
                <a:effectLst/>
                <a:uLnTx/>
                <a:uFillTx/>
                <a:latin typeface="UTM Facebook" panose="02040403050506020204" pitchFamily="18" charset="0"/>
                <a:ea typeface="+mn-ea"/>
                <a:cs typeface="+mn-cs"/>
              </a:rPr>
              <a:t>công</a:t>
            </a:r>
            <a:r>
              <a:rPr kumimoji="0" lang="en-US" sz="2400" b="1" i="0" u="none" strike="noStrike" kern="1200" cap="none" spc="0" normalizeH="0" baseline="0" noProof="0">
                <a:ln>
                  <a:noFill/>
                </a:ln>
                <a:solidFill>
                  <a:srgbClr val="A5C44B"/>
                </a:solidFill>
                <a:effectLst/>
                <a:uLnTx/>
                <a:uFillTx/>
                <a:latin typeface="UTM Facebook" panose="02040403050506020204" pitchFamily="18" charset="0"/>
                <a:ea typeface="+mn-ea"/>
                <a:cs typeface="+mn-cs"/>
              </a:rPr>
              <a:t> </a:t>
            </a:r>
            <a:r>
              <a:rPr kumimoji="0" lang="en-US" sz="2400" b="1" i="0" u="none" strike="noStrike" kern="1200" cap="none" spc="0" normalizeH="0" baseline="0" noProof="0" err="1">
                <a:ln>
                  <a:noFill/>
                </a:ln>
                <a:solidFill>
                  <a:srgbClr val="A5C44B"/>
                </a:solidFill>
                <a:effectLst/>
                <a:uLnTx/>
                <a:uFillTx/>
                <a:latin typeface="UTM Facebook" panose="02040403050506020204" pitchFamily="18" charset="0"/>
                <a:ea typeface="+mn-ea"/>
                <a:cs typeface="+mn-cs"/>
              </a:rPr>
              <a:t>nghệ</a:t>
            </a:r>
            <a:r>
              <a:rPr kumimoji="0" lang="en-US" sz="2400" b="1" i="0" u="none" strike="noStrike" kern="1200" cap="none" spc="0" normalizeH="0" baseline="0" noProof="0">
                <a:ln>
                  <a:noFill/>
                </a:ln>
                <a:solidFill>
                  <a:srgbClr val="A5C44B"/>
                </a:solidFill>
                <a:effectLst/>
                <a:uLnTx/>
                <a:uFillTx/>
                <a:latin typeface="UTM Facebook" panose="02040403050506020204" pitchFamily="18" charset="0"/>
                <a:ea typeface="+mn-ea"/>
                <a:cs typeface="+mn-cs"/>
              </a:rPr>
              <a:t> </a:t>
            </a:r>
            <a:r>
              <a:rPr kumimoji="0" lang="en-US" sz="2400" b="1" i="0" u="none" strike="noStrike" kern="1200" cap="none" spc="0" normalizeH="0" baseline="0" noProof="0" err="1">
                <a:ln>
                  <a:noFill/>
                </a:ln>
                <a:solidFill>
                  <a:srgbClr val="A5C44B"/>
                </a:solidFill>
                <a:effectLst/>
                <a:uLnTx/>
                <a:uFillTx/>
                <a:latin typeface="UTM Facebook" panose="02040403050506020204" pitchFamily="18" charset="0"/>
                <a:ea typeface="+mn-ea"/>
                <a:cs typeface="+mn-cs"/>
              </a:rPr>
              <a:t>thông</a:t>
            </a:r>
            <a:r>
              <a:rPr kumimoji="0" lang="en-US" sz="2400" b="1" i="0" u="none" strike="noStrike" kern="1200" cap="none" spc="0" normalizeH="0" baseline="0" noProof="0">
                <a:ln>
                  <a:noFill/>
                </a:ln>
                <a:solidFill>
                  <a:srgbClr val="A5C44B"/>
                </a:solidFill>
                <a:effectLst/>
                <a:uLnTx/>
                <a:uFillTx/>
                <a:latin typeface="UTM Facebook" panose="02040403050506020204" pitchFamily="18" charset="0"/>
                <a:ea typeface="+mn-ea"/>
                <a:cs typeface="+mn-cs"/>
              </a:rPr>
              <a:t> tin</a:t>
            </a:r>
            <a:endParaRPr kumimoji="0" lang="en-ID" sz="2400" b="1" i="0" u="none" strike="noStrike" kern="1200" cap="none" spc="0" normalizeH="0" baseline="0" noProof="0">
              <a:ln>
                <a:noFill/>
              </a:ln>
              <a:solidFill>
                <a:srgbClr val="A5C44B"/>
              </a:solidFill>
              <a:effectLst/>
              <a:uLnTx/>
              <a:uFillTx/>
              <a:latin typeface="UTM Facebook" panose="02040403050506020204" pitchFamily="18" charset="0"/>
              <a:ea typeface="+mn-ea"/>
              <a:cs typeface="+mn-cs"/>
            </a:endParaRPr>
          </a:p>
        </p:txBody>
      </p:sp>
      <p:sp>
        <p:nvSpPr>
          <p:cNvPr id="24" name="Oval 23">
            <a:extLst>
              <a:ext uri="{FF2B5EF4-FFF2-40B4-BE49-F238E27FC236}">
                <a16:creationId xmlns:a16="http://schemas.microsoft.com/office/drawing/2014/main" id="{20C8A3D1-7051-C184-0A4F-A139F0660EB5}"/>
              </a:ext>
            </a:extLst>
          </p:cNvPr>
          <p:cNvSpPr/>
          <p:nvPr/>
        </p:nvSpPr>
        <p:spPr>
          <a:xfrm>
            <a:off x="479605" y="1572170"/>
            <a:ext cx="144018" cy="144018"/>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25" name="Oval 24">
            <a:extLst>
              <a:ext uri="{FF2B5EF4-FFF2-40B4-BE49-F238E27FC236}">
                <a16:creationId xmlns:a16="http://schemas.microsoft.com/office/drawing/2014/main" id="{394F0CD6-067A-ABD0-692B-82E5777C15D8}"/>
              </a:ext>
            </a:extLst>
          </p:cNvPr>
          <p:cNvSpPr/>
          <p:nvPr/>
        </p:nvSpPr>
        <p:spPr>
          <a:xfrm>
            <a:off x="479605" y="2262707"/>
            <a:ext cx="144018" cy="144018"/>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26" name="Oval 25">
            <a:extLst>
              <a:ext uri="{FF2B5EF4-FFF2-40B4-BE49-F238E27FC236}">
                <a16:creationId xmlns:a16="http://schemas.microsoft.com/office/drawing/2014/main" id="{8587A63F-52FA-16D5-1136-601BC6C0F5A7}"/>
              </a:ext>
            </a:extLst>
          </p:cNvPr>
          <p:cNvSpPr/>
          <p:nvPr/>
        </p:nvSpPr>
        <p:spPr>
          <a:xfrm>
            <a:off x="479605" y="2953244"/>
            <a:ext cx="144018" cy="144018"/>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27" name="Oval 26">
            <a:extLst>
              <a:ext uri="{FF2B5EF4-FFF2-40B4-BE49-F238E27FC236}">
                <a16:creationId xmlns:a16="http://schemas.microsoft.com/office/drawing/2014/main" id="{A2C9A058-EFD6-C1D3-600B-DAC2E6D1FCE7}"/>
              </a:ext>
            </a:extLst>
          </p:cNvPr>
          <p:cNvSpPr/>
          <p:nvPr/>
        </p:nvSpPr>
        <p:spPr>
          <a:xfrm>
            <a:off x="479605" y="3643781"/>
            <a:ext cx="144018" cy="144018"/>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grpSp>
        <p:nvGrpSpPr>
          <p:cNvPr id="30" name="Group 29">
            <a:extLst>
              <a:ext uri="{FF2B5EF4-FFF2-40B4-BE49-F238E27FC236}">
                <a16:creationId xmlns:a16="http://schemas.microsoft.com/office/drawing/2014/main" id="{D545DD1D-E36D-C500-3A5D-700DF10F7E2C}"/>
              </a:ext>
            </a:extLst>
          </p:cNvPr>
          <p:cNvGrpSpPr/>
          <p:nvPr/>
        </p:nvGrpSpPr>
        <p:grpSpPr>
          <a:xfrm flipH="1">
            <a:off x="6660643" y="3394710"/>
            <a:ext cx="2661047" cy="1843208"/>
            <a:chOff x="8076594" y="3927475"/>
            <a:chExt cx="3786189" cy="2622551"/>
          </a:xfrm>
        </p:grpSpPr>
        <p:sp>
          <p:nvSpPr>
            <p:cNvPr id="31" name="Freeform 41">
              <a:extLst>
                <a:ext uri="{FF2B5EF4-FFF2-40B4-BE49-F238E27FC236}">
                  <a16:creationId xmlns:a16="http://schemas.microsoft.com/office/drawing/2014/main" id="{72AF5DF3-CD98-103E-0673-38896A07848F}"/>
                </a:ext>
              </a:extLst>
            </p:cNvPr>
            <p:cNvSpPr>
              <a:spLocks/>
            </p:cNvSpPr>
            <p:nvPr/>
          </p:nvSpPr>
          <p:spPr bwMode="auto">
            <a:xfrm>
              <a:off x="8371870" y="4921250"/>
              <a:ext cx="3155951" cy="1363663"/>
            </a:xfrm>
            <a:custGeom>
              <a:avLst/>
              <a:gdLst>
                <a:gd name="T0" fmla="*/ 1007 w 1050"/>
                <a:gd name="T1" fmla="*/ 330 h 453"/>
                <a:gd name="T2" fmla="*/ 990 w 1050"/>
                <a:gd name="T3" fmla="*/ 334 h 453"/>
                <a:gd name="T4" fmla="*/ 971 w 1050"/>
                <a:gd name="T5" fmla="*/ 315 h 453"/>
                <a:gd name="T6" fmla="*/ 972 w 1050"/>
                <a:gd name="T7" fmla="*/ 302 h 453"/>
                <a:gd name="T8" fmla="*/ 928 w 1050"/>
                <a:gd name="T9" fmla="*/ 254 h 453"/>
                <a:gd name="T10" fmla="*/ 910 w 1050"/>
                <a:gd name="T11" fmla="*/ 259 h 453"/>
                <a:gd name="T12" fmla="*/ 933 w 1050"/>
                <a:gd name="T13" fmla="*/ 186 h 453"/>
                <a:gd name="T14" fmla="*/ 828 w 1050"/>
                <a:gd name="T15" fmla="*/ 70 h 453"/>
                <a:gd name="T16" fmla="*/ 734 w 1050"/>
                <a:gd name="T17" fmla="*/ 131 h 453"/>
                <a:gd name="T18" fmla="*/ 722 w 1050"/>
                <a:gd name="T19" fmla="*/ 130 h 453"/>
                <a:gd name="T20" fmla="*/ 668 w 1050"/>
                <a:gd name="T21" fmla="*/ 158 h 453"/>
                <a:gd name="T22" fmla="*/ 531 w 1050"/>
                <a:gd name="T23" fmla="*/ 56 h 453"/>
                <a:gd name="T24" fmla="*/ 514 w 1050"/>
                <a:gd name="T25" fmla="*/ 57 h 453"/>
                <a:gd name="T26" fmla="*/ 436 w 1050"/>
                <a:gd name="T27" fmla="*/ 0 h 453"/>
                <a:gd name="T28" fmla="*/ 351 w 1050"/>
                <a:gd name="T29" fmla="*/ 93 h 453"/>
                <a:gd name="T30" fmla="*/ 297 w 1050"/>
                <a:gd name="T31" fmla="*/ 143 h 453"/>
                <a:gd name="T32" fmla="*/ 253 w 1050"/>
                <a:gd name="T33" fmla="*/ 130 h 453"/>
                <a:gd name="T34" fmla="*/ 216 w 1050"/>
                <a:gd name="T35" fmla="*/ 139 h 453"/>
                <a:gd name="T36" fmla="*/ 185 w 1050"/>
                <a:gd name="T37" fmla="*/ 122 h 453"/>
                <a:gd name="T38" fmla="*/ 144 w 1050"/>
                <a:gd name="T39" fmla="*/ 167 h 453"/>
                <a:gd name="T40" fmla="*/ 166 w 1050"/>
                <a:gd name="T41" fmla="*/ 207 h 453"/>
                <a:gd name="T42" fmla="*/ 164 w 1050"/>
                <a:gd name="T43" fmla="*/ 227 h 453"/>
                <a:gd name="T44" fmla="*/ 165 w 1050"/>
                <a:gd name="T45" fmla="*/ 236 h 453"/>
                <a:gd name="T46" fmla="*/ 123 w 1050"/>
                <a:gd name="T47" fmla="*/ 218 h 453"/>
                <a:gd name="T48" fmla="*/ 62 w 1050"/>
                <a:gd name="T49" fmla="*/ 271 h 453"/>
                <a:gd name="T50" fmla="*/ 42 w 1050"/>
                <a:gd name="T51" fmla="*/ 266 h 453"/>
                <a:gd name="T52" fmla="*/ 0 w 1050"/>
                <a:gd name="T53" fmla="*/ 312 h 453"/>
                <a:gd name="T54" fmla="*/ 42 w 1050"/>
                <a:gd name="T55" fmla="*/ 359 h 453"/>
                <a:gd name="T56" fmla="*/ 57 w 1050"/>
                <a:gd name="T57" fmla="*/ 355 h 453"/>
                <a:gd name="T58" fmla="*/ 92 w 1050"/>
                <a:gd name="T59" fmla="*/ 416 h 453"/>
                <a:gd name="T60" fmla="*/ 986 w 1050"/>
                <a:gd name="T61" fmla="*/ 453 h 453"/>
                <a:gd name="T62" fmla="*/ 996 w 1050"/>
                <a:gd name="T63" fmla="*/ 425 h 453"/>
                <a:gd name="T64" fmla="*/ 1007 w 1050"/>
                <a:gd name="T65" fmla="*/ 426 h 453"/>
                <a:gd name="T66" fmla="*/ 1050 w 1050"/>
                <a:gd name="T67" fmla="*/ 378 h 453"/>
                <a:gd name="T68" fmla="*/ 1007 w 1050"/>
                <a:gd name="T69" fmla="*/ 33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0" h="453">
                  <a:moveTo>
                    <a:pt x="1007" y="330"/>
                  </a:moveTo>
                  <a:cubicBezTo>
                    <a:pt x="1001" y="330"/>
                    <a:pt x="995" y="332"/>
                    <a:pt x="990" y="334"/>
                  </a:cubicBezTo>
                  <a:cubicBezTo>
                    <a:pt x="987" y="324"/>
                    <a:pt x="980" y="317"/>
                    <a:pt x="971" y="315"/>
                  </a:cubicBezTo>
                  <a:cubicBezTo>
                    <a:pt x="972" y="311"/>
                    <a:pt x="972" y="307"/>
                    <a:pt x="972" y="302"/>
                  </a:cubicBezTo>
                  <a:cubicBezTo>
                    <a:pt x="972" y="276"/>
                    <a:pt x="952" y="254"/>
                    <a:pt x="928" y="254"/>
                  </a:cubicBezTo>
                  <a:cubicBezTo>
                    <a:pt x="922" y="254"/>
                    <a:pt x="916" y="256"/>
                    <a:pt x="910" y="259"/>
                  </a:cubicBezTo>
                  <a:cubicBezTo>
                    <a:pt x="925" y="239"/>
                    <a:pt x="933" y="214"/>
                    <a:pt x="933" y="186"/>
                  </a:cubicBezTo>
                  <a:cubicBezTo>
                    <a:pt x="933" y="122"/>
                    <a:pt x="886" y="70"/>
                    <a:pt x="828" y="70"/>
                  </a:cubicBezTo>
                  <a:cubicBezTo>
                    <a:pt x="787" y="70"/>
                    <a:pt x="752" y="95"/>
                    <a:pt x="734" y="131"/>
                  </a:cubicBezTo>
                  <a:cubicBezTo>
                    <a:pt x="730" y="131"/>
                    <a:pt x="726" y="130"/>
                    <a:pt x="722" y="130"/>
                  </a:cubicBezTo>
                  <a:cubicBezTo>
                    <a:pt x="700" y="130"/>
                    <a:pt x="680" y="141"/>
                    <a:pt x="668" y="158"/>
                  </a:cubicBezTo>
                  <a:cubicBezTo>
                    <a:pt x="646" y="98"/>
                    <a:pt x="593" y="56"/>
                    <a:pt x="531" y="56"/>
                  </a:cubicBezTo>
                  <a:cubicBezTo>
                    <a:pt x="525" y="56"/>
                    <a:pt x="520" y="56"/>
                    <a:pt x="514" y="57"/>
                  </a:cubicBezTo>
                  <a:cubicBezTo>
                    <a:pt x="501" y="24"/>
                    <a:pt x="471" y="0"/>
                    <a:pt x="436" y="0"/>
                  </a:cubicBezTo>
                  <a:cubicBezTo>
                    <a:pt x="389" y="0"/>
                    <a:pt x="351" y="42"/>
                    <a:pt x="351" y="93"/>
                  </a:cubicBezTo>
                  <a:cubicBezTo>
                    <a:pt x="324" y="93"/>
                    <a:pt x="302" y="115"/>
                    <a:pt x="297" y="143"/>
                  </a:cubicBezTo>
                  <a:cubicBezTo>
                    <a:pt x="284" y="135"/>
                    <a:pt x="269" y="130"/>
                    <a:pt x="253" y="130"/>
                  </a:cubicBezTo>
                  <a:cubicBezTo>
                    <a:pt x="240" y="130"/>
                    <a:pt x="227" y="133"/>
                    <a:pt x="216" y="139"/>
                  </a:cubicBezTo>
                  <a:cubicBezTo>
                    <a:pt x="209" y="129"/>
                    <a:pt x="197" y="122"/>
                    <a:pt x="185" y="122"/>
                  </a:cubicBezTo>
                  <a:cubicBezTo>
                    <a:pt x="162" y="122"/>
                    <a:pt x="144" y="142"/>
                    <a:pt x="144" y="167"/>
                  </a:cubicBezTo>
                  <a:cubicBezTo>
                    <a:pt x="144" y="184"/>
                    <a:pt x="153" y="199"/>
                    <a:pt x="166" y="207"/>
                  </a:cubicBezTo>
                  <a:cubicBezTo>
                    <a:pt x="165" y="213"/>
                    <a:pt x="164" y="220"/>
                    <a:pt x="164" y="227"/>
                  </a:cubicBezTo>
                  <a:cubicBezTo>
                    <a:pt x="164" y="230"/>
                    <a:pt x="165" y="233"/>
                    <a:pt x="165" y="236"/>
                  </a:cubicBezTo>
                  <a:cubicBezTo>
                    <a:pt x="154" y="225"/>
                    <a:pt x="139" y="218"/>
                    <a:pt x="123" y="218"/>
                  </a:cubicBezTo>
                  <a:cubicBezTo>
                    <a:pt x="94" y="218"/>
                    <a:pt x="69" y="241"/>
                    <a:pt x="62" y="271"/>
                  </a:cubicBezTo>
                  <a:cubicBezTo>
                    <a:pt x="56" y="268"/>
                    <a:pt x="49" y="266"/>
                    <a:pt x="42" y="266"/>
                  </a:cubicBezTo>
                  <a:cubicBezTo>
                    <a:pt x="19" y="266"/>
                    <a:pt x="0" y="286"/>
                    <a:pt x="0" y="312"/>
                  </a:cubicBezTo>
                  <a:cubicBezTo>
                    <a:pt x="0" y="338"/>
                    <a:pt x="19" y="359"/>
                    <a:pt x="42" y="359"/>
                  </a:cubicBezTo>
                  <a:cubicBezTo>
                    <a:pt x="47" y="359"/>
                    <a:pt x="53" y="357"/>
                    <a:pt x="57" y="355"/>
                  </a:cubicBezTo>
                  <a:cubicBezTo>
                    <a:pt x="92" y="416"/>
                    <a:pt x="92" y="416"/>
                    <a:pt x="92" y="416"/>
                  </a:cubicBezTo>
                  <a:cubicBezTo>
                    <a:pt x="986" y="453"/>
                    <a:pt x="986" y="453"/>
                    <a:pt x="986" y="453"/>
                  </a:cubicBezTo>
                  <a:cubicBezTo>
                    <a:pt x="996" y="425"/>
                    <a:pt x="996" y="425"/>
                    <a:pt x="996" y="425"/>
                  </a:cubicBezTo>
                  <a:cubicBezTo>
                    <a:pt x="999" y="426"/>
                    <a:pt x="1003" y="426"/>
                    <a:pt x="1007" y="426"/>
                  </a:cubicBezTo>
                  <a:cubicBezTo>
                    <a:pt x="1031" y="426"/>
                    <a:pt x="1050" y="405"/>
                    <a:pt x="1050" y="378"/>
                  </a:cubicBezTo>
                  <a:cubicBezTo>
                    <a:pt x="1050" y="352"/>
                    <a:pt x="1031" y="330"/>
                    <a:pt x="1007" y="330"/>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2" name="Freeform 44">
              <a:extLst>
                <a:ext uri="{FF2B5EF4-FFF2-40B4-BE49-F238E27FC236}">
                  <a16:creationId xmlns:a16="http://schemas.microsoft.com/office/drawing/2014/main" id="{B58645E4-DEF8-2081-0520-32681B7D5F8E}"/>
                </a:ext>
              </a:extLst>
            </p:cNvPr>
            <p:cNvSpPr>
              <a:spLocks/>
            </p:cNvSpPr>
            <p:nvPr/>
          </p:nvSpPr>
          <p:spPr bwMode="auto">
            <a:xfrm>
              <a:off x="8076594" y="5815013"/>
              <a:ext cx="3786189" cy="735013"/>
            </a:xfrm>
            <a:custGeom>
              <a:avLst/>
              <a:gdLst>
                <a:gd name="T0" fmla="*/ 33 w 1259"/>
                <a:gd name="T1" fmla="*/ 96 h 244"/>
                <a:gd name="T2" fmla="*/ 232 w 1259"/>
                <a:gd name="T3" fmla="*/ 176 h 244"/>
                <a:gd name="T4" fmla="*/ 623 w 1259"/>
                <a:gd name="T5" fmla="*/ 197 h 244"/>
                <a:gd name="T6" fmla="*/ 1215 w 1259"/>
                <a:gd name="T7" fmla="*/ 160 h 244"/>
                <a:gd name="T8" fmla="*/ 723 w 1259"/>
                <a:gd name="T9" fmla="*/ 20 h 244"/>
                <a:gd name="T10" fmla="*/ 374 w 1259"/>
                <a:gd name="T11" fmla="*/ 41 h 244"/>
                <a:gd name="T12" fmla="*/ 33 w 1259"/>
                <a:gd name="T13" fmla="*/ 96 h 244"/>
              </a:gdLst>
              <a:ahLst/>
              <a:cxnLst>
                <a:cxn ang="0">
                  <a:pos x="T0" y="T1"/>
                </a:cxn>
                <a:cxn ang="0">
                  <a:pos x="T2" y="T3"/>
                </a:cxn>
                <a:cxn ang="0">
                  <a:pos x="T4" y="T5"/>
                </a:cxn>
                <a:cxn ang="0">
                  <a:pos x="T6" y="T7"/>
                </a:cxn>
                <a:cxn ang="0">
                  <a:pos x="T8" y="T9"/>
                </a:cxn>
                <a:cxn ang="0">
                  <a:pos x="T10" y="T11"/>
                </a:cxn>
                <a:cxn ang="0">
                  <a:pos x="T12" y="T13"/>
                </a:cxn>
              </a:cxnLst>
              <a:rect l="0" t="0" r="r" b="b"/>
              <a:pathLst>
                <a:path w="1259" h="244">
                  <a:moveTo>
                    <a:pt x="33" y="96"/>
                  </a:moveTo>
                  <a:cubicBezTo>
                    <a:pt x="33" y="96"/>
                    <a:pt x="59" y="165"/>
                    <a:pt x="232" y="176"/>
                  </a:cubicBezTo>
                  <a:cubicBezTo>
                    <a:pt x="405" y="187"/>
                    <a:pt x="546" y="149"/>
                    <a:pt x="623" y="197"/>
                  </a:cubicBezTo>
                  <a:cubicBezTo>
                    <a:pt x="699" y="244"/>
                    <a:pt x="1172" y="240"/>
                    <a:pt x="1215" y="160"/>
                  </a:cubicBezTo>
                  <a:cubicBezTo>
                    <a:pt x="1259" y="81"/>
                    <a:pt x="821" y="0"/>
                    <a:pt x="723" y="20"/>
                  </a:cubicBezTo>
                  <a:cubicBezTo>
                    <a:pt x="625" y="39"/>
                    <a:pt x="478" y="70"/>
                    <a:pt x="374" y="41"/>
                  </a:cubicBezTo>
                  <a:cubicBezTo>
                    <a:pt x="271" y="11"/>
                    <a:pt x="0" y="46"/>
                    <a:pt x="33" y="96"/>
                  </a:cubicBezTo>
                  <a:close/>
                </a:path>
              </a:pathLst>
            </a:custGeom>
            <a:gradFill>
              <a:gsLst>
                <a:gs pos="0">
                  <a:schemeClr val="accent5"/>
                </a:gs>
                <a:gs pos="100000">
                  <a:schemeClr val="accent3"/>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3" name="Oval 56">
              <a:extLst>
                <a:ext uri="{FF2B5EF4-FFF2-40B4-BE49-F238E27FC236}">
                  <a16:creationId xmlns:a16="http://schemas.microsoft.com/office/drawing/2014/main" id="{28EBAB64-2CA9-9AF8-9686-21CED497983F}"/>
                </a:ext>
              </a:extLst>
            </p:cNvPr>
            <p:cNvSpPr>
              <a:spLocks noChangeArrowheads="1"/>
            </p:cNvSpPr>
            <p:nvPr/>
          </p:nvSpPr>
          <p:spPr bwMode="auto">
            <a:xfrm>
              <a:off x="9913332" y="5867400"/>
              <a:ext cx="911225" cy="246063"/>
            </a:xfrm>
            <a:prstGeom prst="ellipse">
              <a:avLst/>
            </a:prstGeom>
            <a:solidFill>
              <a:schemeClr val="tx2">
                <a:alpha val="22000"/>
              </a:schemeClr>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4" name="Oval 57">
              <a:extLst>
                <a:ext uri="{FF2B5EF4-FFF2-40B4-BE49-F238E27FC236}">
                  <a16:creationId xmlns:a16="http://schemas.microsoft.com/office/drawing/2014/main" id="{32308A20-3E54-8526-A7FC-7311A5BF66BE}"/>
                </a:ext>
              </a:extLst>
            </p:cNvPr>
            <p:cNvSpPr>
              <a:spLocks noChangeArrowheads="1"/>
            </p:cNvSpPr>
            <p:nvPr/>
          </p:nvSpPr>
          <p:spPr bwMode="auto">
            <a:xfrm>
              <a:off x="8705245" y="5911850"/>
              <a:ext cx="568325" cy="153988"/>
            </a:xfrm>
            <a:prstGeom prst="ellipse">
              <a:avLst/>
            </a:prstGeom>
            <a:solidFill>
              <a:schemeClr val="tx2">
                <a:alpha val="22000"/>
              </a:schemeClr>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5" name="Freeform 42">
              <a:extLst>
                <a:ext uri="{FF2B5EF4-FFF2-40B4-BE49-F238E27FC236}">
                  <a16:creationId xmlns:a16="http://schemas.microsoft.com/office/drawing/2014/main" id="{CDE93100-509C-115B-590A-D448C1726CD0}"/>
                </a:ext>
              </a:extLst>
            </p:cNvPr>
            <p:cNvSpPr>
              <a:spLocks/>
            </p:cNvSpPr>
            <p:nvPr/>
          </p:nvSpPr>
          <p:spPr bwMode="auto">
            <a:xfrm>
              <a:off x="10662633" y="5521325"/>
              <a:ext cx="101600" cy="101600"/>
            </a:xfrm>
            <a:custGeom>
              <a:avLst/>
              <a:gdLst>
                <a:gd name="T0" fmla="*/ 22 w 34"/>
                <a:gd name="T1" fmla="*/ 3 h 34"/>
                <a:gd name="T2" fmla="*/ 3 w 34"/>
                <a:gd name="T3" fmla="*/ 11 h 34"/>
                <a:gd name="T4" fmla="*/ 11 w 34"/>
                <a:gd name="T5" fmla="*/ 31 h 34"/>
                <a:gd name="T6" fmla="*/ 31 w 34"/>
                <a:gd name="T7" fmla="*/ 22 h 34"/>
                <a:gd name="T8" fmla="*/ 22 w 34"/>
                <a:gd name="T9" fmla="*/ 3 h 34"/>
              </a:gdLst>
              <a:ahLst/>
              <a:cxnLst>
                <a:cxn ang="0">
                  <a:pos x="T0" y="T1"/>
                </a:cxn>
                <a:cxn ang="0">
                  <a:pos x="T2" y="T3"/>
                </a:cxn>
                <a:cxn ang="0">
                  <a:pos x="T4" y="T5"/>
                </a:cxn>
                <a:cxn ang="0">
                  <a:pos x="T6" y="T7"/>
                </a:cxn>
                <a:cxn ang="0">
                  <a:pos x="T8" y="T9"/>
                </a:cxn>
              </a:cxnLst>
              <a:rect l="0" t="0" r="r" b="b"/>
              <a:pathLst>
                <a:path w="34" h="34">
                  <a:moveTo>
                    <a:pt x="22" y="3"/>
                  </a:moveTo>
                  <a:cubicBezTo>
                    <a:pt x="15" y="0"/>
                    <a:pt x="6" y="4"/>
                    <a:pt x="3" y="11"/>
                  </a:cubicBezTo>
                  <a:cubicBezTo>
                    <a:pt x="0" y="19"/>
                    <a:pt x="4" y="28"/>
                    <a:pt x="11" y="31"/>
                  </a:cubicBezTo>
                  <a:cubicBezTo>
                    <a:pt x="19" y="34"/>
                    <a:pt x="28" y="30"/>
                    <a:pt x="31" y="22"/>
                  </a:cubicBezTo>
                  <a:cubicBezTo>
                    <a:pt x="34" y="15"/>
                    <a:pt x="30" y="6"/>
                    <a:pt x="22" y="3"/>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6" name="Freeform 43">
              <a:extLst>
                <a:ext uri="{FF2B5EF4-FFF2-40B4-BE49-F238E27FC236}">
                  <a16:creationId xmlns:a16="http://schemas.microsoft.com/office/drawing/2014/main" id="{FF7B9B65-A890-6863-A09B-B1E7D1B0D8A2}"/>
                </a:ext>
              </a:extLst>
            </p:cNvPr>
            <p:cNvSpPr>
              <a:spLocks/>
            </p:cNvSpPr>
            <p:nvPr/>
          </p:nvSpPr>
          <p:spPr bwMode="auto">
            <a:xfrm>
              <a:off x="10245120" y="4394200"/>
              <a:ext cx="717550" cy="1520825"/>
            </a:xfrm>
            <a:custGeom>
              <a:avLst/>
              <a:gdLst>
                <a:gd name="T0" fmla="*/ 224 w 239"/>
                <a:gd name="T1" fmla="*/ 30 h 505"/>
                <a:gd name="T2" fmla="*/ 224 w 239"/>
                <a:gd name="T3" fmla="*/ 0 h 505"/>
                <a:gd name="T4" fmla="*/ 216 w 239"/>
                <a:gd name="T5" fmla="*/ 28 h 505"/>
                <a:gd name="T6" fmla="*/ 175 w 239"/>
                <a:gd name="T7" fmla="*/ 45 h 505"/>
                <a:gd name="T8" fmla="*/ 170 w 239"/>
                <a:gd name="T9" fmla="*/ 15 h 505"/>
                <a:gd name="T10" fmla="*/ 170 w 239"/>
                <a:gd name="T11" fmla="*/ 46 h 505"/>
                <a:gd name="T12" fmla="*/ 180 w 239"/>
                <a:gd name="T13" fmla="*/ 99 h 505"/>
                <a:gd name="T14" fmla="*/ 155 w 239"/>
                <a:gd name="T15" fmla="*/ 157 h 505"/>
                <a:gd name="T16" fmla="*/ 154 w 239"/>
                <a:gd name="T17" fmla="*/ 158 h 505"/>
                <a:gd name="T18" fmla="*/ 115 w 239"/>
                <a:gd name="T19" fmla="*/ 140 h 505"/>
                <a:gd name="T20" fmla="*/ 108 w 239"/>
                <a:gd name="T21" fmla="*/ 111 h 505"/>
                <a:gd name="T22" fmla="*/ 108 w 239"/>
                <a:gd name="T23" fmla="*/ 142 h 505"/>
                <a:gd name="T24" fmla="*/ 135 w 239"/>
                <a:gd name="T25" fmla="*/ 207 h 505"/>
                <a:gd name="T26" fmla="*/ 77 w 239"/>
                <a:gd name="T27" fmla="*/ 251 h 505"/>
                <a:gd name="T28" fmla="*/ 74 w 239"/>
                <a:gd name="T29" fmla="*/ 224 h 505"/>
                <a:gd name="T30" fmla="*/ 63 w 239"/>
                <a:gd name="T31" fmla="*/ 253 h 505"/>
                <a:gd name="T32" fmla="*/ 100 w 239"/>
                <a:gd name="T33" fmla="*/ 315 h 505"/>
                <a:gd name="T34" fmla="*/ 30 w 239"/>
                <a:gd name="T35" fmla="*/ 322 h 505"/>
                <a:gd name="T36" fmla="*/ 22 w 239"/>
                <a:gd name="T37" fmla="*/ 299 h 505"/>
                <a:gd name="T38" fmla="*/ 11 w 239"/>
                <a:gd name="T39" fmla="*/ 328 h 505"/>
                <a:gd name="T40" fmla="*/ 80 w 239"/>
                <a:gd name="T41" fmla="*/ 392 h 505"/>
                <a:gd name="T42" fmla="*/ 61 w 239"/>
                <a:gd name="T43" fmla="*/ 505 h 505"/>
                <a:gd name="T44" fmla="*/ 149 w 239"/>
                <a:gd name="T45" fmla="*/ 399 h 505"/>
                <a:gd name="T46" fmla="*/ 71 w 239"/>
                <a:gd name="T47" fmla="*/ 449 h 505"/>
                <a:gd name="T48" fmla="*/ 204 w 239"/>
                <a:gd name="T49" fmla="*/ 323 h 505"/>
                <a:gd name="T50" fmla="*/ 233 w 239"/>
                <a:gd name="T51" fmla="*/ 324 h 505"/>
                <a:gd name="T52" fmla="*/ 204 w 239"/>
                <a:gd name="T53" fmla="*/ 313 h 505"/>
                <a:gd name="T54" fmla="*/ 97 w 239"/>
                <a:gd name="T55" fmla="*/ 342 h 505"/>
                <a:gd name="T56" fmla="*/ 198 w 239"/>
                <a:gd name="T57" fmla="*/ 243 h 505"/>
                <a:gd name="T58" fmla="*/ 228 w 239"/>
                <a:gd name="T59" fmla="*/ 239 h 505"/>
                <a:gd name="T60" fmla="*/ 197 w 239"/>
                <a:gd name="T61" fmla="*/ 239 h 505"/>
                <a:gd name="T62" fmla="*/ 124 w 239"/>
                <a:gd name="T63" fmla="*/ 252 h 505"/>
                <a:gd name="T64" fmla="*/ 204 w 239"/>
                <a:gd name="T65" fmla="*/ 134 h 505"/>
                <a:gd name="T66" fmla="*/ 230 w 239"/>
                <a:gd name="T67" fmla="*/ 124 h 505"/>
                <a:gd name="T68" fmla="*/ 200 w 239"/>
                <a:gd name="T69" fmla="*/ 124 h 505"/>
                <a:gd name="T70" fmla="*/ 160 w 239"/>
                <a:gd name="T71" fmla="*/ 1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9" h="505">
                  <a:moveTo>
                    <a:pt x="220" y="30"/>
                  </a:moveTo>
                  <a:cubicBezTo>
                    <a:pt x="221" y="30"/>
                    <a:pt x="222" y="30"/>
                    <a:pt x="224" y="30"/>
                  </a:cubicBezTo>
                  <a:cubicBezTo>
                    <a:pt x="232" y="30"/>
                    <a:pt x="239" y="24"/>
                    <a:pt x="239" y="15"/>
                  </a:cubicBezTo>
                  <a:cubicBezTo>
                    <a:pt x="239" y="7"/>
                    <a:pt x="232" y="0"/>
                    <a:pt x="224" y="0"/>
                  </a:cubicBezTo>
                  <a:cubicBezTo>
                    <a:pt x="216" y="0"/>
                    <a:pt x="209" y="7"/>
                    <a:pt x="209" y="15"/>
                  </a:cubicBezTo>
                  <a:cubicBezTo>
                    <a:pt x="209" y="21"/>
                    <a:pt x="212" y="25"/>
                    <a:pt x="216" y="28"/>
                  </a:cubicBezTo>
                  <a:cubicBezTo>
                    <a:pt x="204" y="49"/>
                    <a:pt x="193" y="71"/>
                    <a:pt x="183" y="92"/>
                  </a:cubicBezTo>
                  <a:cubicBezTo>
                    <a:pt x="182" y="81"/>
                    <a:pt x="178" y="61"/>
                    <a:pt x="175" y="45"/>
                  </a:cubicBezTo>
                  <a:cubicBezTo>
                    <a:pt x="181" y="43"/>
                    <a:pt x="185" y="37"/>
                    <a:pt x="185" y="30"/>
                  </a:cubicBezTo>
                  <a:cubicBezTo>
                    <a:pt x="185" y="22"/>
                    <a:pt x="178" y="15"/>
                    <a:pt x="170" y="15"/>
                  </a:cubicBezTo>
                  <a:cubicBezTo>
                    <a:pt x="161" y="15"/>
                    <a:pt x="155" y="22"/>
                    <a:pt x="155" y="30"/>
                  </a:cubicBezTo>
                  <a:cubicBezTo>
                    <a:pt x="155" y="39"/>
                    <a:pt x="161" y="46"/>
                    <a:pt x="170" y="46"/>
                  </a:cubicBezTo>
                  <a:cubicBezTo>
                    <a:pt x="170" y="46"/>
                    <a:pt x="170" y="46"/>
                    <a:pt x="171" y="46"/>
                  </a:cubicBezTo>
                  <a:cubicBezTo>
                    <a:pt x="176" y="72"/>
                    <a:pt x="180" y="96"/>
                    <a:pt x="180" y="99"/>
                  </a:cubicBezTo>
                  <a:cubicBezTo>
                    <a:pt x="180" y="99"/>
                    <a:pt x="180" y="99"/>
                    <a:pt x="180" y="99"/>
                  </a:cubicBezTo>
                  <a:cubicBezTo>
                    <a:pt x="171" y="118"/>
                    <a:pt x="162" y="138"/>
                    <a:pt x="155" y="157"/>
                  </a:cubicBezTo>
                  <a:cubicBezTo>
                    <a:pt x="154" y="157"/>
                    <a:pt x="154" y="157"/>
                    <a:pt x="154" y="157"/>
                  </a:cubicBezTo>
                  <a:cubicBezTo>
                    <a:pt x="154" y="158"/>
                    <a:pt x="154" y="158"/>
                    <a:pt x="154" y="158"/>
                  </a:cubicBezTo>
                  <a:cubicBezTo>
                    <a:pt x="148" y="172"/>
                    <a:pt x="143" y="187"/>
                    <a:pt x="138" y="201"/>
                  </a:cubicBezTo>
                  <a:cubicBezTo>
                    <a:pt x="115" y="140"/>
                    <a:pt x="115" y="140"/>
                    <a:pt x="115" y="140"/>
                  </a:cubicBezTo>
                  <a:cubicBezTo>
                    <a:pt x="120" y="138"/>
                    <a:pt x="123" y="132"/>
                    <a:pt x="123" y="126"/>
                  </a:cubicBezTo>
                  <a:cubicBezTo>
                    <a:pt x="123" y="118"/>
                    <a:pt x="116" y="111"/>
                    <a:pt x="108" y="111"/>
                  </a:cubicBezTo>
                  <a:cubicBezTo>
                    <a:pt x="100" y="111"/>
                    <a:pt x="93" y="118"/>
                    <a:pt x="93" y="126"/>
                  </a:cubicBezTo>
                  <a:cubicBezTo>
                    <a:pt x="93" y="135"/>
                    <a:pt x="100" y="142"/>
                    <a:pt x="108" y="142"/>
                  </a:cubicBezTo>
                  <a:cubicBezTo>
                    <a:pt x="109" y="142"/>
                    <a:pt x="110" y="142"/>
                    <a:pt x="111" y="141"/>
                  </a:cubicBezTo>
                  <a:cubicBezTo>
                    <a:pt x="135" y="207"/>
                    <a:pt x="135" y="207"/>
                    <a:pt x="135" y="207"/>
                  </a:cubicBezTo>
                  <a:cubicBezTo>
                    <a:pt x="123" y="242"/>
                    <a:pt x="112" y="276"/>
                    <a:pt x="102" y="309"/>
                  </a:cubicBezTo>
                  <a:cubicBezTo>
                    <a:pt x="77" y="251"/>
                    <a:pt x="77" y="251"/>
                    <a:pt x="77" y="251"/>
                  </a:cubicBezTo>
                  <a:cubicBezTo>
                    <a:pt x="80" y="249"/>
                    <a:pt x="81" y="247"/>
                    <a:pt x="83" y="244"/>
                  </a:cubicBezTo>
                  <a:cubicBezTo>
                    <a:pt x="86" y="236"/>
                    <a:pt x="82" y="227"/>
                    <a:pt x="74" y="224"/>
                  </a:cubicBezTo>
                  <a:cubicBezTo>
                    <a:pt x="66" y="221"/>
                    <a:pt x="57" y="225"/>
                    <a:pt x="54" y="233"/>
                  </a:cubicBezTo>
                  <a:cubicBezTo>
                    <a:pt x="51" y="241"/>
                    <a:pt x="55" y="250"/>
                    <a:pt x="63" y="253"/>
                  </a:cubicBezTo>
                  <a:cubicBezTo>
                    <a:pt x="67" y="254"/>
                    <a:pt x="70" y="254"/>
                    <a:pt x="74" y="253"/>
                  </a:cubicBezTo>
                  <a:cubicBezTo>
                    <a:pt x="100" y="315"/>
                    <a:pt x="100" y="315"/>
                    <a:pt x="100" y="315"/>
                  </a:cubicBezTo>
                  <a:cubicBezTo>
                    <a:pt x="93" y="341"/>
                    <a:pt x="87" y="365"/>
                    <a:pt x="81" y="387"/>
                  </a:cubicBezTo>
                  <a:cubicBezTo>
                    <a:pt x="30" y="322"/>
                    <a:pt x="30" y="322"/>
                    <a:pt x="30" y="322"/>
                  </a:cubicBezTo>
                  <a:cubicBezTo>
                    <a:pt x="30" y="321"/>
                    <a:pt x="31" y="320"/>
                    <a:pt x="31" y="319"/>
                  </a:cubicBezTo>
                  <a:cubicBezTo>
                    <a:pt x="34" y="311"/>
                    <a:pt x="30" y="302"/>
                    <a:pt x="22" y="299"/>
                  </a:cubicBezTo>
                  <a:cubicBezTo>
                    <a:pt x="15" y="296"/>
                    <a:pt x="6" y="300"/>
                    <a:pt x="3" y="308"/>
                  </a:cubicBezTo>
                  <a:cubicBezTo>
                    <a:pt x="0" y="316"/>
                    <a:pt x="4" y="325"/>
                    <a:pt x="11" y="328"/>
                  </a:cubicBezTo>
                  <a:cubicBezTo>
                    <a:pt x="17" y="330"/>
                    <a:pt x="23" y="328"/>
                    <a:pt x="27" y="325"/>
                  </a:cubicBezTo>
                  <a:cubicBezTo>
                    <a:pt x="80" y="392"/>
                    <a:pt x="80" y="392"/>
                    <a:pt x="80" y="392"/>
                  </a:cubicBezTo>
                  <a:cubicBezTo>
                    <a:pt x="64" y="458"/>
                    <a:pt x="57" y="503"/>
                    <a:pt x="57" y="504"/>
                  </a:cubicBezTo>
                  <a:cubicBezTo>
                    <a:pt x="61" y="505"/>
                    <a:pt x="61" y="505"/>
                    <a:pt x="61" y="505"/>
                  </a:cubicBezTo>
                  <a:cubicBezTo>
                    <a:pt x="61" y="504"/>
                    <a:pt x="64" y="485"/>
                    <a:pt x="70" y="455"/>
                  </a:cubicBezTo>
                  <a:cubicBezTo>
                    <a:pt x="149" y="399"/>
                    <a:pt x="149" y="399"/>
                    <a:pt x="149" y="399"/>
                  </a:cubicBezTo>
                  <a:cubicBezTo>
                    <a:pt x="146" y="396"/>
                    <a:pt x="146" y="396"/>
                    <a:pt x="146" y="396"/>
                  </a:cubicBezTo>
                  <a:cubicBezTo>
                    <a:pt x="71" y="449"/>
                    <a:pt x="71" y="449"/>
                    <a:pt x="71" y="449"/>
                  </a:cubicBezTo>
                  <a:cubicBezTo>
                    <a:pt x="77" y="422"/>
                    <a:pt x="85" y="387"/>
                    <a:pt x="96" y="347"/>
                  </a:cubicBezTo>
                  <a:cubicBezTo>
                    <a:pt x="204" y="323"/>
                    <a:pt x="204" y="323"/>
                    <a:pt x="204" y="323"/>
                  </a:cubicBezTo>
                  <a:cubicBezTo>
                    <a:pt x="206" y="327"/>
                    <a:pt x="209" y="331"/>
                    <a:pt x="213" y="332"/>
                  </a:cubicBezTo>
                  <a:cubicBezTo>
                    <a:pt x="221" y="335"/>
                    <a:pt x="230" y="332"/>
                    <a:pt x="233" y="324"/>
                  </a:cubicBezTo>
                  <a:cubicBezTo>
                    <a:pt x="236" y="316"/>
                    <a:pt x="232" y="307"/>
                    <a:pt x="224" y="304"/>
                  </a:cubicBezTo>
                  <a:cubicBezTo>
                    <a:pt x="216" y="301"/>
                    <a:pt x="207" y="305"/>
                    <a:pt x="204" y="313"/>
                  </a:cubicBezTo>
                  <a:cubicBezTo>
                    <a:pt x="203" y="315"/>
                    <a:pt x="203" y="317"/>
                    <a:pt x="203" y="319"/>
                  </a:cubicBezTo>
                  <a:cubicBezTo>
                    <a:pt x="97" y="342"/>
                    <a:pt x="97" y="342"/>
                    <a:pt x="97" y="342"/>
                  </a:cubicBezTo>
                  <a:cubicBezTo>
                    <a:pt x="104" y="315"/>
                    <a:pt x="113" y="286"/>
                    <a:pt x="123" y="256"/>
                  </a:cubicBezTo>
                  <a:cubicBezTo>
                    <a:pt x="198" y="243"/>
                    <a:pt x="198" y="243"/>
                    <a:pt x="198" y="243"/>
                  </a:cubicBezTo>
                  <a:cubicBezTo>
                    <a:pt x="200" y="249"/>
                    <a:pt x="206" y="254"/>
                    <a:pt x="212" y="254"/>
                  </a:cubicBezTo>
                  <a:cubicBezTo>
                    <a:pt x="221" y="254"/>
                    <a:pt x="228" y="247"/>
                    <a:pt x="228" y="239"/>
                  </a:cubicBezTo>
                  <a:cubicBezTo>
                    <a:pt x="228" y="230"/>
                    <a:pt x="221" y="223"/>
                    <a:pt x="212" y="223"/>
                  </a:cubicBezTo>
                  <a:cubicBezTo>
                    <a:pt x="204" y="223"/>
                    <a:pt x="197" y="230"/>
                    <a:pt x="197" y="239"/>
                  </a:cubicBezTo>
                  <a:cubicBezTo>
                    <a:pt x="197" y="239"/>
                    <a:pt x="197" y="239"/>
                    <a:pt x="197" y="239"/>
                  </a:cubicBezTo>
                  <a:cubicBezTo>
                    <a:pt x="124" y="252"/>
                    <a:pt x="124" y="252"/>
                    <a:pt x="124" y="252"/>
                  </a:cubicBezTo>
                  <a:cubicBezTo>
                    <a:pt x="134" y="222"/>
                    <a:pt x="145" y="191"/>
                    <a:pt x="158" y="159"/>
                  </a:cubicBezTo>
                  <a:cubicBezTo>
                    <a:pt x="204" y="134"/>
                    <a:pt x="204" y="134"/>
                    <a:pt x="204" y="134"/>
                  </a:cubicBezTo>
                  <a:cubicBezTo>
                    <a:pt x="207" y="137"/>
                    <a:pt x="211" y="139"/>
                    <a:pt x="215" y="139"/>
                  </a:cubicBezTo>
                  <a:cubicBezTo>
                    <a:pt x="224" y="139"/>
                    <a:pt x="230" y="132"/>
                    <a:pt x="230" y="124"/>
                  </a:cubicBezTo>
                  <a:cubicBezTo>
                    <a:pt x="230" y="115"/>
                    <a:pt x="224" y="109"/>
                    <a:pt x="215" y="109"/>
                  </a:cubicBezTo>
                  <a:cubicBezTo>
                    <a:pt x="207" y="109"/>
                    <a:pt x="200" y="115"/>
                    <a:pt x="200" y="124"/>
                  </a:cubicBezTo>
                  <a:cubicBezTo>
                    <a:pt x="200" y="126"/>
                    <a:pt x="201" y="129"/>
                    <a:pt x="202" y="131"/>
                  </a:cubicBezTo>
                  <a:cubicBezTo>
                    <a:pt x="160" y="154"/>
                    <a:pt x="160" y="154"/>
                    <a:pt x="160" y="154"/>
                  </a:cubicBezTo>
                  <a:cubicBezTo>
                    <a:pt x="177" y="112"/>
                    <a:pt x="197" y="70"/>
                    <a:pt x="220" y="30"/>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7" name="Freeform 45">
              <a:extLst>
                <a:ext uri="{FF2B5EF4-FFF2-40B4-BE49-F238E27FC236}">
                  <a16:creationId xmlns:a16="http://schemas.microsoft.com/office/drawing/2014/main" id="{B38BDD7B-7BAC-AB9B-0C90-C9733103C982}"/>
                </a:ext>
              </a:extLst>
            </p:cNvPr>
            <p:cNvSpPr>
              <a:spLocks/>
            </p:cNvSpPr>
            <p:nvPr/>
          </p:nvSpPr>
          <p:spPr bwMode="auto">
            <a:xfrm>
              <a:off x="8500457" y="5518150"/>
              <a:ext cx="608013" cy="628650"/>
            </a:xfrm>
            <a:custGeom>
              <a:avLst/>
              <a:gdLst>
                <a:gd name="T0" fmla="*/ 202 w 202"/>
                <a:gd name="T1" fmla="*/ 150 h 209"/>
                <a:gd name="T2" fmla="*/ 0 w 202"/>
                <a:gd name="T3" fmla="*/ 32 h 209"/>
                <a:gd name="T4" fmla="*/ 202 w 202"/>
                <a:gd name="T5" fmla="*/ 150 h 209"/>
              </a:gdLst>
              <a:ahLst/>
              <a:cxnLst>
                <a:cxn ang="0">
                  <a:pos x="T0" y="T1"/>
                </a:cxn>
                <a:cxn ang="0">
                  <a:pos x="T2" y="T3"/>
                </a:cxn>
                <a:cxn ang="0">
                  <a:pos x="T4" y="T5"/>
                </a:cxn>
              </a:cxnLst>
              <a:rect l="0" t="0" r="r" b="b"/>
              <a:pathLst>
                <a:path w="202" h="209">
                  <a:moveTo>
                    <a:pt x="202" y="150"/>
                  </a:moveTo>
                  <a:cubicBezTo>
                    <a:pt x="202" y="150"/>
                    <a:pt x="169" y="0"/>
                    <a:pt x="0" y="32"/>
                  </a:cubicBezTo>
                  <a:cubicBezTo>
                    <a:pt x="0" y="32"/>
                    <a:pt x="10" y="209"/>
                    <a:pt x="202" y="150"/>
                  </a:cubicBezTo>
                  <a:close/>
                </a:path>
              </a:pathLst>
            </a:custGeom>
            <a:gradFill>
              <a:gsLst>
                <a:gs pos="0">
                  <a:schemeClr val="accent2"/>
                </a:gs>
                <a:gs pos="100000">
                  <a:schemeClr val="accent3"/>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8" name="Freeform 46">
              <a:extLst>
                <a:ext uri="{FF2B5EF4-FFF2-40B4-BE49-F238E27FC236}">
                  <a16:creationId xmlns:a16="http://schemas.microsoft.com/office/drawing/2014/main" id="{145E7460-955A-CB55-2C6F-1CB1759C5F96}"/>
                </a:ext>
              </a:extLst>
            </p:cNvPr>
            <p:cNvSpPr>
              <a:spLocks/>
            </p:cNvSpPr>
            <p:nvPr/>
          </p:nvSpPr>
          <p:spPr bwMode="auto">
            <a:xfrm>
              <a:off x="9038620" y="5713413"/>
              <a:ext cx="268288" cy="282575"/>
            </a:xfrm>
            <a:custGeom>
              <a:avLst/>
              <a:gdLst>
                <a:gd name="T0" fmla="*/ 10 w 89"/>
                <a:gd name="T1" fmla="*/ 66 h 94"/>
                <a:gd name="T2" fmla="*/ 89 w 89"/>
                <a:gd name="T3" fmla="*/ 5 h 94"/>
                <a:gd name="T4" fmla="*/ 10 w 89"/>
                <a:gd name="T5" fmla="*/ 66 h 94"/>
              </a:gdLst>
              <a:ahLst/>
              <a:cxnLst>
                <a:cxn ang="0">
                  <a:pos x="T0" y="T1"/>
                </a:cxn>
                <a:cxn ang="0">
                  <a:pos x="T2" y="T3"/>
                </a:cxn>
                <a:cxn ang="0">
                  <a:pos x="T4" y="T5"/>
                </a:cxn>
              </a:cxnLst>
              <a:rect l="0" t="0" r="r" b="b"/>
              <a:pathLst>
                <a:path w="89" h="94">
                  <a:moveTo>
                    <a:pt x="10" y="66"/>
                  </a:moveTo>
                  <a:cubicBezTo>
                    <a:pt x="10" y="66"/>
                    <a:pt x="0" y="0"/>
                    <a:pt x="89" y="5"/>
                  </a:cubicBezTo>
                  <a:cubicBezTo>
                    <a:pt x="89" y="5"/>
                    <a:pt x="82" y="94"/>
                    <a:pt x="10" y="66"/>
                  </a:cubicBezTo>
                  <a:close/>
                </a:path>
              </a:pathLst>
            </a:custGeom>
            <a:gradFill>
              <a:gsLst>
                <a:gs pos="0">
                  <a:schemeClr val="accent2"/>
                </a:gs>
                <a:gs pos="100000">
                  <a:schemeClr val="accent3"/>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nvGrpSpPr>
            <p:cNvPr id="39" name="Group 38">
              <a:extLst>
                <a:ext uri="{FF2B5EF4-FFF2-40B4-BE49-F238E27FC236}">
                  <a16:creationId xmlns:a16="http://schemas.microsoft.com/office/drawing/2014/main" id="{52FFC9EA-4665-F3FD-163A-96C19EC48DE2}"/>
                </a:ext>
              </a:extLst>
            </p:cNvPr>
            <p:cNvGrpSpPr/>
            <p:nvPr/>
          </p:nvGrpSpPr>
          <p:grpSpPr>
            <a:xfrm>
              <a:off x="9159270" y="4725988"/>
              <a:ext cx="1244600" cy="1535113"/>
              <a:chOff x="-628650" y="3321051"/>
              <a:chExt cx="1244600" cy="1535113"/>
            </a:xfrm>
          </p:grpSpPr>
          <p:sp>
            <p:nvSpPr>
              <p:cNvPr id="47" name="Freeform 48">
                <a:extLst>
                  <a:ext uri="{FF2B5EF4-FFF2-40B4-BE49-F238E27FC236}">
                    <a16:creationId xmlns:a16="http://schemas.microsoft.com/office/drawing/2014/main" id="{47F82DED-0326-9630-45AD-2E9F3B178085}"/>
                  </a:ext>
                </a:extLst>
              </p:cNvPr>
              <p:cNvSpPr>
                <a:spLocks/>
              </p:cNvSpPr>
              <p:nvPr/>
            </p:nvSpPr>
            <p:spPr bwMode="auto">
              <a:xfrm>
                <a:off x="-628650" y="3321051"/>
                <a:ext cx="1244600" cy="1535113"/>
              </a:xfrm>
              <a:custGeom>
                <a:avLst/>
                <a:gdLst>
                  <a:gd name="T0" fmla="*/ 414 w 414"/>
                  <a:gd name="T1" fmla="*/ 391 h 510"/>
                  <a:gd name="T2" fmla="*/ 60 w 414"/>
                  <a:gd name="T3" fmla="*/ 0 h 510"/>
                  <a:gd name="T4" fmla="*/ 414 w 414"/>
                  <a:gd name="T5" fmla="*/ 391 h 510"/>
                </a:gdLst>
                <a:ahLst/>
                <a:cxnLst>
                  <a:cxn ang="0">
                    <a:pos x="T0" y="T1"/>
                  </a:cxn>
                  <a:cxn ang="0">
                    <a:pos x="T2" y="T3"/>
                  </a:cxn>
                  <a:cxn ang="0">
                    <a:pos x="T4" y="T5"/>
                  </a:cxn>
                </a:cxnLst>
                <a:rect l="0" t="0" r="r" b="b"/>
                <a:pathLst>
                  <a:path w="414" h="510">
                    <a:moveTo>
                      <a:pt x="414" y="391"/>
                    </a:moveTo>
                    <a:cubicBezTo>
                      <a:pt x="414" y="391"/>
                      <a:pt x="388" y="4"/>
                      <a:pt x="60" y="0"/>
                    </a:cubicBezTo>
                    <a:cubicBezTo>
                      <a:pt x="60" y="0"/>
                      <a:pt x="0" y="510"/>
                      <a:pt x="414" y="391"/>
                    </a:cubicBezTo>
                    <a:close/>
                  </a:path>
                </a:pathLst>
              </a:custGeom>
              <a:gradFill>
                <a:gsLst>
                  <a:gs pos="0">
                    <a:schemeClr val="accent2"/>
                  </a:gs>
                  <a:gs pos="100000">
                    <a:schemeClr val="accent3"/>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8" name="Freeform 52">
                <a:extLst>
                  <a:ext uri="{FF2B5EF4-FFF2-40B4-BE49-F238E27FC236}">
                    <a16:creationId xmlns:a16="http://schemas.microsoft.com/office/drawing/2014/main" id="{215712E9-73FE-0D99-B825-F21C49F54FBD}"/>
                  </a:ext>
                </a:extLst>
              </p:cNvPr>
              <p:cNvSpPr>
                <a:spLocks/>
              </p:cNvSpPr>
              <p:nvPr/>
            </p:nvSpPr>
            <p:spPr bwMode="auto">
              <a:xfrm>
                <a:off x="-412750" y="3365501"/>
                <a:ext cx="1022350" cy="1138238"/>
              </a:xfrm>
              <a:custGeom>
                <a:avLst/>
                <a:gdLst>
                  <a:gd name="T0" fmla="*/ 644 w 644"/>
                  <a:gd name="T1" fmla="*/ 713 h 717"/>
                  <a:gd name="T2" fmla="*/ 540 w 644"/>
                  <a:gd name="T3" fmla="*/ 596 h 717"/>
                  <a:gd name="T4" fmla="*/ 527 w 644"/>
                  <a:gd name="T5" fmla="*/ 421 h 717"/>
                  <a:gd name="T6" fmla="*/ 519 w 644"/>
                  <a:gd name="T7" fmla="*/ 423 h 717"/>
                  <a:gd name="T8" fmla="*/ 531 w 644"/>
                  <a:gd name="T9" fmla="*/ 586 h 717"/>
                  <a:gd name="T10" fmla="*/ 430 w 644"/>
                  <a:gd name="T11" fmla="*/ 474 h 717"/>
                  <a:gd name="T12" fmla="*/ 417 w 644"/>
                  <a:gd name="T13" fmla="*/ 254 h 717"/>
                  <a:gd name="T14" fmla="*/ 410 w 644"/>
                  <a:gd name="T15" fmla="*/ 256 h 717"/>
                  <a:gd name="T16" fmla="*/ 423 w 644"/>
                  <a:gd name="T17" fmla="*/ 465 h 717"/>
                  <a:gd name="T18" fmla="*/ 302 w 644"/>
                  <a:gd name="T19" fmla="*/ 330 h 717"/>
                  <a:gd name="T20" fmla="*/ 309 w 644"/>
                  <a:gd name="T21" fmla="*/ 122 h 717"/>
                  <a:gd name="T22" fmla="*/ 302 w 644"/>
                  <a:gd name="T23" fmla="*/ 120 h 717"/>
                  <a:gd name="T24" fmla="*/ 294 w 644"/>
                  <a:gd name="T25" fmla="*/ 323 h 717"/>
                  <a:gd name="T26" fmla="*/ 173 w 644"/>
                  <a:gd name="T27" fmla="*/ 188 h 717"/>
                  <a:gd name="T28" fmla="*/ 167 w 644"/>
                  <a:gd name="T29" fmla="*/ 34 h 717"/>
                  <a:gd name="T30" fmla="*/ 160 w 644"/>
                  <a:gd name="T31" fmla="*/ 34 h 717"/>
                  <a:gd name="T32" fmla="*/ 165 w 644"/>
                  <a:gd name="T33" fmla="*/ 179 h 717"/>
                  <a:gd name="T34" fmla="*/ 6 w 644"/>
                  <a:gd name="T35" fmla="*/ 0 h 717"/>
                  <a:gd name="T36" fmla="*/ 0 w 644"/>
                  <a:gd name="T37" fmla="*/ 6 h 717"/>
                  <a:gd name="T38" fmla="*/ 105 w 644"/>
                  <a:gd name="T39" fmla="*/ 122 h 717"/>
                  <a:gd name="T40" fmla="*/ 12 w 644"/>
                  <a:gd name="T41" fmla="*/ 110 h 717"/>
                  <a:gd name="T42" fmla="*/ 10 w 644"/>
                  <a:gd name="T43" fmla="*/ 118 h 717"/>
                  <a:gd name="T44" fmla="*/ 112 w 644"/>
                  <a:gd name="T45" fmla="*/ 131 h 717"/>
                  <a:gd name="T46" fmla="*/ 233 w 644"/>
                  <a:gd name="T47" fmla="*/ 266 h 717"/>
                  <a:gd name="T48" fmla="*/ 27 w 644"/>
                  <a:gd name="T49" fmla="*/ 279 h 717"/>
                  <a:gd name="T50" fmla="*/ 27 w 644"/>
                  <a:gd name="T51" fmla="*/ 287 h 717"/>
                  <a:gd name="T52" fmla="*/ 241 w 644"/>
                  <a:gd name="T53" fmla="*/ 273 h 717"/>
                  <a:gd name="T54" fmla="*/ 370 w 644"/>
                  <a:gd name="T55" fmla="*/ 419 h 717"/>
                  <a:gd name="T56" fmla="*/ 99 w 644"/>
                  <a:gd name="T57" fmla="*/ 446 h 717"/>
                  <a:gd name="T58" fmla="*/ 99 w 644"/>
                  <a:gd name="T59" fmla="*/ 454 h 717"/>
                  <a:gd name="T60" fmla="*/ 377 w 644"/>
                  <a:gd name="T61" fmla="*/ 425 h 717"/>
                  <a:gd name="T62" fmla="*/ 463 w 644"/>
                  <a:gd name="T63" fmla="*/ 520 h 717"/>
                  <a:gd name="T64" fmla="*/ 214 w 644"/>
                  <a:gd name="T65" fmla="*/ 590 h 717"/>
                  <a:gd name="T66" fmla="*/ 216 w 644"/>
                  <a:gd name="T67" fmla="*/ 596 h 717"/>
                  <a:gd name="T68" fmla="*/ 468 w 644"/>
                  <a:gd name="T69" fmla="*/ 528 h 717"/>
                  <a:gd name="T70" fmla="*/ 584 w 644"/>
                  <a:gd name="T71" fmla="*/ 656 h 717"/>
                  <a:gd name="T72" fmla="*/ 396 w 644"/>
                  <a:gd name="T73" fmla="*/ 687 h 717"/>
                  <a:gd name="T74" fmla="*/ 396 w 644"/>
                  <a:gd name="T75" fmla="*/ 694 h 717"/>
                  <a:gd name="T76" fmla="*/ 589 w 644"/>
                  <a:gd name="T77" fmla="*/ 662 h 717"/>
                  <a:gd name="T78" fmla="*/ 639 w 644"/>
                  <a:gd name="T79" fmla="*/ 717 h 717"/>
                  <a:gd name="T80" fmla="*/ 644 w 644"/>
                  <a:gd name="T81" fmla="*/ 713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4" h="717">
                    <a:moveTo>
                      <a:pt x="644" y="713"/>
                    </a:moveTo>
                    <a:lnTo>
                      <a:pt x="540" y="596"/>
                    </a:lnTo>
                    <a:lnTo>
                      <a:pt x="527" y="421"/>
                    </a:lnTo>
                    <a:lnTo>
                      <a:pt x="519" y="423"/>
                    </a:lnTo>
                    <a:lnTo>
                      <a:pt x="531" y="586"/>
                    </a:lnTo>
                    <a:lnTo>
                      <a:pt x="430" y="474"/>
                    </a:lnTo>
                    <a:lnTo>
                      <a:pt x="417" y="254"/>
                    </a:lnTo>
                    <a:lnTo>
                      <a:pt x="410" y="256"/>
                    </a:lnTo>
                    <a:lnTo>
                      <a:pt x="423" y="465"/>
                    </a:lnTo>
                    <a:lnTo>
                      <a:pt x="302" y="330"/>
                    </a:lnTo>
                    <a:lnTo>
                      <a:pt x="309" y="122"/>
                    </a:lnTo>
                    <a:lnTo>
                      <a:pt x="302" y="120"/>
                    </a:lnTo>
                    <a:lnTo>
                      <a:pt x="294" y="323"/>
                    </a:lnTo>
                    <a:lnTo>
                      <a:pt x="173" y="188"/>
                    </a:lnTo>
                    <a:lnTo>
                      <a:pt x="167" y="34"/>
                    </a:lnTo>
                    <a:lnTo>
                      <a:pt x="160" y="34"/>
                    </a:lnTo>
                    <a:lnTo>
                      <a:pt x="165" y="179"/>
                    </a:lnTo>
                    <a:lnTo>
                      <a:pt x="6" y="0"/>
                    </a:lnTo>
                    <a:lnTo>
                      <a:pt x="0" y="6"/>
                    </a:lnTo>
                    <a:lnTo>
                      <a:pt x="105" y="122"/>
                    </a:lnTo>
                    <a:lnTo>
                      <a:pt x="12" y="110"/>
                    </a:lnTo>
                    <a:lnTo>
                      <a:pt x="10" y="118"/>
                    </a:lnTo>
                    <a:lnTo>
                      <a:pt x="112" y="131"/>
                    </a:lnTo>
                    <a:lnTo>
                      <a:pt x="233" y="266"/>
                    </a:lnTo>
                    <a:lnTo>
                      <a:pt x="27" y="279"/>
                    </a:lnTo>
                    <a:lnTo>
                      <a:pt x="27" y="287"/>
                    </a:lnTo>
                    <a:lnTo>
                      <a:pt x="241" y="273"/>
                    </a:lnTo>
                    <a:lnTo>
                      <a:pt x="370" y="419"/>
                    </a:lnTo>
                    <a:lnTo>
                      <a:pt x="99" y="446"/>
                    </a:lnTo>
                    <a:lnTo>
                      <a:pt x="99" y="454"/>
                    </a:lnTo>
                    <a:lnTo>
                      <a:pt x="377" y="425"/>
                    </a:lnTo>
                    <a:lnTo>
                      <a:pt x="463" y="520"/>
                    </a:lnTo>
                    <a:lnTo>
                      <a:pt x="214" y="590"/>
                    </a:lnTo>
                    <a:lnTo>
                      <a:pt x="216" y="596"/>
                    </a:lnTo>
                    <a:lnTo>
                      <a:pt x="468" y="528"/>
                    </a:lnTo>
                    <a:lnTo>
                      <a:pt x="584" y="656"/>
                    </a:lnTo>
                    <a:lnTo>
                      <a:pt x="396" y="687"/>
                    </a:lnTo>
                    <a:lnTo>
                      <a:pt x="396" y="694"/>
                    </a:lnTo>
                    <a:lnTo>
                      <a:pt x="589" y="662"/>
                    </a:lnTo>
                    <a:lnTo>
                      <a:pt x="639" y="717"/>
                    </a:lnTo>
                    <a:lnTo>
                      <a:pt x="644" y="713"/>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40" name="Freeform 47">
              <a:extLst>
                <a:ext uri="{FF2B5EF4-FFF2-40B4-BE49-F238E27FC236}">
                  <a16:creationId xmlns:a16="http://schemas.microsoft.com/office/drawing/2014/main" id="{A2E7B0F1-0796-36C8-FC81-303FC5E32166}"/>
                </a:ext>
              </a:extLst>
            </p:cNvPr>
            <p:cNvSpPr>
              <a:spLocks/>
            </p:cNvSpPr>
            <p:nvPr/>
          </p:nvSpPr>
          <p:spPr bwMode="auto">
            <a:xfrm>
              <a:off x="10605483" y="5059363"/>
              <a:ext cx="1085850" cy="1069975"/>
            </a:xfrm>
            <a:custGeom>
              <a:avLst/>
              <a:gdLst>
                <a:gd name="T0" fmla="*/ 0 w 361"/>
                <a:gd name="T1" fmla="*/ 288 h 355"/>
                <a:gd name="T2" fmla="*/ 361 w 361"/>
                <a:gd name="T3" fmla="*/ 34 h 355"/>
                <a:gd name="T4" fmla="*/ 0 w 361"/>
                <a:gd name="T5" fmla="*/ 288 h 355"/>
              </a:gdLst>
              <a:ahLst/>
              <a:cxnLst>
                <a:cxn ang="0">
                  <a:pos x="T0" y="T1"/>
                </a:cxn>
                <a:cxn ang="0">
                  <a:pos x="T2" y="T3"/>
                </a:cxn>
                <a:cxn ang="0">
                  <a:pos x="T4" y="T5"/>
                </a:cxn>
              </a:cxnLst>
              <a:rect l="0" t="0" r="r" b="b"/>
              <a:pathLst>
                <a:path w="361" h="355">
                  <a:moveTo>
                    <a:pt x="0" y="288"/>
                  </a:moveTo>
                  <a:cubicBezTo>
                    <a:pt x="0" y="288"/>
                    <a:pt x="18" y="0"/>
                    <a:pt x="361" y="34"/>
                  </a:cubicBezTo>
                  <a:cubicBezTo>
                    <a:pt x="361" y="34"/>
                    <a:pt x="321" y="355"/>
                    <a:pt x="0" y="288"/>
                  </a:cubicBezTo>
                  <a:close/>
                </a:path>
              </a:pathLst>
            </a:custGeom>
            <a:gradFill>
              <a:gsLst>
                <a:gs pos="0">
                  <a:schemeClr val="accent2"/>
                </a:gs>
                <a:gs pos="100000">
                  <a:schemeClr val="accent3"/>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1" name="Freeform 49">
              <a:extLst>
                <a:ext uri="{FF2B5EF4-FFF2-40B4-BE49-F238E27FC236}">
                  <a16:creationId xmlns:a16="http://schemas.microsoft.com/office/drawing/2014/main" id="{81C1C0FC-980C-77CB-5526-AE85B2CCD656}"/>
                </a:ext>
              </a:extLst>
            </p:cNvPr>
            <p:cNvSpPr>
              <a:spLocks/>
            </p:cNvSpPr>
            <p:nvPr/>
          </p:nvSpPr>
          <p:spPr bwMode="auto">
            <a:xfrm>
              <a:off x="8738582" y="3927475"/>
              <a:ext cx="1920876" cy="1987550"/>
            </a:xfrm>
            <a:custGeom>
              <a:avLst/>
              <a:gdLst>
                <a:gd name="T0" fmla="*/ 633 w 639"/>
                <a:gd name="T1" fmla="*/ 393 h 660"/>
                <a:gd name="T2" fmla="*/ 533 w 639"/>
                <a:gd name="T3" fmla="*/ 574 h 660"/>
                <a:gd name="T4" fmla="*/ 474 w 639"/>
                <a:gd name="T5" fmla="*/ 435 h 660"/>
                <a:gd name="T6" fmla="*/ 469 w 639"/>
                <a:gd name="T7" fmla="*/ 427 h 660"/>
                <a:gd name="T8" fmla="*/ 533 w 639"/>
                <a:gd name="T9" fmla="*/ 274 h 660"/>
                <a:gd name="T10" fmla="*/ 468 w 639"/>
                <a:gd name="T11" fmla="*/ 425 h 660"/>
                <a:gd name="T12" fmla="*/ 387 w 639"/>
                <a:gd name="T13" fmla="*/ 304 h 660"/>
                <a:gd name="T14" fmla="*/ 408 w 639"/>
                <a:gd name="T15" fmla="*/ 181 h 660"/>
                <a:gd name="T16" fmla="*/ 376 w 639"/>
                <a:gd name="T17" fmla="*/ 291 h 660"/>
                <a:gd name="T18" fmla="*/ 307 w 639"/>
                <a:gd name="T19" fmla="*/ 218 h 660"/>
                <a:gd name="T20" fmla="*/ 319 w 639"/>
                <a:gd name="T21" fmla="*/ 87 h 660"/>
                <a:gd name="T22" fmla="*/ 302 w 639"/>
                <a:gd name="T23" fmla="*/ 213 h 660"/>
                <a:gd name="T24" fmla="*/ 193 w 639"/>
                <a:gd name="T25" fmla="*/ 129 h 660"/>
                <a:gd name="T26" fmla="*/ 140 w 639"/>
                <a:gd name="T27" fmla="*/ 0 h 660"/>
                <a:gd name="T28" fmla="*/ 180 w 639"/>
                <a:gd name="T29" fmla="*/ 121 h 660"/>
                <a:gd name="T30" fmla="*/ 110 w 639"/>
                <a:gd name="T31" fmla="*/ 82 h 660"/>
                <a:gd name="T32" fmla="*/ 0 w 639"/>
                <a:gd name="T33" fmla="*/ 25 h 660"/>
                <a:gd name="T34" fmla="*/ 109 w 639"/>
                <a:gd name="T35" fmla="*/ 86 h 660"/>
                <a:gd name="T36" fmla="*/ 223 w 639"/>
                <a:gd name="T37" fmla="*/ 155 h 660"/>
                <a:gd name="T38" fmla="*/ 109 w 639"/>
                <a:gd name="T39" fmla="*/ 156 h 660"/>
                <a:gd name="T40" fmla="*/ 245 w 639"/>
                <a:gd name="T41" fmla="*/ 171 h 660"/>
                <a:gd name="T42" fmla="*/ 328 w 639"/>
                <a:gd name="T43" fmla="*/ 244 h 660"/>
                <a:gd name="T44" fmla="*/ 208 w 639"/>
                <a:gd name="T45" fmla="*/ 254 h 660"/>
                <a:gd name="T46" fmla="*/ 333 w 639"/>
                <a:gd name="T47" fmla="*/ 249 h 660"/>
                <a:gd name="T48" fmla="*/ 382 w 639"/>
                <a:gd name="T49" fmla="*/ 305 h 660"/>
                <a:gd name="T50" fmla="*/ 384 w 639"/>
                <a:gd name="T51" fmla="*/ 307 h 660"/>
                <a:gd name="T52" fmla="*/ 384 w 639"/>
                <a:gd name="T53" fmla="*/ 307 h 660"/>
                <a:gd name="T54" fmla="*/ 425 w 639"/>
                <a:gd name="T55" fmla="*/ 362 h 660"/>
                <a:gd name="T56" fmla="*/ 269 w 639"/>
                <a:gd name="T57" fmla="*/ 337 h 660"/>
                <a:gd name="T58" fmla="*/ 430 w 639"/>
                <a:gd name="T59" fmla="*/ 369 h 660"/>
                <a:gd name="T60" fmla="*/ 471 w 639"/>
                <a:gd name="T61" fmla="*/ 437 h 660"/>
                <a:gd name="T62" fmla="*/ 501 w 639"/>
                <a:gd name="T63" fmla="*/ 500 h 660"/>
                <a:gd name="T64" fmla="*/ 292 w 639"/>
                <a:gd name="T65" fmla="*/ 431 h 660"/>
                <a:gd name="T66" fmla="*/ 503 w 639"/>
                <a:gd name="T67" fmla="*/ 505 h 660"/>
                <a:gd name="T68" fmla="*/ 551 w 639"/>
                <a:gd name="T69" fmla="*/ 660 h 660"/>
                <a:gd name="T70" fmla="*/ 555 w 639"/>
                <a:gd name="T71" fmla="*/ 660 h 660"/>
                <a:gd name="T72" fmla="*/ 539 w 639"/>
                <a:gd name="T73" fmla="*/ 593 h 660"/>
                <a:gd name="T74" fmla="*/ 633 w 639"/>
                <a:gd name="T75" fmla="*/ 393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39" h="660">
                  <a:moveTo>
                    <a:pt x="633" y="393"/>
                  </a:moveTo>
                  <a:cubicBezTo>
                    <a:pt x="633" y="393"/>
                    <a:pt x="517" y="462"/>
                    <a:pt x="533" y="574"/>
                  </a:cubicBezTo>
                  <a:cubicBezTo>
                    <a:pt x="521" y="536"/>
                    <a:pt x="502" y="487"/>
                    <a:pt x="474" y="435"/>
                  </a:cubicBezTo>
                  <a:cubicBezTo>
                    <a:pt x="473" y="432"/>
                    <a:pt x="471" y="429"/>
                    <a:pt x="469" y="427"/>
                  </a:cubicBezTo>
                  <a:cubicBezTo>
                    <a:pt x="475" y="423"/>
                    <a:pt x="538" y="379"/>
                    <a:pt x="533" y="274"/>
                  </a:cubicBezTo>
                  <a:cubicBezTo>
                    <a:pt x="533" y="274"/>
                    <a:pt x="440" y="323"/>
                    <a:pt x="468" y="425"/>
                  </a:cubicBezTo>
                  <a:cubicBezTo>
                    <a:pt x="448" y="387"/>
                    <a:pt x="421" y="346"/>
                    <a:pt x="387" y="304"/>
                  </a:cubicBezTo>
                  <a:cubicBezTo>
                    <a:pt x="395" y="296"/>
                    <a:pt x="436" y="251"/>
                    <a:pt x="408" y="181"/>
                  </a:cubicBezTo>
                  <a:cubicBezTo>
                    <a:pt x="408" y="181"/>
                    <a:pt x="353" y="228"/>
                    <a:pt x="376" y="291"/>
                  </a:cubicBezTo>
                  <a:cubicBezTo>
                    <a:pt x="356" y="266"/>
                    <a:pt x="333" y="242"/>
                    <a:pt x="307" y="218"/>
                  </a:cubicBezTo>
                  <a:cubicBezTo>
                    <a:pt x="314" y="210"/>
                    <a:pt x="351" y="160"/>
                    <a:pt x="319" y="87"/>
                  </a:cubicBezTo>
                  <a:cubicBezTo>
                    <a:pt x="319" y="87"/>
                    <a:pt x="263" y="153"/>
                    <a:pt x="302" y="213"/>
                  </a:cubicBezTo>
                  <a:cubicBezTo>
                    <a:pt x="270" y="184"/>
                    <a:pt x="234" y="156"/>
                    <a:pt x="193" y="129"/>
                  </a:cubicBezTo>
                  <a:cubicBezTo>
                    <a:pt x="196" y="118"/>
                    <a:pt x="212" y="52"/>
                    <a:pt x="140" y="0"/>
                  </a:cubicBezTo>
                  <a:cubicBezTo>
                    <a:pt x="140" y="0"/>
                    <a:pt x="116" y="65"/>
                    <a:pt x="180" y="121"/>
                  </a:cubicBezTo>
                  <a:cubicBezTo>
                    <a:pt x="158" y="108"/>
                    <a:pt x="134" y="94"/>
                    <a:pt x="110" y="82"/>
                  </a:cubicBezTo>
                  <a:cubicBezTo>
                    <a:pt x="107" y="67"/>
                    <a:pt x="93" y="15"/>
                    <a:pt x="0" y="25"/>
                  </a:cubicBezTo>
                  <a:cubicBezTo>
                    <a:pt x="0" y="25"/>
                    <a:pt x="19" y="125"/>
                    <a:pt x="109" y="86"/>
                  </a:cubicBezTo>
                  <a:cubicBezTo>
                    <a:pt x="151" y="107"/>
                    <a:pt x="189" y="130"/>
                    <a:pt x="223" y="155"/>
                  </a:cubicBezTo>
                  <a:cubicBezTo>
                    <a:pt x="199" y="143"/>
                    <a:pt x="158" y="133"/>
                    <a:pt x="109" y="156"/>
                  </a:cubicBezTo>
                  <a:cubicBezTo>
                    <a:pt x="109" y="156"/>
                    <a:pt x="193" y="218"/>
                    <a:pt x="245" y="171"/>
                  </a:cubicBezTo>
                  <a:cubicBezTo>
                    <a:pt x="276" y="195"/>
                    <a:pt x="304" y="219"/>
                    <a:pt x="328" y="244"/>
                  </a:cubicBezTo>
                  <a:cubicBezTo>
                    <a:pt x="310" y="236"/>
                    <a:pt x="259" y="217"/>
                    <a:pt x="208" y="254"/>
                  </a:cubicBezTo>
                  <a:cubicBezTo>
                    <a:pt x="208" y="254"/>
                    <a:pt x="278" y="312"/>
                    <a:pt x="333" y="249"/>
                  </a:cubicBezTo>
                  <a:cubicBezTo>
                    <a:pt x="351" y="268"/>
                    <a:pt x="368" y="286"/>
                    <a:pt x="382" y="305"/>
                  </a:cubicBezTo>
                  <a:cubicBezTo>
                    <a:pt x="383" y="305"/>
                    <a:pt x="383" y="306"/>
                    <a:pt x="384" y="307"/>
                  </a:cubicBezTo>
                  <a:cubicBezTo>
                    <a:pt x="384" y="307"/>
                    <a:pt x="384" y="307"/>
                    <a:pt x="384" y="307"/>
                  </a:cubicBezTo>
                  <a:cubicBezTo>
                    <a:pt x="399" y="325"/>
                    <a:pt x="413" y="344"/>
                    <a:pt x="425" y="362"/>
                  </a:cubicBezTo>
                  <a:cubicBezTo>
                    <a:pt x="405" y="344"/>
                    <a:pt x="344" y="301"/>
                    <a:pt x="269" y="337"/>
                  </a:cubicBezTo>
                  <a:cubicBezTo>
                    <a:pt x="269" y="337"/>
                    <a:pt x="360" y="422"/>
                    <a:pt x="430" y="369"/>
                  </a:cubicBezTo>
                  <a:cubicBezTo>
                    <a:pt x="446" y="393"/>
                    <a:pt x="459" y="416"/>
                    <a:pt x="471" y="437"/>
                  </a:cubicBezTo>
                  <a:cubicBezTo>
                    <a:pt x="482" y="459"/>
                    <a:pt x="492" y="480"/>
                    <a:pt x="501" y="500"/>
                  </a:cubicBezTo>
                  <a:cubicBezTo>
                    <a:pt x="485" y="485"/>
                    <a:pt x="420" y="431"/>
                    <a:pt x="292" y="431"/>
                  </a:cubicBezTo>
                  <a:cubicBezTo>
                    <a:pt x="292" y="431"/>
                    <a:pt x="413" y="576"/>
                    <a:pt x="503" y="505"/>
                  </a:cubicBezTo>
                  <a:cubicBezTo>
                    <a:pt x="541" y="594"/>
                    <a:pt x="551" y="660"/>
                    <a:pt x="551" y="660"/>
                  </a:cubicBezTo>
                  <a:cubicBezTo>
                    <a:pt x="555" y="660"/>
                    <a:pt x="555" y="660"/>
                    <a:pt x="555" y="660"/>
                  </a:cubicBezTo>
                  <a:cubicBezTo>
                    <a:pt x="555" y="659"/>
                    <a:pt x="551" y="634"/>
                    <a:pt x="539" y="593"/>
                  </a:cubicBezTo>
                  <a:cubicBezTo>
                    <a:pt x="552" y="583"/>
                    <a:pt x="639" y="514"/>
                    <a:pt x="633" y="393"/>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2" name="Freeform 50">
              <a:extLst>
                <a:ext uri="{FF2B5EF4-FFF2-40B4-BE49-F238E27FC236}">
                  <a16:creationId xmlns:a16="http://schemas.microsoft.com/office/drawing/2014/main" id="{44F83BF6-0FFE-0D72-1150-6510BFE08CE3}"/>
                </a:ext>
              </a:extLst>
            </p:cNvPr>
            <p:cNvSpPr>
              <a:spLocks/>
            </p:cNvSpPr>
            <p:nvPr/>
          </p:nvSpPr>
          <p:spPr bwMode="auto">
            <a:xfrm>
              <a:off x="8268682" y="5038725"/>
              <a:ext cx="963613" cy="915988"/>
            </a:xfrm>
            <a:custGeom>
              <a:avLst/>
              <a:gdLst>
                <a:gd name="T0" fmla="*/ 294 w 320"/>
                <a:gd name="T1" fmla="*/ 105 h 304"/>
                <a:gd name="T2" fmla="*/ 258 w 320"/>
                <a:gd name="T3" fmla="*/ 248 h 304"/>
                <a:gd name="T4" fmla="*/ 192 w 320"/>
                <a:gd name="T5" fmla="*/ 163 h 304"/>
                <a:gd name="T6" fmla="*/ 187 w 320"/>
                <a:gd name="T7" fmla="*/ 158 h 304"/>
                <a:gd name="T8" fmla="*/ 203 w 320"/>
                <a:gd name="T9" fmla="*/ 42 h 304"/>
                <a:gd name="T10" fmla="*/ 186 w 320"/>
                <a:gd name="T11" fmla="*/ 157 h 304"/>
                <a:gd name="T12" fmla="*/ 108 w 320"/>
                <a:gd name="T13" fmla="*/ 89 h 304"/>
                <a:gd name="T14" fmla="*/ 100 w 320"/>
                <a:gd name="T15" fmla="*/ 0 h 304"/>
                <a:gd name="T16" fmla="*/ 98 w 320"/>
                <a:gd name="T17" fmla="*/ 82 h 304"/>
                <a:gd name="T18" fmla="*/ 67 w 320"/>
                <a:gd name="T19" fmla="*/ 62 h 304"/>
                <a:gd name="T20" fmla="*/ 1 w 320"/>
                <a:gd name="T21" fmla="*/ 23 h 304"/>
                <a:gd name="T22" fmla="*/ 67 w 320"/>
                <a:gd name="T23" fmla="*/ 65 h 304"/>
                <a:gd name="T24" fmla="*/ 105 w 320"/>
                <a:gd name="T25" fmla="*/ 90 h 304"/>
                <a:gd name="T26" fmla="*/ 106 w 320"/>
                <a:gd name="T27" fmla="*/ 92 h 304"/>
                <a:gd name="T28" fmla="*/ 107 w 320"/>
                <a:gd name="T29" fmla="*/ 92 h 304"/>
                <a:gd name="T30" fmla="*/ 145 w 320"/>
                <a:gd name="T31" fmla="*/ 122 h 304"/>
                <a:gd name="T32" fmla="*/ 33 w 320"/>
                <a:gd name="T33" fmla="*/ 133 h 304"/>
                <a:gd name="T34" fmla="*/ 150 w 320"/>
                <a:gd name="T35" fmla="*/ 126 h 304"/>
                <a:gd name="T36" fmla="*/ 190 w 320"/>
                <a:gd name="T37" fmla="*/ 165 h 304"/>
                <a:gd name="T38" fmla="*/ 222 w 320"/>
                <a:gd name="T39" fmla="*/ 203 h 304"/>
                <a:gd name="T40" fmla="*/ 66 w 320"/>
                <a:gd name="T41" fmla="*/ 194 h 304"/>
                <a:gd name="T42" fmla="*/ 225 w 320"/>
                <a:gd name="T43" fmla="*/ 206 h 304"/>
                <a:gd name="T44" fmla="*/ 286 w 320"/>
                <a:gd name="T45" fmla="*/ 304 h 304"/>
                <a:gd name="T46" fmla="*/ 289 w 320"/>
                <a:gd name="T47" fmla="*/ 303 h 304"/>
                <a:gd name="T48" fmla="*/ 266 w 320"/>
                <a:gd name="T49" fmla="*/ 260 h 304"/>
                <a:gd name="T50" fmla="*/ 294 w 320"/>
                <a:gd name="T51" fmla="*/ 105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0" h="304">
                  <a:moveTo>
                    <a:pt x="294" y="105"/>
                  </a:moveTo>
                  <a:cubicBezTo>
                    <a:pt x="294" y="105"/>
                    <a:pt x="227" y="174"/>
                    <a:pt x="258" y="248"/>
                  </a:cubicBezTo>
                  <a:cubicBezTo>
                    <a:pt x="243" y="224"/>
                    <a:pt x="221" y="194"/>
                    <a:pt x="192" y="163"/>
                  </a:cubicBezTo>
                  <a:cubicBezTo>
                    <a:pt x="191" y="162"/>
                    <a:pt x="189" y="160"/>
                    <a:pt x="187" y="158"/>
                  </a:cubicBezTo>
                  <a:cubicBezTo>
                    <a:pt x="191" y="155"/>
                    <a:pt x="226" y="113"/>
                    <a:pt x="203" y="42"/>
                  </a:cubicBezTo>
                  <a:cubicBezTo>
                    <a:pt x="203" y="42"/>
                    <a:pt x="148" y="93"/>
                    <a:pt x="186" y="157"/>
                  </a:cubicBezTo>
                  <a:cubicBezTo>
                    <a:pt x="165" y="135"/>
                    <a:pt x="139" y="112"/>
                    <a:pt x="108" y="89"/>
                  </a:cubicBezTo>
                  <a:cubicBezTo>
                    <a:pt x="112" y="82"/>
                    <a:pt x="132" y="43"/>
                    <a:pt x="100" y="0"/>
                  </a:cubicBezTo>
                  <a:cubicBezTo>
                    <a:pt x="100" y="0"/>
                    <a:pt x="71" y="43"/>
                    <a:pt x="98" y="82"/>
                  </a:cubicBezTo>
                  <a:cubicBezTo>
                    <a:pt x="88" y="75"/>
                    <a:pt x="78" y="69"/>
                    <a:pt x="67" y="62"/>
                  </a:cubicBezTo>
                  <a:cubicBezTo>
                    <a:pt x="56" y="15"/>
                    <a:pt x="1" y="23"/>
                    <a:pt x="1" y="23"/>
                  </a:cubicBezTo>
                  <a:cubicBezTo>
                    <a:pt x="0" y="79"/>
                    <a:pt x="58" y="67"/>
                    <a:pt x="67" y="65"/>
                  </a:cubicBezTo>
                  <a:cubicBezTo>
                    <a:pt x="80" y="73"/>
                    <a:pt x="93" y="82"/>
                    <a:pt x="105" y="90"/>
                  </a:cubicBezTo>
                  <a:cubicBezTo>
                    <a:pt x="105" y="91"/>
                    <a:pt x="106" y="91"/>
                    <a:pt x="106" y="92"/>
                  </a:cubicBezTo>
                  <a:cubicBezTo>
                    <a:pt x="107" y="92"/>
                    <a:pt x="107" y="92"/>
                    <a:pt x="107" y="92"/>
                  </a:cubicBezTo>
                  <a:cubicBezTo>
                    <a:pt x="120" y="102"/>
                    <a:pt x="133" y="112"/>
                    <a:pt x="145" y="122"/>
                  </a:cubicBezTo>
                  <a:cubicBezTo>
                    <a:pt x="128" y="114"/>
                    <a:pt x="78" y="95"/>
                    <a:pt x="33" y="133"/>
                  </a:cubicBezTo>
                  <a:cubicBezTo>
                    <a:pt x="33" y="133"/>
                    <a:pt x="111" y="176"/>
                    <a:pt x="150" y="126"/>
                  </a:cubicBezTo>
                  <a:cubicBezTo>
                    <a:pt x="165" y="140"/>
                    <a:pt x="178" y="153"/>
                    <a:pt x="190" y="165"/>
                  </a:cubicBezTo>
                  <a:cubicBezTo>
                    <a:pt x="202" y="178"/>
                    <a:pt x="213" y="191"/>
                    <a:pt x="222" y="203"/>
                  </a:cubicBezTo>
                  <a:cubicBezTo>
                    <a:pt x="209" y="196"/>
                    <a:pt x="154" y="171"/>
                    <a:pt x="66" y="194"/>
                  </a:cubicBezTo>
                  <a:cubicBezTo>
                    <a:pt x="66" y="194"/>
                    <a:pt x="176" y="271"/>
                    <a:pt x="225" y="206"/>
                  </a:cubicBezTo>
                  <a:cubicBezTo>
                    <a:pt x="268" y="261"/>
                    <a:pt x="286" y="304"/>
                    <a:pt x="286" y="304"/>
                  </a:cubicBezTo>
                  <a:cubicBezTo>
                    <a:pt x="289" y="303"/>
                    <a:pt x="289" y="303"/>
                    <a:pt x="289" y="303"/>
                  </a:cubicBezTo>
                  <a:cubicBezTo>
                    <a:pt x="289" y="303"/>
                    <a:pt x="282" y="286"/>
                    <a:pt x="266" y="260"/>
                  </a:cubicBezTo>
                  <a:cubicBezTo>
                    <a:pt x="273" y="251"/>
                    <a:pt x="320" y="187"/>
                    <a:pt x="294" y="105"/>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3" name="Freeform 51">
              <a:extLst>
                <a:ext uri="{FF2B5EF4-FFF2-40B4-BE49-F238E27FC236}">
                  <a16:creationId xmlns:a16="http://schemas.microsoft.com/office/drawing/2014/main" id="{4AD35978-BE58-5979-9ECA-A7B2B551A83B}"/>
                </a:ext>
              </a:extLst>
            </p:cNvPr>
            <p:cNvSpPr>
              <a:spLocks/>
            </p:cNvSpPr>
            <p:nvPr/>
          </p:nvSpPr>
          <p:spPr bwMode="auto">
            <a:xfrm>
              <a:off x="10602308" y="5192713"/>
              <a:ext cx="1049338" cy="739775"/>
            </a:xfrm>
            <a:custGeom>
              <a:avLst/>
              <a:gdLst>
                <a:gd name="T0" fmla="*/ 587 w 661"/>
                <a:gd name="T1" fmla="*/ 129 h 466"/>
                <a:gd name="T2" fmla="*/ 587 w 661"/>
                <a:gd name="T3" fmla="*/ 121 h 466"/>
                <a:gd name="T4" fmla="*/ 489 w 661"/>
                <a:gd name="T5" fmla="*/ 127 h 466"/>
                <a:gd name="T6" fmla="*/ 661 w 661"/>
                <a:gd name="T7" fmla="*/ 5 h 466"/>
                <a:gd name="T8" fmla="*/ 657 w 661"/>
                <a:gd name="T9" fmla="*/ 0 h 466"/>
                <a:gd name="T10" fmla="*/ 555 w 661"/>
                <a:gd name="T11" fmla="*/ 72 h 466"/>
                <a:gd name="T12" fmla="*/ 559 w 661"/>
                <a:gd name="T13" fmla="*/ 15 h 466"/>
                <a:gd name="T14" fmla="*/ 551 w 661"/>
                <a:gd name="T15" fmla="*/ 15 h 466"/>
                <a:gd name="T16" fmla="*/ 546 w 661"/>
                <a:gd name="T17" fmla="*/ 78 h 466"/>
                <a:gd name="T18" fmla="*/ 428 w 661"/>
                <a:gd name="T19" fmla="*/ 161 h 466"/>
                <a:gd name="T20" fmla="*/ 432 w 661"/>
                <a:gd name="T21" fmla="*/ 30 h 466"/>
                <a:gd name="T22" fmla="*/ 424 w 661"/>
                <a:gd name="T23" fmla="*/ 30 h 466"/>
                <a:gd name="T24" fmla="*/ 421 w 661"/>
                <a:gd name="T25" fmla="*/ 167 h 466"/>
                <a:gd name="T26" fmla="*/ 322 w 661"/>
                <a:gd name="T27" fmla="*/ 235 h 466"/>
                <a:gd name="T28" fmla="*/ 311 w 661"/>
                <a:gd name="T29" fmla="*/ 70 h 466"/>
                <a:gd name="T30" fmla="*/ 303 w 661"/>
                <a:gd name="T31" fmla="*/ 70 h 466"/>
                <a:gd name="T32" fmla="*/ 315 w 661"/>
                <a:gd name="T33" fmla="*/ 241 h 466"/>
                <a:gd name="T34" fmla="*/ 191 w 661"/>
                <a:gd name="T35" fmla="*/ 326 h 466"/>
                <a:gd name="T36" fmla="*/ 188 w 661"/>
                <a:gd name="T37" fmla="*/ 169 h 466"/>
                <a:gd name="T38" fmla="*/ 180 w 661"/>
                <a:gd name="T39" fmla="*/ 169 h 466"/>
                <a:gd name="T40" fmla="*/ 184 w 661"/>
                <a:gd name="T41" fmla="*/ 332 h 466"/>
                <a:gd name="T42" fmla="*/ 82 w 661"/>
                <a:gd name="T43" fmla="*/ 404 h 466"/>
                <a:gd name="T44" fmla="*/ 82 w 661"/>
                <a:gd name="T45" fmla="*/ 318 h 466"/>
                <a:gd name="T46" fmla="*/ 74 w 661"/>
                <a:gd name="T47" fmla="*/ 318 h 466"/>
                <a:gd name="T48" fmla="*/ 74 w 661"/>
                <a:gd name="T49" fmla="*/ 409 h 466"/>
                <a:gd name="T50" fmla="*/ 0 w 661"/>
                <a:gd name="T51" fmla="*/ 461 h 466"/>
                <a:gd name="T52" fmla="*/ 6 w 661"/>
                <a:gd name="T53" fmla="*/ 466 h 466"/>
                <a:gd name="T54" fmla="*/ 80 w 661"/>
                <a:gd name="T55" fmla="*/ 415 h 466"/>
                <a:gd name="T56" fmla="*/ 82 w 661"/>
                <a:gd name="T57" fmla="*/ 415 h 466"/>
                <a:gd name="T58" fmla="*/ 82 w 661"/>
                <a:gd name="T59" fmla="*/ 413 h 466"/>
                <a:gd name="T60" fmla="*/ 137 w 661"/>
                <a:gd name="T61" fmla="*/ 375 h 466"/>
                <a:gd name="T62" fmla="*/ 301 w 661"/>
                <a:gd name="T63" fmla="*/ 404 h 466"/>
                <a:gd name="T64" fmla="*/ 303 w 661"/>
                <a:gd name="T65" fmla="*/ 398 h 466"/>
                <a:gd name="T66" fmla="*/ 144 w 661"/>
                <a:gd name="T67" fmla="*/ 368 h 466"/>
                <a:gd name="T68" fmla="*/ 265 w 661"/>
                <a:gd name="T69" fmla="*/ 284 h 466"/>
                <a:gd name="T70" fmla="*/ 440 w 661"/>
                <a:gd name="T71" fmla="*/ 320 h 466"/>
                <a:gd name="T72" fmla="*/ 441 w 661"/>
                <a:gd name="T73" fmla="*/ 315 h 466"/>
                <a:gd name="T74" fmla="*/ 275 w 661"/>
                <a:gd name="T75" fmla="*/ 277 h 466"/>
                <a:gd name="T76" fmla="*/ 377 w 661"/>
                <a:gd name="T77" fmla="*/ 207 h 466"/>
                <a:gd name="T78" fmla="*/ 534 w 661"/>
                <a:gd name="T79" fmla="*/ 225 h 466"/>
                <a:gd name="T80" fmla="*/ 536 w 661"/>
                <a:gd name="T81" fmla="*/ 218 h 466"/>
                <a:gd name="T82" fmla="*/ 385 w 661"/>
                <a:gd name="T83" fmla="*/ 199 h 466"/>
                <a:gd name="T84" fmla="*/ 476 w 661"/>
                <a:gd name="T85" fmla="*/ 136 h 466"/>
                <a:gd name="T86" fmla="*/ 587 w 661"/>
                <a:gd name="T87" fmla="*/ 129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61" h="466">
                  <a:moveTo>
                    <a:pt x="587" y="129"/>
                  </a:moveTo>
                  <a:lnTo>
                    <a:pt x="587" y="121"/>
                  </a:lnTo>
                  <a:lnTo>
                    <a:pt x="489" y="127"/>
                  </a:lnTo>
                  <a:lnTo>
                    <a:pt x="661" y="5"/>
                  </a:lnTo>
                  <a:lnTo>
                    <a:pt x="657" y="0"/>
                  </a:lnTo>
                  <a:lnTo>
                    <a:pt x="555" y="72"/>
                  </a:lnTo>
                  <a:lnTo>
                    <a:pt x="559" y="15"/>
                  </a:lnTo>
                  <a:lnTo>
                    <a:pt x="551" y="15"/>
                  </a:lnTo>
                  <a:lnTo>
                    <a:pt x="546" y="78"/>
                  </a:lnTo>
                  <a:lnTo>
                    <a:pt x="428" y="161"/>
                  </a:lnTo>
                  <a:lnTo>
                    <a:pt x="432" y="30"/>
                  </a:lnTo>
                  <a:lnTo>
                    <a:pt x="424" y="30"/>
                  </a:lnTo>
                  <a:lnTo>
                    <a:pt x="421" y="167"/>
                  </a:lnTo>
                  <a:lnTo>
                    <a:pt x="322" y="235"/>
                  </a:lnTo>
                  <a:lnTo>
                    <a:pt x="311" y="70"/>
                  </a:lnTo>
                  <a:lnTo>
                    <a:pt x="303" y="70"/>
                  </a:lnTo>
                  <a:lnTo>
                    <a:pt x="315" y="241"/>
                  </a:lnTo>
                  <a:lnTo>
                    <a:pt x="191" y="326"/>
                  </a:lnTo>
                  <a:lnTo>
                    <a:pt x="188" y="169"/>
                  </a:lnTo>
                  <a:lnTo>
                    <a:pt x="180" y="169"/>
                  </a:lnTo>
                  <a:lnTo>
                    <a:pt x="184" y="332"/>
                  </a:lnTo>
                  <a:lnTo>
                    <a:pt x="82" y="404"/>
                  </a:lnTo>
                  <a:lnTo>
                    <a:pt x="82" y="318"/>
                  </a:lnTo>
                  <a:lnTo>
                    <a:pt x="74" y="318"/>
                  </a:lnTo>
                  <a:lnTo>
                    <a:pt x="74" y="409"/>
                  </a:lnTo>
                  <a:lnTo>
                    <a:pt x="0" y="461"/>
                  </a:lnTo>
                  <a:lnTo>
                    <a:pt x="6" y="466"/>
                  </a:lnTo>
                  <a:lnTo>
                    <a:pt x="80" y="415"/>
                  </a:lnTo>
                  <a:lnTo>
                    <a:pt x="82" y="415"/>
                  </a:lnTo>
                  <a:lnTo>
                    <a:pt x="82" y="413"/>
                  </a:lnTo>
                  <a:lnTo>
                    <a:pt x="137" y="375"/>
                  </a:lnTo>
                  <a:lnTo>
                    <a:pt x="301" y="404"/>
                  </a:lnTo>
                  <a:lnTo>
                    <a:pt x="303" y="398"/>
                  </a:lnTo>
                  <a:lnTo>
                    <a:pt x="144" y="368"/>
                  </a:lnTo>
                  <a:lnTo>
                    <a:pt x="265" y="284"/>
                  </a:lnTo>
                  <a:lnTo>
                    <a:pt x="440" y="320"/>
                  </a:lnTo>
                  <a:lnTo>
                    <a:pt x="441" y="315"/>
                  </a:lnTo>
                  <a:lnTo>
                    <a:pt x="275" y="277"/>
                  </a:lnTo>
                  <a:lnTo>
                    <a:pt x="377" y="207"/>
                  </a:lnTo>
                  <a:lnTo>
                    <a:pt x="534" y="225"/>
                  </a:lnTo>
                  <a:lnTo>
                    <a:pt x="536" y="218"/>
                  </a:lnTo>
                  <a:lnTo>
                    <a:pt x="385" y="199"/>
                  </a:lnTo>
                  <a:lnTo>
                    <a:pt x="476" y="136"/>
                  </a:lnTo>
                  <a:lnTo>
                    <a:pt x="587" y="129"/>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4" name="Line 53">
              <a:extLst>
                <a:ext uri="{FF2B5EF4-FFF2-40B4-BE49-F238E27FC236}">
                  <a16:creationId xmlns:a16="http://schemas.microsoft.com/office/drawing/2014/main" id="{C6540C4B-685B-E73A-6D4D-09D80112CFDF}"/>
                </a:ext>
              </a:extLst>
            </p:cNvPr>
            <p:cNvSpPr>
              <a:spLocks noChangeShapeType="1"/>
            </p:cNvSpPr>
            <p:nvPr/>
          </p:nvSpPr>
          <p:spPr bwMode="auto">
            <a:xfrm flipH="1">
              <a:off x="9176732" y="5827713"/>
              <a:ext cx="82550" cy="3175"/>
            </a:xfrm>
            <a:prstGeom prst="line">
              <a:avLst/>
            </a:prstGeom>
            <a:noFill/>
            <a:ln w="11113" cap="flat">
              <a:solidFill>
                <a:srgbClr val="60606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5" name="Freeform 54">
              <a:extLst>
                <a:ext uri="{FF2B5EF4-FFF2-40B4-BE49-F238E27FC236}">
                  <a16:creationId xmlns:a16="http://schemas.microsoft.com/office/drawing/2014/main" id="{09A7082A-BFB4-0E0B-C2B8-0F33530798A1}"/>
                </a:ext>
              </a:extLst>
            </p:cNvPr>
            <p:cNvSpPr>
              <a:spLocks/>
            </p:cNvSpPr>
            <p:nvPr/>
          </p:nvSpPr>
          <p:spPr bwMode="auto">
            <a:xfrm>
              <a:off x="9065607" y="5740400"/>
              <a:ext cx="225425" cy="174625"/>
            </a:xfrm>
            <a:custGeom>
              <a:avLst/>
              <a:gdLst>
                <a:gd name="T0" fmla="*/ 101 w 142"/>
                <a:gd name="T1" fmla="*/ 40 h 110"/>
                <a:gd name="T2" fmla="*/ 101 w 142"/>
                <a:gd name="T3" fmla="*/ 38 h 110"/>
                <a:gd name="T4" fmla="*/ 142 w 142"/>
                <a:gd name="T5" fmla="*/ 6 h 110"/>
                <a:gd name="T6" fmla="*/ 139 w 142"/>
                <a:gd name="T7" fmla="*/ 0 h 110"/>
                <a:gd name="T8" fmla="*/ 101 w 142"/>
                <a:gd name="T9" fmla="*/ 28 h 110"/>
                <a:gd name="T10" fmla="*/ 101 w 142"/>
                <a:gd name="T11" fmla="*/ 9 h 110"/>
                <a:gd name="T12" fmla="*/ 93 w 142"/>
                <a:gd name="T13" fmla="*/ 9 h 110"/>
                <a:gd name="T14" fmla="*/ 93 w 142"/>
                <a:gd name="T15" fmla="*/ 34 h 110"/>
                <a:gd name="T16" fmla="*/ 48 w 142"/>
                <a:gd name="T17" fmla="*/ 70 h 110"/>
                <a:gd name="T18" fmla="*/ 51 w 142"/>
                <a:gd name="T19" fmla="*/ 34 h 110"/>
                <a:gd name="T20" fmla="*/ 44 w 142"/>
                <a:gd name="T21" fmla="*/ 32 h 110"/>
                <a:gd name="T22" fmla="*/ 38 w 142"/>
                <a:gd name="T23" fmla="*/ 76 h 110"/>
                <a:gd name="T24" fmla="*/ 0 w 142"/>
                <a:gd name="T25" fmla="*/ 104 h 110"/>
                <a:gd name="T26" fmla="*/ 6 w 142"/>
                <a:gd name="T27" fmla="*/ 110 h 110"/>
                <a:gd name="T28" fmla="*/ 21 w 142"/>
                <a:gd name="T29" fmla="*/ 99 h 110"/>
                <a:gd name="T30" fmla="*/ 84 w 142"/>
                <a:gd name="T31" fmla="*/ 97 h 110"/>
                <a:gd name="T32" fmla="*/ 84 w 142"/>
                <a:gd name="T33" fmla="*/ 89 h 110"/>
                <a:gd name="T34" fmla="*/ 33 w 142"/>
                <a:gd name="T35" fmla="*/ 91 h 110"/>
                <a:gd name="T36" fmla="*/ 99 w 142"/>
                <a:gd name="T37" fmla="*/ 40 h 110"/>
                <a:gd name="T38" fmla="*/ 101 w 142"/>
                <a:gd name="T39" fmla="*/ 4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10">
                  <a:moveTo>
                    <a:pt x="101" y="40"/>
                  </a:moveTo>
                  <a:lnTo>
                    <a:pt x="101" y="38"/>
                  </a:lnTo>
                  <a:lnTo>
                    <a:pt x="142" y="6"/>
                  </a:lnTo>
                  <a:lnTo>
                    <a:pt x="139" y="0"/>
                  </a:lnTo>
                  <a:lnTo>
                    <a:pt x="101" y="28"/>
                  </a:lnTo>
                  <a:lnTo>
                    <a:pt x="101" y="9"/>
                  </a:lnTo>
                  <a:lnTo>
                    <a:pt x="93" y="9"/>
                  </a:lnTo>
                  <a:lnTo>
                    <a:pt x="93" y="34"/>
                  </a:lnTo>
                  <a:lnTo>
                    <a:pt x="48" y="70"/>
                  </a:lnTo>
                  <a:lnTo>
                    <a:pt x="51" y="34"/>
                  </a:lnTo>
                  <a:lnTo>
                    <a:pt x="44" y="32"/>
                  </a:lnTo>
                  <a:lnTo>
                    <a:pt x="38" y="76"/>
                  </a:lnTo>
                  <a:lnTo>
                    <a:pt x="0" y="104"/>
                  </a:lnTo>
                  <a:lnTo>
                    <a:pt x="6" y="110"/>
                  </a:lnTo>
                  <a:lnTo>
                    <a:pt x="21" y="99"/>
                  </a:lnTo>
                  <a:lnTo>
                    <a:pt x="84" y="97"/>
                  </a:lnTo>
                  <a:lnTo>
                    <a:pt x="84" y="89"/>
                  </a:lnTo>
                  <a:lnTo>
                    <a:pt x="33" y="91"/>
                  </a:lnTo>
                  <a:lnTo>
                    <a:pt x="99" y="40"/>
                  </a:lnTo>
                  <a:lnTo>
                    <a:pt x="101" y="40"/>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6" name="Freeform 55">
              <a:extLst>
                <a:ext uri="{FF2B5EF4-FFF2-40B4-BE49-F238E27FC236}">
                  <a16:creationId xmlns:a16="http://schemas.microsoft.com/office/drawing/2014/main" id="{14C27E8E-E4E7-DDF3-1872-E06DD008CCE9}"/>
                </a:ext>
              </a:extLst>
            </p:cNvPr>
            <p:cNvSpPr>
              <a:spLocks/>
            </p:cNvSpPr>
            <p:nvPr/>
          </p:nvSpPr>
          <p:spPr bwMode="auto">
            <a:xfrm>
              <a:off x="8551257" y="5632450"/>
              <a:ext cx="560388" cy="339725"/>
            </a:xfrm>
            <a:custGeom>
              <a:avLst/>
              <a:gdLst>
                <a:gd name="T0" fmla="*/ 186 w 186"/>
                <a:gd name="T1" fmla="*/ 110 h 113"/>
                <a:gd name="T2" fmla="*/ 166 w 186"/>
                <a:gd name="T3" fmla="*/ 99 h 113"/>
                <a:gd name="T4" fmla="*/ 167 w 186"/>
                <a:gd name="T5" fmla="*/ 99 h 113"/>
                <a:gd name="T6" fmla="*/ 160 w 186"/>
                <a:gd name="T7" fmla="*/ 66 h 113"/>
                <a:gd name="T8" fmla="*/ 156 w 186"/>
                <a:gd name="T9" fmla="*/ 67 h 113"/>
                <a:gd name="T10" fmla="*/ 162 w 186"/>
                <a:gd name="T11" fmla="*/ 97 h 113"/>
                <a:gd name="T12" fmla="*/ 135 w 186"/>
                <a:gd name="T13" fmla="*/ 82 h 113"/>
                <a:gd name="T14" fmla="*/ 135 w 186"/>
                <a:gd name="T15" fmla="*/ 38 h 113"/>
                <a:gd name="T16" fmla="*/ 131 w 186"/>
                <a:gd name="T17" fmla="*/ 38 h 113"/>
                <a:gd name="T18" fmla="*/ 131 w 186"/>
                <a:gd name="T19" fmla="*/ 80 h 113"/>
                <a:gd name="T20" fmla="*/ 105 w 186"/>
                <a:gd name="T21" fmla="*/ 65 h 113"/>
                <a:gd name="T22" fmla="*/ 99 w 186"/>
                <a:gd name="T23" fmla="*/ 21 h 113"/>
                <a:gd name="T24" fmla="*/ 95 w 186"/>
                <a:gd name="T25" fmla="*/ 22 h 113"/>
                <a:gd name="T26" fmla="*/ 100 w 186"/>
                <a:gd name="T27" fmla="*/ 63 h 113"/>
                <a:gd name="T28" fmla="*/ 69 w 186"/>
                <a:gd name="T29" fmla="*/ 46 h 113"/>
                <a:gd name="T30" fmla="*/ 64 w 186"/>
                <a:gd name="T31" fmla="*/ 3 h 113"/>
                <a:gd name="T32" fmla="*/ 62 w 186"/>
                <a:gd name="T33" fmla="*/ 2 h 113"/>
                <a:gd name="T34" fmla="*/ 60 w 186"/>
                <a:gd name="T35" fmla="*/ 0 h 113"/>
                <a:gd name="T36" fmla="*/ 64 w 186"/>
                <a:gd name="T37" fmla="*/ 43 h 113"/>
                <a:gd name="T38" fmla="*/ 32 w 186"/>
                <a:gd name="T39" fmla="*/ 26 h 113"/>
                <a:gd name="T40" fmla="*/ 29 w 186"/>
                <a:gd name="T41" fmla="*/ 2 h 113"/>
                <a:gd name="T42" fmla="*/ 25 w 186"/>
                <a:gd name="T43" fmla="*/ 2 h 113"/>
                <a:gd name="T44" fmla="*/ 28 w 186"/>
                <a:gd name="T45" fmla="*/ 23 h 113"/>
                <a:gd name="T46" fmla="*/ 2 w 186"/>
                <a:gd name="T47" fmla="*/ 9 h 113"/>
                <a:gd name="T48" fmla="*/ 0 w 186"/>
                <a:gd name="T49" fmla="*/ 12 h 113"/>
                <a:gd name="T50" fmla="*/ 38 w 186"/>
                <a:gd name="T51" fmla="*/ 33 h 113"/>
                <a:gd name="T52" fmla="*/ 5 w 186"/>
                <a:gd name="T53" fmla="*/ 34 h 113"/>
                <a:gd name="T54" fmla="*/ 5 w 186"/>
                <a:gd name="T55" fmla="*/ 38 h 113"/>
                <a:gd name="T56" fmla="*/ 45 w 186"/>
                <a:gd name="T57" fmla="*/ 37 h 113"/>
                <a:gd name="T58" fmla="*/ 79 w 186"/>
                <a:gd name="T59" fmla="*/ 56 h 113"/>
                <a:gd name="T60" fmla="*/ 26 w 186"/>
                <a:gd name="T61" fmla="*/ 64 h 113"/>
                <a:gd name="T62" fmla="*/ 27 w 186"/>
                <a:gd name="T63" fmla="*/ 68 h 113"/>
                <a:gd name="T64" fmla="*/ 84 w 186"/>
                <a:gd name="T65" fmla="*/ 59 h 113"/>
                <a:gd name="T66" fmla="*/ 113 w 186"/>
                <a:gd name="T67" fmla="*/ 75 h 113"/>
                <a:gd name="T68" fmla="*/ 55 w 186"/>
                <a:gd name="T69" fmla="*/ 85 h 113"/>
                <a:gd name="T70" fmla="*/ 56 w 186"/>
                <a:gd name="T71" fmla="*/ 89 h 113"/>
                <a:gd name="T72" fmla="*/ 119 w 186"/>
                <a:gd name="T73" fmla="*/ 78 h 113"/>
                <a:gd name="T74" fmla="*/ 144 w 186"/>
                <a:gd name="T75" fmla="*/ 91 h 113"/>
                <a:gd name="T76" fmla="*/ 104 w 186"/>
                <a:gd name="T77" fmla="*/ 106 h 113"/>
                <a:gd name="T78" fmla="*/ 106 w 186"/>
                <a:gd name="T79" fmla="*/ 109 h 113"/>
                <a:gd name="T80" fmla="*/ 148 w 186"/>
                <a:gd name="T81" fmla="*/ 94 h 113"/>
                <a:gd name="T82" fmla="*/ 184 w 186"/>
                <a:gd name="T83" fmla="*/ 113 h 113"/>
                <a:gd name="T84" fmla="*/ 186 w 186"/>
                <a:gd name="T8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6" h="113">
                  <a:moveTo>
                    <a:pt x="186" y="110"/>
                  </a:moveTo>
                  <a:cubicBezTo>
                    <a:pt x="166" y="99"/>
                    <a:pt x="166" y="99"/>
                    <a:pt x="166" y="99"/>
                  </a:cubicBezTo>
                  <a:cubicBezTo>
                    <a:pt x="167" y="99"/>
                    <a:pt x="167" y="99"/>
                    <a:pt x="167" y="99"/>
                  </a:cubicBezTo>
                  <a:cubicBezTo>
                    <a:pt x="160" y="66"/>
                    <a:pt x="160" y="66"/>
                    <a:pt x="160" y="66"/>
                  </a:cubicBezTo>
                  <a:cubicBezTo>
                    <a:pt x="156" y="67"/>
                    <a:pt x="156" y="67"/>
                    <a:pt x="156" y="67"/>
                  </a:cubicBezTo>
                  <a:cubicBezTo>
                    <a:pt x="162" y="97"/>
                    <a:pt x="162" y="97"/>
                    <a:pt x="162" y="97"/>
                  </a:cubicBezTo>
                  <a:cubicBezTo>
                    <a:pt x="135" y="82"/>
                    <a:pt x="135" y="82"/>
                    <a:pt x="135" y="82"/>
                  </a:cubicBezTo>
                  <a:cubicBezTo>
                    <a:pt x="135" y="38"/>
                    <a:pt x="135" y="38"/>
                    <a:pt x="135" y="38"/>
                  </a:cubicBezTo>
                  <a:cubicBezTo>
                    <a:pt x="131" y="38"/>
                    <a:pt x="131" y="38"/>
                    <a:pt x="131" y="38"/>
                  </a:cubicBezTo>
                  <a:cubicBezTo>
                    <a:pt x="131" y="80"/>
                    <a:pt x="131" y="80"/>
                    <a:pt x="131" y="80"/>
                  </a:cubicBezTo>
                  <a:cubicBezTo>
                    <a:pt x="105" y="65"/>
                    <a:pt x="105" y="65"/>
                    <a:pt x="105" y="65"/>
                  </a:cubicBezTo>
                  <a:cubicBezTo>
                    <a:pt x="99" y="21"/>
                    <a:pt x="99" y="21"/>
                    <a:pt x="99" y="21"/>
                  </a:cubicBezTo>
                  <a:cubicBezTo>
                    <a:pt x="95" y="22"/>
                    <a:pt x="95" y="22"/>
                    <a:pt x="95" y="22"/>
                  </a:cubicBezTo>
                  <a:cubicBezTo>
                    <a:pt x="100" y="63"/>
                    <a:pt x="100" y="63"/>
                    <a:pt x="100" y="63"/>
                  </a:cubicBezTo>
                  <a:cubicBezTo>
                    <a:pt x="69" y="46"/>
                    <a:pt x="69" y="46"/>
                    <a:pt x="69" y="46"/>
                  </a:cubicBezTo>
                  <a:cubicBezTo>
                    <a:pt x="66" y="26"/>
                    <a:pt x="63" y="5"/>
                    <a:pt x="64" y="3"/>
                  </a:cubicBezTo>
                  <a:cubicBezTo>
                    <a:pt x="62" y="2"/>
                    <a:pt x="62" y="2"/>
                    <a:pt x="62" y="2"/>
                  </a:cubicBezTo>
                  <a:cubicBezTo>
                    <a:pt x="60" y="0"/>
                    <a:pt x="60" y="0"/>
                    <a:pt x="60" y="0"/>
                  </a:cubicBezTo>
                  <a:cubicBezTo>
                    <a:pt x="60" y="1"/>
                    <a:pt x="58" y="3"/>
                    <a:pt x="64" y="43"/>
                  </a:cubicBezTo>
                  <a:cubicBezTo>
                    <a:pt x="32" y="26"/>
                    <a:pt x="32" y="26"/>
                    <a:pt x="32" y="26"/>
                  </a:cubicBezTo>
                  <a:cubicBezTo>
                    <a:pt x="29" y="2"/>
                    <a:pt x="29" y="2"/>
                    <a:pt x="29" y="2"/>
                  </a:cubicBezTo>
                  <a:cubicBezTo>
                    <a:pt x="25" y="2"/>
                    <a:pt x="25" y="2"/>
                    <a:pt x="25" y="2"/>
                  </a:cubicBezTo>
                  <a:cubicBezTo>
                    <a:pt x="28" y="23"/>
                    <a:pt x="28" y="23"/>
                    <a:pt x="28" y="23"/>
                  </a:cubicBezTo>
                  <a:cubicBezTo>
                    <a:pt x="2" y="9"/>
                    <a:pt x="2" y="9"/>
                    <a:pt x="2" y="9"/>
                  </a:cubicBezTo>
                  <a:cubicBezTo>
                    <a:pt x="0" y="12"/>
                    <a:pt x="0" y="12"/>
                    <a:pt x="0" y="12"/>
                  </a:cubicBezTo>
                  <a:cubicBezTo>
                    <a:pt x="38" y="33"/>
                    <a:pt x="38" y="33"/>
                    <a:pt x="38" y="33"/>
                  </a:cubicBezTo>
                  <a:cubicBezTo>
                    <a:pt x="5" y="34"/>
                    <a:pt x="5" y="34"/>
                    <a:pt x="5" y="34"/>
                  </a:cubicBezTo>
                  <a:cubicBezTo>
                    <a:pt x="5" y="38"/>
                    <a:pt x="5" y="38"/>
                    <a:pt x="5" y="38"/>
                  </a:cubicBezTo>
                  <a:cubicBezTo>
                    <a:pt x="45" y="37"/>
                    <a:pt x="45" y="37"/>
                    <a:pt x="45" y="37"/>
                  </a:cubicBezTo>
                  <a:cubicBezTo>
                    <a:pt x="79" y="56"/>
                    <a:pt x="79" y="56"/>
                    <a:pt x="79" y="56"/>
                  </a:cubicBezTo>
                  <a:cubicBezTo>
                    <a:pt x="26" y="64"/>
                    <a:pt x="26" y="64"/>
                    <a:pt x="26" y="64"/>
                  </a:cubicBezTo>
                  <a:cubicBezTo>
                    <a:pt x="27" y="68"/>
                    <a:pt x="27" y="68"/>
                    <a:pt x="27" y="68"/>
                  </a:cubicBezTo>
                  <a:cubicBezTo>
                    <a:pt x="84" y="59"/>
                    <a:pt x="84" y="59"/>
                    <a:pt x="84" y="59"/>
                  </a:cubicBezTo>
                  <a:cubicBezTo>
                    <a:pt x="113" y="75"/>
                    <a:pt x="113" y="75"/>
                    <a:pt x="113" y="75"/>
                  </a:cubicBezTo>
                  <a:cubicBezTo>
                    <a:pt x="55" y="85"/>
                    <a:pt x="55" y="85"/>
                    <a:pt x="55" y="85"/>
                  </a:cubicBezTo>
                  <a:cubicBezTo>
                    <a:pt x="56" y="89"/>
                    <a:pt x="56" y="89"/>
                    <a:pt x="56" y="89"/>
                  </a:cubicBezTo>
                  <a:cubicBezTo>
                    <a:pt x="119" y="78"/>
                    <a:pt x="119" y="78"/>
                    <a:pt x="119" y="78"/>
                  </a:cubicBezTo>
                  <a:cubicBezTo>
                    <a:pt x="144" y="91"/>
                    <a:pt x="144" y="91"/>
                    <a:pt x="144" y="91"/>
                  </a:cubicBezTo>
                  <a:cubicBezTo>
                    <a:pt x="104" y="106"/>
                    <a:pt x="104" y="106"/>
                    <a:pt x="104" y="106"/>
                  </a:cubicBezTo>
                  <a:cubicBezTo>
                    <a:pt x="106" y="109"/>
                    <a:pt x="106" y="109"/>
                    <a:pt x="106" y="109"/>
                  </a:cubicBezTo>
                  <a:cubicBezTo>
                    <a:pt x="148" y="94"/>
                    <a:pt x="148" y="94"/>
                    <a:pt x="148" y="94"/>
                  </a:cubicBezTo>
                  <a:cubicBezTo>
                    <a:pt x="184" y="113"/>
                    <a:pt x="184" y="113"/>
                    <a:pt x="184" y="113"/>
                  </a:cubicBezTo>
                  <a:lnTo>
                    <a:pt x="186" y="110"/>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spTree>
    <p:extLst>
      <p:ext uri="{BB962C8B-B14F-4D97-AF65-F5344CB8AC3E}">
        <p14:creationId xmlns:p14="http://schemas.microsoft.com/office/powerpoint/2010/main" val="344073557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965DA-909A-716D-000D-05CF58E7192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00F4D55-3AF2-6B09-32AA-028B27F1906C}"/>
              </a:ext>
            </a:extLst>
          </p:cNvPr>
          <p:cNvSpPr txBox="1"/>
          <p:nvPr/>
        </p:nvSpPr>
        <p:spPr>
          <a:xfrm>
            <a:off x="2364210" y="728918"/>
            <a:ext cx="6531874"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A5C44B"/>
                </a:solidFill>
                <a:effectLst/>
                <a:uLnTx/>
                <a:uFillTx/>
                <a:latin typeface="UTM Facebook" panose="02040403050506020204" pitchFamily="18" charset="0"/>
                <a:ea typeface="+mn-ea"/>
                <a:cs typeface="+mn-cs"/>
              </a:rPr>
              <a:t>VÀI TRĂM NGHÌN ĐỒNG - HÀNG TỶ ĐỒNG</a:t>
            </a:r>
            <a:endParaRPr kumimoji="0" lang="en-ID" sz="2400" b="1" i="0" u="none" strike="noStrike" kern="1200" cap="none" spc="0" normalizeH="0" baseline="0" noProof="0">
              <a:ln>
                <a:noFill/>
              </a:ln>
              <a:solidFill>
                <a:srgbClr val="A5C44B"/>
              </a:solidFill>
              <a:effectLst/>
              <a:uLnTx/>
              <a:uFillTx/>
              <a:latin typeface="UTM Facebook" panose="02040403050506020204" pitchFamily="18" charset="0"/>
              <a:ea typeface="+mn-ea"/>
              <a:cs typeface="+mn-cs"/>
            </a:endParaRPr>
          </a:p>
        </p:txBody>
      </p:sp>
      <p:sp>
        <p:nvSpPr>
          <p:cNvPr id="6" name="TextBox 5">
            <a:extLst>
              <a:ext uri="{FF2B5EF4-FFF2-40B4-BE49-F238E27FC236}">
                <a16:creationId xmlns:a16="http://schemas.microsoft.com/office/drawing/2014/main" id="{594C4E80-EEBD-B0B1-E5C0-05398DE48785}"/>
              </a:ext>
            </a:extLst>
          </p:cNvPr>
          <p:cNvSpPr txBox="1"/>
          <p:nvPr/>
        </p:nvSpPr>
        <p:spPr>
          <a:xfrm>
            <a:off x="2542959" y="2138529"/>
            <a:ext cx="6531874" cy="830997"/>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A5C44B"/>
                </a:solidFill>
                <a:effectLst/>
                <a:uLnTx/>
                <a:uFillTx/>
                <a:latin typeface="UTM Facebook" panose="02040403050506020204" pitchFamily="18" charset="0"/>
                <a:ea typeface="+mn-ea"/>
                <a:cs typeface="+mn-cs"/>
              </a:rPr>
              <a:t>CÔNG TÁC XÁC MINH, LÀM RÕ VỤ VIỆC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A5C44B"/>
                </a:solidFill>
                <a:effectLst/>
                <a:uLnTx/>
                <a:uFillTx/>
                <a:latin typeface="UTM Facebook" panose="02040403050506020204" pitchFamily="18" charset="0"/>
                <a:ea typeface="+mn-ea"/>
                <a:cs typeface="+mn-cs"/>
              </a:rPr>
              <a:t>GẶP NHIỀU KHÓ KHĂN</a:t>
            </a:r>
            <a:endParaRPr kumimoji="0" lang="en-ID" sz="2400" b="1" i="0" u="none" strike="noStrike" kern="1200" cap="none" spc="0" normalizeH="0" baseline="0" noProof="0">
              <a:ln>
                <a:noFill/>
              </a:ln>
              <a:solidFill>
                <a:srgbClr val="A5C44B"/>
              </a:solidFill>
              <a:effectLst/>
              <a:uLnTx/>
              <a:uFillTx/>
              <a:latin typeface="UTM Facebook" panose="02040403050506020204" pitchFamily="18" charset="0"/>
              <a:ea typeface="+mn-ea"/>
              <a:cs typeface="+mn-cs"/>
            </a:endParaRPr>
          </a:p>
        </p:txBody>
      </p:sp>
      <p:sp>
        <p:nvSpPr>
          <p:cNvPr id="7" name="TextBox 6">
            <a:extLst>
              <a:ext uri="{FF2B5EF4-FFF2-40B4-BE49-F238E27FC236}">
                <a16:creationId xmlns:a16="http://schemas.microsoft.com/office/drawing/2014/main" id="{EAFC6887-64CE-DC53-E5CA-A972D6CD89E9}"/>
              </a:ext>
            </a:extLst>
          </p:cNvPr>
          <p:cNvSpPr txBox="1"/>
          <p:nvPr/>
        </p:nvSpPr>
        <p:spPr>
          <a:xfrm>
            <a:off x="2555150" y="3917472"/>
            <a:ext cx="6782729"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A5C44B"/>
                </a:solidFill>
                <a:effectLst/>
                <a:uLnTx/>
                <a:uFillTx/>
                <a:latin typeface="UTM Facebook" panose="02040403050506020204" pitchFamily="18" charset="0"/>
                <a:ea typeface="+mn-ea"/>
                <a:cs typeface="+mn-cs"/>
              </a:rPr>
              <a:t>KHẢ NĂNG THU HỒI TÀI SẢN KHÔNG CAO</a:t>
            </a:r>
            <a:endParaRPr kumimoji="0" lang="en-ID" sz="2400" b="1" i="0" u="none" strike="noStrike" kern="1200" cap="none" spc="0" normalizeH="0" baseline="0" noProof="0">
              <a:ln>
                <a:noFill/>
              </a:ln>
              <a:solidFill>
                <a:srgbClr val="A5C44B"/>
              </a:solidFill>
              <a:effectLst/>
              <a:uLnTx/>
              <a:uFillTx/>
              <a:latin typeface="UTM Facebook" panose="02040403050506020204" pitchFamily="18" charset="0"/>
              <a:ea typeface="+mn-ea"/>
              <a:cs typeface="+mn-cs"/>
            </a:endParaRPr>
          </a:p>
        </p:txBody>
      </p:sp>
      <p:pic>
        <p:nvPicPr>
          <p:cNvPr id="9" name="Picture 8">
            <a:extLst>
              <a:ext uri="{FF2B5EF4-FFF2-40B4-BE49-F238E27FC236}">
                <a16:creationId xmlns:a16="http://schemas.microsoft.com/office/drawing/2014/main" id="{B6DB1886-DFD1-689D-350E-E07708885B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547" y="36493"/>
            <a:ext cx="1625663" cy="1625663"/>
          </a:xfrm>
          <a:prstGeom prst="rect">
            <a:avLst/>
          </a:prstGeom>
        </p:spPr>
      </p:pic>
      <p:pic>
        <p:nvPicPr>
          <p:cNvPr id="8" name="Picture 7">
            <a:extLst>
              <a:ext uri="{FF2B5EF4-FFF2-40B4-BE49-F238E27FC236}">
                <a16:creationId xmlns:a16="http://schemas.microsoft.com/office/drawing/2014/main" id="{54D01E7A-B787-8225-65F0-8B11E298E4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547" y="1662157"/>
            <a:ext cx="1493642" cy="1493642"/>
          </a:xfrm>
          <a:prstGeom prst="rect">
            <a:avLst/>
          </a:prstGeom>
        </p:spPr>
      </p:pic>
      <p:pic>
        <p:nvPicPr>
          <p:cNvPr id="11" name="Picture 10">
            <a:extLst>
              <a:ext uri="{FF2B5EF4-FFF2-40B4-BE49-F238E27FC236}">
                <a16:creationId xmlns:a16="http://schemas.microsoft.com/office/drawing/2014/main" id="{1B8E4E7F-F278-9BEB-97D7-776E0617AE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797" y="3481344"/>
            <a:ext cx="1983162" cy="1189898"/>
          </a:xfrm>
          <a:prstGeom prst="rect">
            <a:avLst/>
          </a:prstGeom>
        </p:spPr>
      </p:pic>
    </p:spTree>
    <p:extLst>
      <p:ext uri="{BB962C8B-B14F-4D97-AF65-F5344CB8AC3E}">
        <p14:creationId xmlns:p14="http://schemas.microsoft.com/office/powerpoint/2010/main" val="3389543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A0FCB-8BED-6824-FAD0-98D17A82E6A9}"/>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9330EF9F-43CE-49D9-0DED-598F36A2CC48}"/>
              </a:ext>
            </a:extLst>
          </p:cNvPr>
          <p:cNvGrpSpPr/>
          <p:nvPr/>
        </p:nvGrpSpPr>
        <p:grpSpPr>
          <a:xfrm>
            <a:off x="-131375" y="-94575"/>
            <a:ext cx="9305915" cy="3593030"/>
            <a:chOff x="-175167" y="-126100"/>
            <a:chExt cx="12407887" cy="4790706"/>
          </a:xfrm>
        </p:grpSpPr>
        <p:sp>
          <p:nvSpPr>
            <p:cNvPr id="10" name="Freeform 217">
              <a:extLst>
                <a:ext uri="{FF2B5EF4-FFF2-40B4-BE49-F238E27FC236}">
                  <a16:creationId xmlns:a16="http://schemas.microsoft.com/office/drawing/2014/main" id="{05519DF2-D6EA-5FBE-95AA-637D95D66675}"/>
                </a:ext>
              </a:extLst>
            </p:cNvPr>
            <p:cNvSpPr>
              <a:spLocks noEditPoints="1"/>
            </p:cNvSpPr>
            <p:nvPr/>
          </p:nvSpPr>
          <p:spPr bwMode="auto">
            <a:xfrm rot="18900000">
              <a:off x="731973" y="3402949"/>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1" name="Freeform 217">
              <a:extLst>
                <a:ext uri="{FF2B5EF4-FFF2-40B4-BE49-F238E27FC236}">
                  <a16:creationId xmlns:a16="http://schemas.microsoft.com/office/drawing/2014/main" id="{A6440E56-0808-793F-9A5A-45AB92AFC811}"/>
                </a:ext>
              </a:extLst>
            </p:cNvPr>
            <p:cNvSpPr>
              <a:spLocks noEditPoints="1"/>
            </p:cNvSpPr>
            <p:nvPr/>
          </p:nvSpPr>
          <p:spPr bwMode="auto">
            <a:xfrm rot="18900000">
              <a:off x="147262" y="1905780"/>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2" name="Freeform 217">
              <a:extLst>
                <a:ext uri="{FF2B5EF4-FFF2-40B4-BE49-F238E27FC236}">
                  <a16:creationId xmlns:a16="http://schemas.microsoft.com/office/drawing/2014/main" id="{EEAE770D-7C3D-19BB-38D3-C6593CE90C97}"/>
                </a:ext>
              </a:extLst>
            </p:cNvPr>
            <p:cNvSpPr>
              <a:spLocks noEditPoints="1"/>
            </p:cNvSpPr>
            <p:nvPr/>
          </p:nvSpPr>
          <p:spPr bwMode="auto">
            <a:xfrm rot="18900000">
              <a:off x="1190109" y="2295146"/>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3" name="Freeform 217">
              <a:extLst>
                <a:ext uri="{FF2B5EF4-FFF2-40B4-BE49-F238E27FC236}">
                  <a16:creationId xmlns:a16="http://schemas.microsoft.com/office/drawing/2014/main" id="{8C3C3306-0383-1BDB-C3C0-2E5CC66720DB}"/>
                </a:ext>
              </a:extLst>
            </p:cNvPr>
            <p:cNvSpPr>
              <a:spLocks noEditPoints="1"/>
            </p:cNvSpPr>
            <p:nvPr/>
          </p:nvSpPr>
          <p:spPr bwMode="auto">
            <a:xfrm rot="18900000">
              <a:off x="1548693" y="1022855"/>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4" name="Freeform 217">
              <a:extLst>
                <a:ext uri="{FF2B5EF4-FFF2-40B4-BE49-F238E27FC236}">
                  <a16:creationId xmlns:a16="http://schemas.microsoft.com/office/drawing/2014/main" id="{360EB291-9806-ADEB-4DE2-47915F802DC1}"/>
                </a:ext>
              </a:extLst>
            </p:cNvPr>
            <p:cNvSpPr>
              <a:spLocks noEditPoints="1"/>
            </p:cNvSpPr>
            <p:nvPr/>
          </p:nvSpPr>
          <p:spPr bwMode="auto">
            <a:xfrm rot="18900000">
              <a:off x="3364213" y="1601396"/>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5" name="Freeform 217">
              <a:extLst>
                <a:ext uri="{FF2B5EF4-FFF2-40B4-BE49-F238E27FC236}">
                  <a16:creationId xmlns:a16="http://schemas.microsoft.com/office/drawing/2014/main" id="{B97A5C40-D0DE-0AAC-07ED-FD6A1E8CABC1}"/>
                </a:ext>
              </a:extLst>
            </p:cNvPr>
            <p:cNvSpPr>
              <a:spLocks noEditPoints="1"/>
            </p:cNvSpPr>
            <p:nvPr/>
          </p:nvSpPr>
          <p:spPr bwMode="auto">
            <a:xfrm rot="18900000">
              <a:off x="3770954" y="3025407"/>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6" name="Freeform 217">
              <a:extLst>
                <a:ext uri="{FF2B5EF4-FFF2-40B4-BE49-F238E27FC236}">
                  <a16:creationId xmlns:a16="http://schemas.microsoft.com/office/drawing/2014/main" id="{4EC60E08-D6CA-B1BC-1F61-067B476A30E5}"/>
                </a:ext>
              </a:extLst>
            </p:cNvPr>
            <p:cNvSpPr>
              <a:spLocks noEditPoints="1"/>
            </p:cNvSpPr>
            <p:nvPr/>
          </p:nvSpPr>
          <p:spPr bwMode="auto">
            <a:xfrm rot="18900000">
              <a:off x="4730931" y="2313218"/>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7" name="Freeform 217">
              <a:extLst>
                <a:ext uri="{FF2B5EF4-FFF2-40B4-BE49-F238E27FC236}">
                  <a16:creationId xmlns:a16="http://schemas.microsoft.com/office/drawing/2014/main" id="{8166CCF5-44CD-8EA6-8855-FFFF68250CB5}"/>
                </a:ext>
              </a:extLst>
            </p:cNvPr>
            <p:cNvSpPr>
              <a:spLocks noEditPoints="1"/>
            </p:cNvSpPr>
            <p:nvPr/>
          </p:nvSpPr>
          <p:spPr bwMode="auto">
            <a:xfrm rot="18900000">
              <a:off x="4882444" y="935545"/>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 name="Freeform 217">
              <a:extLst>
                <a:ext uri="{FF2B5EF4-FFF2-40B4-BE49-F238E27FC236}">
                  <a16:creationId xmlns:a16="http://schemas.microsoft.com/office/drawing/2014/main" id="{6A1E6029-3B57-BFED-4C51-752B03381349}"/>
                </a:ext>
              </a:extLst>
            </p:cNvPr>
            <p:cNvSpPr>
              <a:spLocks noEditPoints="1"/>
            </p:cNvSpPr>
            <p:nvPr/>
          </p:nvSpPr>
          <p:spPr bwMode="auto">
            <a:xfrm rot="18900000">
              <a:off x="6354222" y="1485710"/>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9" name="Freeform 217">
              <a:extLst>
                <a:ext uri="{FF2B5EF4-FFF2-40B4-BE49-F238E27FC236}">
                  <a16:creationId xmlns:a16="http://schemas.microsoft.com/office/drawing/2014/main" id="{AC1288EE-F80A-1C80-2D9E-9E689D097CE6}"/>
                </a:ext>
              </a:extLst>
            </p:cNvPr>
            <p:cNvSpPr>
              <a:spLocks noEditPoints="1"/>
            </p:cNvSpPr>
            <p:nvPr/>
          </p:nvSpPr>
          <p:spPr bwMode="auto">
            <a:xfrm rot="18900000">
              <a:off x="6946219" y="3100361"/>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0" name="Freeform 217">
              <a:extLst>
                <a:ext uri="{FF2B5EF4-FFF2-40B4-BE49-F238E27FC236}">
                  <a16:creationId xmlns:a16="http://schemas.microsoft.com/office/drawing/2014/main" id="{77746598-B1F5-3B5F-F78B-BA46427A7CC8}"/>
                </a:ext>
              </a:extLst>
            </p:cNvPr>
            <p:cNvSpPr>
              <a:spLocks noEditPoints="1"/>
            </p:cNvSpPr>
            <p:nvPr/>
          </p:nvSpPr>
          <p:spPr bwMode="auto">
            <a:xfrm rot="18900000">
              <a:off x="4578558" y="4210304"/>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1" name="Freeform 217">
              <a:extLst>
                <a:ext uri="{FF2B5EF4-FFF2-40B4-BE49-F238E27FC236}">
                  <a16:creationId xmlns:a16="http://schemas.microsoft.com/office/drawing/2014/main" id="{E28BD959-6C27-60D2-236D-417215EA1173}"/>
                </a:ext>
              </a:extLst>
            </p:cNvPr>
            <p:cNvSpPr>
              <a:spLocks noEditPoints="1"/>
            </p:cNvSpPr>
            <p:nvPr/>
          </p:nvSpPr>
          <p:spPr bwMode="auto">
            <a:xfrm rot="18900000">
              <a:off x="8340510" y="2304182"/>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2" name="Freeform 217">
              <a:extLst>
                <a:ext uri="{FF2B5EF4-FFF2-40B4-BE49-F238E27FC236}">
                  <a16:creationId xmlns:a16="http://schemas.microsoft.com/office/drawing/2014/main" id="{7CA4BAEA-743D-0358-BE9C-E4901207D814}"/>
                </a:ext>
              </a:extLst>
            </p:cNvPr>
            <p:cNvSpPr>
              <a:spLocks noEditPoints="1"/>
            </p:cNvSpPr>
            <p:nvPr/>
          </p:nvSpPr>
          <p:spPr bwMode="auto">
            <a:xfrm rot="18900000">
              <a:off x="7920196" y="865797"/>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3" name="Freeform 217">
              <a:extLst>
                <a:ext uri="{FF2B5EF4-FFF2-40B4-BE49-F238E27FC236}">
                  <a16:creationId xmlns:a16="http://schemas.microsoft.com/office/drawing/2014/main" id="{7D4F559D-F0BA-0F37-0CA7-F9C3E973DB0C}"/>
                </a:ext>
              </a:extLst>
            </p:cNvPr>
            <p:cNvSpPr>
              <a:spLocks noEditPoints="1"/>
            </p:cNvSpPr>
            <p:nvPr/>
          </p:nvSpPr>
          <p:spPr bwMode="auto">
            <a:xfrm rot="18900000">
              <a:off x="8458524" y="3927023"/>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4" name="Freeform 217">
              <a:extLst>
                <a:ext uri="{FF2B5EF4-FFF2-40B4-BE49-F238E27FC236}">
                  <a16:creationId xmlns:a16="http://schemas.microsoft.com/office/drawing/2014/main" id="{D822F069-C206-7332-F841-C9A82C80230B}"/>
                </a:ext>
              </a:extLst>
            </p:cNvPr>
            <p:cNvSpPr>
              <a:spLocks noEditPoints="1"/>
            </p:cNvSpPr>
            <p:nvPr/>
          </p:nvSpPr>
          <p:spPr bwMode="auto">
            <a:xfrm rot="18900000">
              <a:off x="10336892" y="3572461"/>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5" name="Freeform 217">
              <a:extLst>
                <a:ext uri="{FF2B5EF4-FFF2-40B4-BE49-F238E27FC236}">
                  <a16:creationId xmlns:a16="http://schemas.microsoft.com/office/drawing/2014/main" id="{98B00463-DA27-0C99-CDDC-09BEFCF4A083}"/>
                </a:ext>
              </a:extLst>
            </p:cNvPr>
            <p:cNvSpPr>
              <a:spLocks noEditPoints="1"/>
            </p:cNvSpPr>
            <p:nvPr/>
          </p:nvSpPr>
          <p:spPr bwMode="auto">
            <a:xfrm rot="18900000">
              <a:off x="11729989" y="3375410"/>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6" name="Freeform 217">
              <a:extLst>
                <a:ext uri="{FF2B5EF4-FFF2-40B4-BE49-F238E27FC236}">
                  <a16:creationId xmlns:a16="http://schemas.microsoft.com/office/drawing/2014/main" id="{925FD06C-6044-FDCE-2ADE-2DC2D5D4EC5C}"/>
                </a:ext>
              </a:extLst>
            </p:cNvPr>
            <p:cNvSpPr>
              <a:spLocks noEditPoints="1"/>
            </p:cNvSpPr>
            <p:nvPr/>
          </p:nvSpPr>
          <p:spPr bwMode="auto">
            <a:xfrm rot="18900000">
              <a:off x="10444810" y="2272976"/>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7" name="Freeform 217">
              <a:extLst>
                <a:ext uri="{FF2B5EF4-FFF2-40B4-BE49-F238E27FC236}">
                  <a16:creationId xmlns:a16="http://schemas.microsoft.com/office/drawing/2014/main" id="{CAEC4F73-1846-FCB5-3050-8A19AD6F66A3}"/>
                </a:ext>
              </a:extLst>
            </p:cNvPr>
            <p:cNvSpPr>
              <a:spLocks noEditPoints="1"/>
            </p:cNvSpPr>
            <p:nvPr/>
          </p:nvSpPr>
          <p:spPr bwMode="auto">
            <a:xfrm rot="18900000">
              <a:off x="11582000" y="1897395"/>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8" name="Freeform 217">
              <a:extLst>
                <a:ext uri="{FF2B5EF4-FFF2-40B4-BE49-F238E27FC236}">
                  <a16:creationId xmlns:a16="http://schemas.microsoft.com/office/drawing/2014/main" id="{B35F5432-6B10-A774-6331-719A42A52CFD}"/>
                </a:ext>
              </a:extLst>
            </p:cNvPr>
            <p:cNvSpPr>
              <a:spLocks noEditPoints="1"/>
            </p:cNvSpPr>
            <p:nvPr/>
          </p:nvSpPr>
          <p:spPr bwMode="auto">
            <a:xfrm rot="18900000">
              <a:off x="10732572" y="777440"/>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9" name="Freeform 217">
              <a:extLst>
                <a:ext uri="{FF2B5EF4-FFF2-40B4-BE49-F238E27FC236}">
                  <a16:creationId xmlns:a16="http://schemas.microsoft.com/office/drawing/2014/main" id="{54063261-5AFB-F1EF-3B95-E542B17BEE99}"/>
                </a:ext>
              </a:extLst>
            </p:cNvPr>
            <p:cNvSpPr>
              <a:spLocks noEditPoints="1"/>
            </p:cNvSpPr>
            <p:nvPr/>
          </p:nvSpPr>
          <p:spPr bwMode="auto">
            <a:xfrm rot="18900000">
              <a:off x="9254936" y="55325"/>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0" name="Freeform 217">
              <a:extLst>
                <a:ext uri="{FF2B5EF4-FFF2-40B4-BE49-F238E27FC236}">
                  <a16:creationId xmlns:a16="http://schemas.microsoft.com/office/drawing/2014/main" id="{2ADE9803-D8C7-9EC5-BB90-5E2CF1ACDF23}"/>
                </a:ext>
              </a:extLst>
            </p:cNvPr>
            <p:cNvSpPr>
              <a:spLocks noEditPoints="1"/>
            </p:cNvSpPr>
            <p:nvPr/>
          </p:nvSpPr>
          <p:spPr bwMode="auto">
            <a:xfrm rot="18900000">
              <a:off x="11137993" y="-126100"/>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1" name="Freeform 217">
              <a:extLst>
                <a:ext uri="{FF2B5EF4-FFF2-40B4-BE49-F238E27FC236}">
                  <a16:creationId xmlns:a16="http://schemas.microsoft.com/office/drawing/2014/main" id="{D29A0BEB-AA20-5215-4AAB-F09CA72517B5}"/>
                </a:ext>
              </a:extLst>
            </p:cNvPr>
            <p:cNvSpPr>
              <a:spLocks noEditPoints="1"/>
            </p:cNvSpPr>
            <p:nvPr/>
          </p:nvSpPr>
          <p:spPr bwMode="auto">
            <a:xfrm rot="18900000">
              <a:off x="9417732" y="1392434"/>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2" name="Freeform 217">
              <a:extLst>
                <a:ext uri="{FF2B5EF4-FFF2-40B4-BE49-F238E27FC236}">
                  <a16:creationId xmlns:a16="http://schemas.microsoft.com/office/drawing/2014/main" id="{0F3BFE9C-F757-FECB-8700-EB38EF880173}"/>
                </a:ext>
              </a:extLst>
            </p:cNvPr>
            <p:cNvSpPr>
              <a:spLocks noEditPoints="1"/>
            </p:cNvSpPr>
            <p:nvPr/>
          </p:nvSpPr>
          <p:spPr bwMode="auto">
            <a:xfrm rot="18900000">
              <a:off x="6962226" y="161364"/>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3" name="Freeform 217">
              <a:extLst>
                <a:ext uri="{FF2B5EF4-FFF2-40B4-BE49-F238E27FC236}">
                  <a16:creationId xmlns:a16="http://schemas.microsoft.com/office/drawing/2014/main" id="{F3E32DF4-AA2E-3614-CEE9-A0EEF0E20BD8}"/>
                </a:ext>
              </a:extLst>
            </p:cNvPr>
            <p:cNvSpPr>
              <a:spLocks noEditPoints="1"/>
            </p:cNvSpPr>
            <p:nvPr/>
          </p:nvSpPr>
          <p:spPr bwMode="auto">
            <a:xfrm rot="18900000">
              <a:off x="5917674" y="8419"/>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4" name="Freeform 217">
              <a:extLst>
                <a:ext uri="{FF2B5EF4-FFF2-40B4-BE49-F238E27FC236}">
                  <a16:creationId xmlns:a16="http://schemas.microsoft.com/office/drawing/2014/main" id="{C7AE6AE3-B5A3-06D7-DF49-4EB792056EFD}"/>
                </a:ext>
              </a:extLst>
            </p:cNvPr>
            <p:cNvSpPr>
              <a:spLocks noEditPoints="1"/>
            </p:cNvSpPr>
            <p:nvPr/>
          </p:nvSpPr>
          <p:spPr bwMode="auto">
            <a:xfrm rot="18900000">
              <a:off x="3776215" y="-49481"/>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5" name="Freeform 217">
              <a:extLst>
                <a:ext uri="{FF2B5EF4-FFF2-40B4-BE49-F238E27FC236}">
                  <a16:creationId xmlns:a16="http://schemas.microsoft.com/office/drawing/2014/main" id="{96D242CF-6550-DCA4-25AC-C79771E02CAB}"/>
                </a:ext>
              </a:extLst>
            </p:cNvPr>
            <p:cNvSpPr>
              <a:spLocks noEditPoints="1"/>
            </p:cNvSpPr>
            <p:nvPr/>
          </p:nvSpPr>
          <p:spPr bwMode="auto">
            <a:xfrm rot="18900000">
              <a:off x="1455032" y="-105158"/>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6" name="Freeform 217">
              <a:extLst>
                <a:ext uri="{FF2B5EF4-FFF2-40B4-BE49-F238E27FC236}">
                  <a16:creationId xmlns:a16="http://schemas.microsoft.com/office/drawing/2014/main" id="{802FDF2A-A0F0-1591-C233-8815B18710E2}"/>
                </a:ext>
              </a:extLst>
            </p:cNvPr>
            <p:cNvSpPr>
              <a:spLocks noEditPoints="1"/>
            </p:cNvSpPr>
            <p:nvPr/>
          </p:nvSpPr>
          <p:spPr bwMode="auto">
            <a:xfrm rot="18900000">
              <a:off x="-175167" y="239297"/>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7" name="Freeform 217">
              <a:extLst>
                <a:ext uri="{FF2B5EF4-FFF2-40B4-BE49-F238E27FC236}">
                  <a16:creationId xmlns:a16="http://schemas.microsoft.com/office/drawing/2014/main" id="{1DBA29BB-7503-F9FB-2A09-82C858EF34E1}"/>
                </a:ext>
              </a:extLst>
            </p:cNvPr>
            <p:cNvSpPr>
              <a:spLocks noEditPoints="1"/>
            </p:cNvSpPr>
            <p:nvPr/>
          </p:nvSpPr>
          <p:spPr bwMode="auto">
            <a:xfrm rot="18900000">
              <a:off x="-143765" y="4322281"/>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8" name="Freeform 217">
              <a:extLst>
                <a:ext uri="{FF2B5EF4-FFF2-40B4-BE49-F238E27FC236}">
                  <a16:creationId xmlns:a16="http://schemas.microsoft.com/office/drawing/2014/main" id="{E1B82DB4-DC34-4161-6AA7-B35968BB8409}"/>
                </a:ext>
              </a:extLst>
            </p:cNvPr>
            <p:cNvSpPr>
              <a:spLocks noEditPoints="1"/>
            </p:cNvSpPr>
            <p:nvPr/>
          </p:nvSpPr>
          <p:spPr bwMode="auto">
            <a:xfrm rot="18900000">
              <a:off x="11433991" y="4330128"/>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4" name="Group 3">
            <a:extLst>
              <a:ext uri="{FF2B5EF4-FFF2-40B4-BE49-F238E27FC236}">
                <a16:creationId xmlns:a16="http://schemas.microsoft.com/office/drawing/2014/main" id="{B67C8BDC-784E-0035-3E3F-8C5478B01C5B}"/>
              </a:ext>
            </a:extLst>
          </p:cNvPr>
          <p:cNvGrpSpPr/>
          <p:nvPr/>
        </p:nvGrpSpPr>
        <p:grpSpPr>
          <a:xfrm flipH="1">
            <a:off x="-1" y="3810000"/>
            <a:ext cx="9150726" cy="1333500"/>
            <a:chOff x="-1" y="2722709"/>
            <a:chExt cx="12200968" cy="4135292"/>
          </a:xfrm>
        </p:grpSpPr>
        <p:sp>
          <p:nvSpPr>
            <p:cNvPr id="2" name="Freeform: Shape 1">
              <a:extLst>
                <a:ext uri="{FF2B5EF4-FFF2-40B4-BE49-F238E27FC236}">
                  <a16:creationId xmlns:a16="http://schemas.microsoft.com/office/drawing/2014/main" id="{1ED78E7C-6310-423E-764D-5A9D134E06FA}"/>
                </a:ext>
              </a:extLst>
            </p:cNvPr>
            <p:cNvSpPr/>
            <p:nvPr/>
          </p:nvSpPr>
          <p:spPr>
            <a:xfrm>
              <a:off x="-1" y="4207724"/>
              <a:ext cx="12192001" cy="2650277"/>
            </a:xfrm>
            <a:custGeom>
              <a:avLst/>
              <a:gdLst>
                <a:gd name="connsiteX0" fmla="*/ 2736785 w 12192001"/>
                <a:gd name="connsiteY0" fmla="*/ 0 h 2650277"/>
                <a:gd name="connsiteX1" fmla="*/ 12070507 w 12192001"/>
                <a:gd name="connsiteY1" fmla="*/ 1167427 h 2650277"/>
                <a:gd name="connsiteX2" fmla="*/ 12192001 w 12192001"/>
                <a:gd name="connsiteY2" fmla="*/ 1145394 h 2650277"/>
                <a:gd name="connsiteX3" fmla="*/ 12192001 w 12192001"/>
                <a:gd name="connsiteY3" fmla="*/ 2650277 h 2650277"/>
                <a:gd name="connsiteX4" fmla="*/ 11842134 w 12192001"/>
                <a:gd name="connsiteY4" fmla="*/ 2650277 h 2650277"/>
                <a:gd name="connsiteX5" fmla="*/ 0 w 12192001"/>
                <a:gd name="connsiteY5" fmla="*/ 2650277 h 2650277"/>
                <a:gd name="connsiteX6" fmla="*/ 0 w 12192001"/>
                <a:gd name="connsiteY6" fmla="*/ 588950 h 2650277"/>
                <a:gd name="connsiteX7" fmla="*/ 2736785 w 12192001"/>
                <a:gd name="connsiteY7" fmla="*/ 0 h 265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2650277">
                  <a:moveTo>
                    <a:pt x="2736785" y="0"/>
                  </a:moveTo>
                  <a:cubicBezTo>
                    <a:pt x="3934740" y="0"/>
                    <a:pt x="7959399" y="1825962"/>
                    <a:pt x="12070507" y="1167427"/>
                  </a:cubicBezTo>
                  <a:lnTo>
                    <a:pt x="12192001" y="1145394"/>
                  </a:lnTo>
                  <a:lnTo>
                    <a:pt x="12192001" y="2650277"/>
                  </a:lnTo>
                  <a:lnTo>
                    <a:pt x="11842134" y="2650277"/>
                  </a:lnTo>
                  <a:cubicBezTo>
                    <a:pt x="9033235" y="2650277"/>
                    <a:pt x="5208352" y="2650277"/>
                    <a:pt x="0" y="2650277"/>
                  </a:cubicBezTo>
                  <a:cubicBezTo>
                    <a:pt x="0" y="2650277"/>
                    <a:pt x="0" y="2650277"/>
                    <a:pt x="0" y="588950"/>
                  </a:cubicBezTo>
                  <a:cubicBezTo>
                    <a:pt x="827400" y="554595"/>
                    <a:pt x="1703759" y="0"/>
                    <a:pt x="2736785" y="0"/>
                  </a:cubicBezTo>
                  <a:close/>
                </a:path>
              </a:pathLst>
            </a:custGeom>
            <a:gradFill>
              <a:gsLst>
                <a:gs pos="0">
                  <a:schemeClr val="accent1">
                    <a:alpha val="60000"/>
                  </a:schemeClr>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3" name="Freeform: Shape 2">
              <a:extLst>
                <a:ext uri="{FF2B5EF4-FFF2-40B4-BE49-F238E27FC236}">
                  <a16:creationId xmlns:a16="http://schemas.microsoft.com/office/drawing/2014/main" id="{6D0246AA-6EEA-BF2D-29BE-B514E1A7F659}"/>
                </a:ext>
              </a:extLst>
            </p:cNvPr>
            <p:cNvSpPr/>
            <p:nvPr/>
          </p:nvSpPr>
          <p:spPr>
            <a:xfrm>
              <a:off x="-1" y="2722709"/>
              <a:ext cx="12200968" cy="4135290"/>
            </a:xfrm>
            <a:custGeom>
              <a:avLst/>
              <a:gdLst>
                <a:gd name="connsiteX0" fmla="*/ 9784093 w 12200968"/>
                <a:gd name="connsiteY0" fmla="*/ 1036 h 4135290"/>
                <a:gd name="connsiteX1" fmla="*/ 10756201 w 12200968"/>
                <a:gd name="connsiteY1" fmla="*/ 149979 h 4135290"/>
                <a:gd name="connsiteX2" fmla="*/ 12050522 w 12200968"/>
                <a:gd name="connsiteY2" fmla="*/ 648803 h 4135290"/>
                <a:gd name="connsiteX3" fmla="*/ 12200968 w 12200968"/>
                <a:gd name="connsiteY3" fmla="*/ 710074 h 4135290"/>
                <a:gd name="connsiteX4" fmla="*/ 12200968 w 12200968"/>
                <a:gd name="connsiteY4" fmla="*/ 4135290 h 4135290"/>
                <a:gd name="connsiteX5" fmla="*/ 11842134 w 12200968"/>
                <a:gd name="connsiteY5" fmla="*/ 4135290 h 4135290"/>
                <a:gd name="connsiteX6" fmla="*/ 0 w 12200968"/>
                <a:gd name="connsiteY6" fmla="*/ 4135290 h 4135290"/>
                <a:gd name="connsiteX7" fmla="*/ 0 w 12200968"/>
                <a:gd name="connsiteY7" fmla="*/ 1686189 h 4135290"/>
                <a:gd name="connsiteX8" fmla="*/ 4014604 w 12200968"/>
                <a:gd name="connsiteY8" fmla="*/ 2069014 h 4135290"/>
                <a:gd name="connsiteX9" fmla="*/ 9784093 w 12200968"/>
                <a:gd name="connsiteY9" fmla="*/ 1036 h 413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00968" h="4135290">
                  <a:moveTo>
                    <a:pt x="9784093" y="1036"/>
                  </a:moveTo>
                  <a:cubicBezTo>
                    <a:pt x="10098320" y="-7518"/>
                    <a:pt x="10419611" y="36481"/>
                    <a:pt x="10756201" y="149979"/>
                  </a:cubicBezTo>
                  <a:cubicBezTo>
                    <a:pt x="11105949" y="266851"/>
                    <a:pt x="11547437" y="444115"/>
                    <a:pt x="12050522" y="648803"/>
                  </a:cubicBezTo>
                  <a:lnTo>
                    <a:pt x="12200968" y="710074"/>
                  </a:lnTo>
                  <a:lnTo>
                    <a:pt x="12200968" y="4135290"/>
                  </a:lnTo>
                  <a:lnTo>
                    <a:pt x="11842134" y="4135290"/>
                  </a:lnTo>
                  <a:cubicBezTo>
                    <a:pt x="9033235" y="4135290"/>
                    <a:pt x="5208352" y="4135290"/>
                    <a:pt x="0" y="4135290"/>
                  </a:cubicBezTo>
                  <a:cubicBezTo>
                    <a:pt x="0" y="4135290"/>
                    <a:pt x="0" y="4135290"/>
                    <a:pt x="0" y="1686189"/>
                  </a:cubicBezTo>
                  <a:cubicBezTo>
                    <a:pt x="920421" y="2034658"/>
                    <a:pt x="2325533" y="2358587"/>
                    <a:pt x="4014604" y="2069014"/>
                  </a:cubicBezTo>
                  <a:cubicBezTo>
                    <a:pt x="6596405" y="1625912"/>
                    <a:pt x="8087265" y="47232"/>
                    <a:pt x="9784093" y="1036"/>
                  </a:cubicBezTo>
                  <a:close/>
                </a:path>
              </a:pathLst>
            </a:custGeom>
            <a:gradFill>
              <a:gsLst>
                <a:gs pos="0">
                  <a:schemeClr val="accent1">
                    <a:alpha val="60000"/>
                  </a:schemeClr>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grpSp>
      <p:sp>
        <p:nvSpPr>
          <p:cNvPr id="5" name="Freeform 9">
            <a:extLst>
              <a:ext uri="{FF2B5EF4-FFF2-40B4-BE49-F238E27FC236}">
                <a16:creationId xmlns:a16="http://schemas.microsoft.com/office/drawing/2014/main" id="{FD45960A-E079-240E-25D0-143077C4203E}"/>
              </a:ext>
            </a:extLst>
          </p:cNvPr>
          <p:cNvSpPr>
            <a:spLocks noEditPoints="1"/>
          </p:cNvSpPr>
          <p:nvPr/>
        </p:nvSpPr>
        <p:spPr bwMode="auto">
          <a:xfrm>
            <a:off x="1038622" y="624098"/>
            <a:ext cx="1041053" cy="833934"/>
          </a:xfrm>
          <a:custGeom>
            <a:avLst/>
            <a:gdLst>
              <a:gd name="T0" fmla="*/ 41 w 98"/>
              <a:gd name="T1" fmla="*/ 0 h 78"/>
              <a:gd name="T2" fmla="*/ 44 w 98"/>
              <a:gd name="T3" fmla="*/ 4 h 78"/>
              <a:gd name="T4" fmla="*/ 27 w 98"/>
              <a:gd name="T5" fmla="*/ 16 h 78"/>
              <a:gd name="T6" fmla="*/ 21 w 98"/>
              <a:gd name="T7" fmla="*/ 29 h 78"/>
              <a:gd name="T8" fmla="*/ 29 w 98"/>
              <a:gd name="T9" fmla="*/ 37 h 78"/>
              <a:gd name="T10" fmla="*/ 40 w 98"/>
              <a:gd name="T11" fmla="*/ 45 h 78"/>
              <a:gd name="T12" fmla="*/ 43 w 98"/>
              <a:gd name="T13" fmla="*/ 57 h 78"/>
              <a:gd name="T14" fmla="*/ 37 w 98"/>
              <a:gd name="T15" fmla="*/ 72 h 78"/>
              <a:gd name="T16" fmla="*/ 22 w 98"/>
              <a:gd name="T17" fmla="*/ 78 h 78"/>
              <a:gd name="T18" fmla="*/ 6 w 98"/>
              <a:gd name="T19" fmla="*/ 71 h 78"/>
              <a:gd name="T20" fmla="*/ 0 w 98"/>
              <a:gd name="T21" fmla="*/ 50 h 78"/>
              <a:gd name="T22" fmla="*/ 5 w 98"/>
              <a:gd name="T23" fmla="*/ 29 h 78"/>
              <a:gd name="T24" fmla="*/ 19 w 98"/>
              <a:gd name="T25" fmla="*/ 11 h 78"/>
              <a:gd name="T26" fmla="*/ 41 w 98"/>
              <a:gd name="T27" fmla="*/ 0 h 78"/>
              <a:gd name="T28" fmla="*/ 95 w 98"/>
              <a:gd name="T29" fmla="*/ 0 h 78"/>
              <a:gd name="T30" fmla="*/ 98 w 98"/>
              <a:gd name="T31" fmla="*/ 4 h 78"/>
              <a:gd name="T32" fmla="*/ 81 w 98"/>
              <a:gd name="T33" fmla="*/ 16 h 78"/>
              <a:gd name="T34" fmla="*/ 74 w 98"/>
              <a:gd name="T35" fmla="*/ 29 h 78"/>
              <a:gd name="T36" fmla="*/ 82 w 98"/>
              <a:gd name="T37" fmla="*/ 37 h 78"/>
              <a:gd name="T38" fmla="*/ 94 w 98"/>
              <a:gd name="T39" fmla="*/ 45 h 78"/>
              <a:gd name="T40" fmla="*/ 97 w 98"/>
              <a:gd name="T41" fmla="*/ 57 h 78"/>
              <a:gd name="T42" fmla="*/ 91 w 98"/>
              <a:gd name="T43" fmla="*/ 72 h 78"/>
              <a:gd name="T44" fmla="*/ 76 w 98"/>
              <a:gd name="T45" fmla="*/ 78 h 78"/>
              <a:gd name="T46" fmla="*/ 60 w 98"/>
              <a:gd name="T47" fmla="*/ 71 h 78"/>
              <a:gd name="T48" fmla="*/ 54 w 98"/>
              <a:gd name="T49" fmla="*/ 50 h 78"/>
              <a:gd name="T50" fmla="*/ 59 w 98"/>
              <a:gd name="T51" fmla="*/ 29 h 78"/>
              <a:gd name="T52" fmla="*/ 73 w 98"/>
              <a:gd name="T53" fmla="*/ 11 h 78"/>
              <a:gd name="T54" fmla="*/ 95 w 98"/>
              <a:gd name="T55"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8" h="78">
                <a:moveTo>
                  <a:pt x="41" y="0"/>
                </a:moveTo>
                <a:cubicBezTo>
                  <a:pt x="44" y="4"/>
                  <a:pt x="44" y="4"/>
                  <a:pt x="44" y="4"/>
                </a:cubicBezTo>
                <a:cubicBezTo>
                  <a:pt x="37" y="8"/>
                  <a:pt x="31" y="11"/>
                  <a:pt x="27" y="16"/>
                </a:cubicBezTo>
                <a:cubicBezTo>
                  <a:pt x="23" y="20"/>
                  <a:pt x="21" y="25"/>
                  <a:pt x="21" y="29"/>
                </a:cubicBezTo>
                <a:cubicBezTo>
                  <a:pt x="21" y="31"/>
                  <a:pt x="23" y="34"/>
                  <a:pt x="29" y="37"/>
                </a:cubicBezTo>
                <a:cubicBezTo>
                  <a:pt x="34" y="39"/>
                  <a:pt x="38" y="42"/>
                  <a:pt x="40" y="45"/>
                </a:cubicBezTo>
                <a:cubicBezTo>
                  <a:pt x="42" y="48"/>
                  <a:pt x="43" y="52"/>
                  <a:pt x="43" y="57"/>
                </a:cubicBezTo>
                <a:cubicBezTo>
                  <a:pt x="43" y="63"/>
                  <a:pt x="41" y="68"/>
                  <a:pt x="37" y="72"/>
                </a:cubicBezTo>
                <a:cubicBezTo>
                  <a:pt x="33" y="76"/>
                  <a:pt x="28" y="78"/>
                  <a:pt x="22" y="78"/>
                </a:cubicBezTo>
                <a:cubicBezTo>
                  <a:pt x="16" y="78"/>
                  <a:pt x="10" y="76"/>
                  <a:pt x="6" y="71"/>
                </a:cubicBezTo>
                <a:cubicBezTo>
                  <a:pt x="2" y="65"/>
                  <a:pt x="0" y="59"/>
                  <a:pt x="0" y="50"/>
                </a:cubicBezTo>
                <a:cubicBezTo>
                  <a:pt x="0" y="43"/>
                  <a:pt x="1" y="36"/>
                  <a:pt x="5" y="29"/>
                </a:cubicBezTo>
                <a:cubicBezTo>
                  <a:pt x="8" y="22"/>
                  <a:pt x="13" y="16"/>
                  <a:pt x="19" y="11"/>
                </a:cubicBezTo>
                <a:cubicBezTo>
                  <a:pt x="26" y="6"/>
                  <a:pt x="33" y="2"/>
                  <a:pt x="41" y="0"/>
                </a:cubicBezTo>
                <a:close/>
                <a:moveTo>
                  <a:pt x="95" y="0"/>
                </a:moveTo>
                <a:cubicBezTo>
                  <a:pt x="98" y="4"/>
                  <a:pt x="98" y="4"/>
                  <a:pt x="98" y="4"/>
                </a:cubicBezTo>
                <a:cubicBezTo>
                  <a:pt x="91" y="8"/>
                  <a:pt x="85" y="11"/>
                  <a:pt x="81" y="16"/>
                </a:cubicBezTo>
                <a:cubicBezTo>
                  <a:pt x="77" y="20"/>
                  <a:pt x="74" y="25"/>
                  <a:pt x="74" y="29"/>
                </a:cubicBezTo>
                <a:cubicBezTo>
                  <a:pt x="74" y="31"/>
                  <a:pt x="77" y="34"/>
                  <a:pt x="82" y="37"/>
                </a:cubicBezTo>
                <a:cubicBezTo>
                  <a:pt x="88" y="39"/>
                  <a:pt x="91" y="42"/>
                  <a:pt x="94" y="45"/>
                </a:cubicBezTo>
                <a:cubicBezTo>
                  <a:pt x="96" y="48"/>
                  <a:pt x="97" y="52"/>
                  <a:pt x="97" y="57"/>
                </a:cubicBezTo>
                <a:cubicBezTo>
                  <a:pt x="97" y="63"/>
                  <a:pt x="95" y="68"/>
                  <a:pt x="91" y="72"/>
                </a:cubicBezTo>
                <a:cubicBezTo>
                  <a:pt x="87" y="76"/>
                  <a:pt x="82" y="78"/>
                  <a:pt x="76" y="78"/>
                </a:cubicBezTo>
                <a:cubicBezTo>
                  <a:pt x="69" y="78"/>
                  <a:pt x="64" y="76"/>
                  <a:pt x="60" y="71"/>
                </a:cubicBezTo>
                <a:cubicBezTo>
                  <a:pt x="56" y="65"/>
                  <a:pt x="54" y="59"/>
                  <a:pt x="54" y="50"/>
                </a:cubicBezTo>
                <a:cubicBezTo>
                  <a:pt x="54" y="43"/>
                  <a:pt x="55" y="36"/>
                  <a:pt x="59" y="29"/>
                </a:cubicBezTo>
                <a:cubicBezTo>
                  <a:pt x="62" y="22"/>
                  <a:pt x="67" y="16"/>
                  <a:pt x="73" y="11"/>
                </a:cubicBezTo>
                <a:cubicBezTo>
                  <a:pt x="79" y="6"/>
                  <a:pt x="87" y="2"/>
                  <a:pt x="95" y="0"/>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6" name="TextBox 5">
            <a:extLst>
              <a:ext uri="{FF2B5EF4-FFF2-40B4-BE49-F238E27FC236}">
                <a16:creationId xmlns:a16="http://schemas.microsoft.com/office/drawing/2014/main" id="{2D9E4E65-2440-A7A2-DFFA-F46F9BACCD9B}"/>
              </a:ext>
            </a:extLst>
          </p:cNvPr>
          <p:cNvSpPr txBox="1"/>
          <p:nvPr/>
        </p:nvSpPr>
        <p:spPr>
          <a:xfrm>
            <a:off x="2411478" y="727546"/>
            <a:ext cx="6574538" cy="2400657"/>
          </a:xfrm>
          <a:prstGeom prst="rect">
            <a:avLst/>
          </a:prstGeom>
          <a:noFill/>
        </p:spPr>
        <p:txBody>
          <a:bodyPr wrap="square" rtlCol="0">
            <a:spAutoFit/>
          </a:bodyPr>
          <a:lstStyle/>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Nhận</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diện</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và</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phòng</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ngừa là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biện</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pháp</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hiệu</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quả</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nhất</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để</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giảm</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thiểu</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thiệt</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hại</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do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tội</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phạm</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LỪA ĐẢO </a:t>
            </a: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CHIẾM ĐOẠT TÀI SẢI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trên</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không</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gian</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mạng</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gây</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ra.</a:t>
            </a:r>
            <a:endPar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endParaRPr>
          </a:p>
        </p:txBody>
      </p:sp>
    </p:spTree>
    <p:extLst>
      <p:ext uri="{BB962C8B-B14F-4D97-AF65-F5344CB8AC3E}">
        <p14:creationId xmlns:p14="http://schemas.microsoft.com/office/powerpoint/2010/main" val="176494505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mt="22000"/>
          </a:blip>
          <a:tile tx="0" ty="0" sx="100000" sy="100000" flip="none" algn="tl"/>
        </a:blipFill>
        <a:effectLst/>
      </p:bgPr>
    </p:bg>
    <p:spTree>
      <p:nvGrpSpPr>
        <p:cNvPr id="1" name="Shape 141">
          <a:extLst>
            <a:ext uri="{FF2B5EF4-FFF2-40B4-BE49-F238E27FC236}">
              <a16:creationId xmlns:a16="http://schemas.microsoft.com/office/drawing/2014/main" id="{5B69BCF3-A182-D3E4-B9A7-61ADD6BF910B}"/>
            </a:ext>
          </a:extLst>
        </p:cNvPr>
        <p:cNvGrpSpPr/>
        <p:nvPr/>
      </p:nvGrpSpPr>
      <p:grpSpPr>
        <a:xfrm>
          <a:off x="0" y="0"/>
          <a:ext cx="0" cy="0"/>
          <a:chOff x="0" y="0"/>
          <a:chExt cx="0" cy="0"/>
        </a:xfrm>
      </p:grpSpPr>
      <p:sp>
        <p:nvSpPr>
          <p:cNvPr id="142" name="Google Shape;142;p16">
            <a:extLst>
              <a:ext uri="{FF2B5EF4-FFF2-40B4-BE49-F238E27FC236}">
                <a16:creationId xmlns:a16="http://schemas.microsoft.com/office/drawing/2014/main" id="{4908D7BC-E25F-B7F5-5D05-0AF51EEBEF43}"/>
              </a:ext>
            </a:extLst>
          </p:cNvPr>
          <p:cNvSpPr txBox="1">
            <a:spLocks noGrp="1"/>
          </p:cNvSpPr>
          <p:nvPr>
            <p:ph type="ctrTitle"/>
          </p:nvPr>
        </p:nvSpPr>
        <p:spPr>
          <a:xfrm>
            <a:off x="3995936" y="1939082"/>
            <a:ext cx="4398081" cy="947236"/>
          </a:xfrm>
          <a:prstGeom prst="rect">
            <a:avLst/>
          </a:prstGeom>
        </p:spPr>
        <p:txBody>
          <a:bodyPr spcFirstLastPara="1" wrap="square" lIns="91425" tIns="91425" rIns="91425" bIns="91425" anchor="b" anchorCtr="0">
            <a:noAutofit/>
          </a:bodyPr>
          <a:lstStyle/>
          <a:p>
            <a:pPr algn="ctr"/>
            <a:r>
              <a:rPr lang="en" sz="2400" dirty="0">
                <a:solidFill>
                  <a:srgbClr val="00B050"/>
                </a:solidFill>
              </a:rPr>
              <a:t>Một số hình thức lừa đảo chính trên không gian mạng</a:t>
            </a:r>
            <a:endParaRPr sz="2400" dirty="0">
              <a:solidFill>
                <a:srgbClr val="00B050"/>
              </a:solidFill>
            </a:endParaRPr>
          </a:p>
        </p:txBody>
      </p:sp>
      <p:sp>
        <p:nvSpPr>
          <p:cNvPr id="144" name="Google Shape;144;p16">
            <a:extLst>
              <a:ext uri="{FF2B5EF4-FFF2-40B4-BE49-F238E27FC236}">
                <a16:creationId xmlns:a16="http://schemas.microsoft.com/office/drawing/2014/main" id="{10FDBFE9-BB04-1524-BDF9-03BF00941FC2}"/>
              </a:ext>
            </a:extLst>
          </p:cNvPr>
          <p:cNvSpPr txBox="1"/>
          <p:nvPr/>
        </p:nvSpPr>
        <p:spPr>
          <a:xfrm>
            <a:off x="0" y="503350"/>
            <a:ext cx="3471300" cy="3818700"/>
          </a:xfrm>
          <a:prstGeom prst="rect">
            <a:avLst/>
          </a:prstGeom>
          <a:noFill/>
          <a:ln>
            <a:noFill/>
          </a:ln>
        </p:spPr>
        <p:txBody>
          <a:bodyPr spcFirstLastPara="1" wrap="square" lIns="91425" tIns="91425" rIns="91425" bIns="91425"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0000" b="0" i="0" u="none" strike="noStrike" kern="1200" cap="none" spc="0" normalizeH="0" baseline="0" noProof="0" dirty="0">
              <a:ln>
                <a:noFill/>
              </a:ln>
              <a:solidFill>
                <a:srgbClr val="FFFF00"/>
              </a:solidFill>
              <a:effectLst/>
              <a:uLnTx/>
              <a:uFillTx/>
              <a:latin typeface="Roboto Slab"/>
              <a:ea typeface="Roboto Slab"/>
              <a:cs typeface="Roboto Slab"/>
              <a:sym typeface="Roboto Slab"/>
            </a:endParaRPr>
          </a:p>
        </p:txBody>
      </p:sp>
      <p:sp>
        <p:nvSpPr>
          <p:cNvPr id="145" name="Google Shape;145;p16">
            <a:extLst>
              <a:ext uri="{FF2B5EF4-FFF2-40B4-BE49-F238E27FC236}">
                <a16:creationId xmlns:a16="http://schemas.microsoft.com/office/drawing/2014/main" id="{04C4B82E-3F58-5D11-C6D3-2B318B8F76C6}"/>
              </a:ext>
            </a:extLst>
          </p:cNvPr>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00000000-1234-1234-1234-123412341234}" type="slidenum">
              <a:rPr kumimoji="0" lang="en" sz="800" b="0" i="0" u="none" strike="noStrike" kern="1200" cap="none" spc="0" normalizeH="0" baseline="0" noProof="0">
                <a:ln>
                  <a:noFill/>
                </a:ln>
                <a:solidFill>
                  <a:srgbClr val="FFFFFF"/>
                </a:solidFill>
                <a:effectLst/>
                <a:uLnTx/>
                <a:uFillTx/>
                <a:latin typeface="Roboto Slab"/>
                <a:ea typeface="Roboto Slab"/>
                <a:cs typeface="Roboto Slab"/>
                <a:sym typeface="Roboto Slab"/>
              </a:rPr>
              <a:pPr marL="0" marR="0" lvl="0" indent="0" algn="ctr" defTabSz="685800" rtl="0" eaLnBrk="1" fontAlgn="auto" latinLnBrk="0" hangingPunct="1">
                <a:lnSpc>
                  <a:spcPct val="100000"/>
                </a:lnSpc>
                <a:spcBef>
                  <a:spcPts val="0"/>
                </a:spcBef>
                <a:spcAft>
                  <a:spcPts val="0"/>
                </a:spcAft>
                <a:buClrTx/>
                <a:buSzTx/>
                <a:buFontTx/>
                <a:buNone/>
                <a:tabLst/>
                <a:defRPr/>
              </a:pPr>
              <a:t>15</a:t>
            </a:fld>
            <a:endParaRPr kumimoji="0" sz="800" b="0" i="0" u="none" strike="noStrike" kern="1200" cap="none" spc="0" normalizeH="0" baseline="0" noProof="0">
              <a:ln>
                <a:noFill/>
              </a:ln>
              <a:solidFill>
                <a:srgbClr val="FFFFFF"/>
              </a:solidFill>
              <a:effectLst/>
              <a:uLnTx/>
              <a:uFillTx/>
              <a:latin typeface="Roboto Slab"/>
              <a:ea typeface="Roboto Slab"/>
              <a:cs typeface="Roboto Slab"/>
              <a:sym typeface="Roboto Slab"/>
            </a:endParaRPr>
          </a:p>
        </p:txBody>
      </p:sp>
      <p:pic>
        <p:nvPicPr>
          <p:cNvPr id="2" name="Picture 1">
            <a:extLst>
              <a:ext uri="{FF2B5EF4-FFF2-40B4-BE49-F238E27FC236}">
                <a16:creationId xmlns:a16="http://schemas.microsoft.com/office/drawing/2014/main" id="{77380A1D-DB4D-B62D-6EBE-C2D9765913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843" y="1738893"/>
            <a:ext cx="1347614" cy="1347614"/>
          </a:xfrm>
          <a:prstGeom prst="rect">
            <a:avLst/>
          </a:prstGeom>
        </p:spPr>
      </p:pic>
    </p:spTree>
    <p:extLst>
      <p:ext uri="{BB962C8B-B14F-4D97-AF65-F5344CB8AC3E}">
        <p14:creationId xmlns:p14="http://schemas.microsoft.com/office/powerpoint/2010/main" val="2223038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117">
          <a:extLst>
            <a:ext uri="{FF2B5EF4-FFF2-40B4-BE49-F238E27FC236}">
              <a16:creationId xmlns:a16="http://schemas.microsoft.com/office/drawing/2014/main" id="{CCD33765-BD42-A862-07B2-1E9D8CA68992}"/>
            </a:ext>
          </a:extLst>
        </p:cNvPr>
        <p:cNvGrpSpPr/>
        <p:nvPr/>
      </p:nvGrpSpPr>
      <p:grpSpPr>
        <a:xfrm>
          <a:off x="0" y="0"/>
          <a:ext cx="0" cy="0"/>
          <a:chOff x="0" y="0"/>
          <a:chExt cx="0" cy="0"/>
        </a:xfrm>
      </p:grpSpPr>
      <p:sp>
        <p:nvSpPr>
          <p:cNvPr id="129" name="Google Shape;129;p14">
            <a:extLst>
              <a:ext uri="{FF2B5EF4-FFF2-40B4-BE49-F238E27FC236}">
                <a16:creationId xmlns:a16="http://schemas.microsoft.com/office/drawing/2014/main" id="{C9D4A7B6-18EA-6DD3-138A-6B782D14BBCF}"/>
              </a:ext>
            </a:extLst>
          </p:cNvPr>
          <p:cNvSpPr txBox="1">
            <a:spLocks noGrp="1"/>
          </p:cNvSpPr>
          <p:nvPr>
            <p:ph type="sldNum" idx="12"/>
          </p:nvPr>
        </p:nvSpPr>
        <p:spPr>
          <a:prstGeom prst="rect">
            <a:avLst/>
          </a:prstGeom>
        </p:spPr>
        <p:txBody>
          <a:bodyPr spcFirstLastPara="1" vert="horz" wrap="square" lIns="91425" tIns="91425" rIns="91425" bIns="91425" rtlCol="0" anchor="t"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cs typeface="Roboto Slab"/>
                <a:sym typeface="Roboto Slab"/>
              </a:rPr>
              <a:pPr marL="0" marR="0" lvl="0" indent="0" algn="ctr" defTabSz="914378" rtl="0" eaLnBrk="1" fontAlgn="auto" latinLnBrk="0" hangingPunct="1">
                <a:lnSpc>
                  <a:spcPct val="100000"/>
                </a:lnSpc>
                <a:spcBef>
                  <a:spcPts val="0"/>
                </a:spcBef>
                <a:spcAft>
                  <a:spcPts val="0"/>
                </a:spcAft>
                <a:buClr>
                  <a:srgbClr val="000000"/>
                </a:buClr>
                <a:buSzTx/>
                <a:buFontTx/>
                <a:buNone/>
                <a:tabLst/>
                <a:defRPr/>
              </a:pPr>
              <a:t>16</a:t>
            </a:fld>
            <a:endParaRPr kumimoji="0" sz="800" b="0" i="0" u="none" strike="noStrike" kern="0" cap="none" spc="0" normalizeH="0" baseline="0" noProof="0">
              <a:ln>
                <a:noFill/>
              </a:ln>
              <a:solidFill>
                <a:srgbClr val="FFFFFF"/>
              </a:solidFill>
              <a:effectLst/>
              <a:uLnTx/>
              <a:uFillTx/>
              <a:latin typeface="Roboto Slab"/>
              <a:ea typeface="Roboto Slab"/>
              <a:cs typeface="Roboto Slab"/>
              <a:sym typeface="Roboto Slab"/>
            </a:endParaRPr>
          </a:p>
        </p:txBody>
      </p:sp>
      <p:sp>
        <p:nvSpPr>
          <p:cNvPr id="2" name="TextBox 1">
            <a:extLst>
              <a:ext uri="{FF2B5EF4-FFF2-40B4-BE49-F238E27FC236}">
                <a16:creationId xmlns:a16="http://schemas.microsoft.com/office/drawing/2014/main" id="{788AE55E-9C92-6021-C3EB-00ADE737CCED}"/>
              </a:ext>
            </a:extLst>
          </p:cNvPr>
          <p:cNvSpPr txBox="1"/>
          <p:nvPr/>
        </p:nvSpPr>
        <p:spPr>
          <a:xfrm>
            <a:off x="123550" y="41852"/>
            <a:ext cx="8406235"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504D">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1. </a:t>
            </a:r>
            <a:r>
              <a:rPr kumimoji="0" lang="en-US" sz="2400" b="1" i="0" u="none" strike="noStrike" kern="1200" cap="none" spc="0" normalizeH="0" baseline="0" noProof="0">
                <a:ln>
                  <a:noFill/>
                </a:ln>
                <a:solidFill>
                  <a:srgbClr val="C0504D">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Mạo danh</a:t>
            </a:r>
            <a:endParaRPr kumimoji="0" lang="en-GB" sz="2400" b="1" i="0" u="none" strike="noStrike" kern="1200" cap="none" spc="0" normalizeH="0" baseline="0" noProof="0">
              <a:ln>
                <a:noFill/>
              </a:ln>
              <a:solidFill>
                <a:srgbClr val="C0504D">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4" name="Picture 13">
            <a:extLst>
              <a:ext uri="{FF2B5EF4-FFF2-40B4-BE49-F238E27FC236}">
                <a16:creationId xmlns:a16="http://schemas.microsoft.com/office/drawing/2014/main" id="{E2958A7B-A7CA-C243-E236-BDAD440BC970}"/>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tretch>
            <a:fillRect/>
          </a:stretch>
        </p:blipFill>
        <p:spPr>
          <a:xfrm rot="21137046">
            <a:off x="7022889" y="3694860"/>
            <a:ext cx="2088608" cy="1226078"/>
          </a:xfrm>
          <a:prstGeom prst="rect">
            <a:avLst/>
          </a:prstGeom>
        </p:spPr>
      </p:pic>
      <p:pic>
        <p:nvPicPr>
          <p:cNvPr id="16" name="Picture 15">
            <a:extLst>
              <a:ext uri="{FF2B5EF4-FFF2-40B4-BE49-F238E27FC236}">
                <a16:creationId xmlns:a16="http://schemas.microsoft.com/office/drawing/2014/main" id="{B1764934-78F5-56EF-72C0-6181067C1D1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284844" y="3496785"/>
            <a:ext cx="1671435" cy="1777000"/>
          </a:xfrm>
          <a:prstGeom prst="rect">
            <a:avLst/>
          </a:prstGeom>
        </p:spPr>
      </p:pic>
      <p:pic>
        <p:nvPicPr>
          <p:cNvPr id="7" name="Picture 6">
            <a:extLst>
              <a:ext uri="{FF2B5EF4-FFF2-40B4-BE49-F238E27FC236}">
                <a16:creationId xmlns:a16="http://schemas.microsoft.com/office/drawing/2014/main" id="{595B772F-A89D-51DA-A1DB-9C9A33EA17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863" y="1934526"/>
            <a:ext cx="1538996" cy="162567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1780C987-DB82-0836-B547-1AB4914B56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6085">
            <a:off x="5934743" y="1883165"/>
            <a:ext cx="1481912" cy="1599524"/>
          </a:xfrm>
          <a:prstGeom prst="rect">
            <a:avLst/>
          </a:prstGeom>
          <a:ln>
            <a:noFill/>
          </a:ln>
          <a:effectLst>
            <a:softEdge rad="112500"/>
          </a:effectLst>
        </p:spPr>
      </p:pic>
      <p:pic>
        <p:nvPicPr>
          <p:cNvPr id="3" name="Picture 2">
            <a:extLst>
              <a:ext uri="{FF2B5EF4-FFF2-40B4-BE49-F238E27FC236}">
                <a16:creationId xmlns:a16="http://schemas.microsoft.com/office/drawing/2014/main" id="{316E088D-5906-B627-A5B3-E13072ABF57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05537" y="99350"/>
            <a:ext cx="2818926" cy="1644926"/>
          </a:xfrm>
          <a:prstGeom prst="rect">
            <a:avLst/>
          </a:prstGeom>
        </p:spPr>
      </p:pic>
      <p:sp>
        <p:nvSpPr>
          <p:cNvPr id="4" name="TextBox 3">
            <a:extLst>
              <a:ext uri="{FF2B5EF4-FFF2-40B4-BE49-F238E27FC236}">
                <a16:creationId xmlns:a16="http://schemas.microsoft.com/office/drawing/2014/main" id="{09DFD762-C42B-F5DF-DA9F-4C3C76B15587}"/>
              </a:ext>
            </a:extLst>
          </p:cNvPr>
          <p:cNvSpPr txBox="1"/>
          <p:nvPr/>
        </p:nvSpPr>
        <p:spPr>
          <a:xfrm>
            <a:off x="57136" y="607736"/>
            <a:ext cx="5743401" cy="3416320"/>
          </a:xfrm>
          <a:prstGeom prst="rect">
            <a:avLst/>
          </a:prstGeom>
          <a:noFill/>
        </p:spPr>
        <p:txBody>
          <a:bodyPr wrap="square" rtlCol="0">
            <a:spAutoFit/>
          </a:bodyPr>
          <a:lstStyle/>
          <a:p>
            <a:pPr marL="214313" marR="0" lvl="0" indent="-214313" algn="just" defTabSz="685800" rtl="0" eaLnBrk="1" fontAlgn="auto" latinLnBrk="0" hangingPunct="1">
              <a:lnSpc>
                <a:spcPct val="100000"/>
              </a:lnSpc>
              <a:spcBef>
                <a:spcPts val="0"/>
              </a:spcBef>
              <a:spcAft>
                <a:spcPts val="0"/>
              </a:spcAft>
              <a:buClrTx/>
              <a:buSzTx/>
              <a:buFontTx/>
              <a:buChar char="-"/>
              <a:tabLst/>
              <a:defRPr/>
            </a:pPr>
            <a:r>
              <a:rPr kumimoji="0" lang="en-AU" sz="135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Giả danh cơ quan thực thi pháp luật như Công an, Viện kiểm sát, Tòa án thông báo nạn nhân có liên quan đến vụ án nghiêm trọng như ma túy, rửa tiền…;</a:t>
            </a:r>
          </a:p>
          <a:p>
            <a:pPr marL="214313" marR="0" lvl="0" indent="-214313" algn="just" defTabSz="685800" rtl="0" eaLnBrk="1" fontAlgn="auto" latinLnBrk="0" hangingPunct="1">
              <a:lnSpc>
                <a:spcPct val="100000"/>
              </a:lnSpc>
              <a:spcBef>
                <a:spcPts val="0"/>
              </a:spcBef>
              <a:spcAft>
                <a:spcPts val="0"/>
              </a:spcAft>
              <a:buClrTx/>
              <a:buSzTx/>
              <a:buFontTx/>
              <a:buChar char="-"/>
              <a:tabLst/>
              <a:defRPr/>
            </a:pPr>
            <a:r>
              <a:rPr kumimoji="0" lang="en-AU" sz="135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Giả danh là công an phường yêu cầu người dân cập nhật lại phiên bản VneID, mã định danh cá nhân… yêu cầu người dân cung cấp số tài khoản, mã OTP hoặc chuyển tiền vào tài khoản ngân hàng để phục vụ điều tra rồi chiếm đoạt;  </a:t>
            </a:r>
          </a:p>
          <a:p>
            <a:pPr marL="214313" marR="0" lvl="0" indent="-214313" algn="just" defTabSz="685800" rtl="0" eaLnBrk="1" fontAlgn="auto" latinLnBrk="0" hangingPunct="1">
              <a:lnSpc>
                <a:spcPct val="100000"/>
              </a:lnSpc>
              <a:spcBef>
                <a:spcPts val="0"/>
              </a:spcBef>
              <a:spcAft>
                <a:spcPts val="0"/>
              </a:spcAft>
              <a:buClrTx/>
              <a:buSzTx/>
              <a:buFontTx/>
              <a:buChar char="-"/>
              <a:tabLst/>
              <a:defRPr/>
            </a:pPr>
            <a:r>
              <a:rPr kumimoji="0" lang="en-US" sz="135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Giả danh nhân viên ngân hàng, siêu thị, trung tâm thương mại, nhà mạng viễn thông… thông báo chương trình khuyến mại nâng cấp thẻ tín dụng, SIM 5G… đề nghị làm theo hướng dẫn, chuyển tiền thuế, phí để chiếm đoạt; </a:t>
            </a:r>
          </a:p>
          <a:p>
            <a:pPr marL="214313" marR="0" lvl="0" indent="-214313" algn="just" defTabSz="685800" rtl="0" eaLnBrk="1" fontAlgn="auto" latinLnBrk="0" hangingPunct="1">
              <a:lnSpc>
                <a:spcPct val="100000"/>
              </a:lnSpc>
              <a:spcBef>
                <a:spcPts val="0"/>
              </a:spcBef>
              <a:spcAft>
                <a:spcPts val="0"/>
              </a:spcAft>
              <a:buClrTx/>
              <a:buSzTx/>
              <a:buFontTx/>
              <a:buChar char="-"/>
              <a:tabLst/>
              <a:defRPr/>
            </a:pPr>
            <a:r>
              <a:rPr kumimoji="0" lang="en-US" sz="135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Sử dụng công nghệ deepfake giả làm người thân gọi video call lừa vay tiền; </a:t>
            </a:r>
            <a:r>
              <a:rPr kumimoji="0" lang="en-AU" sz="135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làm quen qua mạng xã hội, tạo lòng tin, hứa gửi tiền, quà tặng có giá trị cao, sau đó giả mạo nhân viên hải quan gọi điện yêu cầu nạn nhân chuyển tiền làm các thủ tục thông quan… để chiếm đoạt</a:t>
            </a:r>
            <a:endParaRPr kumimoji="0" lang="en-GB" sz="135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59FE05A3-9E43-C58A-C0EC-95ECAD2C229F}"/>
              </a:ext>
            </a:extLst>
          </p:cNvPr>
          <p:cNvSpPr/>
          <p:nvPr/>
        </p:nvSpPr>
        <p:spPr>
          <a:xfrm>
            <a:off x="144111" y="3979506"/>
            <a:ext cx="5053759" cy="577081"/>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AU" sz="1350" b="1" i="0" u="none" strike="noStrike" kern="1200" cap="none" spc="-8"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Năm</a:t>
            </a:r>
            <a:r>
              <a:rPr kumimoji="0" lang="en-AU" sz="1350" b="1" i="0" u="none" strike="noStrike" kern="1200" cap="none" spc="-8"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2024 </a:t>
            </a:r>
            <a:r>
              <a:rPr kumimoji="0" lang="en-AU" sz="1350" b="1" i="0" u="none" strike="noStrike" kern="1200" cap="none" spc="-8"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xuất</a:t>
            </a:r>
            <a:r>
              <a:rPr kumimoji="0" lang="en-AU" sz="1350" b="1" i="0" u="none" strike="noStrike" kern="1200" cap="none" spc="-8"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AU" sz="1350" b="1" i="0" u="none" strike="noStrike" kern="1200" cap="none" spc="-8"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hiện</a:t>
            </a:r>
            <a:r>
              <a:rPr kumimoji="0" lang="en-AU" sz="1350" b="1" i="0" u="none" strike="noStrike" kern="1200" cap="none" spc="-8"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AU" sz="1350" b="1" i="0" u="none" strike="noStrike" kern="1200" cap="none" spc="-8"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thủ</a:t>
            </a:r>
            <a:r>
              <a:rPr kumimoji="0" lang="en-AU" sz="1350" b="1" i="0" u="none" strike="noStrike" kern="1200" cap="none" spc="-8"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AU" sz="1350" b="1" i="0" u="none" strike="noStrike" kern="1200" cap="none" spc="-8"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đoạn</a:t>
            </a:r>
            <a:r>
              <a:rPr kumimoji="0" lang="en-AU" sz="1350" b="1" i="0" u="none" strike="noStrike" kern="1200" cap="none" spc="-8"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8"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“THU HỒI VỐN TREO”</a:t>
            </a:r>
            <a:endParaRPr kumimoji="0" lang="en-GB"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22478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117">
          <a:extLst>
            <a:ext uri="{FF2B5EF4-FFF2-40B4-BE49-F238E27FC236}">
              <a16:creationId xmlns:a16="http://schemas.microsoft.com/office/drawing/2014/main" id="{E2256739-CE90-A440-A7F4-F0DF8616959D}"/>
            </a:ext>
          </a:extLst>
        </p:cNvPr>
        <p:cNvGrpSpPr/>
        <p:nvPr/>
      </p:nvGrpSpPr>
      <p:grpSpPr>
        <a:xfrm>
          <a:off x="0" y="0"/>
          <a:ext cx="0" cy="0"/>
          <a:chOff x="0" y="0"/>
          <a:chExt cx="0" cy="0"/>
        </a:xfrm>
      </p:grpSpPr>
      <p:sp>
        <p:nvSpPr>
          <p:cNvPr id="129" name="Google Shape;129;p14">
            <a:extLst>
              <a:ext uri="{FF2B5EF4-FFF2-40B4-BE49-F238E27FC236}">
                <a16:creationId xmlns:a16="http://schemas.microsoft.com/office/drawing/2014/main" id="{52645824-446A-E0CF-59E0-FF0A4D49B27F}"/>
              </a:ext>
            </a:extLst>
          </p:cNvPr>
          <p:cNvSpPr txBox="1">
            <a:spLocks noGrp="1"/>
          </p:cNvSpPr>
          <p:nvPr>
            <p:ph type="sldNum" idx="12"/>
          </p:nvPr>
        </p:nvSpPr>
        <p:spPr>
          <a:prstGeom prst="rect">
            <a:avLst/>
          </a:prstGeom>
        </p:spPr>
        <p:txBody>
          <a:bodyPr spcFirstLastPara="1" vert="horz" wrap="square" lIns="91425" tIns="91425" rIns="91425" bIns="91425" rtlCol="0" anchor="t"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cs typeface="Roboto Slab"/>
                <a:sym typeface="Roboto Slab"/>
              </a:rPr>
              <a:pPr marL="0" marR="0" lvl="0" indent="0" algn="ctr" defTabSz="914378" rtl="0" eaLnBrk="1" fontAlgn="auto" latinLnBrk="0" hangingPunct="1">
                <a:lnSpc>
                  <a:spcPct val="100000"/>
                </a:lnSpc>
                <a:spcBef>
                  <a:spcPts val="0"/>
                </a:spcBef>
                <a:spcAft>
                  <a:spcPts val="0"/>
                </a:spcAft>
                <a:buClr>
                  <a:srgbClr val="000000"/>
                </a:buClr>
                <a:buSzTx/>
                <a:buFontTx/>
                <a:buNone/>
                <a:tabLst/>
                <a:defRPr/>
              </a:pPr>
              <a:t>17</a:t>
            </a:fld>
            <a:endParaRPr kumimoji="0" sz="800" b="0" i="0" u="none" strike="noStrike" kern="0" cap="none" spc="0" normalizeH="0" baseline="0" noProof="0">
              <a:ln>
                <a:noFill/>
              </a:ln>
              <a:solidFill>
                <a:srgbClr val="FFFFFF"/>
              </a:solidFill>
              <a:effectLst/>
              <a:uLnTx/>
              <a:uFillTx/>
              <a:latin typeface="Roboto Slab"/>
              <a:ea typeface="Roboto Slab"/>
              <a:cs typeface="Roboto Slab"/>
              <a:sym typeface="Roboto Slab"/>
            </a:endParaRPr>
          </a:p>
        </p:txBody>
      </p:sp>
      <p:sp>
        <p:nvSpPr>
          <p:cNvPr id="2" name="TextBox 1">
            <a:extLst>
              <a:ext uri="{FF2B5EF4-FFF2-40B4-BE49-F238E27FC236}">
                <a16:creationId xmlns:a16="http://schemas.microsoft.com/office/drawing/2014/main" id="{1A948481-6D9F-E331-08C5-22C83C520C17}"/>
              </a:ext>
            </a:extLst>
          </p:cNvPr>
          <p:cNvSpPr txBox="1"/>
          <p:nvPr/>
        </p:nvSpPr>
        <p:spPr>
          <a:xfrm>
            <a:off x="123550" y="41852"/>
            <a:ext cx="8406235"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504D">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2</a:t>
            </a:r>
            <a:r>
              <a:rPr kumimoji="0" lang="en-US" sz="1500" b="1" i="0" u="none" strike="noStrike" kern="1200" cap="none" spc="0" normalizeH="0" baseline="0" noProof="0">
                <a:ln>
                  <a:noFill/>
                </a:ln>
                <a:solidFill>
                  <a:srgbClr val="C0504D">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a:ln>
                  <a:noFill/>
                </a:ln>
                <a:solidFill>
                  <a:srgbClr val="C0504D">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Lừa đảo tình cảm</a:t>
            </a:r>
            <a:endParaRPr kumimoji="0" lang="en-GB" sz="2400" b="1" i="0" u="none" strike="noStrike" kern="1200" cap="none" spc="0" normalizeH="0" baseline="0" noProof="0">
              <a:ln>
                <a:noFill/>
              </a:ln>
              <a:solidFill>
                <a:srgbClr val="C0504D">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1CABA63A-B64E-E2D9-CB6C-459A411A160A}"/>
              </a:ext>
            </a:extLst>
          </p:cNvPr>
          <p:cNvSpPr txBox="1"/>
          <p:nvPr/>
        </p:nvSpPr>
        <p:spPr>
          <a:xfrm>
            <a:off x="64590" y="533194"/>
            <a:ext cx="5742347" cy="1338828"/>
          </a:xfrm>
          <a:prstGeom prst="rect">
            <a:avLst/>
          </a:prstGeom>
          <a:noFill/>
        </p:spPr>
        <p:txBody>
          <a:bodyPr wrap="square" rtlCol="0">
            <a:spAutoFit/>
          </a:bodyPr>
          <a:lstStyle/>
          <a:p>
            <a:pPr marL="214313" marR="0" lvl="0" indent="-214313" algn="just" defTabSz="685800" rtl="0" eaLnBrk="1" fontAlgn="auto" latinLnBrk="0" hangingPunct="1">
              <a:lnSpc>
                <a:spcPct val="100000"/>
              </a:lnSpc>
              <a:spcBef>
                <a:spcPts val="0"/>
              </a:spcBef>
              <a:spcAft>
                <a:spcPts val="0"/>
              </a:spcAft>
              <a:buClrTx/>
              <a:buSzTx/>
              <a:buFontTx/>
              <a:buChar char="-"/>
              <a:tabLst/>
              <a:defRPr/>
            </a:pPr>
            <a:r>
              <a:rPr kumimoji="0" lang="en-US" sz="135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X</a:t>
            </a:r>
            <a:r>
              <a:rPr kumimoji="0" lang="vi-VN" sz="135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ây dựng nhân vật ảo với hình ảnh, lý lịch đẹp, tìm cách làm quen tạo lòng tin, tâm sự rồi nhằm tiến tới tình cảm yêu đương. Sau khi có được tình cảm của bị hại tội phạm sẽ tìm cách hướng dẫn bị hại tham gia vào các hoạt động mua hàng hưởng hoa hồng cao để chiếm đoạt tiền. Hoặc ở mức độ biến thể cao hơn, tôi phạm sẽ dụ dỗ bị hại chat sex, quay phim, chụp ảnh khỏa thân… rồi khống chế tống tiền.</a:t>
            </a:r>
            <a:endParaRPr kumimoji="0" lang="en-GB" sz="135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02DB22B2-35A9-DC2F-BF3D-E97EF5B5A1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4807" y="41852"/>
            <a:ext cx="2644430" cy="1923222"/>
          </a:xfrm>
          <a:prstGeom prst="rect">
            <a:avLst/>
          </a:prstGeom>
        </p:spPr>
      </p:pic>
      <p:pic>
        <p:nvPicPr>
          <p:cNvPr id="10" name="Picture 9">
            <a:extLst>
              <a:ext uri="{FF2B5EF4-FFF2-40B4-BE49-F238E27FC236}">
                <a16:creationId xmlns:a16="http://schemas.microsoft.com/office/drawing/2014/main" id="{2082D70E-633E-B5DD-B12B-52F12AFFFE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537" y="2142336"/>
            <a:ext cx="3816212" cy="2383665"/>
          </a:xfrm>
          <a:prstGeom prst="rect">
            <a:avLst/>
          </a:prstGeom>
          <a:ln>
            <a:noFill/>
          </a:ln>
          <a:effectLst>
            <a:softEdge rad="112500"/>
          </a:effectLst>
        </p:spPr>
      </p:pic>
      <p:pic>
        <p:nvPicPr>
          <p:cNvPr id="12" name="Picture 11">
            <a:extLst>
              <a:ext uri="{FF2B5EF4-FFF2-40B4-BE49-F238E27FC236}">
                <a16:creationId xmlns:a16="http://schemas.microsoft.com/office/drawing/2014/main" id="{0E77FAB5-24A3-B3AC-CAAC-F7577D1ECC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7724" y="2097722"/>
            <a:ext cx="4030587" cy="2705165"/>
          </a:xfrm>
          <a:prstGeom prst="rect">
            <a:avLst/>
          </a:prstGeom>
        </p:spPr>
      </p:pic>
    </p:spTree>
    <p:extLst>
      <p:ext uri="{BB962C8B-B14F-4D97-AF65-F5344CB8AC3E}">
        <p14:creationId xmlns:p14="http://schemas.microsoft.com/office/powerpoint/2010/main" val="4277886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117">
          <a:extLst>
            <a:ext uri="{FF2B5EF4-FFF2-40B4-BE49-F238E27FC236}">
              <a16:creationId xmlns:a16="http://schemas.microsoft.com/office/drawing/2014/main" id="{6EF12373-35AF-4BD0-E572-6DABA8429169}"/>
            </a:ext>
          </a:extLst>
        </p:cNvPr>
        <p:cNvGrpSpPr/>
        <p:nvPr/>
      </p:nvGrpSpPr>
      <p:grpSpPr>
        <a:xfrm>
          <a:off x="0" y="0"/>
          <a:ext cx="0" cy="0"/>
          <a:chOff x="0" y="0"/>
          <a:chExt cx="0" cy="0"/>
        </a:xfrm>
      </p:grpSpPr>
      <p:sp>
        <p:nvSpPr>
          <p:cNvPr id="129" name="Google Shape;129;p14">
            <a:extLst>
              <a:ext uri="{FF2B5EF4-FFF2-40B4-BE49-F238E27FC236}">
                <a16:creationId xmlns:a16="http://schemas.microsoft.com/office/drawing/2014/main" id="{DAE12141-2F60-809E-B5B7-D4BC708CA283}"/>
              </a:ext>
            </a:extLst>
          </p:cNvPr>
          <p:cNvSpPr txBox="1">
            <a:spLocks noGrp="1"/>
          </p:cNvSpPr>
          <p:nvPr>
            <p:ph type="sldNum" idx="12"/>
          </p:nvPr>
        </p:nvSpPr>
        <p:spPr>
          <a:prstGeom prst="rect">
            <a:avLst/>
          </a:prstGeom>
        </p:spPr>
        <p:txBody>
          <a:bodyPr spcFirstLastPara="1" vert="horz" wrap="square" lIns="91425" tIns="91425" rIns="91425" bIns="91425" rtlCol="0" anchor="t"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cs typeface="Roboto Slab"/>
                <a:sym typeface="Roboto Slab"/>
              </a:rPr>
              <a:pPr marL="0" marR="0" lvl="0" indent="0" algn="ctr" defTabSz="914378" rtl="0" eaLnBrk="1" fontAlgn="auto" latinLnBrk="0" hangingPunct="1">
                <a:lnSpc>
                  <a:spcPct val="100000"/>
                </a:lnSpc>
                <a:spcBef>
                  <a:spcPts val="0"/>
                </a:spcBef>
                <a:spcAft>
                  <a:spcPts val="0"/>
                </a:spcAft>
                <a:buClr>
                  <a:srgbClr val="000000"/>
                </a:buClr>
                <a:buSzTx/>
                <a:buFontTx/>
                <a:buNone/>
                <a:tabLst/>
                <a:defRPr/>
              </a:pPr>
              <a:t>18</a:t>
            </a:fld>
            <a:endParaRPr kumimoji="0" sz="800" b="0" i="0" u="none" strike="noStrike" kern="0" cap="none" spc="0" normalizeH="0" baseline="0" noProof="0">
              <a:ln>
                <a:noFill/>
              </a:ln>
              <a:solidFill>
                <a:srgbClr val="FFFFFF"/>
              </a:solidFill>
              <a:effectLst/>
              <a:uLnTx/>
              <a:uFillTx/>
              <a:latin typeface="Roboto Slab"/>
              <a:ea typeface="Roboto Slab"/>
              <a:cs typeface="Roboto Slab"/>
              <a:sym typeface="Roboto Slab"/>
            </a:endParaRPr>
          </a:p>
        </p:txBody>
      </p:sp>
      <p:sp>
        <p:nvSpPr>
          <p:cNvPr id="4" name="TextBox 3">
            <a:extLst>
              <a:ext uri="{FF2B5EF4-FFF2-40B4-BE49-F238E27FC236}">
                <a16:creationId xmlns:a16="http://schemas.microsoft.com/office/drawing/2014/main" id="{BF96DD49-E7DE-FCA2-9ACB-06AC0CAEC8C0}"/>
              </a:ext>
            </a:extLst>
          </p:cNvPr>
          <p:cNvSpPr txBox="1"/>
          <p:nvPr/>
        </p:nvSpPr>
        <p:spPr>
          <a:xfrm>
            <a:off x="57136" y="607737"/>
            <a:ext cx="5391992" cy="1338828"/>
          </a:xfrm>
          <a:prstGeom prst="rect">
            <a:avLst/>
          </a:prstGeom>
          <a:noFill/>
        </p:spPr>
        <p:txBody>
          <a:bodyPr wrap="square" rtlCol="0">
            <a:spAutoFit/>
          </a:bodyPr>
          <a:lstStyle/>
          <a:p>
            <a:pPr marL="214313" marR="0" lvl="0" indent="-214313" algn="just" defTabSz="685800" rtl="0" eaLnBrk="1" fontAlgn="auto" latinLnBrk="0" hangingPunct="1">
              <a:lnSpc>
                <a:spcPct val="100000"/>
              </a:lnSpc>
              <a:spcBef>
                <a:spcPts val="0"/>
              </a:spcBef>
              <a:spcAft>
                <a:spcPts val="0"/>
              </a:spcAft>
              <a:buClrTx/>
              <a:buSzTx/>
              <a:buFontTx/>
              <a:buChar char="-"/>
              <a:tabLst/>
              <a:defRPr/>
            </a:pPr>
            <a:r>
              <a:rPr kumimoji="0" lang="en-US" sz="135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a:t>
            </a:r>
            <a:r>
              <a:rPr kumimoji="0" lang="vi-VN" sz="135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ạo lập các sàn giao dịch tiền ảo, sàn vàng, cổ phiếu, thương mại điện tử… kêu gọi người dân tham gia đầu tư, mua bán trên các sàn qua hình thức dự đoán tăng/giảm của các loại tài sản như giá vàng, ngoại tệ, cổ phiếu... Đến khi người chơi nạp số tiền lớn vào các sàn này thì các đối tượng sẽ đánh sập sàn hoặc “đánh cháy” tài khoản người chơi chiếm đoạt số tiền đầu tư...</a:t>
            </a:r>
            <a:endParaRPr kumimoji="0" lang="en-GB" sz="135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46BF1AF7-E922-DEED-147C-24FAD14E9EDA}"/>
              </a:ext>
            </a:extLst>
          </p:cNvPr>
          <p:cNvSpPr txBox="1"/>
          <p:nvPr/>
        </p:nvSpPr>
        <p:spPr>
          <a:xfrm>
            <a:off x="199529" y="47336"/>
            <a:ext cx="8406235"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504D">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3</a:t>
            </a:r>
            <a:r>
              <a:rPr kumimoji="0" lang="en-US" sz="1500" b="1" i="0" u="none" strike="noStrike" kern="1200" cap="none" spc="0" normalizeH="0" baseline="0" noProof="0">
                <a:ln>
                  <a:noFill/>
                </a:ln>
                <a:solidFill>
                  <a:srgbClr val="C0504D">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a:ln>
                  <a:noFill/>
                </a:ln>
                <a:solidFill>
                  <a:srgbClr val="C0504D">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Lừa đảo qua đầu tư tài chính trực tuyến</a:t>
            </a:r>
            <a:endParaRPr kumimoji="0" lang="en-GB" sz="2400" b="1" i="0" u="none" strike="noStrike" kern="1200" cap="none" spc="0" normalizeH="0" baseline="0" noProof="0">
              <a:ln>
                <a:noFill/>
              </a:ln>
              <a:solidFill>
                <a:srgbClr val="C0504D">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68AB1918-4D95-A289-1384-ABB126E73B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0486" y="364121"/>
            <a:ext cx="2697151" cy="1796730"/>
          </a:xfrm>
          <a:prstGeom prst="rect">
            <a:avLst/>
          </a:prstGeom>
          <a:ln>
            <a:noFill/>
          </a:ln>
          <a:effectLst>
            <a:softEdge rad="112500"/>
          </a:effectLst>
        </p:spPr>
      </p:pic>
      <p:pic>
        <p:nvPicPr>
          <p:cNvPr id="9" name="Picture 8">
            <a:extLst>
              <a:ext uri="{FF2B5EF4-FFF2-40B4-BE49-F238E27FC236}">
                <a16:creationId xmlns:a16="http://schemas.microsoft.com/office/drawing/2014/main" id="{3B0DF8CF-B10B-1BDA-F2E6-2C5538D76C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368" y="2335510"/>
            <a:ext cx="4183598" cy="2353274"/>
          </a:xfrm>
          <a:prstGeom prst="rect">
            <a:avLst/>
          </a:prstGeom>
          <a:ln>
            <a:noFill/>
          </a:ln>
          <a:effectLst>
            <a:softEdge rad="112500"/>
          </a:effectLst>
        </p:spPr>
      </p:pic>
      <p:pic>
        <p:nvPicPr>
          <p:cNvPr id="10" name="Picture 9">
            <a:extLst>
              <a:ext uri="{FF2B5EF4-FFF2-40B4-BE49-F238E27FC236}">
                <a16:creationId xmlns:a16="http://schemas.microsoft.com/office/drawing/2014/main" id="{2F7825B0-CF31-3562-B213-ED36B2EF02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0806" y="2282670"/>
            <a:ext cx="4011930" cy="2583180"/>
          </a:xfrm>
          <a:prstGeom prst="rect">
            <a:avLst/>
          </a:prstGeom>
          <a:ln>
            <a:noFill/>
          </a:ln>
          <a:effectLst>
            <a:softEdge rad="112500"/>
          </a:effectLst>
        </p:spPr>
      </p:pic>
    </p:spTree>
    <p:extLst>
      <p:ext uri="{BB962C8B-B14F-4D97-AF65-F5344CB8AC3E}">
        <p14:creationId xmlns:p14="http://schemas.microsoft.com/office/powerpoint/2010/main" val="4196937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117">
          <a:extLst>
            <a:ext uri="{FF2B5EF4-FFF2-40B4-BE49-F238E27FC236}">
              <a16:creationId xmlns:a16="http://schemas.microsoft.com/office/drawing/2014/main" id="{05A8E40B-7966-CDD9-EFD5-6537BA7226DA}"/>
            </a:ext>
          </a:extLst>
        </p:cNvPr>
        <p:cNvGrpSpPr/>
        <p:nvPr/>
      </p:nvGrpSpPr>
      <p:grpSpPr>
        <a:xfrm>
          <a:off x="0" y="0"/>
          <a:ext cx="0" cy="0"/>
          <a:chOff x="0" y="0"/>
          <a:chExt cx="0" cy="0"/>
        </a:xfrm>
      </p:grpSpPr>
      <p:sp>
        <p:nvSpPr>
          <p:cNvPr id="129" name="Google Shape;129;p14">
            <a:extLst>
              <a:ext uri="{FF2B5EF4-FFF2-40B4-BE49-F238E27FC236}">
                <a16:creationId xmlns:a16="http://schemas.microsoft.com/office/drawing/2014/main" id="{2C8EF053-B2E5-671C-52CF-5657C0A964FC}"/>
              </a:ext>
            </a:extLst>
          </p:cNvPr>
          <p:cNvSpPr txBox="1">
            <a:spLocks noGrp="1"/>
          </p:cNvSpPr>
          <p:nvPr>
            <p:ph type="sldNum" idx="12"/>
          </p:nvPr>
        </p:nvSpPr>
        <p:spPr>
          <a:prstGeom prst="rect">
            <a:avLst/>
          </a:prstGeom>
        </p:spPr>
        <p:txBody>
          <a:bodyPr spcFirstLastPara="1" vert="horz" wrap="square" lIns="91425" tIns="91425" rIns="91425" bIns="91425" rtlCol="0" anchor="t"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cs typeface="Roboto Slab"/>
                <a:sym typeface="Roboto Slab"/>
              </a:rPr>
              <a:pPr marL="0" marR="0" lvl="0" indent="0" algn="ctr" defTabSz="914378" rtl="0" eaLnBrk="1" fontAlgn="auto" latinLnBrk="0" hangingPunct="1">
                <a:lnSpc>
                  <a:spcPct val="100000"/>
                </a:lnSpc>
                <a:spcBef>
                  <a:spcPts val="0"/>
                </a:spcBef>
                <a:spcAft>
                  <a:spcPts val="0"/>
                </a:spcAft>
                <a:buClr>
                  <a:srgbClr val="000000"/>
                </a:buClr>
                <a:buSzTx/>
                <a:buFontTx/>
                <a:buNone/>
                <a:tabLst/>
                <a:defRPr/>
              </a:pPr>
              <a:t>19</a:t>
            </a:fld>
            <a:endParaRPr kumimoji="0" sz="800" b="0" i="0" u="none" strike="noStrike" kern="0" cap="none" spc="0" normalizeH="0" baseline="0" noProof="0">
              <a:ln>
                <a:noFill/>
              </a:ln>
              <a:solidFill>
                <a:srgbClr val="FFFFFF"/>
              </a:solidFill>
              <a:effectLst/>
              <a:uLnTx/>
              <a:uFillTx/>
              <a:latin typeface="Roboto Slab"/>
              <a:ea typeface="Roboto Slab"/>
              <a:cs typeface="Roboto Slab"/>
              <a:sym typeface="Roboto Slab"/>
            </a:endParaRPr>
          </a:p>
        </p:txBody>
      </p:sp>
      <p:sp>
        <p:nvSpPr>
          <p:cNvPr id="4" name="TextBox 3">
            <a:extLst>
              <a:ext uri="{FF2B5EF4-FFF2-40B4-BE49-F238E27FC236}">
                <a16:creationId xmlns:a16="http://schemas.microsoft.com/office/drawing/2014/main" id="{3F17D46F-0E57-F456-4875-C4174C448495}"/>
              </a:ext>
            </a:extLst>
          </p:cNvPr>
          <p:cNvSpPr txBox="1"/>
          <p:nvPr/>
        </p:nvSpPr>
        <p:spPr>
          <a:xfrm>
            <a:off x="57136" y="607737"/>
            <a:ext cx="5391992" cy="923330"/>
          </a:xfrm>
          <a:prstGeom prst="rect">
            <a:avLst/>
          </a:prstGeom>
          <a:noFill/>
        </p:spPr>
        <p:txBody>
          <a:bodyPr wrap="square" rtlCol="0">
            <a:spAutoFit/>
          </a:bodyPr>
          <a:lstStyle/>
          <a:p>
            <a:pPr marL="214313" marR="0" lvl="0" indent="-214313" algn="just" defTabSz="685800" rtl="0" eaLnBrk="1" fontAlgn="auto" latinLnBrk="0" hangingPunct="1">
              <a:lnSpc>
                <a:spcPct val="100000"/>
              </a:lnSpc>
              <a:spcBef>
                <a:spcPts val="0"/>
              </a:spcBef>
              <a:spcAft>
                <a:spcPts val="0"/>
              </a:spcAft>
              <a:buClrTx/>
              <a:buSzTx/>
              <a:buFontTx/>
              <a:buChar char="-"/>
              <a:tabLst/>
              <a:defRPr/>
            </a:pPr>
            <a:r>
              <a:rPr kumimoji="0" lang="en-US" sz="135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a:t>
            </a:r>
            <a:r>
              <a:rPr kumimoji="0" lang="vi-VN" sz="135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ội phạm phát tán mã độc xâm nhập vào hệ thống thông tin, cơ sở dữ liệu của tổ chức cá nhân, đặc biệt là các doanh nghiệp. Sau đó giả mạo email, tin nhắn thay đổi số tài khoản thụ hưởng yêu cầu đối tác thanh toán qua tài khoản chỉ định để chiếm đoạt.</a:t>
            </a:r>
            <a:endParaRPr kumimoji="0" lang="en-GB" sz="135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C27CE7E7-A9B4-CBE2-C7EA-86341347F8EC}"/>
              </a:ext>
            </a:extLst>
          </p:cNvPr>
          <p:cNvSpPr txBox="1"/>
          <p:nvPr/>
        </p:nvSpPr>
        <p:spPr>
          <a:xfrm>
            <a:off x="144111" y="54624"/>
            <a:ext cx="8406235"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504D">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4</a:t>
            </a:r>
            <a:r>
              <a:rPr kumimoji="0" lang="en-US" sz="1500" b="1" i="0" u="none" strike="noStrike" kern="1200" cap="none" spc="0" normalizeH="0" baseline="0" noProof="0">
                <a:ln>
                  <a:noFill/>
                </a:ln>
                <a:solidFill>
                  <a:srgbClr val="C0504D">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a:ln>
                  <a:noFill/>
                </a:ln>
                <a:solidFill>
                  <a:srgbClr val="C0504D">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Phát tán mã độc</a:t>
            </a:r>
            <a:endParaRPr kumimoji="0" lang="en-GB" sz="2400" b="1" i="0" u="none" strike="noStrike" kern="1200" cap="none" spc="0" normalizeH="0" baseline="0" noProof="0">
              <a:ln>
                <a:noFill/>
              </a:ln>
              <a:solidFill>
                <a:srgbClr val="C0504D">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EC7DA327-7FAA-FDD2-607E-8DF4DD2ED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4340" y="109919"/>
            <a:ext cx="3430360" cy="23723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a:extLst>
              <a:ext uri="{FF2B5EF4-FFF2-40B4-BE49-F238E27FC236}">
                <a16:creationId xmlns:a16="http://schemas.microsoft.com/office/drawing/2014/main" id="{7C245D4A-D4CB-B875-1851-261F9FD37543}"/>
              </a:ext>
            </a:extLst>
          </p:cNvPr>
          <p:cNvPicPr>
            <a:picLocks noChangeAspect="1"/>
          </p:cNvPicPr>
          <p:nvPr/>
        </p:nvPicPr>
        <p:blipFill>
          <a:blip r:embed="rId4"/>
          <a:stretch>
            <a:fillRect/>
          </a:stretch>
        </p:blipFill>
        <p:spPr>
          <a:xfrm>
            <a:off x="1768079" y="1700189"/>
            <a:ext cx="3162377" cy="3187044"/>
          </a:xfrm>
          <a:prstGeom prst="rect">
            <a:avLst/>
          </a:prstGeom>
          <a:ln>
            <a:noFill/>
          </a:ln>
          <a:effectLst>
            <a:softEdge rad="112500"/>
          </a:effectLst>
        </p:spPr>
      </p:pic>
      <p:pic>
        <p:nvPicPr>
          <p:cNvPr id="5" name="Picture 4">
            <a:extLst>
              <a:ext uri="{FF2B5EF4-FFF2-40B4-BE49-F238E27FC236}">
                <a16:creationId xmlns:a16="http://schemas.microsoft.com/office/drawing/2014/main" id="{224750F8-1F10-E555-E08D-0E2D518799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49127" y="2570458"/>
            <a:ext cx="3293993" cy="2316775"/>
          </a:xfrm>
          <a:prstGeom prst="rect">
            <a:avLst/>
          </a:prstGeom>
          <a:ln>
            <a:noFill/>
          </a:ln>
          <a:effectLst>
            <a:softEdge rad="112500"/>
          </a:effectLst>
        </p:spPr>
      </p:pic>
    </p:spTree>
    <p:extLst>
      <p:ext uri="{BB962C8B-B14F-4D97-AF65-F5344CB8AC3E}">
        <p14:creationId xmlns:p14="http://schemas.microsoft.com/office/powerpoint/2010/main" val="1483138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168190"/>
            <a:ext cx="9144000" cy="642643"/>
          </a:xfrm>
          <a:solidFill>
            <a:schemeClr val="accent1">
              <a:lumMod val="40000"/>
              <a:lumOff val="60000"/>
            </a:schemeClr>
          </a:solidFill>
        </p:spPr>
        <p:txBody>
          <a:bodyPr/>
          <a:lstStyle/>
          <a:p>
            <a:r>
              <a:rPr lang="en-US" altLang="ko-KR" b="1">
                <a:solidFill>
                  <a:srgbClr val="FF0000"/>
                </a:solidFill>
                <a:latin typeface="UTM Cookies" panose="02040603050506020204" pitchFamily="18" charset="0"/>
              </a:rPr>
              <a:t>MỤC TIÊU CƠ BẢN</a:t>
            </a:r>
            <a:endParaRPr lang="ko-KR" altLang="en-US" b="1">
              <a:solidFill>
                <a:srgbClr val="FF0000"/>
              </a:solidFill>
              <a:latin typeface="UTM Cookies" panose="02040603050506020204" pitchFamily="18" charset="0"/>
            </a:endParaRPr>
          </a:p>
        </p:txBody>
      </p:sp>
      <p:grpSp>
        <p:nvGrpSpPr>
          <p:cNvPr id="4" name="Group 3">
            <a:extLst>
              <a:ext uri="{FF2B5EF4-FFF2-40B4-BE49-F238E27FC236}">
                <a16:creationId xmlns:a16="http://schemas.microsoft.com/office/drawing/2014/main" id="{3A3CD0C2-58E0-517F-1CEE-38212FCBCECC}"/>
              </a:ext>
            </a:extLst>
          </p:cNvPr>
          <p:cNvGrpSpPr/>
          <p:nvPr/>
        </p:nvGrpSpPr>
        <p:grpSpPr>
          <a:xfrm>
            <a:off x="4172610" y="2427734"/>
            <a:ext cx="713662" cy="685713"/>
            <a:chOff x="4139952" y="2643758"/>
            <a:chExt cx="713662" cy="685713"/>
          </a:xfrm>
        </p:grpSpPr>
        <p:sp>
          <p:nvSpPr>
            <p:cNvPr id="16" name="Isosceles Triangle 15"/>
            <p:cNvSpPr/>
            <p:nvPr/>
          </p:nvSpPr>
          <p:spPr>
            <a:xfrm>
              <a:off x="4139952" y="2643758"/>
              <a:ext cx="713662" cy="68571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17" name="Round Same Side Corner Rectangle 8"/>
            <p:cNvSpPr/>
            <p:nvPr/>
          </p:nvSpPr>
          <p:spPr>
            <a:xfrm>
              <a:off x="4393111" y="2931790"/>
              <a:ext cx="233105" cy="260211"/>
            </a:xfrm>
            <a:custGeom>
              <a:avLst/>
              <a:gdLst/>
              <a:ahLst/>
              <a:cxnLst/>
              <a:rect l="l" t="t" r="r" b="b"/>
              <a:pathLst>
                <a:path w="3197597" h="3202496">
                  <a:moveTo>
                    <a:pt x="601421" y="1611393"/>
                  </a:moveTo>
                  <a:lnTo>
                    <a:pt x="2596176" y="1611393"/>
                  </a:lnTo>
                  <a:cubicBezTo>
                    <a:pt x="2928331" y="1611393"/>
                    <a:pt x="3197594" y="1880656"/>
                    <a:pt x="3197594" y="2212811"/>
                  </a:cubicBezTo>
                  <a:lnTo>
                    <a:pt x="3197594" y="2776360"/>
                  </a:lnTo>
                  <a:lnTo>
                    <a:pt x="3197597" y="2776360"/>
                  </a:lnTo>
                  <a:lnTo>
                    <a:pt x="3197597" y="2914824"/>
                  </a:lnTo>
                  <a:lnTo>
                    <a:pt x="3197198" y="2914824"/>
                  </a:lnTo>
                  <a:lnTo>
                    <a:pt x="3197198" y="3202496"/>
                  </a:lnTo>
                  <a:lnTo>
                    <a:pt x="398" y="3202496"/>
                  </a:lnTo>
                  <a:lnTo>
                    <a:pt x="398" y="2914824"/>
                  </a:lnTo>
                  <a:lnTo>
                    <a:pt x="0" y="2914824"/>
                  </a:lnTo>
                  <a:lnTo>
                    <a:pt x="0" y="2212811"/>
                  </a:lnTo>
                  <a:cubicBezTo>
                    <a:pt x="0" y="1880656"/>
                    <a:pt x="269266" y="1611393"/>
                    <a:pt x="601421" y="1611393"/>
                  </a:cubicBezTo>
                  <a:close/>
                  <a:moveTo>
                    <a:pt x="1598801" y="0"/>
                  </a:moveTo>
                  <a:cubicBezTo>
                    <a:pt x="1998649" y="0"/>
                    <a:pt x="2322791" y="324142"/>
                    <a:pt x="2322791" y="723993"/>
                  </a:cubicBezTo>
                  <a:cubicBezTo>
                    <a:pt x="2322791" y="1123843"/>
                    <a:pt x="1998649" y="1447985"/>
                    <a:pt x="1598801" y="1447985"/>
                  </a:cubicBezTo>
                  <a:cubicBezTo>
                    <a:pt x="1198951" y="1447985"/>
                    <a:pt x="874809" y="1123843"/>
                    <a:pt x="874809" y="723993"/>
                  </a:cubicBezTo>
                  <a:cubicBezTo>
                    <a:pt x="874809" y="324142"/>
                    <a:pt x="1198951" y="0"/>
                    <a:pt x="159880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8" name="Group 17"/>
          <p:cNvGrpSpPr/>
          <p:nvPr/>
        </p:nvGrpSpPr>
        <p:grpSpPr>
          <a:xfrm>
            <a:off x="2655368" y="2787967"/>
            <a:ext cx="349262" cy="396501"/>
            <a:chOff x="1308754" y="3454361"/>
            <a:chExt cx="2889328" cy="3280121"/>
          </a:xfrm>
          <a:solidFill>
            <a:schemeClr val="bg1"/>
          </a:solidFill>
        </p:grpSpPr>
        <p:sp>
          <p:nvSpPr>
            <p:cNvPr id="19" name="Donut 18"/>
            <p:cNvSpPr/>
            <p:nvPr/>
          </p:nvSpPr>
          <p:spPr>
            <a:xfrm>
              <a:off x="1308754" y="4335332"/>
              <a:ext cx="2399150" cy="2399150"/>
            </a:xfrm>
            <a:prstGeom prst="donut">
              <a:avLst>
                <a:gd name="adj" fmla="val 1575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20" name="Up Arrow 19"/>
            <p:cNvSpPr/>
            <p:nvPr/>
          </p:nvSpPr>
          <p:spPr>
            <a:xfrm rot="2632973">
              <a:off x="3193286" y="3454361"/>
              <a:ext cx="1004796" cy="1639484"/>
            </a:xfrm>
            <a:prstGeom prst="up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21" name="Group 20"/>
          <p:cNvGrpSpPr/>
          <p:nvPr/>
        </p:nvGrpSpPr>
        <p:grpSpPr>
          <a:xfrm>
            <a:off x="6091456" y="2675549"/>
            <a:ext cx="409092" cy="394981"/>
            <a:chOff x="4462674" y="3512626"/>
            <a:chExt cx="3384287" cy="3267549"/>
          </a:xfrm>
          <a:solidFill>
            <a:schemeClr val="bg1"/>
          </a:solidFill>
        </p:grpSpPr>
        <p:sp>
          <p:nvSpPr>
            <p:cNvPr id="22" name="Donut 21"/>
            <p:cNvSpPr/>
            <p:nvPr/>
          </p:nvSpPr>
          <p:spPr>
            <a:xfrm>
              <a:off x="5447811" y="3512626"/>
              <a:ext cx="2399150" cy="2399150"/>
            </a:xfrm>
            <a:prstGeom prst="donut">
              <a:avLst>
                <a:gd name="adj" fmla="val 1575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23" name="Rounded Rectangle 22"/>
            <p:cNvSpPr/>
            <p:nvPr/>
          </p:nvSpPr>
          <p:spPr>
            <a:xfrm rot="2700000">
              <a:off x="5162501" y="5103870"/>
              <a:ext cx="461837" cy="186149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Rounded Rectangle 23"/>
            <p:cNvSpPr/>
            <p:nvPr/>
          </p:nvSpPr>
          <p:spPr>
            <a:xfrm rot="8100000">
              <a:off x="5238958" y="5083288"/>
              <a:ext cx="461837" cy="169688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5" name="TextBox 24"/>
          <p:cNvSpPr txBox="1"/>
          <p:nvPr/>
        </p:nvSpPr>
        <p:spPr>
          <a:xfrm>
            <a:off x="4572000" y="746709"/>
            <a:ext cx="4539713" cy="1077218"/>
          </a:xfrm>
          <a:prstGeom prst="rect">
            <a:avLst/>
          </a:prstGeom>
          <a:noFill/>
        </p:spPr>
        <p:txBody>
          <a:bodyPr wrap="square" rtlCol="0">
            <a:spAutoFit/>
          </a:bodyPr>
          <a:lstStyle/>
          <a:p>
            <a:pPr algn="just"/>
            <a:r>
              <a:rPr lang="en-US" altLang="ko-KR" sz="1600" dirty="0">
                <a:solidFill>
                  <a:schemeClr val="tx1">
                    <a:lumMod val="75000"/>
                    <a:lumOff val="25000"/>
                  </a:schemeClr>
                </a:solidFill>
                <a:latin typeface="UTM Essendine Caps" panose="02040603050506020204" pitchFamily="18" charset="0"/>
                <a:cs typeface="Arial" pitchFamily="34" charset="0"/>
              </a:rPr>
              <a:t>N</a:t>
            </a:r>
            <a:r>
              <a:rPr lang="vi-VN" altLang="ko-KR" sz="1600" dirty="0">
                <a:solidFill>
                  <a:schemeClr val="tx1">
                    <a:lumMod val="75000"/>
                    <a:lumOff val="25000"/>
                  </a:schemeClr>
                </a:solidFill>
                <a:cs typeface="Arial" pitchFamily="34" charset="0"/>
              </a:rPr>
              <a:t>âng cao sự hiểu biết, nhận thức về những nội dung cơ bản của pháp luật, các hành vi vi phạm phổ biến trên môi trường mạng và hình thức xử lý của cơ quan nhà nước có thẩm quyền. </a:t>
            </a:r>
          </a:p>
        </p:txBody>
      </p:sp>
      <p:sp>
        <p:nvSpPr>
          <p:cNvPr id="26" name="TextBox 25"/>
          <p:cNvSpPr txBox="1"/>
          <p:nvPr/>
        </p:nvSpPr>
        <p:spPr>
          <a:xfrm>
            <a:off x="0" y="3480143"/>
            <a:ext cx="4658874" cy="1569660"/>
          </a:xfrm>
          <a:prstGeom prst="rect">
            <a:avLst/>
          </a:prstGeom>
          <a:noFill/>
        </p:spPr>
        <p:txBody>
          <a:bodyPr wrap="square" rtlCol="0">
            <a:spAutoFit/>
          </a:bodyPr>
          <a:lstStyle/>
          <a:p>
            <a:pPr algn="just"/>
            <a:r>
              <a:rPr lang="en-US" altLang="ko-KR" sz="1600" dirty="0">
                <a:solidFill>
                  <a:schemeClr val="tx1">
                    <a:lumMod val="75000"/>
                    <a:lumOff val="25000"/>
                  </a:schemeClr>
                </a:solidFill>
                <a:latin typeface="UTM Essendine Caps" panose="02040603050506020204" pitchFamily="18" charset="0"/>
                <a:cs typeface="Arial" pitchFamily="34" charset="0"/>
              </a:rPr>
              <a:t>N</a:t>
            </a:r>
            <a:r>
              <a:rPr lang="vi-VN" altLang="ko-KR" sz="1600" dirty="0">
                <a:solidFill>
                  <a:schemeClr val="tx1">
                    <a:lumMod val="75000"/>
                    <a:lumOff val="25000"/>
                  </a:schemeClr>
                </a:solidFill>
                <a:cs typeface="Arial" pitchFamily="34" charset="0"/>
              </a:rPr>
              <a:t>âng cao ý thức tự giác tuân thủ pháp luật cho </a:t>
            </a:r>
            <a:r>
              <a:rPr lang="en-US" altLang="ko-KR" sz="1600" dirty="0" err="1">
                <a:solidFill>
                  <a:schemeClr val="tx1">
                    <a:lumMod val="75000"/>
                    <a:lumOff val="25000"/>
                  </a:schemeClr>
                </a:solidFill>
                <a:cs typeface="Arial" pitchFamily="34" charset="0"/>
              </a:rPr>
              <a:t>giáo</a:t>
            </a:r>
            <a:r>
              <a:rPr lang="en-US" altLang="ko-KR" sz="1600" dirty="0">
                <a:solidFill>
                  <a:schemeClr val="tx1">
                    <a:lumMod val="75000"/>
                    <a:lumOff val="25000"/>
                  </a:schemeClr>
                </a:solidFill>
                <a:cs typeface="Arial" pitchFamily="34" charset="0"/>
              </a:rPr>
              <a:t> </a:t>
            </a:r>
            <a:r>
              <a:rPr lang="en-US" altLang="ko-KR" sz="1600" dirty="0" err="1">
                <a:solidFill>
                  <a:schemeClr val="tx1">
                    <a:lumMod val="75000"/>
                    <a:lumOff val="25000"/>
                  </a:schemeClr>
                </a:solidFill>
                <a:cs typeface="Arial" pitchFamily="34" charset="0"/>
              </a:rPr>
              <a:t>viên</a:t>
            </a:r>
            <a:r>
              <a:rPr lang="en-US" altLang="ko-KR" sz="1600" dirty="0">
                <a:solidFill>
                  <a:schemeClr val="tx1">
                    <a:lumMod val="75000"/>
                    <a:lumOff val="25000"/>
                  </a:schemeClr>
                </a:solidFill>
                <a:cs typeface="Arial" pitchFamily="34" charset="0"/>
              </a:rPr>
              <a:t>, </a:t>
            </a:r>
            <a:r>
              <a:rPr lang="en-US" altLang="ko-KR" sz="1600" dirty="0" err="1">
                <a:solidFill>
                  <a:schemeClr val="tx1">
                    <a:lumMod val="75000"/>
                    <a:lumOff val="25000"/>
                  </a:schemeClr>
                </a:solidFill>
                <a:cs typeface="Arial" pitchFamily="34" charset="0"/>
              </a:rPr>
              <a:t>học</a:t>
            </a:r>
            <a:r>
              <a:rPr lang="en-US" altLang="ko-KR" sz="1600" dirty="0">
                <a:solidFill>
                  <a:schemeClr val="tx1">
                    <a:lumMod val="75000"/>
                    <a:lumOff val="25000"/>
                  </a:schemeClr>
                </a:solidFill>
                <a:cs typeface="Arial" pitchFamily="34" charset="0"/>
              </a:rPr>
              <a:t> </a:t>
            </a:r>
            <a:r>
              <a:rPr lang="en-US" altLang="ko-KR" sz="1600" dirty="0" err="1">
                <a:solidFill>
                  <a:schemeClr val="tx1">
                    <a:lumMod val="75000"/>
                    <a:lumOff val="25000"/>
                  </a:schemeClr>
                </a:solidFill>
                <a:cs typeface="Arial" pitchFamily="34" charset="0"/>
              </a:rPr>
              <a:t>sinh</a:t>
            </a:r>
            <a:r>
              <a:rPr lang="en-US" altLang="ko-KR" sz="1600" dirty="0">
                <a:solidFill>
                  <a:schemeClr val="tx1">
                    <a:lumMod val="75000"/>
                    <a:lumOff val="25000"/>
                  </a:schemeClr>
                </a:solidFill>
                <a:cs typeface="Arial" pitchFamily="34" charset="0"/>
              </a:rPr>
              <a:t>, </a:t>
            </a:r>
            <a:r>
              <a:rPr lang="en-US" altLang="ko-KR" sz="1600" dirty="0" err="1">
                <a:solidFill>
                  <a:schemeClr val="tx1">
                    <a:lumMod val="75000"/>
                    <a:lumOff val="25000"/>
                  </a:schemeClr>
                </a:solidFill>
                <a:cs typeface="Arial" pitchFamily="34" charset="0"/>
              </a:rPr>
              <a:t>sinh</a:t>
            </a:r>
            <a:r>
              <a:rPr lang="en-US" altLang="ko-KR" sz="1600" dirty="0">
                <a:solidFill>
                  <a:schemeClr val="tx1">
                    <a:lumMod val="75000"/>
                    <a:lumOff val="25000"/>
                  </a:schemeClr>
                </a:solidFill>
                <a:cs typeface="Arial" pitchFamily="34" charset="0"/>
              </a:rPr>
              <a:t> </a:t>
            </a:r>
            <a:r>
              <a:rPr lang="en-US" altLang="ko-KR" sz="1600" dirty="0" err="1">
                <a:solidFill>
                  <a:schemeClr val="tx1">
                    <a:lumMod val="75000"/>
                    <a:lumOff val="25000"/>
                  </a:schemeClr>
                </a:solidFill>
                <a:cs typeface="Arial" pitchFamily="34" charset="0"/>
              </a:rPr>
              <a:t>viên</a:t>
            </a:r>
            <a:r>
              <a:rPr lang="en-US" altLang="ko-KR" sz="1600" dirty="0">
                <a:solidFill>
                  <a:schemeClr val="tx1">
                    <a:lumMod val="75000"/>
                    <a:lumOff val="25000"/>
                  </a:schemeClr>
                </a:solidFill>
                <a:cs typeface="Arial" pitchFamily="34" charset="0"/>
              </a:rPr>
              <a:t> </a:t>
            </a:r>
            <a:r>
              <a:rPr lang="vi-VN" altLang="ko-KR" sz="1600" dirty="0">
                <a:solidFill>
                  <a:schemeClr val="tx1">
                    <a:lumMod val="75000"/>
                    <a:lumOff val="25000"/>
                  </a:schemeClr>
                </a:solidFill>
                <a:cs typeface="Arial" pitchFamily="34" charset="0"/>
              </a:rPr>
              <a:t>khi hoạt động trên môi trường mạng, </a:t>
            </a:r>
            <a:r>
              <a:rPr lang="en-US" altLang="ko-KR" sz="1600" dirty="0" err="1">
                <a:solidFill>
                  <a:schemeClr val="tx1">
                    <a:lumMod val="75000"/>
                    <a:lumOff val="25000"/>
                  </a:schemeClr>
                </a:solidFill>
                <a:cs typeface="Arial" pitchFamily="34" charset="0"/>
              </a:rPr>
              <a:t>bảo</a:t>
            </a:r>
            <a:r>
              <a:rPr lang="en-US" altLang="ko-KR" sz="1600" dirty="0">
                <a:solidFill>
                  <a:schemeClr val="tx1">
                    <a:lumMod val="75000"/>
                    <a:lumOff val="25000"/>
                  </a:schemeClr>
                </a:solidFill>
                <a:cs typeface="Arial" pitchFamily="34" charset="0"/>
              </a:rPr>
              <a:t> </a:t>
            </a:r>
            <a:r>
              <a:rPr lang="en-US" altLang="ko-KR" sz="1600" dirty="0" err="1">
                <a:solidFill>
                  <a:schemeClr val="tx1">
                    <a:lumMod val="75000"/>
                    <a:lumOff val="25000"/>
                  </a:schemeClr>
                </a:solidFill>
                <a:cs typeface="Arial" pitchFamily="34" charset="0"/>
              </a:rPr>
              <a:t>vệ</a:t>
            </a:r>
            <a:r>
              <a:rPr lang="en-US" altLang="ko-KR" sz="1600" dirty="0">
                <a:solidFill>
                  <a:schemeClr val="tx1">
                    <a:lumMod val="75000"/>
                    <a:lumOff val="25000"/>
                  </a:schemeClr>
                </a:solidFill>
                <a:cs typeface="Arial" pitchFamily="34" charset="0"/>
              </a:rPr>
              <a:t> </a:t>
            </a:r>
            <a:r>
              <a:rPr lang="en-US" altLang="ko-KR" sz="1600" dirty="0" err="1">
                <a:solidFill>
                  <a:schemeClr val="tx1">
                    <a:lumMod val="75000"/>
                    <a:lumOff val="25000"/>
                  </a:schemeClr>
                </a:solidFill>
                <a:cs typeface="Arial" pitchFamily="34" charset="0"/>
              </a:rPr>
              <a:t>dữ</a:t>
            </a:r>
            <a:r>
              <a:rPr lang="en-US" altLang="ko-KR" sz="1600" dirty="0">
                <a:solidFill>
                  <a:schemeClr val="tx1">
                    <a:lumMod val="75000"/>
                    <a:lumOff val="25000"/>
                  </a:schemeClr>
                </a:solidFill>
                <a:cs typeface="Arial" pitchFamily="34" charset="0"/>
              </a:rPr>
              <a:t> </a:t>
            </a:r>
            <a:r>
              <a:rPr lang="en-US" altLang="ko-KR" sz="1600" dirty="0" err="1">
                <a:solidFill>
                  <a:schemeClr val="tx1">
                    <a:lumMod val="75000"/>
                    <a:lumOff val="25000"/>
                  </a:schemeClr>
                </a:solidFill>
                <a:cs typeface="Arial" pitchFamily="34" charset="0"/>
              </a:rPr>
              <a:t>liệu</a:t>
            </a:r>
            <a:r>
              <a:rPr lang="en-US" altLang="ko-KR" sz="1600" dirty="0">
                <a:solidFill>
                  <a:schemeClr val="tx1">
                    <a:lumMod val="75000"/>
                    <a:lumOff val="25000"/>
                  </a:schemeClr>
                </a:solidFill>
                <a:cs typeface="Arial" pitchFamily="34" charset="0"/>
              </a:rPr>
              <a:t> </a:t>
            </a:r>
            <a:r>
              <a:rPr lang="en-US" altLang="ko-KR" sz="1600" dirty="0" err="1">
                <a:solidFill>
                  <a:schemeClr val="tx1">
                    <a:lumMod val="75000"/>
                    <a:lumOff val="25000"/>
                  </a:schemeClr>
                </a:solidFill>
                <a:cs typeface="Arial" pitchFamily="34" charset="0"/>
              </a:rPr>
              <a:t>cá</a:t>
            </a:r>
            <a:r>
              <a:rPr lang="en-US" altLang="ko-KR" sz="1600" dirty="0">
                <a:solidFill>
                  <a:schemeClr val="tx1">
                    <a:lumMod val="75000"/>
                    <a:lumOff val="25000"/>
                  </a:schemeClr>
                </a:solidFill>
                <a:cs typeface="Arial" pitchFamily="34" charset="0"/>
              </a:rPr>
              <a:t> </a:t>
            </a:r>
            <a:r>
              <a:rPr lang="en-US" altLang="ko-KR" sz="1600" dirty="0" err="1">
                <a:solidFill>
                  <a:schemeClr val="tx1">
                    <a:lumMod val="75000"/>
                    <a:lumOff val="25000"/>
                  </a:schemeClr>
                </a:solidFill>
                <a:cs typeface="Arial" pitchFamily="34" charset="0"/>
              </a:rPr>
              <a:t>nhân</a:t>
            </a:r>
            <a:r>
              <a:rPr lang="en-US" altLang="ko-KR" sz="1600" dirty="0">
                <a:solidFill>
                  <a:schemeClr val="tx1">
                    <a:lumMod val="75000"/>
                    <a:lumOff val="25000"/>
                  </a:schemeClr>
                </a:solidFill>
                <a:cs typeface="Arial" pitchFamily="34" charset="0"/>
              </a:rPr>
              <a:t>, </a:t>
            </a:r>
            <a:r>
              <a:rPr lang="vi-VN" altLang="ko-KR" sz="1600" dirty="0">
                <a:solidFill>
                  <a:schemeClr val="tx1">
                    <a:lumMod val="75000"/>
                    <a:lumOff val="25000"/>
                  </a:schemeClr>
                </a:solidFill>
                <a:cs typeface="Arial" pitchFamily="34" charset="0"/>
              </a:rPr>
              <a:t>sử dụng mạng xã hội có văn hóa cũng như phòng tránh những </a:t>
            </a:r>
            <a:r>
              <a:rPr lang="en-US" altLang="ko-KR" sz="1600" dirty="0" err="1">
                <a:solidFill>
                  <a:schemeClr val="tx1">
                    <a:lumMod val="75000"/>
                    <a:lumOff val="25000"/>
                  </a:schemeClr>
                </a:solidFill>
                <a:cs typeface="Arial" pitchFamily="34" charset="0"/>
              </a:rPr>
              <a:t>hoạt</a:t>
            </a:r>
            <a:r>
              <a:rPr lang="en-US" altLang="ko-KR" sz="1600" dirty="0">
                <a:solidFill>
                  <a:schemeClr val="tx1">
                    <a:lumMod val="75000"/>
                    <a:lumOff val="25000"/>
                  </a:schemeClr>
                </a:solidFill>
                <a:cs typeface="Arial" pitchFamily="34" charset="0"/>
              </a:rPr>
              <a:t> </a:t>
            </a:r>
            <a:r>
              <a:rPr lang="en-US" altLang="ko-KR" sz="1600" dirty="0" err="1">
                <a:solidFill>
                  <a:schemeClr val="tx1">
                    <a:lumMod val="75000"/>
                    <a:lumOff val="25000"/>
                  </a:schemeClr>
                </a:solidFill>
                <a:cs typeface="Arial" pitchFamily="34" charset="0"/>
              </a:rPr>
              <a:t>động</a:t>
            </a:r>
            <a:r>
              <a:rPr lang="en-US" altLang="ko-KR" sz="1600" dirty="0">
                <a:solidFill>
                  <a:schemeClr val="tx1">
                    <a:lumMod val="75000"/>
                    <a:lumOff val="25000"/>
                  </a:schemeClr>
                </a:solidFill>
                <a:cs typeface="Arial" pitchFamily="34" charset="0"/>
              </a:rPr>
              <a:t> </a:t>
            </a:r>
            <a:r>
              <a:rPr lang="en-US" altLang="ko-KR" sz="1600" dirty="0" err="1">
                <a:solidFill>
                  <a:schemeClr val="tx1">
                    <a:lumMod val="75000"/>
                    <a:lumOff val="25000"/>
                  </a:schemeClr>
                </a:solidFill>
                <a:cs typeface="Arial" pitchFamily="34" charset="0"/>
              </a:rPr>
              <a:t>lừa</a:t>
            </a:r>
            <a:r>
              <a:rPr lang="en-US" altLang="ko-KR" sz="1600" dirty="0">
                <a:solidFill>
                  <a:schemeClr val="tx1">
                    <a:lumMod val="75000"/>
                    <a:lumOff val="25000"/>
                  </a:schemeClr>
                </a:solidFill>
                <a:cs typeface="Arial" pitchFamily="34" charset="0"/>
              </a:rPr>
              <a:t> </a:t>
            </a:r>
            <a:r>
              <a:rPr lang="en-US" altLang="ko-KR" sz="1600" dirty="0" err="1">
                <a:solidFill>
                  <a:schemeClr val="tx1">
                    <a:lumMod val="75000"/>
                    <a:lumOff val="25000"/>
                  </a:schemeClr>
                </a:solidFill>
                <a:cs typeface="Arial" pitchFamily="34" charset="0"/>
              </a:rPr>
              <a:t>đảo</a:t>
            </a:r>
            <a:r>
              <a:rPr lang="en-US" altLang="ko-KR" sz="1600" dirty="0">
                <a:solidFill>
                  <a:schemeClr val="tx1">
                    <a:lumMod val="75000"/>
                    <a:lumOff val="25000"/>
                  </a:schemeClr>
                </a:solidFill>
                <a:cs typeface="Arial" pitchFamily="34" charset="0"/>
              </a:rPr>
              <a:t>, </a:t>
            </a:r>
            <a:r>
              <a:rPr lang="en-US" altLang="ko-KR" sz="1600" dirty="0" err="1">
                <a:solidFill>
                  <a:schemeClr val="tx1">
                    <a:lumMod val="75000"/>
                    <a:lumOff val="25000"/>
                  </a:schemeClr>
                </a:solidFill>
                <a:cs typeface="Arial" pitchFamily="34" charset="0"/>
              </a:rPr>
              <a:t>chiếm</a:t>
            </a:r>
            <a:r>
              <a:rPr lang="en-US" altLang="ko-KR" sz="1600" dirty="0">
                <a:solidFill>
                  <a:schemeClr val="tx1">
                    <a:lumMod val="75000"/>
                    <a:lumOff val="25000"/>
                  </a:schemeClr>
                </a:solidFill>
                <a:cs typeface="Arial" pitchFamily="34" charset="0"/>
              </a:rPr>
              <a:t> </a:t>
            </a:r>
            <a:r>
              <a:rPr lang="en-US" altLang="ko-KR" sz="1600" dirty="0" err="1">
                <a:solidFill>
                  <a:schemeClr val="tx1">
                    <a:lumMod val="75000"/>
                    <a:lumOff val="25000"/>
                  </a:schemeClr>
                </a:solidFill>
                <a:cs typeface="Arial" pitchFamily="34" charset="0"/>
              </a:rPr>
              <a:t>đoạt</a:t>
            </a:r>
            <a:r>
              <a:rPr lang="en-US" altLang="ko-KR" sz="1600" dirty="0">
                <a:solidFill>
                  <a:schemeClr val="tx1">
                    <a:lumMod val="75000"/>
                    <a:lumOff val="25000"/>
                  </a:schemeClr>
                </a:solidFill>
                <a:cs typeface="Arial" pitchFamily="34" charset="0"/>
              </a:rPr>
              <a:t> </a:t>
            </a:r>
            <a:r>
              <a:rPr lang="en-US" altLang="ko-KR" sz="1600" dirty="0" err="1">
                <a:solidFill>
                  <a:schemeClr val="tx1">
                    <a:lumMod val="75000"/>
                    <a:lumOff val="25000"/>
                  </a:schemeClr>
                </a:solidFill>
                <a:cs typeface="Arial" pitchFamily="34" charset="0"/>
              </a:rPr>
              <a:t>tài</a:t>
            </a:r>
            <a:r>
              <a:rPr lang="en-US" altLang="ko-KR" sz="1600" dirty="0">
                <a:solidFill>
                  <a:schemeClr val="tx1">
                    <a:lumMod val="75000"/>
                    <a:lumOff val="25000"/>
                  </a:schemeClr>
                </a:solidFill>
                <a:cs typeface="Arial" pitchFamily="34" charset="0"/>
              </a:rPr>
              <a:t> </a:t>
            </a:r>
            <a:r>
              <a:rPr lang="en-US" altLang="ko-KR" sz="1600" dirty="0" err="1">
                <a:solidFill>
                  <a:schemeClr val="tx1">
                    <a:lumMod val="75000"/>
                    <a:lumOff val="25000"/>
                  </a:schemeClr>
                </a:solidFill>
                <a:cs typeface="Arial" pitchFamily="34" charset="0"/>
              </a:rPr>
              <a:t>sản</a:t>
            </a:r>
            <a:r>
              <a:rPr lang="en-US" altLang="ko-KR" sz="1600" dirty="0">
                <a:solidFill>
                  <a:schemeClr val="tx1">
                    <a:lumMod val="75000"/>
                    <a:lumOff val="25000"/>
                  </a:schemeClr>
                </a:solidFill>
                <a:cs typeface="Arial" pitchFamily="34" charset="0"/>
              </a:rPr>
              <a:t> </a:t>
            </a:r>
            <a:r>
              <a:rPr lang="en-US" altLang="ko-KR" sz="1600" dirty="0" err="1">
                <a:solidFill>
                  <a:schemeClr val="tx1">
                    <a:lumMod val="75000"/>
                    <a:lumOff val="25000"/>
                  </a:schemeClr>
                </a:solidFill>
                <a:cs typeface="Arial" pitchFamily="34" charset="0"/>
              </a:rPr>
              <a:t>trên</a:t>
            </a:r>
            <a:r>
              <a:rPr lang="en-US" altLang="ko-KR" sz="1600" dirty="0">
                <a:solidFill>
                  <a:schemeClr val="tx1">
                    <a:lumMod val="75000"/>
                    <a:lumOff val="25000"/>
                  </a:schemeClr>
                </a:solidFill>
                <a:cs typeface="Arial" pitchFamily="34" charset="0"/>
              </a:rPr>
              <a:t> </a:t>
            </a:r>
            <a:r>
              <a:rPr lang="en-US" altLang="ko-KR" sz="1600" dirty="0" err="1">
                <a:solidFill>
                  <a:schemeClr val="tx1">
                    <a:lumMod val="75000"/>
                    <a:lumOff val="25000"/>
                  </a:schemeClr>
                </a:solidFill>
                <a:cs typeface="Arial" pitchFamily="34" charset="0"/>
              </a:rPr>
              <a:t>không</a:t>
            </a:r>
            <a:r>
              <a:rPr lang="en-US" altLang="ko-KR" sz="1600" dirty="0">
                <a:solidFill>
                  <a:schemeClr val="tx1">
                    <a:lumMod val="75000"/>
                    <a:lumOff val="25000"/>
                  </a:schemeClr>
                </a:solidFill>
                <a:cs typeface="Arial" pitchFamily="34" charset="0"/>
              </a:rPr>
              <a:t> </a:t>
            </a:r>
            <a:r>
              <a:rPr lang="en-US" altLang="ko-KR" sz="1600" dirty="0" err="1">
                <a:solidFill>
                  <a:schemeClr val="tx1">
                    <a:lumMod val="75000"/>
                    <a:lumOff val="25000"/>
                  </a:schemeClr>
                </a:solidFill>
                <a:cs typeface="Arial" pitchFamily="34" charset="0"/>
              </a:rPr>
              <a:t>gian</a:t>
            </a:r>
            <a:r>
              <a:rPr lang="en-US" altLang="ko-KR" sz="1600" dirty="0">
                <a:solidFill>
                  <a:schemeClr val="tx1">
                    <a:lumMod val="75000"/>
                    <a:lumOff val="25000"/>
                  </a:schemeClr>
                </a:solidFill>
                <a:cs typeface="Arial" pitchFamily="34" charset="0"/>
              </a:rPr>
              <a:t> </a:t>
            </a:r>
            <a:r>
              <a:rPr lang="en-US" altLang="ko-KR" sz="1600" dirty="0" err="1">
                <a:solidFill>
                  <a:schemeClr val="tx1">
                    <a:lumMod val="75000"/>
                    <a:lumOff val="25000"/>
                  </a:schemeClr>
                </a:solidFill>
                <a:cs typeface="Arial" pitchFamily="34" charset="0"/>
              </a:rPr>
              <a:t>mạng</a:t>
            </a:r>
            <a:r>
              <a:rPr lang="en-US" altLang="ko-KR" sz="1600" dirty="0">
                <a:solidFill>
                  <a:schemeClr val="tx1">
                    <a:lumMod val="75000"/>
                    <a:lumOff val="25000"/>
                  </a:schemeClr>
                </a:solidFill>
                <a:cs typeface="Arial" pitchFamily="34" charset="0"/>
              </a:rPr>
              <a:t>.</a:t>
            </a:r>
            <a:endParaRPr lang="en-US" altLang="ko-KR" sz="1600" dirty="0">
              <a:solidFill>
                <a:schemeClr val="tx1">
                  <a:lumMod val="75000"/>
                  <a:lumOff val="25000"/>
                </a:schemeClr>
              </a:solidFill>
              <a:latin typeface="UTM Essendine Caps" panose="02040603050506020204" pitchFamily="18" charset="0"/>
              <a:cs typeface="Arial" pitchFamily="34" charset="0"/>
            </a:endParaRPr>
          </a:p>
        </p:txBody>
      </p:sp>
      <p:grpSp>
        <p:nvGrpSpPr>
          <p:cNvPr id="3" name="Group 2">
            <a:extLst>
              <a:ext uri="{FF2B5EF4-FFF2-40B4-BE49-F238E27FC236}">
                <a16:creationId xmlns:a16="http://schemas.microsoft.com/office/drawing/2014/main" id="{6CD4F104-8B3F-CC91-E4BA-E14847B2BE1A}"/>
              </a:ext>
            </a:extLst>
          </p:cNvPr>
          <p:cNvGrpSpPr/>
          <p:nvPr/>
        </p:nvGrpSpPr>
        <p:grpSpPr>
          <a:xfrm>
            <a:off x="2298490" y="1612399"/>
            <a:ext cx="4569826" cy="2083632"/>
            <a:chOff x="2241796" y="1923678"/>
            <a:chExt cx="4569826" cy="2083632"/>
          </a:xfrm>
        </p:grpSpPr>
        <p:grpSp>
          <p:nvGrpSpPr>
            <p:cNvPr id="5" name="Group 4"/>
            <p:cNvGrpSpPr/>
            <p:nvPr/>
          </p:nvGrpSpPr>
          <p:grpSpPr>
            <a:xfrm>
              <a:off x="2241796" y="1923678"/>
              <a:ext cx="4569826" cy="2083632"/>
              <a:chOff x="1521716" y="1275606"/>
              <a:chExt cx="5563878" cy="2726588"/>
            </a:xfrm>
            <a:solidFill>
              <a:schemeClr val="accent1"/>
            </a:solidFill>
          </p:grpSpPr>
          <p:grpSp>
            <p:nvGrpSpPr>
              <p:cNvPr id="6" name="Group 5"/>
              <p:cNvGrpSpPr/>
              <p:nvPr/>
            </p:nvGrpSpPr>
            <p:grpSpPr>
              <a:xfrm>
                <a:off x="1521716" y="1596158"/>
                <a:ext cx="3168352" cy="2406036"/>
                <a:chOff x="1521716" y="1596158"/>
                <a:chExt cx="3168352" cy="2406036"/>
              </a:xfrm>
              <a:grpFill/>
            </p:grpSpPr>
            <p:grpSp>
              <p:nvGrpSpPr>
                <p:cNvPr id="12" name="Group 11"/>
                <p:cNvGrpSpPr/>
                <p:nvPr/>
              </p:nvGrpSpPr>
              <p:grpSpPr>
                <a:xfrm>
                  <a:off x="1521716" y="1596158"/>
                  <a:ext cx="3168352" cy="2406036"/>
                  <a:chOff x="1691680" y="-1532706"/>
                  <a:chExt cx="7101775" cy="5393065"/>
                </a:xfrm>
                <a:grpFill/>
              </p:grpSpPr>
              <p:sp>
                <p:nvSpPr>
                  <p:cNvPr id="14" name="Donut 13"/>
                  <p:cNvSpPr/>
                  <p:nvPr/>
                </p:nvSpPr>
                <p:spPr>
                  <a:xfrm>
                    <a:off x="1691680" y="-1532706"/>
                    <a:ext cx="4896544" cy="4896544"/>
                  </a:xfrm>
                  <a:prstGeom prst="donut">
                    <a:avLst>
                      <a:gd name="adj" fmla="val 175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5" name="Right Arrow 14"/>
                  <p:cNvSpPr/>
                  <p:nvPr/>
                </p:nvSpPr>
                <p:spPr>
                  <a:xfrm>
                    <a:off x="4355976" y="2009174"/>
                    <a:ext cx="4437479" cy="1851185"/>
                  </a:xfrm>
                  <a:prstGeom prst="rightArrow">
                    <a:avLst>
                      <a:gd name="adj1" fmla="val 45464"/>
                      <a:gd name="adj2"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grpSp>
            <p:sp>
              <p:nvSpPr>
                <p:cNvPr id="13" name="Oval 12"/>
                <p:cNvSpPr/>
                <p:nvPr/>
              </p:nvSpPr>
              <p:spPr>
                <a:xfrm>
                  <a:off x="2263185" y="2337627"/>
                  <a:ext cx="701581" cy="7015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grpSp>
          <p:grpSp>
            <p:nvGrpSpPr>
              <p:cNvPr id="7" name="Group 6"/>
              <p:cNvGrpSpPr/>
              <p:nvPr/>
            </p:nvGrpSpPr>
            <p:grpSpPr>
              <a:xfrm>
                <a:off x="3917245" y="1275606"/>
                <a:ext cx="3168349" cy="2406036"/>
                <a:chOff x="3773229" y="1401130"/>
                <a:chExt cx="3168349" cy="2406036"/>
              </a:xfrm>
              <a:grpFill/>
            </p:grpSpPr>
            <p:grpSp>
              <p:nvGrpSpPr>
                <p:cNvPr id="8" name="Group 7"/>
                <p:cNvGrpSpPr/>
                <p:nvPr/>
              </p:nvGrpSpPr>
              <p:grpSpPr>
                <a:xfrm rot="10800000">
                  <a:off x="3773229" y="1401130"/>
                  <a:ext cx="3168349" cy="2406036"/>
                  <a:chOff x="1868072" y="-1532706"/>
                  <a:chExt cx="7101767" cy="5393065"/>
                </a:xfrm>
                <a:grpFill/>
              </p:grpSpPr>
              <p:sp>
                <p:nvSpPr>
                  <p:cNvPr id="10" name="Donut 9"/>
                  <p:cNvSpPr/>
                  <p:nvPr/>
                </p:nvSpPr>
                <p:spPr>
                  <a:xfrm>
                    <a:off x="1868072" y="-1532706"/>
                    <a:ext cx="4896545" cy="4896544"/>
                  </a:xfrm>
                  <a:prstGeom prst="donut">
                    <a:avLst>
                      <a:gd name="adj" fmla="val 175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1" name="Right Arrow 10"/>
                  <p:cNvSpPr/>
                  <p:nvPr/>
                </p:nvSpPr>
                <p:spPr>
                  <a:xfrm>
                    <a:off x="4532361" y="2009175"/>
                    <a:ext cx="4437478" cy="1851184"/>
                  </a:xfrm>
                  <a:prstGeom prst="rightArrow">
                    <a:avLst>
                      <a:gd name="adj1" fmla="val 45464"/>
                      <a:gd name="adj2"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grpSp>
            <p:sp>
              <p:nvSpPr>
                <p:cNvPr id="9" name="Oval 8"/>
                <p:cNvSpPr/>
                <p:nvPr/>
              </p:nvSpPr>
              <p:spPr>
                <a:xfrm>
                  <a:off x="5577220" y="2364114"/>
                  <a:ext cx="701581" cy="7015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grpSp>
        </p:grpSp>
        <p:sp>
          <p:nvSpPr>
            <p:cNvPr id="27" name="TextBox 26"/>
            <p:cNvSpPr txBox="1"/>
            <p:nvPr/>
          </p:nvSpPr>
          <p:spPr>
            <a:xfrm>
              <a:off x="2256806" y="3532438"/>
              <a:ext cx="2336966" cy="276999"/>
            </a:xfrm>
            <a:prstGeom prst="rect">
              <a:avLst/>
            </a:prstGeom>
            <a:noFill/>
          </p:spPr>
          <p:txBody>
            <a:bodyPr wrap="square" rtlCol="0">
              <a:spAutoFit/>
            </a:bodyPr>
            <a:lstStyle/>
            <a:p>
              <a:pPr algn="r"/>
              <a:r>
                <a:rPr lang="en-US" altLang="ko-KR" sz="1200" b="1" err="1">
                  <a:solidFill>
                    <a:schemeClr val="bg1"/>
                  </a:solidFill>
                  <a:cs typeface="Arial" pitchFamily="34" charset="0"/>
                </a:rPr>
                <a:t>Nâng</a:t>
              </a:r>
              <a:r>
                <a:rPr lang="en-US" altLang="ko-KR" sz="1200" b="1">
                  <a:solidFill>
                    <a:schemeClr val="bg1"/>
                  </a:solidFill>
                  <a:cs typeface="Arial" pitchFamily="34" charset="0"/>
                </a:rPr>
                <a:t> </a:t>
              </a:r>
              <a:r>
                <a:rPr lang="en-US" altLang="ko-KR" sz="1200" b="1" err="1">
                  <a:solidFill>
                    <a:schemeClr val="bg1"/>
                  </a:solidFill>
                  <a:cs typeface="Arial" pitchFamily="34" charset="0"/>
                </a:rPr>
                <a:t>cao</a:t>
              </a:r>
              <a:r>
                <a:rPr lang="en-US" altLang="ko-KR" sz="1200" b="1">
                  <a:solidFill>
                    <a:schemeClr val="bg1"/>
                  </a:solidFill>
                  <a:cs typeface="Arial" pitchFamily="34" charset="0"/>
                </a:rPr>
                <a:t> ý </a:t>
              </a:r>
              <a:r>
                <a:rPr lang="en-US" altLang="ko-KR" sz="1200" b="1" err="1">
                  <a:solidFill>
                    <a:schemeClr val="bg1"/>
                  </a:solidFill>
                  <a:cs typeface="Arial" pitchFamily="34" charset="0"/>
                </a:rPr>
                <a:t>thức</a:t>
              </a:r>
              <a:endParaRPr lang="ko-KR" altLang="en-US" sz="1200" b="1">
                <a:solidFill>
                  <a:schemeClr val="bg1"/>
                </a:solidFill>
                <a:cs typeface="Arial" pitchFamily="34" charset="0"/>
              </a:endParaRPr>
            </a:p>
          </p:txBody>
        </p:sp>
        <p:sp>
          <p:nvSpPr>
            <p:cNvPr id="28" name="TextBox 27"/>
            <p:cNvSpPr txBox="1"/>
            <p:nvPr/>
          </p:nvSpPr>
          <p:spPr>
            <a:xfrm>
              <a:off x="4431973" y="2090118"/>
              <a:ext cx="2336966" cy="276999"/>
            </a:xfrm>
            <a:prstGeom prst="rect">
              <a:avLst/>
            </a:prstGeom>
            <a:noFill/>
          </p:spPr>
          <p:txBody>
            <a:bodyPr wrap="square" rtlCol="0">
              <a:spAutoFit/>
            </a:bodyPr>
            <a:lstStyle/>
            <a:p>
              <a:r>
                <a:rPr lang="en-US" altLang="ko-KR" sz="1200" b="1" err="1">
                  <a:solidFill>
                    <a:schemeClr val="bg1"/>
                  </a:solidFill>
                  <a:cs typeface="Arial" pitchFamily="34" charset="0"/>
                </a:rPr>
                <a:t>Nâng</a:t>
              </a:r>
              <a:r>
                <a:rPr lang="en-US" altLang="ko-KR" sz="1200" b="1">
                  <a:solidFill>
                    <a:schemeClr val="bg1"/>
                  </a:solidFill>
                  <a:cs typeface="Arial" pitchFamily="34" charset="0"/>
                </a:rPr>
                <a:t> </a:t>
              </a:r>
              <a:r>
                <a:rPr lang="en-US" altLang="ko-KR" sz="1200" b="1" err="1">
                  <a:solidFill>
                    <a:schemeClr val="bg1"/>
                  </a:solidFill>
                  <a:cs typeface="Arial" pitchFamily="34" charset="0"/>
                </a:rPr>
                <a:t>cao</a:t>
              </a:r>
              <a:r>
                <a:rPr lang="en-US" altLang="ko-KR" sz="1200" b="1">
                  <a:solidFill>
                    <a:schemeClr val="bg1"/>
                  </a:solidFill>
                  <a:cs typeface="Arial" pitchFamily="34" charset="0"/>
                </a:rPr>
                <a:t> </a:t>
              </a:r>
              <a:r>
                <a:rPr lang="en-US" altLang="ko-KR" sz="1200" b="1" err="1">
                  <a:solidFill>
                    <a:schemeClr val="bg1"/>
                  </a:solidFill>
                  <a:cs typeface="Arial" pitchFamily="34" charset="0"/>
                </a:rPr>
                <a:t>hiểu</a:t>
              </a:r>
              <a:r>
                <a:rPr lang="en-US" altLang="ko-KR" sz="1200" b="1">
                  <a:solidFill>
                    <a:schemeClr val="bg1"/>
                  </a:solidFill>
                  <a:cs typeface="Arial" pitchFamily="34" charset="0"/>
                </a:rPr>
                <a:t> </a:t>
              </a:r>
              <a:r>
                <a:rPr lang="en-US" altLang="ko-KR" sz="1200" b="1" err="1">
                  <a:solidFill>
                    <a:schemeClr val="bg1"/>
                  </a:solidFill>
                  <a:cs typeface="Arial" pitchFamily="34" charset="0"/>
                </a:rPr>
                <a:t>biết</a:t>
              </a:r>
              <a:endParaRPr lang="ko-KR" altLang="en-US" sz="1200" b="1">
                <a:solidFill>
                  <a:schemeClr val="bg1"/>
                </a:solidFill>
                <a:cs typeface="Arial" pitchFamily="34" charset="0"/>
              </a:endParaRPr>
            </a:p>
          </p:txBody>
        </p:sp>
      </p:grpSp>
    </p:spTree>
    <p:extLst>
      <p:ext uri="{BB962C8B-B14F-4D97-AF65-F5344CB8AC3E}">
        <p14:creationId xmlns:p14="http://schemas.microsoft.com/office/powerpoint/2010/main" val="3731947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mt="22000"/>
          </a:blip>
          <a:tile tx="0" ty="0" sx="100000" sy="100000" flip="none" algn="tl"/>
        </a:blipFill>
        <a:effectLst/>
      </p:bgPr>
    </p:bg>
    <p:spTree>
      <p:nvGrpSpPr>
        <p:cNvPr id="1" name="Shape 141">
          <a:extLst>
            <a:ext uri="{FF2B5EF4-FFF2-40B4-BE49-F238E27FC236}">
              <a16:creationId xmlns:a16="http://schemas.microsoft.com/office/drawing/2014/main" id="{138CC818-D820-DDF7-E032-28DF09D864CD}"/>
            </a:ext>
          </a:extLst>
        </p:cNvPr>
        <p:cNvGrpSpPr/>
        <p:nvPr/>
      </p:nvGrpSpPr>
      <p:grpSpPr>
        <a:xfrm>
          <a:off x="0" y="0"/>
          <a:ext cx="0" cy="0"/>
          <a:chOff x="0" y="0"/>
          <a:chExt cx="0" cy="0"/>
        </a:xfrm>
      </p:grpSpPr>
      <p:sp>
        <p:nvSpPr>
          <p:cNvPr id="142" name="Google Shape;142;p16">
            <a:extLst>
              <a:ext uri="{FF2B5EF4-FFF2-40B4-BE49-F238E27FC236}">
                <a16:creationId xmlns:a16="http://schemas.microsoft.com/office/drawing/2014/main" id="{7E56A51D-AC0C-51AC-2C89-156A9B95E253}"/>
              </a:ext>
            </a:extLst>
          </p:cNvPr>
          <p:cNvSpPr txBox="1">
            <a:spLocks noGrp="1"/>
          </p:cNvSpPr>
          <p:nvPr>
            <p:ph type="ctrTitle"/>
          </p:nvPr>
        </p:nvSpPr>
        <p:spPr>
          <a:xfrm>
            <a:off x="4211960" y="2098132"/>
            <a:ext cx="4398081" cy="947236"/>
          </a:xfrm>
          <a:prstGeom prst="rect">
            <a:avLst/>
          </a:prstGeom>
        </p:spPr>
        <p:txBody>
          <a:bodyPr spcFirstLastPara="1" wrap="square" lIns="91425" tIns="91425" rIns="91425" bIns="91425" anchor="b" anchorCtr="0">
            <a:noAutofit/>
          </a:bodyPr>
          <a:lstStyle/>
          <a:p>
            <a:pPr algn="ctr"/>
            <a:r>
              <a:rPr lang="en" sz="2400" dirty="0">
                <a:solidFill>
                  <a:srgbClr val="00B050"/>
                </a:solidFill>
              </a:rPr>
              <a:t>Các bước lừa đảo trên</a:t>
            </a:r>
            <a:br>
              <a:rPr lang="en" sz="2400" dirty="0">
                <a:solidFill>
                  <a:srgbClr val="00B050"/>
                </a:solidFill>
              </a:rPr>
            </a:br>
            <a:r>
              <a:rPr lang="en" sz="2400" dirty="0">
                <a:solidFill>
                  <a:srgbClr val="00B050"/>
                </a:solidFill>
              </a:rPr>
              <a:t>không gian mạng và một số thủ đoạn lừa đảo phổ biến</a:t>
            </a:r>
            <a:endParaRPr sz="2400" dirty="0">
              <a:solidFill>
                <a:srgbClr val="00B050"/>
              </a:solidFill>
            </a:endParaRPr>
          </a:p>
        </p:txBody>
      </p:sp>
      <p:sp>
        <p:nvSpPr>
          <p:cNvPr id="144" name="Google Shape;144;p16">
            <a:extLst>
              <a:ext uri="{FF2B5EF4-FFF2-40B4-BE49-F238E27FC236}">
                <a16:creationId xmlns:a16="http://schemas.microsoft.com/office/drawing/2014/main" id="{8B8D5E40-75CB-E111-F797-2D640CE0D8F2}"/>
              </a:ext>
            </a:extLst>
          </p:cNvPr>
          <p:cNvSpPr txBox="1"/>
          <p:nvPr/>
        </p:nvSpPr>
        <p:spPr>
          <a:xfrm>
            <a:off x="0" y="503350"/>
            <a:ext cx="3471300" cy="3818700"/>
          </a:xfrm>
          <a:prstGeom prst="rect">
            <a:avLst/>
          </a:prstGeom>
          <a:noFill/>
          <a:ln>
            <a:noFill/>
          </a:ln>
        </p:spPr>
        <p:txBody>
          <a:bodyPr spcFirstLastPara="1" wrap="square" lIns="91425" tIns="91425" rIns="91425" bIns="91425"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0000" b="0" i="0" u="none" strike="noStrike" kern="1200" cap="none" spc="0" normalizeH="0" baseline="0" noProof="0" dirty="0">
              <a:ln>
                <a:noFill/>
              </a:ln>
              <a:solidFill>
                <a:srgbClr val="FFFF00"/>
              </a:solidFill>
              <a:effectLst/>
              <a:uLnTx/>
              <a:uFillTx/>
              <a:latin typeface="Roboto Slab"/>
              <a:ea typeface="Roboto Slab"/>
              <a:cs typeface="Roboto Slab"/>
              <a:sym typeface="Roboto Slab"/>
            </a:endParaRPr>
          </a:p>
        </p:txBody>
      </p:sp>
      <p:sp>
        <p:nvSpPr>
          <p:cNvPr id="145" name="Google Shape;145;p16">
            <a:extLst>
              <a:ext uri="{FF2B5EF4-FFF2-40B4-BE49-F238E27FC236}">
                <a16:creationId xmlns:a16="http://schemas.microsoft.com/office/drawing/2014/main" id="{4EA467B3-A489-F406-24DF-045A621A1D88}"/>
              </a:ext>
            </a:extLst>
          </p:cNvPr>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00000000-1234-1234-1234-123412341234}" type="slidenum">
              <a:rPr kumimoji="0" lang="en" sz="800" b="0" i="0" u="none" strike="noStrike" kern="1200" cap="none" spc="0" normalizeH="0" baseline="0" noProof="0">
                <a:ln>
                  <a:noFill/>
                </a:ln>
                <a:solidFill>
                  <a:srgbClr val="FFFFFF"/>
                </a:solidFill>
                <a:effectLst/>
                <a:uLnTx/>
                <a:uFillTx/>
                <a:latin typeface="Roboto Slab"/>
                <a:ea typeface="Roboto Slab"/>
                <a:cs typeface="Roboto Slab"/>
                <a:sym typeface="Roboto Slab"/>
              </a:rPr>
              <a:pPr marL="0" marR="0" lvl="0" indent="0" algn="ctr" defTabSz="685800" rtl="0" eaLnBrk="1" fontAlgn="auto" latinLnBrk="0" hangingPunct="1">
                <a:lnSpc>
                  <a:spcPct val="100000"/>
                </a:lnSpc>
                <a:spcBef>
                  <a:spcPts val="0"/>
                </a:spcBef>
                <a:spcAft>
                  <a:spcPts val="0"/>
                </a:spcAft>
                <a:buClrTx/>
                <a:buSzTx/>
                <a:buFontTx/>
                <a:buNone/>
                <a:tabLst/>
                <a:defRPr/>
              </a:pPr>
              <a:t>20</a:t>
            </a:fld>
            <a:endParaRPr kumimoji="0" sz="800" b="0" i="0" u="none" strike="noStrike" kern="1200" cap="none" spc="0" normalizeH="0" baseline="0" noProof="0">
              <a:ln>
                <a:noFill/>
              </a:ln>
              <a:solidFill>
                <a:srgbClr val="FFFFFF"/>
              </a:solidFill>
              <a:effectLst/>
              <a:uLnTx/>
              <a:uFillTx/>
              <a:latin typeface="Roboto Slab"/>
              <a:ea typeface="Roboto Slab"/>
              <a:cs typeface="Roboto Slab"/>
              <a:sym typeface="Roboto Slab"/>
            </a:endParaRPr>
          </a:p>
        </p:txBody>
      </p:sp>
      <p:pic>
        <p:nvPicPr>
          <p:cNvPr id="2" name="Picture 1">
            <a:extLst>
              <a:ext uri="{FF2B5EF4-FFF2-40B4-BE49-F238E27FC236}">
                <a16:creationId xmlns:a16="http://schemas.microsoft.com/office/drawing/2014/main" id="{91A3CE06-F7F5-A91A-8F88-B7844A6A90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843" y="1738893"/>
            <a:ext cx="1347614" cy="1347614"/>
          </a:xfrm>
          <a:prstGeom prst="rect">
            <a:avLst/>
          </a:prstGeom>
        </p:spPr>
      </p:pic>
    </p:spTree>
    <p:extLst>
      <p:ext uri="{BB962C8B-B14F-4D97-AF65-F5344CB8AC3E}">
        <p14:creationId xmlns:p14="http://schemas.microsoft.com/office/powerpoint/2010/main" val="2260138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0E4AF-9EC5-7DA1-EDF3-143B3ABE2A4F}"/>
            </a:ext>
          </a:extLst>
        </p:cNvPr>
        <p:cNvGrpSpPr/>
        <p:nvPr/>
      </p:nvGrpSpPr>
      <p:grpSpPr>
        <a:xfrm>
          <a:off x="0" y="0"/>
          <a:ext cx="0" cy="0"/>
          <a:chOff x="0" y="0"/>
          <a:chExt cx="0" cy="0"/>
        </a:xfrm>
      </p:grpSpPr>
      <p:sp>
        <p:nvSpPr>
          <p:cNvPr id="4" name="Oval 11">
            <a:extLst>
              <a:ext uri="{FF2B5EF4-FFF2-40B4-BE49-F238E27FC236}">
                <a16:creationId xmlns:a16="http://schemas.microsoft.com/office/drawing/2014/main" id="{49A34390-52BF-1E89-9CBB-1C1FD81ACB0B}"/>
              </a:ext>
            </a:extLst>
          </p:cNvPr>
          <p:cNvSpPr>
            <a:spLocks noChangeArrowheads="1"/>
          </p:cNvSpPr>
          <p:nvPr/>
        </p:nvSpPr>
        <p:spPr bwMode="auto">
          <a:xfrm flipH="1">
            <a:off x="3109929" y="4587836"/>
            <a:ext cx="654147" cy="176115"/>
          </a:xfrm>
          <a:prstGeom prst="ellipse">
            <a:avLst/>
          </a:prstGeom>
          <a:gradFill>
            <a:gsLst>
              <a:gs pos="0">
                <a:schemeClr val="accent1"/>
              </a:gs>
              <a:gs pos="99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 name="Freeform 14">
            <a:extLst>
              <a:ext uri="{FF2B5EF4-FFF2-40B4-BE49-F238E27FC236}">
                <a16:creationId xmlns:a16="http://schemas.microsoft.com/office/drawing/2014/main" id="{358BE57C-8807-AB8F-171B-B30E218D82C5}"/>
              </a:ext>
            </a:extLst>
          </p:cNvPr>
          <p:cNvSpPr>
            <a:spLocks/>
          </p:cNvSpPr>
          <p:nvPr/>
        </p:nvSpPr>
        <p:spPr bwMode="auto">
          <a:xfrm flipH="1">
            <a:off x="2781663" y="4043505"/>
            <a:ext cx="777658" cy="766220"/>
          </a:xfrm>
          <a:custGeom>
            <a:avLst/>
            <a:gdLst>
              <a:gd name="T0" fmla="*/ 0 w 361"/>
              <a:gd name="T1" fmla="*/ 288 h 355"/>
              <a:gd name="T2" fmla="*/ 361 w 361"/>
              <a:gd name="T3" fmla="*/ 34 h 355"/>
              <a:gd name="T4" fmla="*/ 0 w 361"/>
              <a:gd name="T5" fmla="*/ 288 h 355"/>
            </a:gdLst>
            <a:ahLst/>
            <a:cxnLst>
              <a:cxn ang="0">
                <a:pos x="T0" y="T1"/>
              </a:cxn>
              <a:cxn ang="0">
                <a:pos x="T2" y="T3"/>
              </a:cxn>
              <a:cxn ang="0">
                <a:pos x="T4" y="T5"/>
              </a:cxn>
            </a:cxnLst>
            <a:rect l="0" t="0" r="r" b="b"/>
            <a:pathLst>
              <a:path w="361" h="355">
                <a:moveTo>
                  <a:pt x="0" y="288"/>
                </a:moveTo>
                <a:cubicBezTo>
                  <a:pt x="0" y="288"/>
                  <a:pt x="17" y="0"/>
                  <a:pt x="361" y="34"/>
                </a:cubicBezTo>
                <a:cubicBezTo>
                  <a:pt x="361" y="34"/>
                  <a:pt x="320" y="355"/>
                  <a:pt x="0" y="288"/>
                </a:cubicBezTo>
                <a:close/>
              </a:path>
            </a:pathLst>
          </a:custGeom>
          <a:gradFill>
            <a:gsLst>
              <a:gs pos="0">
                <a:schemeClr val="accent2"/>
              </a:gs>
              <a:gs pos="99000">
                <a:schemeClr val="accent3"/>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6" name="Freeform 13">
            <a:extLst>
              <a:ext uri="{FF2B5EF4-FFF2-40B4-BE49-F238E27FC236}">
                <a16:creationId xmlns:a16="http://schemas.microsoft.com/office/drawing/2014/main" id="{F543D481-AC7E-D57C-035E-02ED89628955}"/>
              </a:ext>
            </a:extLst>
          </p:cNvPr>
          <p:cNvSpPr>
            <a:spLocks/>
          </p:cNvSpPr>
          <p:nvPr/>
        </p:nvSpPr>
        <p:spPr bwMode="auto">
          <a:xfrm flipH="1">
            <a:off x="3036737" y="3556296"/>
            <a:ext cx="514627" cy="1088719"/>
          </a:xfrm>
          <a:custGeom>
            <a:avLst/>
            <a:gdLst>
              <a:gd name="T0" fmla="*/ 224 w 239"/>
              <a:gd name="T1" fmla="*/ 30 h 505"/>
              <a:gd name="T2" fmla="*/ 224 w 239"/>
              <a:gd name="T3" fmla="*/ 0 h 505"/>
              <a:gd name="T4" fmla="*/ 216 w 239"/>
              <a:gd name="T5" fmla="*/ 28 h 505"/>
              <a:gd name="T6" fmla="*/ 175 w 239"/>
              <a:gd name="T7" fmla="*/ 45 h 505"/>
              <a:gd name="T8" fmla="*/ 170 w 239"/>
              <a:gd name="T9" fmla="*/ 15 h 505"/>
              <a:gd name="T10" fmla="*/ 170 w 239"/>
              <a:gd name="T11" fmla="*/ 46 h 505"/>
              <a:gd name="T12" fmla="*/ 180 w 239"/>
              <a:gd name="T13" fmla="*/ 99 h 505"/>
              <a:gd name="T14" fmla="*/ 155 w 239"/>
              <a:gd name="T15" fmla="*/ 157 h 505"/>
              <a:gd name="T16" fmla="*/ 154 w 239"/>
              <a:gd name="T17" fmla="*/ 158 h 505"/>
              <a:gd name="T18" fmla="*/ 115 w 239"/>
              <a:gd name="T19" fmla="*/ 140 h 505"/>
              <a:gd name="T20" fmla="*/ 108 w 239"/>
              <a:gd name="T21" fmla="*/ 111 h 505"/>
              <a:gd name="T22" fmla="*/ 108 w 239"/>
              <a:gd name="T23" fmla="*/ 142 h 505"/>
              <a:gd name="T24" fmla="*/ 136 w 239"/>
              <a:gd name="T25" fmla="*/ 207 h 505"/>
              <a:gd name="T26" fmla="*/ 77 w 239"/>
              <a:gd name="T27" fmla="*/ 251 h 505"/>
              <a:gd name="T28" fmla="*/ 74 w 239"/>
              <a:gd name="T29" fmla="*/ 224 h 505"/>
              <a:gd name="T30" fmla="*/ 63 w 239"/>
              <a:gd name="T31" fmla="*/ 253 h 505"/>
              <a:gd name="T32" fmla="*/ 101 w 239"/>
              <a:gd name="T33" fmla="*/ 315 h 505"/>
              <a:gd name="T34" fmla="*/ 30 w 239"/>
              <a:gd name="T35" fmla="*/ 322 h 505"/>
              <a:gd name="T36" fmla="*/ 23 w 239"/>
              <a:gd name="T37" fmla="*/ 299 h 505"/>
              <a:gd name="T38" fmla="*/ 12 w 239"/>
              <a:gd name="T39" fmla="*/ 328 h 505"/>
              <a:gd name="T40" fmla="*/ 80 w 239"/>
              <a:gd name="T41" fmla="*/ 392 h 505"/>
              <a:gd name="T42" fmla="*/ 61 w 239"/>
              <a:gd name="T43" fmla="*/ 505 h 505"/>
              <a:gd name="T44" fmla="*/ 149 w 239"/>
              <a:gd name="T45" fmla="*/ 399 h 505"/>
              <a:gd name="T46" fmla="*/ 72 w 239"/>
              <a:gd name="T47" fmla="*/ 449 h 505"/>
              <a:gd name="T48" fmla="*/ 204 w 239"/>
              <a:gd name="T49" fmla="*/ 323 h 505"/>
              <a:gd name="T50" fmla="*/ 233 w 239"/>
              <a:gd name="T51" fmla="*/ 324 h 505"/>
              <a:gd name="T52" fmla="*/ 204 w 239"/>
              <a:gd name="T53" fmla="*/ 313 h 505"/>
              <a:gd name="T54" fmla="*/ 97 w 239"/>
              <a:gd name="T55" fmla="*/ 342 h 505"/>
              <a:gd name="T56" fmla="*/ 198 w 239"/>
              <a:gd name="T57" fmla="*/ 243 h 505"/>
              <a:gd name="T58" fmla="*/ 228 w 239"/>
              <a:gd name="T59" fmla="*/ 239 h 505"/>
              <a:gd name="T60" fmla="*/ 197 w 239"/>
              <a:gd name="T61" fmla="*/ 239 h 505"/>
              <a:gd name="T62" fmla="*/ 124 w 239"/>
              <a:gd name="T63" fmla="*/ 252 h 505"/>
              <a:gd name="T64" fmla="*/ 205 w 239"/>
              <a:gd name="T65" fmla="*/ 135 h 505"/>
              <a:gd name="T66" fmla="*/ 231 w 239"/>
              <a:gd name="T67" fmla="*/ 124 h 505"/>
              <a:gd name="T68" fmla="*/ 200 w 239"/>
              <a:gd name="T69" fmla="*/ 124 h 505"/>
              <a:gd name="T70" fmla="*/ 160 w 239"/>
              <a:gd name="T71" fmla="*/ 1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9" h="505">
                <a:moveTo>
                  <a:pt x="220" y="30"/>
                </a:moveTo>
                <a:cubicBezTo>
                  <a:pt x="221" y="30"/>
                  <a:pt x="223" y="30"/>
                  <a:pt x="224" y="30"/>
                </a:cubicBezTo>
                <a:cubicBezTo>
                  <a:pt x="233" y="30"/>
                  <a:pt x="239" y="24"/>
                  <a:pt x="239" y="15"/>
                </a:cubicBezTo>
                <a:cubicBezTo>
                  <a:pt x="239" y="7"/>
                  <a:pt x="233" y="0"/>
                  <a:pt x="224" y="0"/>
                </a:cubicBezTo>
                <a:cubicBezTo>
                  <a:pt x="216" y="0"/>
                  <a:pt x="209" y="7"/>
                  <a:pt x="209" y="15"/>
                </a:cubicBezTo>
                <a:cubicBezTo>
                  <a:pt x="209" y="21"/>
                  <a:pt x="212" y="25"/>
                  <a:pt x="216" y="28"/>
                </a:cubicBezTo>
                <a:cubicBezTo>
                  <a:pt x="204" y="49"/>
                  <a:pt x="193" y="71"/>
                  <a:pt x="183" y="92"/>
                </a:cubicBezTo>
                <a:cubicBezTo>
                  <a:pt x="182" y="81"/>
                  <a:pt x="178" y="61"/>
                  <a:pt x="175" y="45"/>
                </a:cubicBezTo>
                <a:cubicBezTo>
                  <a:pt x="181" y="43"/>
                  <a:pt x="185" y="37"/>
                  <a:pt x="185" y="30"/>
                </a:cubicBezTo>
                <a:cubicBezTo>
                  <a:pt x="185" y="22"/>
                  <a:pt x="178" y="15"/>
                  <a:pt x="170" y="15"/>
                </a:cubicBezTo>
                <a:cubicBezTo>
                  <a:pt x="161" y="15"/>
                  <a:pt x="155" y="22"/>
                  <a:pt x="155" y="30"/>
                </a:cubicBezTo>
                <a:cubicBezTo>
                  <a:pt x="155" y="39"/>
                  <a:pt x="161" y="46"/>
                  <a:pt x="170" y="46"/>
                </a:cubicBezTo>
                <a:cubicBezTo>
                  <a:pt x="170" y="46"/>
                  <a:pt x="171" y="46"/>
                  <a:pt x="171" y="46"/>
                </a:cubicBezTo>
                <a:cubicBezTo>
                  <a:pt x="176" y="72"/>
                  <a:pt x="180" y="96"/>
                  <a:pt x="180" y="99"/>
                </a:cubicBezTo>
                <a:cubicBezTo>
                  <a:pt x="180" y="99"/>
                  <a:pt x="180" y="99"/>
                  <a:pt x="180" y="99"/>
                </a:cubicBezTo>
                <a:cubicBezTo>
                  <a:pt x="171" y="118"/>
                  <a:pt x="163" y="138"/>
                  <a:pt x="155" y="157"/>
                </a:cubicBezTo>
                <a:cubicBezTo>
                  <a:pt x="154" y="157"/>
                  <a:pt x="154" y="157"/>
                  <a:pt x="154" y="157"/>
                </a:cubicBezTo>
                <a:cubicBezTo>
                  <a:pt x="154" y="158"/>
                  <a:pt x="154" y="158"/>
                  <a:pt x="154" y="158"/>
                </a:cubicBezTo>
                <a:cubicBezTo>
                  <a:pt x="148" y="172"/>
                  <a:pt x="143" y="187"/>
                  <a:pt x="138" y="201"/>
                </a:cubicBezTo>
                <a:cubicBezTo>
                  <a:pt x="115" y="140"/>
                  <a:pt x="115" y="140"/>
                  <a:pt x="115" y="140"/>
                </a:cubicBezTo>
                <a:cubicBezTo>
                  <a:pt x="120" y="138"/>
                  <a:pt x="123" y="132"/>
                  <a:pt x="123" y="126"/>
                </a:cubicBezTo>
                <a:cubicBezTo>
                  <a:pt x="123" y="118"/>
                  <a:pt x="117" y="111"/>
                  <a:pt x="108" y="111"/>
                </a:cubicBezTo>
                <a:cubicBezTo>
                  <a:pt x="100" y="111"/>
                  <a:pt x="93" y="118"/>
                  <a:pt x="93" y="126"/>
                </a:cubicBezTo>
                <a:cubicBezTo>
                  <a:pt x="93" y="135"/>
                  <a:pt x="100" y="142"/>
                  <a:pt x="108" y="142"/>
                </a:cubicBezTo>
                <a:cubicBezTo>
                  <a:pt x="109" y="142"/>
                  <a:pt x="110" y="142"/>
                  <a:pt x="111" y="141"/>
                </a:cubicBezTo>
                <a:cubicBezTo>
                  <a:pt x="136" y="207"/>
                  <a:pt x="136" y="207"/>
                  <a:pt x="136" y="207"/>
                </a:cubicBezTo>
                <a:cubicBezTo>
                  <a:pt x="123" y="242"/>
                  <a:pt x="112" y="276"/>
                  <a:pt x="102" y="309"/>
                </a:cubicBezTo>
                <a:cubicBezTo>
                  <a:pt x="77" y="251"/>
                  <a:pt x="77" y="251"/>
                  <a:pt x="77" y="251"/>
                </a:cubicBezTo>
                <a:cubicBezTo>
                  <a:pt x="80" y="249"/>
                  <a:pt x="82" y="247"/>
                  <a:pt x="83" y="244"/>
                </a:cubicBezTo>
                <a:cubicBezTo>
                  <a:pt x="86" y="236"/>
                  <a:pt x="82" y="227"/>
                  <a:pt x="74" y="224"/>
                </a:cubicBezTo>
                <a:cubicBezTo>
                  <a:pt x="66" y="221"/>
                  <a:pt x="57" y="225"/>
                  <a:pt x="54" y="233"/>
                </a:cubicBezTo>
                <a:cubicBezTo>
                  <a:pt x="51" y="241"/>
                  <a:pt x="55" y="250"/>
                  <a:pt x="63" y="253"/>
                </a:cubicBezTo>
                <a:cubicBezTo>
                  <a:pt x="67" y="254"/>
                  <a:pt x="71" y="254"/>
                  <a:pt x="74" y="253"/>
                </a:cubicBezTo>
                <a:cubicBezTo>
                  <a:pt x="101" y="315"/>
                  <a:pt x="101" y="315"/>
                  <a:pt x="101" y="315"/>
                </a:cubicBezTo>
                <a:cubicBezTo>
                  <a:pt x="93" y="341"/>
                  <a:pt x="87" y="365"/>
                  <a:pt x="81" y="387"/>
                </a:cubicBezTo>
                <a:cubicBezTo>
                  <a:pt x="30" y="322"/>
                  <a:pt x="30" y="322"/>
                  <a:pt x="30" y="322"/>
                </a:cubicBezTo>
                <a:cubicBezTo>
                  <a:pt x="30" y="321"/>
                  <a:pt x="31" y="320"/>
                  <a:pt x="31" y="319"/>
                </a:cubicBezTo>
                <a:cubicBezTo>
                  <a:pt x="34" y="311"/>
                  <a:pt x="30" y="302"/>
                  <a:pt x="23" y="299"/>
                </a:cubicBezTo>
                <a:cubicBezTo>
                  <a:pt x="15" y="296"/>
                  <a:pt x="6" y="300"/>
                  <a:pt x="3" y="308"/>
                </a:cubicBezTo>
                <a:cubicBezTo>
                  <a:pt x="0" y="316"/>
                  <a:pt x="4" y="325"/>
                  <a:pt x="12" y="328"/>
                </a:cubicBezTo>
                <a:cubicBezTo>
                  <a:pt x="17" y="330"/>
                  <a:pt x="23" y="328"/>
                  <a:pt x="27" y="325"/>
                </a:cubicBezTo>
                <a:cubicBezTo>
                  <a:pt x="80" y="392"/>
                  <a:pt x="80" y="392"/>
                  <a:pt x="80" y="392"/>
                </a:cubicBezTo>
                <a:cubicBezTo>
                  <a:pt x="64" y="459"/>
                  <a:pt x="58" y="503"/>
                  <a:pt x="58" y="504"/>
                </a:cubicBezTo>
                <a:cubicBezTo>
                  <a:pt x="61" y="505"/>
                  <a:pt x="61" y="505"/>
                  <a:pt x="61" y="505"/>
                </a:cubicBezTo>
                <a:cubicBezTo>
                  <a:pt x="62" y="504"/>
                  <a:pt x="64" y="485"/>
                  <a:pt x="70" y="455"/>
                </a:cubicBezTo>
                <a:cubicBezTo>
                  <a:pt x="149" y="399"/>
                  <a:pt x="149" y="399"/>
                  <a:pt x="149" y="399"/>
                </a:cubicBezTo>
                <a:cubicBezTo>
                  <a:pt x="147" y="396"/>
                  <a:pt x="147" y="396"/>
                  <a:pt x="147" y="396"/>
                </a:cubicBezTo>
                <a:cubicBezTo>
                  <a:pt x="72" y="449"/>
                  <a:pt x="72" y="449"/>
                  <a:pt x="72" y="449"/>
                </a:cubicBezTo>
                <a:cubicBezTo>
                  <a:pt x="77" y="422"/>
                  <a:pt x="85" y="387"/>
                  <a:pt x="96" y="347"/>
                </a:cubicBezTo>
                <a:cubicBezTo>
                  <a:pt x="204" y="323"/>
                  <a:pt x="204" y="323"/>
                  <a:pt x="204" y="323"/>
                </a:cubicBezTo>
                <a:cubicBezTo>
                  <a:pt x="206" y="327"/>
                  <a:pt x="209" y="331"/>
                  <a:pt x="213" y="332"/>
                </a:cubicBezTo>
                <a:cubicBezTo>
                  <a:pt x="221" y="335"/>
                  <a:pt x="230" y="332"/>
                  <a:pt x="233" y="324"/>
                </a:cubicBezTo>
                <a:cubicBezTo>
                  <a:pt x="236" y="316"/>
                  <a:pt x="232" y="307"/>
                  <a:pt x="224" y="304"/>
                </a:cubicBezTo>
                <a:cubicBezTo>
                  <a:pt x="216" y="301"/>
                  <a:pt x="208" y="305"/>
                  <a:pt x="204" y="313"/>
                </a:cubicBezTo>
                <a:cubicBezTo>
                  <a:pt x="204" y="315"/>
                  <a:pt x="203" y="317"/>
                  <a:pt x="204" y="319"/>
                </a:cubicBezTo>
                <a:cubicBezTo>
                  <a:pt x="97" y="342"/>
                  <a:pt x="97" y="342"/>
                  <a:pt x="97" y="342"/>
                </a:cubicBezTo>
                <a:cubicBezTo>
                  <a:pt x="104" y="316"/>
                  <a:pt x="113" y="286"/>
                  <a:pt x="123" y="256"/>
                </a:cubicBezTo>
                <a:cubicBezTo>
                  <a:pt x="198" y="243"/>
                  <a:pt x="198" y="243"/>
                  <a:pt x="198" y="243"/>
                </a:cubicBezTo>
                <a:cubicBezTo>
                  <a:pt x="200" y="249"/>
                  <a:pt x="206" y="254"/>
                  <a:pt x="213" y="254"/>
                </a:cubicBezTo>
                <a:cubicBezTo>
                  <a:pt x="221" y="254"/>
                  <a:pt x="228" y="247"/>
                  <a:pt x="228" y="239"/>
                </a:cubicBezTo>
                <a:cubicBezTo>
                  <a:pt x="228" y="230"/>
                  <a:pt x="221" y="223"/>
                  <a:pt x="213" y="223"/>
                </a:cubicBezTo>
                <a:cubicBezTo>
                  <a:pt x="204" y="223"/>
                  <a:pt x="197" y="230"/>
                  <a:pt x="197" y="239"/>
                </a:cubicBezTo>
                <a:cubicBezTo>
                  <a:pt x="197" y="239"/>
                  <a:pt x="198" y="239"/>
                  <a:pt x="198" y="239"/>
                </a:cubicBezTo>
                <a:cubicBezTo>
                  <a:pt x="124" y="252"/>
                  <a:pt x="124" y="252"/>
                  <a:pt x="124" y="252"/>
                </a:cubicBezTo>
                <a:cubicBezTo>
                  <a:pt x="134" y="222"/>
                  <a:pt x="145" y="191"/>
                  <a:pt x="158" y="159"/>
                </a:cubicBezTo>
                <a:cubicBezTo>
                  <a:pt x="205" y="135"/>
                  <a:pt x="205" y="135"/>
                  <a:pt x="205" y="135"/>
                </a:cubicBezTo>
                <a:cubicBezTo>
                  <a:pt x="207" y="137"/>
                  <a:pt x="211" y="139"/>
                  <a:pt x="215" y="139"/>
                </a:cubicBezTo>
                <a:cubicBezTo>
                  <a:pt x="224" y="139"/>
                  <a:pt x="231" y="132"/>
                  <a:pt x="231" y="124"/>
                </a:cubicBezTo>
                <a:cubicBezTo>
                  <a:pt x="231" y="115"/>
                  <a:pt x="224" y="109"/>
                  <a:pt x="215" y="109"/>
                </a:cubicBezTo>
                <a:cubicBezTo>
                  <a:pt x="207" y="109"/>
                  <a:pt x="200" y="115"/>
                  <a:pt x="200" y="124"/>
                </a:cubicBezTo>
                <a:cubicBezTo>
                  <a:pt x="200" y="127"/>
                  <a:pt x="201" y="129"/>
                  <a:pt x="202" y="131"/>
                </a:cubicBezTo>
                <a:cubicBezTo>
                  <a:pt x="160" y="154"/>
                  <a:pt x="160" y="154"/>
                  <a:pt x="160" y="154"/>
                </a:cubicBezTo>
                <a:cubicBezTo>
                  <a:pt x="178" y="112"/>
                  <a:pt x="197" y="70"/>
                  <a:pt x="220" y="30"/>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nvGrpSpPr>
          <p:cNvPr id="7" name="Group 6">
            <a:extLst>
              <a:ext uri="{FF2B5EF4-FFF2-40B4-BE49-F238E27FC236}">
                <a16:creationId xmlns:a16="http://schemas.microsoft.com/office/drawing/2014/main" id="{C17668A0-1E1A-B0F0-559E-AD65CDFA716B}"/>
              </a:ext>
            </a:extLst>
          </p:cNvPr>
          <p:cNvGrpSpPr/>
          <p:nvPr/>
        </p:nvGrpSpPr>
        <p:grpSpPr>
          <a:xfrm>
            <a:off x="4821295" y="3212798"/>
            <a:ext cx="1523294" cy="1669674"/>
            <a:chOff x="4136578" y="3623367"/>
            <a:chExt cx="2031059" cy="2226232"/>
          </a:xfrm>
        </p:grpSpPr>
        <p:sp>
          <p:nvSpPr>
            <p:cNvPr id="8" name="Freeform 15">
              <a:extLst>
                <a:ext uri="{FF2B5EF4-FFF2-40B4-BE49-F238E27FC236}">
                  <a16:creationId xmlns:a16="http://schemas.microsoft.com/office/drawing/2014/main" id="{B17D6AA4-E947-3A93-889D-9ADD282C9B12}"/>
                </a:ext>
              </a:extLst>
            </p:cNvPr>
            <p:cNvSpPr>
              <a:spLocks/>
            </p:cNvSpPr>
            <p:nvPr/>
          </p:nvSpPr>
          <p:spPr bwMode="auto">
            <a:xfrm flipH="1">
              <a:off x="4575726" y="4385775"/>
              <a:ext cx="1189358" cy="1463824"/>
            </a:xfrm>
            <a:custGeom>
              <a:avLst/>
              <a:gdLst>
                <a:gd name="T0" fmla="*/ 414 w 414"/>
                <a:gd name="T1" fmla="*/ 391 h 510"/>
                <a:gd name="T2" fmla="*/ 60 w 414"/>
                <a:gd name="T3" fmla="*/ 0 h 510"/>
                <a:gd name="T4" fmla="*/ 414 w 414"/>
                <a:gd name="T5" fmla="*/ 391 h 510"/>
              </a:gdLst>
              <a:ahLst/>
              <a:cxnLst>
                <a:cxn ang="0">
                  <a:pos x="T0" y="T1"/>
                </a:cxn>
                <a:cxn ang="0">
                  <a:pos x="T2" y="T3"/>
                </a:cxn>
                <a:cxn ang="0">
                  <a:pos x="T4" y="T5"/>
                </a:cxn>
              </a:cxnLst>
              <a:rect l="0" t="0" r="r" b="b"/>
              <a:pathLst>
                <a:path w="414" h="510">
                  <a:moveTo>
                    <a:pt x="414" y="391"/>
                  </a:moveTo>
                  <a:cubicBezTo>
                    <a:pt x="414" y="391"/>
                    <a:pt x="388" y="4"/>
                    <a:pt x="60" y="0"/>
                  </a:cubicBezTo>
                  <a:cubicBezTo>
                    <a:pt x="60" y="0"/>
                    <a:pt x="0" y="510"/>
                    <a:pt x="414" y="391"/>
                  </a:cubicBezTo>
                  <a:close/>
                </a:path>
              </a:pathLst>
            </a:custGeom>
            <a:gradFill>
              <a:gsLst>
                <a:gs pos="0">
                  <a:schemeClr val="accent2"/>
                </a:gs>
                <a:gs pos="99000">
                  <a:schemeClr val="accent3"/>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9" name="Freeform 18">
              <a:extLst>
                <a:ext uri="{FF2B5EF4-FFF2-40B4-BE49-F238E27FC236}">
                  <a16:creationId xmlns:a16="http://schemas.microsoft.com/office/drawing/2014/main" id="{6BB0F5AD-62D9-1E5F-FBFD-729BAC7190D7}"/>
                </a:ext>
              </a:extLst>
            </p:cNvPr>
            <p:cNvSpPr>
              <a:spLocks/>
            </p:cNvSpPr>
            <p:nvPr/>
          </p:nvSpPr>
          <p:spPr bwMode="auto">
            <a:xfrm flipH="1">
              <a:off x="4578774" y="4428471"/>
              <a:ext cx="978935" cy="1085669"/>
            </a:xfrm>
            <a:custGeom>
              <a:avLst/>
              <a:gdLst>
                <a:gd name="T0" fmla="*/ 321 w 321"/>
                <a:gd name="T1" fmla="*/ 354 h 356"/>
                <a:gd name="T2" fmla="*/ 269 w 321"/>
                <a:gd name="T3" fmla="*/ 296 h 356"/>
                <a:gd name="T4" fmla="*/ 262 w 321"/>
                <a:gd name="T5" fmla="*/ 209 h 356"/>
                <a:gd name="T6" fmla="*/ 258 w 321"/>
                <a:gd name="T7" fmla="*/ 210 h 356"/>
                <a:gd name="T8" fmla="*/ 265 w 321"/>
                <a:gd name="T9" fmla="*/ 291 h 356"/>
                <a:gd name="T10" fmla="*/ 214 w 321"/>
                <a:gd name="T11" fmla="*/ 236 h 356"/>
                <a:gd name="T12" fmla="*/ 208 w 321"/>
                <a:gd name="T13" fmla="*/ 126 h 356"/>
                <a:gd name="T14" fmla="*/ 204 w 321"/>
                <a:gd name="T15" fmla="*/ 127 h 356"/>
                <a:gd name="T16" fmla="*/ 210 w 321"/>
                <a:gd name="T17" fmla="*/ 231 h 356"/>
                <a:gd name="T18" fmla="*/ 150 w 321"/>
                <a:gd name="T19" fmla="*/ 164 h 356"/>
                <a:gd name="T20" fmla="*/ 154 w 321"/>
                <a:gd name="T21" fmla="*/ 60 h 356"/>
                <a:gd name="T22" fmla="*/ 150 w 321"/>
                <a:gd name="T23" fmla="*/ 59 h 356"/>
                <a:gd name="T24" fmla="*/ 146 w 321"/>
                <a:gd name="T25" fmla="*/ 160 h 356"/>
                <a:gd name="T26" fmla="*/ 86 w 321"/>
                <a:gd name="T27" fmla="*/ 93 h 356"/>
                <a:gd name="T28" fmla="*/ 83 w 321"/>
                <a:gd name="T29" fmla="*/ 17 h 356"/>
                <a:gd name="T30" fmla="*/ 79 w 321"/>
                <a:gd name="T31" fmla="*/ 17 h 356"/>
                <a:gd name="T32" fmla="*/ 82 w 321"/>
                <a:gd name="T33" fmla="*/ 88 h 356"/>
                <a:gd name="T34" fmla="*/ 3 w 321"/>
                <a:gd name="T35" fmla="*/ 0 h 356"/>
                <a:gd name="T36" fmla="*/ 0 w 321"/>
                <a:gd name="T37" fmla="*/ 3 h 356"/>
                <a:gd name="T38" fmla="*/ 52 w 321"/>
                <a:gd name="T39" fmla="*/ 60 h 356"/>
                <a:gd name="T40" fmla="*/ 6 w 321"/>
                <a:gd name="T41" fmla="*/ 55 h 356"/>
                <a:gd name="T42" fmla="*/ 6 w 321"/>
                <a:gd name="T43" fmla="*/ 58 h 356"/>
                <a:gd name="T44" fmla="*/ 56 w 321"/>
                <a:gd name="T45" fmla="*/ 65 h 356"/>
                <a:gd name="T46" fmla="*/ 116 w 321"/>
                <a:gd name="T47" fmla="*/ 132 h 356"/>
                <a:gd name="T48" fmla="*/ 13 w 321"/>
                <a:gd name="T49" fmla="*/ 138 h 356"/>
                <a:gd name="T50" fmla="*/ 13 w 321"/>
                <a:gd name="T51" fmla="*/ 142 h 356"/>
                <a:gd name="T52" fmla="*/ 120 w 321"/>
                <a:gd name="T53" fmla="*/ 136 h 356"/>
                <a:gd name="T54" fmla="*/ 185 w 321"/>
                <a:gd name="T55" fmla="*/ 208 h 356"/>
                <a:gd name="T56" fmla="*/ 49 w 321"/>
                <a:gd name="T57" fmla="*/ 221 h 356"/>
                <a:gd name="T58" fmla="*/ 49 w 321"/>
                <a:gd name="T59" fmla="*/ 225 h 356"/>
                <a:gd name="T60" fmla="*/ 188 w 321"/>
                <a:gd name="T61" fmla="*/ 211 h 356"/>
                <a:gd name="T62" fmla="*/ 230 w 321"/>
                <a:gd name="T63" fmla="*/ 258 h 356"/>
                <a:gd name="T64" fmla="*/ 107 w 321"/>
                <a:gd name="T65" fmla="*/ 293 h 356"/>
                <a:gd name="T66" fmla="*/ 108 w 321"/>
                <a:gd name="T67" fmla="*/ 296 h 356"/>
                <a:gd name="T68" fmla="*/ 233 w 321"/>
                <a:gd name="T69" fmla="*/ 262 h 356"/>
                <a:gd name="T70" fmla="*/ 290 w 321"/>
                <a:gd name="T71" fmla="*/ 326 h 356"/>
                <a:gd name="T72" fmla="*/ 197 w 321"/>
                <a:gd name="T73" fmla="*/ 341 h 356"/>
                <a:gd name="T74" fmla="*/ 197 w 321"/>
                <a:gd name="T75" fmla="*/ 345 h 356"/>
                <a:gd name="T76" fmla="*/ 293 w 321"/>
                <a:gd name="T77" fmla="*/ 329 h 356"/>
                <a:gd name="T78" fmla="*/ 318 w 321"/>
                <a:gd name="T79" fmla="*/ 356 h 356"/>
                <a:gd name="T80" fmla="*/ 321 w 321"/>
                <a:gd name="T81" fmla="*/ 354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1" h="356">
                  <a:moveTo>
                    <a:pt x="321" y="354"/>
                  </a:moveTo>
                  <a:lnTo>
                    <a:pt x="269" y="296"/>
                  </a:lnTo>
                  <a:lnTo>
                    <a:pt x="262" y="209"/>
                  </a:lnTo>
                  <a:lnTo>
                    <a:pt x="258" y="210"/>
                  </a:lnTo>
                  <a:lnTo>
                    <a:pt x="265" y="291"/>
                  </a:lnTo>
                  <a:lnTo>
                    <a:pt x="214" y="236"/>
                  </a:lnTo>
                  <a:lnTo>
                    <a:pt x="208" y="126"/>
                  </a:lnTo>
                  <a:lnTo>
                    <a:pt x="204" y="127"/>
                  </a:lnTo>
                  <a:lnTo>
                    <a:pt x="210" y="231"/>
                  </a:lnTo>
                  <a:lnTo>
                    <a:pt x="150" y="164"/>
                  </a:lnTo>
                  <a:lnTo>
                    <a:pt x="154" y="60"/>
                  </a:lnTo>
                  <a:lnTo>
                    <a:pt x="150" y="59"/>
                  </a:lnTo>
                  <a:lnTo>
                    <a:pt x="146" y="160"/>
                  </a:lnTo>
                  <a:lnTo>
                    <a:pt x="86" y="93"/>
                  </a:lnTo>
                  <a:lnTo>
                    <a:pt x="83" y="17"/>
                  </a:lnTo>
                  <a:lnTo>
                    <a:pt x="79" y="17"/>
                  </a:lnTo>
                  <a:lnTo>
                    <a:pt x="82" y="88"/>
                  </a:lnTo>
                  <a:lnTo>
                    <a:pt x="3" y="0"/>
                  </a:lnTo>
                  <a:lnTo>
                    <a:pt x="0" y="3"/>
                  </a:lnTo>
                  <a:lnTo>
                    <a:pt x="52" y="60"/>
                  </a:lnTo>
                  <a:lnTo>
                    <a:pt x="6" y="55"/>
                  </a:lnTo>
                  <a:lnTo>
                    <a:pt x="6" y="58"/>
                  </a:lnTo>
                  <a:lnTo>
                    <a:pt x="56" y="65"/>
                  </a:lnTo>
                  <a:lnTo>
                    <a:pt x="116" y="132"/>
                  </a:lnTo>
                  <a:lnTo>
                    <a:pt x="13" y="138"/>
                  </a:lnTo>
                  <a:lnTo>
                    <a:pt x="13" y="142"/>
                  </a:lnTo>
                  <a:lnTo>
                    <a:pt x="120" y="136"/>
                  </a:lnTo>
                  <a:lnTo>
                    <a:pt x="185" y="208"/>
                  </a:lnTo>
                  <a:lnTo>
                    <a:pt x="49" y="221"/>
                  </a:lnTo>
                  <a:lnTo>
                    <a:pt x="49" y="225"/>
                  </a:lnTo>
                  <a:lnTo>
                    <a:pt x="188" y="211"/>
                  </a:lnTo>
                  <a:lnTo>
                    <a:pt x="230" y="258"/>
                  </a:lnTo>
                  <a:lnTo>
                    <a:pt x="107" y="293"/>
                  </a:lnTo>
                  <a:lnTo>
                    <a:pt x="108" y="296"/>
                  </a:lnTo>
                  <a:lnTo>
                    <a:pt x="233" y="262"/>
                  </a:lnTo>
                  <a:lnTo>
                    <a:pt x="290" y="326"/>
                  </a:lnTo>
                  <a:lnTo>
                    <a:pt x="197" y="341"/>
                  </a:lnTo>
                  <a:lnTo>
                    <a:pt x="197" y="345"/>
                  </a:lnTo>
                  <a:lnTo>
                    <a:pt x="293" y="329"/>
                  </a:lnTo>
                  <a:lnTo>
                    <a:pt x="318" y="356"/>
                  </a:lnTo>
                  <a:lnTo>
                    <a:pt x="321" y="354"/>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0" name="Oval 11">
              <a:extLst>
                <a:ext uri="{FF2B5EF4-FFF2-40B4-BE49-F238E27FC236}">
                  <a16:creationId xmlns:a16="http://schemas.microsoft.com/office/drawing/2014/main" id="{467E9ACB-0C5F-09E7-C95A-E5C9EF048A30}"/>
                </a:ext>
              </a:extLst>
            </p:cNvPr>
            <p:cNvSpPr>
              <a:spLocks noChangeArrowheads="1"/>
            </p:cNvSpPr>
            <p:nvPr/>
          </p:nvSpPr>
          <p:spPr bwMode="auto">
            <a:xfrm flipH="1">
              <a:off x="4136578" y="5443999"/>
              <a:ext cx="872196" cy="234820"/>
            </a:xfrm>
            <a:prstGeom prst="ellipse">
              <a:avLst/>
            </a:prstGeom>
            <a:gradFill>
              <a:gsLst>
                <a:gs pos="0">
                  <a:schemeClr val="accent1"/>
                </a:gs>
                <a:gs pos="99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1" name="Freeform 16">
              <a:extLst>
                <a:ext uri="{FF2B5EF4-FFF2-40B4-BE49-F238E27FC236}">
                  <a16:creationId xmlns:a16="http://schemas.microsoft.com/office/drawing/2014/main" id="{607D1ADC-0AEC-CB82-E6FD-DF0607453CE2}"/>
                </a:ext>
              </a:extLst>
            </p:cNvPr>
            <p:cNvSpPr>
              <a:spLocks/>
            </p:cNvSpPr>
            <p:nvPr/>
          </p:nvSpPr>
          <p:spPr bwMode="auto">
            <a:xfrm flipH="1">
              <a:off x="4325655" y="3623367"/>
              <a:ext cx="1841982" cy="1896871"/>
            </a:xfrm>
            <a:custGeom>
              <a:avLst/>
              <a:gdLst>
                <a:gd name="T0" fmla="*/ 634 w 640"/>
                <a:gd name="T1" fmla="*/ 393 h 660"/>
                <a:gd name="T2" fmla="*/ 533 w 640"/>
                <a:gd name="T3" fmla="*/ 574 h 660"/>
                <a:gd name="T4" fmla="*/ 474 w 640"/>
                <a:gd name="T5" fmla="*/ 435 h 660"/>
                <a:gd name="T6" fmla="*/ 470 w 640"/>
                <a:gd name="T7" fmla="*/ 427 h 660"/>
                <a:gd name="T8" fmla="*/ 533 w 640"/>
                <a:gd name="T9" fmla="*/ 274 h 660"/>
                <a:gd name="T10" fmla="*/ 469 w 640"/>
                <a:gd name="T11" fmla="*/ 425 h 660"/>
                <a:gd name="T12" fmla="*/ 387 w 640"/>
                <a:gd name="T13" fmla="*/ 304 h 660"/>
                <a:gd name="T14" fmla="*/ 408 w 640"/>
                <a:gd name="T15" fmla="*/ 181 h 660"/>
                <a:gd name="T16" fmla="*/ 376 w 640"/>
                <a:gd name="T17" fmla="*/ 291 h 660"/>
                <a:gd name="T18" fmla="*/ 307 w 640"/>
                <a:gd name="T19" fmla="*/ 218 h 660"/>
                <a:gd name="T20" fmla="*/ 319 w 640"/>
                <a:gd name="T21" fmla="*/ 87 h 660"/>
                <a:gd name="T22" fmla="*/ 302 w 640"/>
                <a:gd name="T23" fmla="*/ 213 h 660"/>
                <a:gd name="T24" fmla="*/ 193 w 640"/>
                <a:gd name="T25" fmla="*/ 129 h 660"/>
                <a:gd name="T26" fmla="*/ 140 w 640"/>
                <a:gd name="T27" fmla="*/ 0 h 660"/>
                <a:gd name="T28" fmla="*/ 180 w 640"/>
                <a:gd name="T29" fmla="*/ 121 h 660"/>
                <a:gd name="T30" fmla="*/ 110 w 640"/>
                <a:gd name="T31" fmla="*/ 82 h 660"/>
                <a:gd name="T32" fmla="*/ 0 w 640"/>
                <a:gd name="T33" fmla="*/ 25 h 660"/>
                <a:gd name="T34" fmla="*/ 110 w 640"/>
                <a:gd name="T35" fmla="*/ 86 h 660"/>
                <a:gd name="T36" fmla="*/ 223 w 640"/>
                <a:gd name="T37" fmla="*/ 155 h 660"/>
                <a:gd name="T38" fmla="*/ 109 w 640"/>
                <a:gd name="T39" fmla="*/ 156 h 660"/>
                <a:gd name="T40" fmla="*/ 246 w 640"/>
                <a:gd name="T41" fmla="*/ 171 h 660"/>
                <a:gd name="T42" fmla="*/ 328 w 640"/>
                <a:gd name="T43" fmla="*/ 244 h 660"/>
                <a:gd name="T44" fmla="*/ 208 w 640"/>
                <a:gd name="T45" fmla="*/ 254 h 660"/>
                <a:gd name="T46" fmla="*/ 334 w 640"/>
                <a:gd name="T47" fmla="*/ 249 h 660"/>
                <a:gd name="T48" fmla="*/ 383 w 640"/>
                <a:gd name="T49" fmla="*/ 305 h 660"/>
                <a:gd name="T50" fmla="*/ 384 w 640"/>
                <a:gd name="T51" fmla="*/ 307 h 660"/>
                <a:gd name="T52" fmla="*/ 384 w 640"/>
                <a:gd name="T53" fmla="*/ 307 h 660"/>
                <a:gd name="T54" fmla="*/ 425 w 640"/>
                <a:gd name="T55" fmla="*/ 362 h 660"/>
                <a:gd name="T56" fmla="*/ 269 w 640"/>
                <a:gd name="T57" fmla="*/ 337 h 660"/>
                <a:gd name="T58" fmla="*/ 430 w 640"/>
                <a:gd name="T59" fmla="*/ 369 h 660"/>
                <a:gd name="T60" fmla="*/ 471 w 640"/>
                <a:gd name="T61" fmla="*/ 437 h 660"/>
                <a:gd name="T62" fmla="*/ 501 w 640"/>
                <a:gd name="T63" fmla="*/ 500 h 660"/>
                <a:gd name="T64" fmla="*/ 292 w 640"/>
                <a:gd name="T65" fmla="*/ 431 h 660"/>
                <a:gd name="T66" fmla="*/ 503 w 640"/>
                <a:gd name="T67" fmla="*/ 505 h 660"/>
                <a:gd name="T68" fmla="*/ 551 w 640"/>
                <a:gd name="T69" fmla="*/ 660 h 660"/>
                <a:gd name="T70" fmla="*/ 555 w 640"/>
                <a:gd name="T71" fmla="*/ 660 h 660"/>
                <a:gd name="T72" fmla="*/ 539 w 640"/>
                <a:gd name="T73" fmla="*/ 593 h 660"/>
                <a:gd name="T74" fmla="*/ 634 w 640"/>
                <a:gd name="T75" fmla="*/ 393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0" h="660">
                  <a:moveTo>
                    <a:pt x="634" y="393"/>
                  </a:moveTo>
                  <a:cubicBezTo>
                    <a:pt x="634" y="393"/>
                    <a:pt x="517" y="462"/>
                    <a:pt x="533" y="574"/>
                  </a:cubicBezTo>
                  <a:cubicBezTo>
                    <a:pt x="521" y="536"/>
                    <a:pt x="502" y="487"/>
                    <a:pt x="474" y="435"/>
                  </a:cubicBezTo>
                  <a:cubicBezTo>
                    <a:pt x="473" y="432"/>
                    <a:pt x="471" y="429"/>
                    <a:pt x="470" y="427"/>
                  </a:cubicBezTo>
                  <a:cubicBezTo>
                    <a:pt x="476" y="423"/>
                    <a:pt x="538" y="380"/>
                    <a:pt x="533" y="274"/>
                  </a:cubicBezTo>
                  <a:cubicBezTo>
                    <a:pt x="533" y="274"/>
                    <a:pt x="440" y="323"/>
                    <a:pt x="469" y="425"/>
                  </a:cubicBezTo>
                  <a:cubicBezTo>
                    <a:pt x="448" y="387"/>
                    <a:pt x="421" y="346"/>
                    <a:pt x="387" y="304"/>
                  </a:cubicBezTo>
                  <a:cubicBezTo>
                    <a:pt x="395" y="296"/>
                    <a:pt x="437" y="251"/>
                    <a:pt x="408" y="181"/>
                  </a:cubicBezTo>
                  <a:cubicBezTo>
                    <a:pt x="408" y="181"/>
                    <a:pt x="353" y="228"/>
                    <a:pt x="376" y="291"/>
                  </a:cubicBezTo>
                  <a:cubicBezTo>
                    <a:pt x="356" y="266"/>
                    <a:pt x="333" y="242"/>
                    <a:pt x="307" y="218"/>
                  </a:cubicBezTo>
                  <a:cubicBezTo>
                    <a:pt x="314" y="210"/>
                    <a:pt x="351" y="160"/>
                    <a:pt x="319" y="87"/>
                  </a:cubicBezTo>
                  <a:cubicBezTo>
                    <a:pt x="319" y="87"/>
                    <a:pt x="263" y="153"/>
                    <a:pt x="302" y="213"/>
                  </a:cubicBezTo>
                  <a:cubicBezTo>
                    <a:pt x="270" y="184"/>
                    <a:pt x="234" y="156"/>
                    <a:pt x="193" y="129"/>
                  </a:cubicBezTo>
                  <a:cubicBezTo>
                    <a:pt x="197" y="118"/>
                    <a:pt x="212" y="52"/>
                    <a:pt x="140" y="0"/>
                  </a:cubicBezTo>
                  <a:cubicBezTo>
                    <a:pt x="140" y="0"/>
                    <a:pt x="116" y="65"/>
                    <a:pt x="180" y="121"/>
                  </a:cubicBezTo>
                  <a:cubicBezTo>
                    <a:pt x="158" y="108"/>
                    <a:pt x="135" y="94"/>
                    <a:pt x="110" y="82"/>
                  </a:cubicBezTo>
                  <a:cubicBezTo>
                    <a:pt x="108" y="67"/>
                    <a:pt x="93" y="15"/>
                    <a:pt x="0" y="25"/>
                  </a:cubicBezTo>
                  <a:cubicBezTo>
                    <a:pt x="0" y="25"/>
                    <a:pt x="19" y="125"/>
                    <a:pt x="110" y="86"/>
                  </a:cubicBezTo>
                  <a:cubicBezTo>
                    <a:pt x="151" y="107"/>
                    <a:pt x="189" y="130"/>
                    <a:pt x="223" y="155"/>
                  </a:cubicBezTo>
                  <a:cubicBezTo>
                    <a:pt x="199" y="143"/>
                    <a:pt x="159" y="133"/>
                    <a:pt x="109" y="156"/>
                  </a:cubicBezTo>
                  <a:cubicBezTo>
                    <a:pt x="109" y="156"/>
                    <a:pt x="194" y="219"/>
                    <a:pt x="246" y="171"/>
                  </a:cubicBezTo>
                  <a:cubicBezTo>
                    <a:pt x="276" y="195"/>
                    <a:pt x="304" y="219"/>
                    <a:pt x="328" y="244"/>
                  </a:cubicBezTo>
                  <a:cubicBezTo>
                    <a:pt x="310" y="236"/>
                    <a:pt x="259" y="217"/>
                    <a:pt x="208" y="254"/>
                  </a:cubicBezTo>
                  <a:cubicBezTo>
                    <a:pt x="208" y="254"/>
                    <a:pt x="279" y="312"/>
                    <a:pt x="334" y="249"/>
                  </a:cubicBezTo>
                  <a:cubicBezTo>
                    <a:pt x="351" y="268"/>
                    <a:pt x="368" y="286"/>
                    <a:pt x="383" y="305"/>
                  </a:cubicBezTo>
                  <a:cubicBezTo>
                    <a:pt x="383" y="305"/>
                    <a:pt x="383" y="306"/>
                    <a:pt x="384" y="307"/>
                  </a:cubicBezTo>
                  <a:cubicBezTo>
                    <a:pt x="384" y="307"/>
                    <a:pt x="384" y="307"/>
                    <a:pt x="384" y="307"/>
                  </a:cubicBezTo>
                  <a:cubicBezTo>
                    <a:pt x="399" y="325"/>
                    <a:pt x="413" y="344"/>
                    <a:pt x="425" y="362"/>
                  </a:cubicBezTo>
                  <a:cubicBezTo>
                    <a:pt x="405" y="345"/>
                    <a:pt x="344" y="301"/>
                    <a:pt x="269" y="337"/>
                  </a:cubicBezTo>
                  <a:cubicBezTo>
                    <a:pt x="269" y="337"/>
                    <a:pt x="360" y="422"/>
                    <a:pt x="430" y="369"/>
                  </a:cubicBezTo>
                  <a:cubicBezTo>
                    <a:pt x="446" y="393"/>
                    <a:pt x="459" y="416"/>
                    <a:pt x="471" y="437"/>
                  </a:cubicBezTo>
                  <a:cubicBezTo>
                    <a:pt x="482" y="459"/>
                    <a:pt x="492" y="480"/>
                    <a:pt x="501" y="500"/>
                  </a:cubicBezTo>
                  <a:cubicBezTo>
                    <a:pt x="485" y="485"/>
                    <a:pt x="420" y="431"/>
                    <a:pt x="292" y="431"/>
                  </a:cubicBezTo>
                  <a:cubicBezTo>
                    <a:pt x="292" y="431"/>
                    <a:pt x="413" y="576"/>
                    <a:pt x="503" y="505"/>
                  </a:cubicBezTo>
                  <a:cubicBezTo>
                    <a:pt x="541" y="594"/>
                    <a:pt x="551" y="660"/>
                    <a:pt x="551" y="660"/>
                  </a:cubicBezTo>
                  <a:cubicBezTo>
                    <a:pt x="555" y="660"/>
                    <a:pt x="555" y="660"/>
                    <a:pt x="555" y="660"/>
                  </a:cubicBezTo>
                  <a:cubicBezTo>
                    <a:pt x="555" y="659"/>
                    <a:pt x="551" y="634"/>
                    <a:pt x="539" y="593"/>
                  </a:cubicBezTo>
                  <a:cubicBezTo>
                    <a:pt x="552" y="583"/>
                    <a:pt x="640" y="514"/>
                    <a:pt x="634" y="393"/>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12" name="Freeform: Shape 11">
            <a:extLst>
              <a:ext uri="{FF2B5EF4-FFF2-40B4-BE49-F238E27FC236}">
                <a16:creationId xmlns:a16="http://schemas.microsoft.com/office/drawing/2014/main" id="{5049F24D-22EF-DE8D-4A1A-9FDC4B70FABC}"/>
              </a:ext>
            </a:extLst>
          </p:cNvPr>
          <p:cNvSpPr>
            <a:spLocks/>
          </p:cNvSpPr>
          <p:nvPr/>
        </p:nvSpPr>
        <p:spPr bwMode="auto">
          <a:xfrm>
            <a:off x="4138706" y="3044127"/>
            <a:ext cx="504967" cy="427576"/>
          </a:xfrm>
          <a:custGeom>
            <a:avLst/>
            <a:gdLst>
              <a:gd name="connsiteX0" fmla="*/ 551662 w 673289"/>
              <a:gd name="connsiteY0" fmla="*/ 0 h 570101"/>
              <a:gd name="connsiteX1" fmla="*/ 660257 w 673289"/>
              <a:gd name="connsiteY1" fmla="*/ 430037 h 570101"/>
              <a:gd name="connsiteX2" fmla="*/ 652622 w 673289"/>
              <a:gd name="connsiteY2" fmla="*/ 430168 h 570101"/>
              <a:gd name="connsiteX3" fmla="*/ 673289 w 673289"/>
              <a:gd name="connsiteY3" fmla="*/ 438167 h 570101"/>
              <a:gd name="connsiteX4" fmla="*/ 0 w 673289"/>
              <a:gd name="connsiteY4" fmla="*/ 454651 h 570101"/>
              <a:gd name="connsiteX5" fmla="*/ 156006 w 673289"/>
              <a:gd name="connsiteY5" fmla="*/ 396957 h 570101"/>
              <a:gd name="connsiteX6" fmla="*/ 166112 w 673289"/>
              <a:gd name="connsiteY6" fmla="*/ 395202 h 570101"/>
              <a:gd name="connsiteX7" fmla="*/ 230222 w 673289"/>
              <a:gd name="connsiteY7" fmla="*/ 108595 h 57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3289" h="570101">
                <a:moveTo>
                  <a:pt x="551662" y="0"/>
                </a:moveTo>
                <a:lnTo>
                  <a:pt x="660257" y="430037"/>
                </a:lnTo>
                <a:lnTo>
                  <a:pt x="652622" y="430168"/>
                </a:lnTo>
                <a:lnTo>
                  <a:pt x="673289" y="438167"/>
                </a:lnTo>
                <a:cubicBezTo>
                  <a:pt x="353066" y="668945"/>
                  <a:pt x="114952" y="545314"/>
                  <a:pt x="0" y="454651"/>
                </a:cubicBezTo>
                <a:cubicBezTo>
                  <a:pt x="49265" y="429925"/>
                  <a:pt x="98530" y="413441"/>
                  <a:pt x="156006" y="396957"/>
                </a:cubicBezTo>
                <a:lnTo>
                  <a:pt x="166112" y="395202"/>
                </a:lnTo>
                <a:lnTo>
                  <a:pt x="230222" y="108595"/>
                </a:lnTo>
                <a:close/>
              </a:path>
            </a:pathLst>
          </a:custGeom>
          <a:gradFill>
            <a:gsLst>
              <a:gs pos="0">
                <a:schemeClr val="accent1">
                  <a:lumMod val="20000"/>
                  <a:lumOff val="80000"/>
                </a:schemeClr>
              </a:gs>
              <a:gs pos="100000">
                <a:schemeClr val="accent1"/>
              </a:gs>
            </a:gsLst>
            <a:lin ang="4200000" scaled="0"/>
          </a:gradFill>
          <a:ln>
            <a:noFill/>
          </a:ln>
        </p:spPr>
        <p:txBody>
          <a:bodyPr vert="horz" wrap="square" lIns="68580" tIns="34290" rIns="68580" bIns="34290" numCol="1" anchor="t" anchorCtr="0" compatLnSpc="1">
            <a:prstTxWarp prst="textNoShape">
              <a:avLst/>
            </a:prstTxWarp>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3" name="Freeform 14">
            <a:extLst>
              <a:ext uri="{FF2B5EF4-FFF2-40B4-BE49-F238E27FC236}">
                <a16:creationId xmlns:a16="http://schemas.microsoft.com/office/drawing/2014/main" id="{475EDFAA-FD6F-F876-47CF-F354F7D83DAD}"/>
              </a:ext>
            </a:extLst>
          </p:cNvPr>
          <p:cNvSpPr>
            <a:spLocks/>
          </p:cNvSpPr>
          <p:nvPr/>
        </p:nvSpPr>
        <p:spPr bwMode="auto">
          <a:xfrm>
            <a:off x="4255988" y="3044127"/>
            <a:ext cx="377910" cy="329043"/>
          </a:xfrm>
          <a:custGeom>
            <a:avLst/>
            <a:gdLst>
              <a:gd name="T0" fmla="*/ 91 w 116"/>
              <a:gd name="T1" fmla="*/ 0 h 101"/>
              <a:gd name="T2" fmla="*/ 116 w 116"/>
              <a:gd name="T3" fmla="*/ 99 h 101"/>
              <a:gd name="T4" fmla="*/ 0 w 116"/>
              <a:gd name="T5" fmla="*/ 101 h 101"/>
              <a:gd name="T6" fmla="*/ 17 w 116"/>
              <a:gd name="T7" fmla="*/ 25 h 101"/>
            </a:gdLst>
            <a:ahLst/>
            <a:cxnLst>
              <a:cxn ang="0">
                <a:pos x="T0" y="T1"/>
              </a:cxn>
              <a:cxn ang="0">
                <a:pos x="T2" y="T3"/>
              </a:cxn>
              <a:cxn ang="0">
                <a:pos x="T4" y="T5"/>
              </a:cxn>
              <a:cxn ang="0">
                <a:pos x="T6" y="T7"/>
              </a:cxn>
            </a:cxnLst>
            <a:rect l="0" t="0" r="r" b="b"/>
            <a:pathLst>
              <a:path w="116" h="101">
                <a:moveTo>
                  <a:pt x="91" y="0"/>
                </a:moveTo>
                <a:lnTo>
                  <a:pt x="116" y="99"/>
                </a:lnTo>
                <a:lnTo>
                  <a:pt x="0" y="101"/>
                </a:lnTo>
                <a:lnTo>
                  <a:pt x="17" y="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nvGrpSpPr>
          <p:cNvPr id="14" name="Group 13">
            <a:extLst>
              <a:ext uri="{FF2B5EF4-FFF2-40B4-BE49-F238E27FC236}">
                <a16:creationId xmlns:a16="http://schemas.microsoft.com/office/drawing/2014/main" id="{E836D604-AAEB-8B8C-0FEB-6CA9CA4E8B73}"/>
              </a:ext>
            </a:extLst>
          </p:cNvPr>
          <p:cNvGrpSpPr/>
          <p:nvPr/>
        </p:nvGrpSpPr>
        <p:grpSpPr>
          <a:xfrm>
            <a:off x="3500168" y="3373169"/>
            <a:ext cx="1742948" cy="1668016"/>
            <a:chOff x="2219035" y="3889442"/>
            <a:chExt cx="2323930" cy="2224021"/>
          </a:xfrm>
        </p:grpSpPr>
        <p:sp>
          <p:nvSpPr>
            <p:cNvPr id="15" name="Freeform 10">
              <a:extLst>
                <a:ext uri="{FF2B5EF4-FFF2-40B4-BE49-F238E27FC236}">
                  <a16:creationId xmlns:a16="http://schemas.microsoft.com/office/drawing/2014/main" id="{E0F2D552-0A58-AE51-A2D2-937B9EC2768A}"/>
                </a:ext>
              </a:extLst>
            </p:cNvPr>
            <p:cNvSpPr>
              <a:spLocks/>
            </p:cNvSpPr>
            <p:nvPr/>
          </p:nvSpPr>
          <p:spPr bwMode="auto">
            <a:xfrm>
              <a:off x="2523101" y="3889442"/>
              <a:ext cx="1859143" cy="2224021"/>
            </a:xfrm>
            <a:custGeom>
              <a:avLst/>
              <a:gdLst>
                <a:gd name="T0" fmla="*/ 203 w 225"/>
                <a:gd name="T1" fmla="*/ 52 h 270"/>
                <a:gd name="T2" fmla="*/ 148 w 225"/>
                <a:gd name="T3" fmla="*/ 0 h 270"/>
                <a:gd name="T4" fmla="*/ 66 w 225"/>
                <a:gd name="T5" fmla="*/ 2 h 270"/>
                <a:gd name="T6" fmla="*/ 0 w 225"/>
                <a:gd name="T7" fmla="*/ 63 h 270"/>
                <a:gd name="T8" fmla="*/ 41 w 225"/>
                <a:gd name="T9" fmla="*/ 96 h 270"/>
                <a:gd name="T10" fmla="*/ 0 w 225"/>
                <a:gd name="T11" fmla="*/ 231 h 270"/>
                <a:gd name="T12" fmla="*/ 122 w 225"/>
                <a:gd name="T13" fmla="*/ 259 h 270"/>
                <a:gd name="T14" fmla="*/ 225 w 225"/>
                <a:gd name="T15" fmla="*/ 218 h 270"/>
                <a:gd name="T16" fmla="*/ 163 w 225"/>
                <a:gd name="T17" fmla="*/ 90 h 270"/>
                <a:gd name="T18" fmla="*/ 203 w 225"/>
                <a:gd name="T19" fmla="*/ 5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5" h="270">
                  <a:moveTo>
                    <a:pt x="203" y="52"/>
                  </a:moveTo>
                  <a:cubicBezTo>
                    <a:pt x="188" y="29"/>
                    <a:pt x="170" y="10"/>
                    <a:pt x="148" y="0"/>
                  </a:cubicBezTo>
                  <a:cubicBezTo>
                    <a:pt x="109" y="28"/>
                    <a:pt x="80" y="13"/>
                    <a:pt x="66" y="2"/>
                  </a:cubicBezTo>
                  <a:cubicBezTo>
                    <a:pt x="36" y="15"/>
                    <a:pt x="15" y="39"/>
                    <a:pt x="0" y="63"/>
                  </a:cubicBezTo>
                  <a:cubicBezTo>
                    <a:pt x="10" y="73"/>
                    <a:pt x="28" y="90"/>
                    <a:pt x="41" y="96"/>
                  </a:cubicBezTo>
                  <a:cubicBezTo>
                    <a:pt x="0" y="231"/>
                    <a:pt x="0" y="231"/>
                    <a:pt x="0" y="231"/>
                  </a:cubicBezTo>
                  <a:cubicBezTo>
                    <a:pt x="28" y="255"/>
                    <a:pt x="71" y="270"/>
                    <a:pt x="122" y="259"/>
                  </a:cubicBezTo>
                  <a:cubicBezTo>
                    <a:pt x="170" y="249"/>
                    <a:pt x="204" y="232"/>
                    <a:pt x="225" y="218"/>
                  </a:cubicBezTo>
                  <a:cubicBezTo>
                    <a:pt x="163" y="90"/>
                    <a:pt x="163" y="90"/>
                    <a:pt x="163" y="90"/>
                  </a:cubicBezTo>
                  <a:lnTo>
                    <a:pt x="203" y="52"/>
                  </a:ln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6" name="Freeform 11">
              <a:extLst>
                <a:ext uri="{FF2B5EF4-FFF2-40B4-BE49-F238E27FC236}">
                  <a16:creationId xmlns:a16="http://schemas.microsoft.com/office/drawing/2014/main" id="{669A96C6-C758-E9D8-F6FF-1C3ED30585EE}"/>
                </a:ext>
              </a:extLst>
            </p:cNvPr>
            <p:cNvSpPr>
              <a:spLocks/>
            </p:cNvSpPr>
            <p:nvPr/>
          </p:nvSpPr>
          <p:spPr bwMode="auto">
            <a:xfrm>
              <a:off x="2219035" y="4406354"/>
              <a:ext cx="642881" cy="1385671"/>
            </a:xfrm>
            <a:custGeom>
              <a:avLst/>
              <a:gdLst>
                <a:gd name="T0" fmla="*/ 37 w 78"/>
                <a:gd name="T1" fmla="*/ 0 h 168"/>
                <a:gd name="T2" fmla="*/ 2 w 78"/>
                <a:gd name="T3" fmla="*/ 99 h 168"/>
                <a:gd name="T4" fmla="*/ 37 w 78"/>
                <a:gd name="T5" fmla="*/ 168 h 168"/>
                <a:gd name="T6" fmla="*/ 78 w 78"/>
                <a:gd name="T7" fmla="*/ 33 h 168"/>
                <a:gd name="T8" fmla="*/ 37 w 78"/>
                <a:gd name="T9" fmla="*/ 0 h 168"/>
              </a:gdLst>
              <a:ahLst/>
              <a:cxnLst>
                <a:cxn ang="0">
                  <a:pos x="T0" y="T1"/>
                </a:cxn>
                <a:cxn ang="0">
                  <a:pos x="T2" y="T3"/>
                </a:cxn>
                <a:cxn ang="0">
                  <a:pos x="T4" y="T5"/>
                </a:cxn>
                <a:cxn ang="0">
                  <a:pos x="T6" y="T7"/>
                </a:cxn>
                <a:cxn ang="0">
                  <a:pos x="T8" y="T9"/>
                </a:cxn>
              </a:cxnLst>
              <a:rect l="0" t="0" r="r" b="b"/>
              <a:pathLst>
                <a:path w="78" h="168">
                  <a:moveTo>
                    <a:pt x="37" y="0"/>
                  </a:moveTo>
                  <a:cubicBezTo>
                    <a:pt x="8" y="47"/>
                    <a:pt x="2" y="99"/>
                    <a:pt x="2" y="99"/>
                  </a:cubicBezTo>
                  <a:cubicBezTo>
                    <a:pt x="0" y="121"/>
                    <a:pt x="13" y="148"/>
                    <a:pt x="37" y="168"/>
                  </a:cubicBezTo>
                  <a:cubicBezTo>
                    <a:pt x="78" y="33"/>
                    <a:pt x="78" y="33"/>
                    <a:pt x="78" y="33"/>
                  </a:cubicBezTo>
                  <a:cubicBezTo>
                    <a:pt x="65" y="27"/>
                    <a:pt x="47" y="10"/>
                    <a:pt x="37" y="0"/>
                  </a:cubicBezTo>
                  <a:close/>
                </a:path>
              </a:pathLst>
            </a:custGeom>
            <a:gradFill>
              <a:gsLst>
                <a:gs pos="0">
                  <a:schemeClr val="accent1">
                    <a:lumMod val="20000"/>
                    <a:lumOff val="80000"/>
                  </a:schemeClr>
                </a:gs>
                <a:gs pos="100000">
                  <a:schemeClr val="accent1"/>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7" name="Freeform 15">
              <a:extLst>
                <a:ext uri="{FF2B5EF4-FFF2-40B4-BE49-F238E27FC236}">
                  <a16:creationId xmlns:a16="http://schemas.microsoft.com/office/drawing/2014/main" id="{0B8A0924-EA7D-93BF-1B87-053A9979430B}"/>
                </a:ext>
              </a:extLst>
            </p:cNvPr>
            <p:cNvSpPr>
              <a:spLocks/>
            </p:cNvSpPr>
            <p:nvPr/>
          </p:nvSpPr>
          <p:spPr bwMode="auto">
            <a:xfrm>
              <a:off x="2236410" y="4506260"/>
              <a:ext cx="781883" cy="1285762"/>
            </a:xfrm>
            <a:custGeom>
              <a:avLst/>
              <a:gdLst>
                <a:gd name="T0" fmla="*/ 0 w 180"/>
                <a:gd name="T1" fmla="*/ 165 h 296"/>
                <a:gd name="T2" fmla="*/ 144 w 180"/>
                <a:gd name="T3" fmla="*/ 0 h 296"/>
                <a:gd name="T4" fmla="*/ 180 w 180"/>
                <a:gd name="T5" fmla="*/ 19 h 296"/>
                <a:gd name="T6" fmla="*/ 66 w 180"/>
                <a:gd name="T7" fmla="*/ 296 h 296"/>
                <a:gd name="T8" fmla="*/ 0 w 180"/>
                <a:gd name="T9" fmla="*/ 165 h 296"/>
              </a:gdLst>
              <a:ahLst/>
              <a:cxnLst>
                <a:cxn ang="0">
                  <a:pos x="T0" y="T1"/>
                </a:cxn>
                <a:cxn ang="0">
                  <a:pos x="T2" y="T3"/>
                </a:cxn>
                <a:cxn ang="0">
                  <a:pos x="T4" y="T5"/>
                </a:cxn>
                <a:cxn ang="0">
                  <a:pos x="T6" y="T7"/>
                </a:cxn>
                <a:cxn ang="0">
                  <a:pos x="T8" y="T9"/>
                </a:cxn>
              </a:cxnLst>
              <a:rect l="0" t="0" r="r" b="b"/>
              <a:pathLst>
                <a:path w="180" h="296">
                  <a:moveTo>
                    <a:pt x="0" y="165"/>
                  </a:moveTo>
                  <a:lnTo>
                    <a:pt x="144" y="0"/>
                  </a:lnTo>
                  <a:lnTo>
                    <a:pt x="180" y="19"/>
                  </a:lnTo>
                  <a:lnTo>
                    <a:pt x="66" y="296"/>
                  </a:lnTo>
                  <a:lnTo>
                    <a:pt x="0" y="165"/>
                  </a:lnTo>
                  <a:close/>
                </a:path>
              </a:pathLst>
            </a:custGeom>
            <a:gradFill>
              <a:gsLst>
                <a:gs pos="0">
                  <a:schemeClr val="accent1">
                    <a:lumMod val="20000"/>
                    <a:lumOff val="80000"/>
                  </a:schemeClr>
                </a:gs>
                <a:gs pos="100000">
                  <a:schemeClr val="accent1"/>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 name="Freeform 16">
              <a:extLst>
                <a:ext uri="{FF2B5EF4-FFF2-40B4-BE49-F238E27FC236}">
                  <a16:creationId xmlns:a16="http://schemas.microsoft.com/office/drawing/2014/main" id="{0898416F-E89A-40F6-50BD-662501301329}"/>
                </a:ext>
              </a:extLst>
            </p:cNvPr>
            <p:cNvSpPr>
              <a:spLocks/>
            </p:cNvSpPr>
            <p:nvPr/>
          </p:nvSpPr>
          <p:spPr bwMode="auto">
            <a:xfrm>
              <a:off x="3265890" y="4541011"/>
              <a:ext cx="1277075" cy="1146761"/>
            </a:xfrm>
            <a:custGeom>
              <a:avLst/>
              <a:gdLst>
                <a:gd name="T0" fmla="*/ 0 w 294"/>
                <a:gd name="T1" fmla="*/ 26 h 264"/>
                <a:gd name="T2" fmla="*/ 257 w 294"/>
                <a:gd name="T3" fmla="*/ 264 h 264"/>
                <a:gd name="T4" fmla="*/ 294 w 294"/>
                <a:gd name="T5" fmla="*/ 134 h 264"/>
                <a:gd name="T6" fmla="*/ 15 w 294"/>
                <a:gd name="T7" fmla="*/ 0 h 264"/>
                <a:gd name="T8" fmla="*/ 0 w 294"/>
                <a:gd name="T9" fmla="*/ 26 h 264"/>
              </a:gdLst>
              <a:ahLst/>
              <a:cxnLst>
                <a:cxn ang="0">
                  <a:pos x="T0" y="T1"/>
                </a:cxn>
                <a:cxn ang="0">
                  <a:pos x="T2" y="T3"/>
                </a:cxn>
                <a:cxn ang="0">
                  <a:pos x="T4" y="T5"/>
                </a:cxn>
                <a:cxn ang="0">
                  <a:pos x="T6" y="T7"/>
                </a:cxn>
                <a:cxn ang="0">
                  <a:pos x="T8" y="T9"/>
                </a:cxn>
              </a:cxnLst>
              <a:rect l="0" t="0" r="r" b="b"/>
              <a:pathLst>
                <a:path w="294" h="264">
                  <a:moveTo>
                    <a:pt x="0" y="26"/>
                  </a:moveTo>
                  <a:lnTo>
                    <a:pt x="257" y="264"/>
                  </a:lnTo>
                  <a:lnTo>
                    <a:pt x="294" y="134"/>
                  </a:lnTo>
                  <a:lnTo>
                    <a:pt x="15" y="0"/>
                  </a:lnTo>
                  <a:lnTo>
                    <a:pt x="0" y="26"/>
                  </a:lnTo>
                  <a:close/>
                </a:path>
              </a:pathLst>
            </a:custGeom>
            <a:gradFill>
              <a:gsLst>
                <a:gs pos="0">
                  <a:schemeClr val="accent1">
                    <a:lumMod val="20000"/>
                    <a:lumOff val="80000"/>
                  </a:schemeClr>
                </a:gs>
                <a:gs pos="100000">
                  <a:schemeClr val="accent1"/>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9" name="Rectangle 18">
              <a:extLst>
                <a:ext uri="{FF2B5EF4-FFF2-40B4-BE49-F238E27FC236}">
                  <a16:creationId xmlns:a16="http://schemas.microsoft.com/office/drawing/2014/main" id="{7419406D-C51C-BC54-BDDE-D2E301D6C927}"/>
                </a:ext>
              </a:extLst>
            </p:cNvPr>
            <p:cNvSpPr>
              <a:spLocks noChangeArrowheads="1"/>
            </p:cNvSpPr>
            <p:nvPr/>
          </p:nvSpPr>
          <p:spPr bwMode="auto">
            <a:xfrm>
              <a:off x="2944450" y="4028443"/>
              <a:ext cx="338816" cy="577726"/>
            </a:xfrm>
            <a:prstGeom prst="rect">
              <a:avLst/>
            </a:prstGeom>
            <a:gradFill>
              <a:gsLst>
                <a:gs pos="0">
                  <a:schemeClr val="accent3"/>
                </a:gs>
                <a:gs pos="99000">
                  <a:schemeClr val="accent4"/>
                </a:gs>
              </a:gsLst>
              <a:lin ang="4200000" scaled="0"/>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0" name="Freeform 18">
              <a:extLst>
                <a:ext uri="{FF2B5EF4-FFF2-40B4-BE49-F238E27FC236}">
                  <a16:creationId xmlns:a16="http://schemas.microsoft.com/office/drawing/2014/main" id="{4774B98B-556E-343C-E809-52B5E2002A10}"/>
                </a:ext>
              </a:extLst>
            </p:cNvPr>
            <p:cNvSpPr>
              <a:spLocks/>
            </p:cNvSpPr>
            <p:nvPr/>
          </p:nvSpPr>
          <p:spPr bwMode="auto">
            <a:xfrm>
              <a:off x="2814136" y="4228258"/>
              <a:ext cx="347503" cy="477817"/>
            </a:xfrm>
            <a:custGeom>
              <a:avLst/>
              <a:gdLst>
                <a:gd name="T0" fmla="*/ 4 w 42"/>
                <a:gd name="T1" fmla="*/ 41 h 58"/>
                <a:gd name="T2" fmla="*/ 20 w 42"/>
                <a:gd name="T3" fmla="*/ 9 h 58"/>
                <a:gd name="T4" fmla="*/ 39 w 42"/>
                <a:gd name="T5" fmla="*/ 43 h 58"/>
                <a:gd name="T6" fmla="*/ 4 w 42"/>
                <a:gd name="T7" fmla="*/ 41 h 58"/>
              </a:gdLst>
              <a:ahLst/>
              <a:cxnLst>
                <a:cxn ang="0">
                  <a:pos x="T0" y="T1"/>
                </a:cxn>
                <a:cxn ang="0">
                  <a:pos x="T2" y="T3"/>
                </a:cxn>
                <a:cxn ang="0">
                  <a:pos x="T4" y="T5"/>
                </a:cxn>
                <a:cxn ang="0">
                  <a:pos x="T6" y="T7"/>
                </a:cxn>
              </a:cxnLst>
              <a:rect l="0" t="0" r="r" b="b"/>
              <a:pathLst>
                <a:path w="42" h="58">
                  <a:moveTo>
                    <a:pt x="4" y="41"/>
                  </a:moveTo>
                  <a:cubicBezTo>
                    <a:pt x="0" y="33"/>
                    <a:pt x="0" y="18"/>
                    <a:pt x="20" y="9"/>
                  </a:cubicBezTo>
                  <a:cubicBezTo>
                    <a:pt x="41" y="0"/>
                    <a:pt x="42" y="34"/>
                    <a:pt x="39" y="43"/>
                  </a:cubicBezTo>
                  <a:cubicBezTo>
                    <a:pt x="36" y="52"/>
                    <a:pt x="14" y="58"/>
                    <a:pt x="4" y="41"/>
                  </a:cubicBezTo>
                  <a:close/>
                </a:path>
              </a:pathLst>
            </a:custGeom>
            <a:gradFill>
              <a:gsLst>
                <a:gs pos="0">
                  <a:schemeClr val="accent1">
                    <a:lumMod val="20000"/>
                    <a:lumOff val="80000"/>
                  </a:schemeClr>
                </a:gs>
                <a:gs pos="100000">
                  <a:schemeClr val="accent1"/>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1" name="Freeform 19">
              <a:extLst>
                <a:ext uri="{FF2B5EF4-FFF2-40B4-BE49-F238E27FC236}">
                  <a16:creationId xmlns:a16="http://schemas.microsoft.com/office/drawing/2014/main" id="{E4887DCF-8AFF-6986-5C30-9FEFF918B058}"/>
                </a:ext>
              </a:extLst>
            </p:cNvPr>
            <p:cNvSpPr>
              <a:spLocks/>
            </p:cNvSpPr>
            <p:nvPr/>
          </p:nvSpPr>
          <p:spPr bwMode="auto">
            <a:xfrm>
              <a:off x="3044356" y="4249978"/>
              <a:ext cx="347503" cy="486505"/>
            </a:xfrm>
            <a:custGeom>
              <a:avLst/>
              <a:gdLst>
                <a:gd name="T0" fmla="*/ 38 w 42"/>
                <a:gd name="T1" fmla="*/ 41 h 59"/>
                <a:gd name="T2" fmla="*/ 22 w 42"/>
                <a:gd name="T3" fmla="*/ 10 h 59"/>
                <a:gd name="T4" fmla="*/ 3 w 42"/>
                <a:gd name="T5" fmla="*/ 43 h 59"/>
                <a:gd name="T6" fmla="*/ 38 w 42"/>
                <a:gd name="T7" fmla="*/ 41 h 59"/>
              </a:gdLst>
              <a:ahLst/>
              <a:cxnLst>
                <a:cxn ang="0">
                  <a:pos x="T0" y="T1"/>
                </a:cxn>
                <a:cxn ang="0">
                  <a:pos x="T2" y="T3"/>
                </a:cxn>
                <a:cxn ang="0">
                  <a:pos x="T4" y="T5"/>
                </a:cxn>
                <a:cxn ang="0">
                  <a:pos x="T6" y="T7"/>
                </a:cxn>
              </a:cxnLst>
              <a:rect l="0" t="0" r="r" b="b"/>
              <a:pathLst>
                <a:path w="42" h="59">
                  <a:moveTo>
                    <a:pt x="38" y="41"/>
                  </a:moveTo>
                  <a:cubicBezTo>
                    <a:pt x="42" y="34"/>
                    <a:pt x="42" y="19"/>
                    <a:pt x="22" y="10"/>
                  </a:cubicBezTo>
                  <a:cubicBezTo>
                    <a:pt x="1" y="0"/>
                    <a:pt x="0" y="35"/>
                    <a:pt x="3" y="43"/>
                  </a:cubicBezTo>
                  <a:cubicBezTo>
                    <a:pt x="5" y="52"/>
                    <a:pt x="27" y="59"/>
                    <a:pt x="38" y="41"/>
                  </a:cubicBezTo>
                  <a:close/>
                </a:path>
              </a:pathLst>
            </a:custGeom>
            <a:gradFill>
              <a:gsLst>
                <a:gs pos="0">
                  <a:schemeClr val="accent1">
                    <a:lumMod val="20000"/>
                    <a:lumOff val="80000"/>
                  </a:schemeClr>
                </a:gs>
                <a:gs pos="100000">
                  <a:schemeClr val="accent1"/>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22" name="Freeform: Shape 21">
            <a:extLst>
              <a:ext uri="{FF2B5EF4-FFF2-40B4-BE49-F238E27FC236}">
                <a16:creationId xmlns:a16="http://schemas.microsoft.com/office/drawing/2014/main" id="{C7C908D9-0B5B-4950-9233-ACAD37265C5D}"/>
              </a:ext>
            </a:extLst>
          </p:cNvPr>
          <p:cNvSpPr>
            <a:spLocks/>
          </p:cNvSpPr>
          <p:nvPr/>
        </p:nvSpPr>
        <p:spPr bwMode="auto">
          <a:xfrm>
            <a:off x="4868463" y="1014490"/>
            <a:ext cx="1000159" cy="729757"/>
          </a:xfrm>
          <a:custGeom>
            <a:avLst/>
            <a:gdLst>
              <a:gd name="connsiteX0" fmla="*/ 279880 w 1333545"/>
              <a:gd name="connsiteY0" fmla="*/ 0 h 973009"/>
              <a:gd name="connsiteX1" fmla="*/ 1053665 w 1333545"/>
              <a:gd name="connsiteY1" fmla="*/ 0 h 973009"/>
              <a:gd name="connsiteX2" fmla="*/ 1333545 w 1333545"/>
              <a:gd name="connsiteY2" fmla="*/ 280175 h 973009"/>
              <a:gd name="connsiteX3" fmla="*/ 1053665 w 1333545"/>
              <a:gd name="connsiteY3" fmla="*/ 560350 h 973009"/>
              <a:gd name="connsiteX4" fmla="*/ 606321 w 1333545"/>
              <a:gd name="connsiteY4" fmla="*/ 560350 h 973009"/>
              <a:gd name="connsiteX5" fmla="*/ 547316 w 1333545"/>
              <a:gd name="connsiteY5" fmla="*/ 560350 h 973009"/>
              <a:gd name="connsiteX6" fmla="*/ 112938 w 1333545"/>
              <a:gd name="connsiteY6" fmla="*/ 973009 h 973009"/>
              <a:gd name="connsiteX7" fmla="*/ 112938 w 1333545"/>
              <a:gd name="connsiteY7" fmla="*/ 925227 h 973009"/>
              <a:gd name="connsiteX8" fmla="*/ 321440 w 1333545"/>
              <a:gd name="connsiteY8" fmla="*/ 560350 h 973009"/>
              <a:gd name="connsiteX9" fmla="*/ 320685 w 1333545"/>
              <a:gd name="connsiteY9" fmla="*/ 560350 h 973009"/>
              <a:gd name="connsiteX10" fmla="*/ 279880 w 1333545"/>
              <a:gd name="connsiteY10" fmla="*/ 560350 h 973009"/>
              <a:gd name="connsiteX11" fmla="*/ 0 w 1333545"/>
              <a:gd name="connsiteY11" fmla="*/ 280175 h 973009"/>
              <a:gd name="connsiteX12" fmla="*/ 279880 w 1333545"/>
              <a:gd name="connsiteY12" fmla="*/ 0 h 97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3545" h="973009">
                <a:moveTo>
                  <a:pt x="279880" y="0"/>
                </a:moveTo>
                <a:cubicBezTo>
                  <a:pt x="1053665" y="0"/>
                  <a:pt x="1053665" y="0"/>
                  <a:pt x="1053665" y="0"/>
                </a:cubicBezTo>
                <a:cubicBezTo>
                  <a:pt x="1210069" y="0"/>
                  <a:pt x="1333545" y="123607"/>
                  <a:pt x="1333545" y="280175"/>
                </a:cubicBezTo>
                <a:cubicBezTo>
                  <a:pt x="1333545" y="436743"/>
                  <a:pt x="1210069" y="560350"/>
                  <a:pt x="1053665" y="560350"/>
                </a:cubicBezTo>
                <a:cubicBezTo>
                  <a:pt x="860219" y="560350"/>
                  <a:pt x="715134" y="560350"/>
                  <a:pt x="606321" y="560350"/>
                </a:cubicBezTo>
                <a:lnTo>
                  <a:pt x="547316" y="560350"/>
                </a:lnTo>
                <a:lnTo>
                  <a:pt x="112938" y="973009"/>
                </a:lnTo>
                <a:lnTo>
                  <a:pt x="112938" y="925227"/>
                </a:lnTo>
                <a:lnTo>
                  <a:pt x="321440" y="560350"/>
                </a:lnTo>
                <a:lnTo>
                  <a:pt x="320685" y="560350"/>
                </a:lnTo>
                <a:cubicBezTo>
                  <a:pt x="279880" y="560350"/>
                  <a:pt x="279880" y="560350"/>
                  <a:pt x="279880" y="560350"/>
                </a:cubicBezTo>
                <a:cubicBezTo>
                  <a:pt x="131708" y="560350"/>
                  <a:pt x="0" y="436743"/>
                  <a:pt x="0" y="280175"/>
                </a:cubicBezTo>
                <a:cubicBezTo>
                  <a:pt x="0" y="123607"/>
                  <a:pt x="131708" y="0"/>
                  <a:pt x="279880" y="0"/>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3" name="Freeform: Shape 22">
            <a:extLst>
              <a:ext uri="{FF2B5EF4-FFF2-40B4-BE49-F238E27FC236}">
                <a16:creationId xmlns:a16="http://schemas.microsoft.com/office/drawing/2014/main" id="{F78388DE-5261-2805-3365-291F47FEC255}"/>
              </a:ext>
            </a:extLst>
          </p:cNvPr>
          <p:cNvSpPr>
            <a:spLocks/>
          </p:cNvSpPr>
          <p:nvPr/>
        </p:nvSpPr>
        <p:spPr bwMode="auto">
          <a:xfrm>
            <a:off x="4001877" y="1695380"/>
            <a:ext cx="1286849" cy="618990"/>
          </a:xfrm>
          <a:custGeom>
            <a:avLst/>
            <a:gdLst>
              <a:gd name="connsiteX0" fmla="*/ 280467 w 1715799"/>
              <a:gd name="connsiteY0" fmla="*/ 0 h 825320"/>
              <a:gd name="connsiteX1" fmla="*/ 1435332 w 1715799"/>
              <a:gd name="connsiteY1" fmla="*/ 0 h 825320"/>
              <a:gd name="connsiteX2" fmla="*/ 1715799 w 1715799"/>
              <a:gd name="connsiteY2" fmla="*/ 280175 h 825320"/>
              <a:gd name="connsiteX3" fmla="*/ 1545276 w 1715799"/>
              <a:gd name="connsiteY3" fmla="*/ 538590 h 825320"/>
              <a:gd name="connsiteX4" fmla="*/ 1525922 w 1715799"/>
              <a:gd name="connsiteY4" fmla="*/ 544497 h 825320"/>
              <a:gd name="connsiteX5" fmla="*/ 1689736 w 1715799"/>
              <a:gd name="connsiteY5" fmla="*/ 825320 h 825320"/>
              <a:gd name="connsiteX6" fmla="*/ 1342409 w 1715799"/>
              <a:gd name="connsiteY6" fmla="*/ 560350 h 825320"/>
              <a:gd name="connsiteX7" fmla="*/ 1232046 w 1715799"/>
              <a:gd name="connsiteY7" fmla="*/ 560350 h 825320"/>
              <a:gd name="connsiteX8" fmla="*/ 280467 w 1715799"/>
              <a:gd name="connsiteY8" fmla="*/ 560350 h 825320"/>
              <a:gd name="connsiteX9" fmla="*/ 0 w 1715799"/>
              <a:gd name="connsiteY9" fmla="*/ 280175 h 825320"/>
              <a:gd name="connsiteX10" fmla="*/ 280467 w 1715799"/>
              <a:gd name="connsiteY10" fmla="*/ 0 h 82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5799" h="825320">
                <a:moveTo>
                  <a:pt x="280467" y="0"/>
                </a:moveTo>
                <a:cubicBezTo>
                  <a:pt x="1435332" y="0"/>
                  <a:pt x="1435332" y="0"/>
                  <a:pt x="1435332" y="0"/>
                </a:cubicBezTo>
                <a:cubicBezTo>
                  <a:pt x="1592064" y="0"/>
                  <a:pt x="1715799" y="123607"/>
                  <a:pt x="1715799" y="280175"/>
                </a:cubicBezTo>
                <a:cubicBezTo>
                  <a:pt x="1715799" y="397601"/>
                  <a:pt x="1646198" y="496487"/>
                  <a:pt x="1545276" y="538590"/>
                </a:cubicBezTo>
                <a:lnTo>
                  <a:pt x="1525922" y="544497"/>
                </a:lnTo>
                <a:lnTo>
                  <a:pt x="1689736" y="825320"/>
                </a:lnTo>
                <a:lnTo>
                  <a:pt x="1342409" y="560350"/>
                </a:lnTo>
                <a:lnTo>
                  <a:pt x="1232046" y="560350"/>
                </a:lnTo>
                <a:cubicBezTo>
                  <a:pt x="280467" y="560350"/>
                  <a:pt x="280467" y="560350"/>
                  <a:pt x="280467" y="560350"/>
                </a:cubicBezTo>
                <a:cubicBezTo>
                  <a:pt x="123735" y="560350"/>
                  <a:pt x="0" y="436743"/>
                  <a:pt x="0" y="280175"/>
                </a:cubicBezTo>
                <a:cubicBezTo>
                  <a:pt x="0" y="123607"/>
                  <a:pt x="123735" y="0"/>
                  <a:pt x="280467" y="0"/>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4" name="Freeform: Shape 23">
            <a:extLst>
              <a:ext uri="{FF2B5EF4-FFF2-40B4-BE49-F238E27FC236}">
                <a16:creationId xmlns:a16="http://schemas.microsoft.com/office/drawing/2014/main" id="{06AD5F52-D0DC-A1F5-FFCE-7D9DD72912AD}"/>
              </a:ext>
            </a:extLst>
          </p:cNvPr>
          <p:cNvSpPr>
            <a:spLocks/>
          </p:cNvSpPr>
          <p:nvPr/>
        </p:nvSpPr>
        <p:spPr bwMode="auto">
          <a:xfrm>
            <a:off x="4868463" y="2232924"/>
            <a:ext cx="1000159" cy="667859"/>
          </a:xfrm>
          <a:custGeom>
            <a:avLst/>
            <a:gdLst>
              <a:gd name="connsiteX0" fmla="*/ 279880 w 1333545"/>
              <a:gd name="connsiteY0" fmla="*/ 0 h 890479"/>
              <a:gd name="connsiteX1" fmla="*/ 1053665 w 1333545"/>
              <a:gd name="connsiteY1" fmla="*/ 0 h 890479"/>
              <a:gd name="connsiteX2" fmla="*/ 1333545 w 1333545"/>
              <a:gd name="connsiteY2" fmla="*/ 280175 h 890479"/>
              <a:gd name="connsiteX3" fmla="*/ 1053665 w 1333545"/>
              <a:gd name="connsiteY3" fmla="*/ 560350 h 890479"/>
              <a:gd name="connsiteX4" fmla="*/ 531323 w 1333545"/>
              <a:gd name="connsiteY4" fmla="*/ 560350 h 890479"/>
              <a:gd name="connsiteX5" fmla="*/ 496573 w 1333545"/>
              <a:gd name="connsiteY5" fmla="*/ 560350 h 890479"/>
              <a:gd name="connsiteX6" fmla="*/ 178097 w 1333545"/>
              <a:gd name="connsiteY6" fmla="*/ 890479 h 890479"/>
              <a:gd name="connsiteX7" fmla="*/ 333451 w 1333545"/>
              <a:gd name="connsiteY7" fmla="*/ 560350 h 890479"/>
              <a:gd name="connsiteX8" fmla="*/ 320685 w 1333545"/>
              <a:gd name="connsiteY8" fmla="*/ 560350 h 890479"/>
              <a:gd name="connsiteX9" fmla="*/ 279880 w 1333545"/>
              <a:gd name="connsiteY9" fmla="*/ 560350 h 890479"/>
              <a:gd name="connsiteX10" fmla="*/ 0 w 1333545"/>
              <a:gd name="connsiteY10" fmla="*/ 280175 h 890479"/>
              <a:gd name="connsiteX11" fmla="*/ 279880 w 1333545"/>
              <a:gd name="connsiteY11" fmla="*/ 0 h 890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3545" h="890479">
                <a:moveTo>
                  <a:pt x="279880" y="0"/>
                </a:moveTo>
                <a:cubicBezTo>
                  <a:pt x="1053665" y="0"/>
                  <a:pt x="1053665" y="0"/>
                  <a:pt x="1053665" y="0"/>
                </a:cubicBezTo>
                <a:cubicBezTo>
                  <a:pt x="1210069" y="0"/>
                  <a:pt x="1333545" y="123606"/>
                  <a:pt x="1333545" y="280175"/>
                </a:cubicBezTo>
                <a:cubicBezTo>
                  <a:pt x="1333545" y="436743"/>
                  <a:pt x="1210069" y="560350"/>
                  <a:pt x="1053665" y="560350"/>
                </a:cubicBezTo>
                <a:cubicBezTo>
                  <a:pt x="811857" y="560350"/>
                  <a:pt x="645615" y="560350"/>
                  <a:pt x="531323" y="560350"/>
                </a:cubicBezTo>
                <a:lnTo>
                  <a:pt x="496573" y="560350"/>
                </a:lnTo>
                <a:lnTo>
                  <a:pt x="178097" y="890479"/>
                </a:lnTo>
                <a:lnTo>
                  <a:pt x="333451" y="560350"/>
                </a:lnTo>
                <a:lnTo>
                  <a:pt x="320685" y="560350"/>
                </a:lnTo>
                <a:cubicBezTo>
                  <a:pt x="279880" y="560350"/>
                  <a:pt x="279880" y="560350"/>
                  <a:pt x="279880" y="560350"/>
                </a:cubicBezTo>
                <a:cubicBezTo>
                  <a:pt x="131708" y="560350"/>
                  <a:pt x="0" y="436743"/>
                  <a:pt x="0" y="280175"/>
                </a:cubicBezTo>
                <a:cubicBezTo>
                  <a:pt x="0" y="123606"/>
                  <a:pt x="131708" y="0"/>
                  <a:pt x="279880" y="0"/>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5" name="Freeform 6">
            <a:extLst>
              <a:ext uri="{FF2B5EF4-FFF2-40B4-BE49-F238E27FC236}">
                <a16:creationId xmlns:a16="http://schemas.microsoft.com/office/drawing/2014/main" id="{492E56DF-C3AD-FDD8-1122-C6EE15063E47}"/>
              </a:ext>
            </a:extLst>
          </p:cNvPr>
          <p:cNvSpPr>
            <a:spLocks/>
          </p:cNvSpPr>
          <p:nvPr/>
        </p:nvSpPr>
        <p:spPr bwMode="auto">
          <a:xfrm>
            <a:off x="3907400" y="2513098"/>
            <a:ext cx="749304" cy="765594"/>
          </a:xfrm>
          <a:custGeom>
            <a:avLst/>
            <a:gdLst>
              <a:gd name="T0" fmla="*/ 116 w 121"/>
              <a:gd name="T1" fmla="*/ 71 h 124"/>
              <a:gd name="T2" fmla="*/ 51 w 121"/>
              <a:gd name="T3" fmla="*/ 119 h 124"/>
              <a:gd name="T4" fmla="*/ 6 w 121"/>
              <a:gd name="T5" fmla="*/ 52 h 124"/>
              <a:gd name="T6" fmla="*/ 70 w 121"/>
              <a:gd name="T7" fmla="*/ 5 h 124"/>
              <a:gd name="T8" fmla="*/ 116 w 121"/>
              <a:gd name="T9" fmla="*/ 71 h 124"/>
            </a:gdLst>
            <a:ahLst/>
            <a:cxnLst>
              <a:cxn ang="0">
                <a:pos x="T0" y="T1"/>
              </a:cxn>
              <a:cxn ang="0">
                <a:pos x="T2" y="T3"/>
              </a:cxn>
              <a:cxn ang="0">
                <a:pos x="T4" y="T5"/>
              </a:cxn>
              <a:cxn ang="0">
                <a:pos x="T6" y="T7"/>
              </a:cxn>
              <a:cxn ang="0">
                <a:pos x="T8" y="T9"/>
              </a:cxn>
            </a:cxnLst>
            <a:rect l="0" t="0" r="r" b="b"/>
            <a:pathLst>
              <a:path w="121" h="124">
                <a:moveTo>
                  <a:pt x="116" y="71"/>
                </a:moveTo>
                <a:cubicBezTo>
                  <a:pt x="111" y="102"/>
                  <a:pt x="82" y="124"/>
                  <a:pt x="51" y="119"/>
                </a:cubicBezTo>
                <a:cubicBezTo>
                  <a:pt x="21" y="113"/>
                  <a:pt x="0" y="84"/>
                  <a:pt x="6" y="52"/>
                </a:cubicBezTo>
                <a:cubicBezTo>
                  <a:pt x="11" y="21"/>
                  <a:pt x="40" y="0"/>
                  <a:pt x="70" y="5"/>
                </a:cubicBezTo>
                <a:cubicBezTo>
                  <a:pt x="101" y="10"/>
                  <a:pt x="121" y="39"/>
                  <a:pt x="116" y="71"/>
                </a:cubicBezTo>
                <a:close/>
              </a:path>
            </a:pathLst>
          </a:custGeom>
          <a:gradFill>
            <a:gsLst>
              <a:gs pos="0">
                <a:schemeClr val="accent1">
                  <a:lumMod val="20000"/>
                  <a:lumOff val="80000"/>
                </a:schemeClr>
              </a:gs>
              <a:gs pos="100000">
                <a:schemeClr val="accent1"/>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6" name="Freeform 8">
            <a:extLst>
              <a:ext uri="{FF2B5EF4-FFF2-40B4-BE49-F238E27FC236}">
                <a16:creationId xmlns:a16="http://schemas.microsoft.com/office/drawing/2014/main" id="{49DADA09-87D4-BCF9-FE5C-04B04B767A10}"/>
              </a:ext>
            </a:extLst>
          </p:cNvPr>
          <p:cNvSpPr>
            <a:spLocks/>
          </p:cNvSpPr>
          <p:nvPr/>
        </p:nvSpPr>
        <p:spPr bwMode="auto">
          <a:xfrm>
            <a:off x="3773827" y="2672733"/>
            <a:ext cx="798173" cy="345332"/>
          </a:xfrm>
          <a:custGeom>
            <a:avLst/>
            <a:gdLst>
              <a:gd name="T0" fmla="*/ 51 w 129"/>
              <a:gd name="T1" fmla="*/ 0 h 56"/>
              <a:gd name="T2" fmla="*/ 32 w 129"/>
              <a:gd name="T3" fmla="*/ 11 h 56"/>
              <a:gd name="T4" fmla="*/ 0 w 129"/>
              <a:gd name="T5" fmla="*/ 42 h 56"/>
              <a:gd name="T6" fmla="*/ 129 w 129"/>
              <a:gd name="T7" fmla="*/ 2 h 56"/>
              <a:gd name="T8" fmla="*/ 51 w 129"/>
              <a:gd name="T9" fmla="*/ 0 h 56"/>
            </a:gdLst>
            <a:ahLst/>
            <a:cxnLst>
              <a:cxn ang="0">
                <a:pos x="T0" y="T1"/>
              </a:cxn>
              <a:cxn ang="0">
                <a:pos x="T2" y="T3"/>
              </a:cxn>
              <a:cxn ang="0">
                <a:pos x="T4" y="T5"/>
              </a:cxn>
              <a:cxn ang="0">
                <a:pos x="T6" y="T7"/>
              </a:cxn>
              <a:cxn ang="0">
                <a:pos x="T8" y="T9"/>
              </a:cxn>
            </a:cxnLst>
            <a:rect l="0" t="0" r="r" b="b"/>
            <a:pathLst>
              <a:path w="129" h="56">
                <a:moveTo>
                  <a:pt x="51" y="0"/>
                </a:moveTo>
                <a:cubicBezTo>
                  <a:pt x="51" y="2"/>
                  <a:pt x="32" y="11"/>
                  <a:pt x="32" y="11"/>
                </a:cubicBezTo>
                <a:cubicBezTo>
                  <a:pt x="32" y="11"/>
                  <a:pt x="0" y="28"/>
                  <a:pt x="0" y="42"/>
                </a:cubicBezTo>
                <a:cubicBezTo>
                  <a:pt x="1" y="56"/>
                  <a:pt x="119" y="19"/>
                  <a:pt x="129" y="2"/>
                </a:cubicBezTo>
                <a:lnTo>
                  <a:pt x="51" y="0"/>
                </a:ln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7" name="Freeform 7">
            <a:extLst>
              <a:ext uri="{FF2B5EF4-FFF2-40B4-BE49-F238E27FC236}">
                <a16:creationId xmlns:a16="http://schemas.microsoft.com/office/drawing/2014/main" id="{F1C74FA8-AC91-A11A-2DEF-B66802220458}"/>
              </a:ext>
            </a:extLst>
          </p:cNvPr>
          <p:cNvSpPr>
            <a:spLocks/>
          </p:cNvSpPr>
          <p:nvPr/>
        </p:nvSpPr>
        <p:spPr bwMode="auto">
          <a:xfrm>
            <a:off x="3969298" y="2369753"/>
            <a:ext cx="602702" cy="371394"/>
          </a:xfrm>
          <a:custGeom>
            <a:avLst/>
            <a:gdLst>
              <a:gd name="T0" fmla="*/ 0 w 97"/>
              <a:gd name="T1" fmla="*/ 60 h 60"/>
              <a:gd name="T2" fmla="*/ 97 w 97"/>
              <a:gd name="T3" fmla="*/ 51 h 60"/>
              <a:gd name="T4" fmla="*/ 53 w 97"/>
              <a:gd name="T5" fmla="*/ 5 h 60"/>
              <a:gd name="T6" fmla="*/ 0 w 97"/>
              <a:gd name="T7" fmla="*/ 60 h 60"/>
            </a:gdLst>
            <a:ahLst/>
            <a:cxnLst>
              <a:cxn ang="0">
                <a:pos x="T0" y="T1"/>
              </a:cxn>
              <a:cxn ang="0">
                <a:pos x="T2" y="T3"/>
              </a:cxn>
              <a:cxn ang="0">
                <a:pos x="T4" y="T5"/>
              </a:cxn>
              <a:cxn ang="0">
                <a:pos x="T6" y="T7"/>
              </a:cxn>
            </a:cxnLst>
            <a:rect l="0" t="0" r="r" b="b"/>
            <a:pathLst>
              <a:path w="97" h="60">
                <a:moveTo>
                  <a:pt x="0" y="60"/>
                </a:moveTo>
                <a:cubicBezTo>
                  <a:pt x="97" y="51"/>
                  <a:pt x="97" y="51"/>
                  <a:pt x="97" y="51"/>
                </a:cubicBezTo>
                <a:cubicBezTo>
                  <a:pt x="97" y="51"/>
                  <a:pt x="89" y="11"/>
                  <a:pt x="53" y="5"/>
                </a:cubicBezTo>
                <a:cubicBezTo>
                  <a:pt x="16" y="0"/>
                  <a:pt x="0" y="60"/>
                  <a:pt x="0" y="60"/>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8" name="Freeform 17">
            <a:extLst>
              <a:ext uri="{FF2B5EF4-FFF2-40B4-BE49-F238E27FC236}">
                <a16:creationId xmlns:a16="http://schemas.microsoft.com/office/drawing/2014/main" id="{5CA7225A-A8A2-E291-71E7-9BF7D70910EF}"/>
              </a:ext>
            </a:extLst>
          </p:cNvPr>
          <p:cNvSpPr>
            <a:spLocks/>
          </p:cNvSpPr>
          <p:nvPr/>
        </p:nvSpPr>
        <p:spPr bwMode="auto">
          <a:xfrm flipH="1">
            <a:off x="2811397" y="4139569"/>
            <a:ext cx="750211" cy="530636"/>
          </a:xfrm>
          <a:custGeom>
            <a:avLst/>
            <a:gdLst>
              <a:gd name="T0" fmla="*/ 292 w 328"/>
              <a:gd name="T1" fmla="*/ 64 h 232"/>
              <a:gd name="T2" fmla="*/ 291 w 328"/>
              <a:gd name="T3" fmla="*/ 60 h 232"/>
              <a:gd name="T4" fmla="*/ 242 w 328"/>
              <a:gd name="T5" fmla="*/ 63 h 232"/>
              <a:gd name="T6" fmla="*/ 328 w 328"/>
              <a:gd name="T7" fmla="*/ 3 h 232"/>
              <a:gd name="T8" fmla="*/ 326 w 328"/>
              <a:gd name="T9" fmla="*/ 0 h 232"/>
              <a:gd name="T10" fmla="*/ 275 w 328"/>
              <a:gd name="T11" fmla="*/ 36 h 232"/>
              <a:gd name="T12" fmla="*/ 277 w 328"/>
              <a:gd name="T13" fmla="*/ 7 h 232"/>
              <a:gd name="T14" fmla="*/ 273 w 328"/>
              <a:gd name="T15" fmla="*/ 7 h 232"/>
              <a:gd name="T16" fmla="*/ 271 w 328"/>
              <a:gd name="T17" fmla="*/ 38 h 232"/>
              <a:gd name="T18" fmla="*/ 212 w 328"/>
              <a:gd name="T19" fmla="*/ 80 h 232"/>
              <a:gd name="T20" fmla="*/ 214 w 328"/>
              <a:gd name="T21" fmla="*/ 15 h 232"/>
              <a:gd name="T22" fmla="*/ 210 w 328"/>
              <a:gd name="T23" fmla="*/ 15 h 232"/>
              <a:gd name="T24" fmla="*/ 208 w 328"/>
              <a:gd name="T25" fmla="*/ 83 h 232"/>
              <a:gd name="T26" fmla="*/ 159 w 328"/>
              <a:gd name="T27" fmla="*/ 117 h 232"/>
              <a:gd name="T28" fmla="*/ 153 w 328"/>
              <a:gd name="T29" fmla="*/ 35 h 232"/>
              <a:gd name="T30" fmla="*/ 149 w 328"/>
              <a:gd name="T31" fmla="*/ 35 h 232"/>
              <a:gd name="T32" fmla="*/ 155 w 328"/>
              <a:gd name="T33" fmla="*/ 120 h 232"/>
              <a:gd name="T34" fmla="*/ 95 w 328"/>
              <a:gd name="T35" fmla="*/ 162 h 232"/>
              <a:gd name="T36" fmla="*/ 92 w 328"/>
              <a:gd name="T37" fmla="*/ 84 h 232"/>
              <a:gd name="T38" fmla="*/ 88 w 328"/>
              <a:gd name="T39" fmla="*/ 84 h 232"/>
              <a:gd name="T40" fmla="*/ 91 w 328"/>
              <a:gd name="T41" fmla="*/ 165 h 232"/>
              <a:gd name="T42" fmla="*/ 39 w 328"/>
              <a:gd name="T43" fmla="*/ 201 h 232"/>
              <a:gd name="T44" fmla="*/ 39 w 328"/>
              <a:gd name="T45" fmla="*/ 158 h 232"/>
              <a:gd name="T46" fmla="*/ 35 w 328"/>
              <a:gd name="T47" fmla="*/ 158 h 232"/>
              <a:gd name="T48" fmla="*/ 35 w 328"/>
              <a:gd name="T49" fmla="*/ 203 h 232"/>
              <a:gd name="T50" fmla="*/ 0 w 328"/>
              <a:gd name="T51" fmla="*/ 229 h 232"/>
              <a:gd name="T52" fmla="*/ 2 w 328"/>
              <a:gd name="T53" fmla="*/ 232 h 232"/>
              <a:gd name="T54" fmla="*/ 38 w 328"/>
              <a:gd name="T55" fmla="*/ 206 h 232"/>
              <a:gd name="T56" fmla="*/ 39 w 328"/>
              <a:gd name="T57" fmla="*/ 206 h 232"/>
              <a:gd name="T58" fmla="*/ 39 w 328"/>
              <a:gd name="T59" fmla="*/ 205 h 232"/>
              <a:gd name="T60" fmla="*/ 67 w 328"/>
              <a:gd name="T61" fmla="*/ 186 h 232"/>
              <a:gd name="T62" fmla="*/ 149 w 328"/>
              <a:gd name="T63" fmla="*/ 201 h 232"/>
              <a:gd name="T64" fmla="*/ 149 w 328"/>
              <a:gd name="T65" fmla="*/ 198 h 232"/>
              <a:gd name="T66" fmla="*/ 70 w 328"/>
              <a:gd name="T67" fmla="*/ 183 h 232"/>
              <a:gd name="T68" fmla="*/ 131 w 328"/>
              <a:gd name="T69" fmla="*/ 141 h 232"/>
              <a:gd name="T70" fmla="*/ 217 w 328"/>
              <a:gd name="T71" fmla="*/ 160 h 232"/>
              <a:gd name="T72" fmla="*/ 218 w 328"/>
              <a:gd name="T73" fmla="*/ 156 h 232"/>
              <a:gd name="T74" fmla="*/ 135 w 328"/>
              <a:gd name="T75" fmla="*/ 138 h 232"/>
              <a:gd name="T76" fmla="*/ 186 w 328"/>
              <a:gd name="T77" fmla="*/ 103 h 232"/>
              <a:gd name="T78" fmla="*/ 264 w 328"/>
              <a:gd name="T79" fmla="*/ 112 h 232"/>
              <a:gd name="T80" fmla="*/ 265 w 328"/>
              <a:gd name="T81" fmla="*/ 108 h 232"/>
              <a:gd name="T82" fmla="*/ 191 w 328"/>
              <a:gd name="T83" fmla="*/ 99 h 232"/>
              <a:gd name="T84" fmla="*/ 236 w 328"/>
              <a:gd name="T85" fmla="*/ 68 h 232"/>
              <a:gd name="T86" fmla="*/ 292 w 328"/>
              <a:gd name="T87" fmla="*/ 6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8" h="232">
                <a:moveTo>
                  <a:pt x="292" y="64"/>
                </a:moveTo>
                <a:lnTo>
                  <a:pt x="291" y="60"/>
                </a:lnTo>
                <a:lnTo>
                  <a:pt x="242" y="63"/>
                </a:lnTo>
                <a:lnTo>
                  <a:pt x="328" y="3"/>
                </a:lnTo>
                <a:lnTo>
                  <a:pt x="326" y="0"/>
                </a:lnTo>
                <a:lnTo>
                  <a:pt x="275" y="36"/>
                </a:lnTo>
                <a:lnTo>
                  <a:pt x="277" y="7"/>
                </a:lnTo>
                <a:lnTo>
                  <a:pt x="273" y="7"/>
                </a:lnTo>
                <a:lnTo>
                  <a:pt x="271" y="38"/>
                </a:lnTo>
                <a:lnTo>
                  <a:pt x="212" y="80"/>
                </a:lnTo>
                <a:lnTo>
                  <a:pt x="214" y="15"/>
                </a:lnTo>
                <a:lnTo>
                  <a:pt x="210" y="15"/>
                </a:lnTo>
                <a:lnTo>
                  <a:pt x="208" y="83"/>
                </a:lnTo>
                <a:lnTo>
                  <a:pt x="159" y="117"/>
                </a:lnTo>
                <a:lnTo>
                  <a:pt x="153" y="35"/>
                </a:lnTo>
                <a:lnTo>
                  <a:pt x="149" y="35"/>
                </a:lnTo>
                <a:lnTo>
                  <a:pt x="155" y="120"/>
                </a:lnTo>
                <a:lnTo>
                  <a:pt x="95" y="162"/>
                </a:lnTo>
                <a:lnTo>
                  <a:pt x="92" y="84"/>
                </a:lnTo>
                <a:lnTo>
                  <a:pt x="88" y="84"/>
                </a:lnTo>
                <a:lnTo>
                  <a:pt x="91" y="165"/>
                </a:lnTo>
                <a:lnTo>
                  <a:pt x="39" y="201"/>
                </a:lnTo>
                <a:lnTo>
                  <a:pt x="39" y="158"/>
                </a:lnTo>
                <a:lnTo>
                  <a:pt x="35" y="158"/>
                </a:lnTo>
                <a:lnTo>
                  <a:pt x="35" y="203"/>
                </a:lnTo>
                <a:lnTo>
                  <a:pt x="0" y="229"/>
                </a:lnTo>
                <a:lnTo>
                  <a:pt x="2" y="232"/>
                </a:lnTo>
                <a:lnTo>
                  <a:pt x="38" y="206"/>
                </a:lnTo>
                <a:lnTo>
                  <a:pt x="39" y="206"/>
                </a:lnTo>
                <a:lnTo>
                  <a:pt x="39" y="205"/>
                </a:lnTo>
                <a:lnTo>
                  <a:pt x="67" y="186"/>
                </a:lnTo>
                <a:lnTo>
                  <a:pt x="149" y="201"/>
                </a:lnTo>
                <a:lnTo>
                  <a:pt x="149" y="198"/>
                </a:lnTo>
                <a:lnTo>
                  <a:pt x="70" y="183"/>
                </a:lnTo>
                <a:lnTo>
                  <a:pt x="131" y="141"/>
                </a:lnTo>
                <a:lnTo>
                  <a:pt x="217" y="160"/>
                </a:lnTo>
                <a:lnTo>
                  <a:pt x="218" y="156"/>
                </a:lnTo>
                <a:lnTo>
                  <a:pt x="135" y="138"/>
                </a:lnTo>
                <a:lnTo>
                  <a:pt x="186" y="103"/>
                </a:lnTo>
                <a:lnTo>
                  <a:pt x="264" y="112"/>
                </a:lnTo>
                <a:lnTo>
                  <a:pt x="265" y="108"/>
                </a:lnTo>
                <a:lnTo>
                  <a:pt x="191" y="99"/>
                </a:lnTo>
                <a:lnTo>
                  <a:pt x="236" y="68"/>
                </a:lnTo>
                <a:lnTo>
                  <a:pt x="292" y="64"/>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nvGrpSpPr>
          <p:cNvPr id="29" name="Group 28">
            <a:extLst>
              <a:ext uri="{FF2B5EF4-FFF2-40B4-BE49-F238E27FC236}">
                <a16:creationId xmlns:a16="http://schemas.microsoft.com/office/drawing/2014/main" id="{3DA0C17E-3F15-140B-3AA7-F6C238026007}"/>
              </a:ext>
            </a:extLst>
          </p:cNvPr>
          <p:cNvGrpSpPr/>
          <p:nvPr/>
        </p:nvGrpSpPr>
        <p:grpSpPr>
          <a:xfrm>
            <a:off x="3509291" y="4390535"/>
            <a:ext cx="301206" cy="370715"/>
            <a:chOff x="10234484" y="4749086"/>
            <a:chExt cx="1189358" cy="1463824"/>
          </a:xfrm>
        </p:grpSpPr>
        <p:sp>
          <p:nvSpPr>
            <p:cNvPr id="30" name="Freeform 15">
              <a:extLst>
                <a:ext uri="{FF2B5EF4-FFF2-40B4-BE49-F238E27FC236}">
                  <a16:creationId xmlns:a16="http://schemas.microsoft.com/office/drawing/2014/main" id="{286AAC73-A793-FA01-C4C3-4D4D01E4E86B}"/>
                </a:ext>
              </a:extLst>
            </p:cNvPr>
            <p:cNvSpPr>
              <a:spLocks/>
            </p:cNvSpPr>
            <p:nvPr/>
          </p:nvSpPr>
          <p:spPr bwMode="auto">
            <a:xfrm flipH="1">
              <a:off x="10234484" y="4749086"/>
              <a:ext cx="1189358" cy="1463824"/>
            </a:xfrm>
            <a:custGeom>
              <a:avLst/>
              <a:gdLst>
                <a:gd name="T0" fmla="*/ 414 w 414"/>
                <a:gd name="T1" fmla="*/ 391 h 510"/>
                <a:gd name="T2" fmla="*/ 60 w 414"/>
                <a:gd name="T3" fmla="*/ 0 h 510"/>
                <a:gd name="T4" fmla="*/ 414 w 414"/>
                <a:gd name="T5" fmla="*/ 391 h 510"/>
              </a:gdLst>
              <a:ahLst/>
              <a:cxnLst>
                <a:cxn ang="0">
                  <a:pos x="T0" y="T1"/>
                </a:cxn>
                <a:cxn ang="0">
                  <a:pos x="T2" y="T3"/>
                </a:cxn>
                <a:cxn ang="0">
                  <a:pos x="T4" y="T5"/>
                </a:cxn>
              </a:cxnLst>
              <a:rect l="0" t="0" r="r" b="b"/>
              <a:pathLst>
                <a:path w="414" h="510">
                  <a:moveTo>
                    <a:pt x="414" y="391"/>
                  </a:moveTo>
                  <a:cubicBezTo>
                    <a:pt x="414" y="391"/>
                    <a:pt x="388" y="4"/>
                    <a:pt x="60" y="0"/>
                  </a:cubicBezTo>
                  <a:cubicBezTo>
                    <a:pt x="60" y="0"/>
                    <a:pt x="0" y="510"/>
                    <a:pt x="414" y="391"/>
                  </a:cubicBezTo>
                  <a:close/>
                </a:path>
              </a:pathLst>
            </a:custGeom>
            <a:gradFill>
              <a:gsLst>
                <a:gs pos="0">
                  <a:schemeClr val="accent2"/>
                </a:gs>
                <a:gs pos="99000">
                  <a:schemeClr val="accent3"/>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1" name="Freeform 18">
              <a:extLst>
                <a:ext uri="{FF2B5EF4-FFF2-40B4-BE49-F238E27FC236}">
                  <a16:creationId xmlns:a16="http://schemas.microsoft.com/office/drawing/2014/main" id="{AA3D0F21-9DE1-C55B-513E-619CF9D0CB56}"/>
                </a:ext>
              </a:extLst>
            </p:cNvPr>
            <p:cNvSpPr>
              <a:spLocks/>
            </p:cNvSpPr>
            <p:nvPr/>
          </p:nvSpPr>
          <p:spPr bwMode="auto">
            <a:xfrm flipH="1">
              <a:off x="10237532" y="4791782"/>
              <a:ext cx="978935" cy="1085669"/>
            </a:xfrm>
            <a:custGeom>
              <a:avLst/>
              <a:gdLst>
                <a:gd name="T0" fmla="*/ 321 w 321"/>
                <a:gd name="T1" fmla="*/ 354 h 356"/>
                <a:gd name="T2" fmla="*/ 269 w 321"/>
                <a:gd name="T3" fmla="*/ 296 h 356"/>
                <a:gd name="T4" fmla="*/ 262 w 321"/>
                <a:gd name="T5" fmla="*/ 209 h 356"/>
                <a:gd name="T6" fmla="*/ 258 w 321"/>
                <a:gd name="T7" fmla="*/ 210 h 356"/>
                <a:gd name="T8" fmla="*/ 265 w 321"/>
                <a:gd name="T9" fmla="*/ 291 h 356"/>
                <a:gd name="T10" fmla="*/ 214 w 321"/>
                <a:gd name="T11" fmla="*/ 236 h 356"/>
                <a:gd name="T12" fmla="*/ 208 w 321"/>
                <a:gd name="T13" fmla="*/ 126 h 356"/>
                <a:gd name="T14" fmla="*/ 204 w 321"/>
                <a:gd name="T15" fmla="*/ 127 h 356"/>
                <a:gd name="T16" fmla="*/ 210 w 321"/>
                <a:gd name="T17" fmla="*/ 231 h 356"/>
                <a:gd name="T18" fmla="*/ 150 w 321"/>
                <a:gd name="T19" fmla="*/ 164 h 356"/>
                <a:gd name="T20" fmla="*/ 154 w 321"/>
                <a:gd name="T21" fmla="*/ 60 h 356"/>
                <a:gd name="T22" fmla="*/ 150 w 321"/>
                <a:gd name="T23" fmla="*/ 59 h 356"/>
                <a:gd name="T24" fmla="*/ 146 w 321"/>
                <a:gd name="T25" fmla="*/ 160 h 356"/>
                <a:gd name="T26" fmla="*/ 86 w 321"/>
                <a:gd name="T27" fmla="*/ 93 h 356"/>
                <a:gd name="T28" fmla="*/ 83 w 321"/>
                <a:gd name="T29" fmla="*/ 17 h 356"/>
                <a:gd name="T30" fmla="*/ 79 w 321"/>
                <a:gd name="T31" fmla="*/ 17 h 356"/>
                <a:gd name="T32" fmla="*/ 82 w 321"/>
                <a:gd name="T33" fmla="*/ 88 h 356"/>
                <a:gd name="T34" fmla="*/ 3 w 321"/>
                <a:gd name="T35" fmla="*/ 0 h 356"/>
                <a:gd name="T36" fmla="*/ 0 w 321"/>
                <a:gd name="T37" fmla="*/ 3 h 356"/>
                <a:gd name="T38" fmla="*/ 52 w 321"/>
                <a:gd name="T39" fmla="*/ 60 h 356"/>
                <a:gd name="T40" fmla="*/ 6 w 321"/>
                <a:gd name="T41" fmla="*/ 55 h 356"/>
                <a:gd name="T42" fmla="*/ 6 w 321"/>
                <a:gd name="T43" fmla="*/ 58 h 356"/>
                <a:gd name="T44" fmla="*/ 56 w 321"/>
                <a:gd name="T45" fmla="*/ 65 h 356"/>
                <a:gd name="T46" fmla="*/ 116 w 321"/>
                <a:gd name="T47" fmla="*/ 132 h 356"/>
                <a:gd name="T48" fmla="*/ 13 w 321"/>
                <a:gd name="T49" fmla="*/ 138 h 356"/>
                <a:gd name="T50" fmla="*/ 13 w 321"/>
                <a:gd name="T51" fmla="*/ 142 h 356"/>
                <a:gd name="T52" fmla="*/ 120 w 321"/>
                <a:gd name="T53" fmla="*/ 136 h 356"/>
                <a:gd name="T54" fmla="*/ 185 w 321"/>
                <a:gd name="T55" fmla="*/ 208 h 356"/>
                <a:gd name="T56" fmla="*/ 49 w 321"/>
                <a:gd name="T57" fmla="*/ 221 h 356"/>
                <a:gd name="T58" fmla="*/ 49 w 321"/>
                <a:gd name="T59" fmla="*/ 225 h 356"/>
                <a:gd name="T60" fmla="*/ 188 w 321"/>
                <a:gd name="T61" fmla="*/ 211 h 356"/>
                <a:gd name="T62" fmla="*/ 230 w 321"/>
                <a:gd name="T63" fmla="*/ 258 h 356"/>
                <a:gd name="T64" fmla="*/ 107 w 321"/>
                <a:gd name="T65" fmla="*/ 293 h 356"/>
                <a:gd name="T66" fmla="*/ 108 w 321"/>
                <a:gd name="T67" fmla="*/ 296 h 356"/>
                <a:gd name="T68" fmla="*/ 233 w 321"/>
                <a:gd name="T69" fmla="*/ 262 h 356"/>
                <a:gd name="T70" fmla="*/ 290 w 321"/>
                <a:gd name="T71" fmla="*/ 326 h 356"/>
                <a:gd name="T72" fmla="*/ 197 w 321"/>
                <a:gd name="T73" fmla="*/ 341 h 356"/>
                <a:gd name="T74" fmla="*/ 197 w 321"/>
                <a:gd name="T75" fmla="*/ 345 h 356"/>
                <a:gd name="T76" fmla="*/ 293 w 321"/>
                <a:gd name="T77" fmla="*/ 329 h 356"/>
                <a:gd name="T78" fmla="*/ 318 w 321"/>
                <a:gd name="T79" fmla="*/ 356 h 356"/>
                <a:gd name="T80" fmla="*/ 321 w 321"/>
                <a:gd name="T81" fmla="*/ 354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1" h="356">
                  <a:moveTo>
                    <a:pt x="321" y="354"/>
                  </a:moveTo>
                  <a:lnTo>
                    <a:pt x="269" y="296"/>
                  </a:lnTo>
                  <a:lnTo>
                    <a:pt x="262" y="209"/>
                  </a:lnTo>
                  <a:lnTo>
                    <a:pt x="258" y="210"/>
                  </a:lnTo>
                  <a:lnTo>
                    <a:pt x="265" y="291"/>
                  </a:lnTo>
                  <a:lnTo>
                    <a:pt x="214" y="236"/>
                  </a:lnTo>
                  <a:lnTo>
                    <a:pt x="208" y="126"/>
                  </a:lnTo>
                  <a:lnTo>
                    <a:pt x="204" y="127"/>
                  </a:lnTo>
                  <a:lnTo>
                    <a:pt x="210" y="231"/>
                  </a:lnTo>
                  <a:lnTo>
                    <a:pt x="150" y="164"/>
                  </a:lnTo>
                  <a:lnTo>
                    <a:pt x="154" y="60"/>
                  </a:lnTo>
                  <a:lnTo>
                    <a:pt x="150" y="59"/>
                  </a:lnTo>
                  <a:lnTo>
                    <a:pt x="146" y="160"/>
                  </a:lnTo>
                  <a:lnTo>
                    <a:pt x="86" y="93"/>
                  </a:lnTo>
                  <a:lnTo>
                    <a:pt x="83" y="17"/>
                  </a:lnTo>
                  <a:lnTo>
                    <a:pt x="79" y="17"/>
                  </a:lnTo>
                  <a:lnTo>
                    <a:pt x="82" y="88"/>
                  </a:lnTo>
                  <a:lnTo>
                    <a:pt x="3" y="0"/>
                  </a:lnTo>
                  <a:lnTo>
                    <a:pt x="0" y="3"/>
                  </a:lnTo>
                  <a:lnTo>
                    <a:pt x="52" y="60"/>
                  </a:lnTo>
                  <a:lnTo>
                    <a:pt x="6" y="55"/>
                  </a:lnTo>
                  <a:lnTo>
                    <a:pt x="6" y="58"/>
                  </a:lnTo>
                  <a:lnTo>
                    <a:pt x="56" y="65"/>
                  </a:lnTo>
                  <a:lnTo>
                    <a:pt x="116" y="132"/>
                  </a:lnTo>
                  <a:lnTo>
                    <a:pt x="13" y="138"/>
                  </a:lnTo>
                  <a:lnTo>
                    <a:pt x="13" y="142"/>
                  </a:lnTo>
                  <a:lnTo>
                    <a:pt x="120" y="136"/>
                  </a:lnTo>
                  <a:lnTo>
                    <a:pt x="185" y="208"/>
                  </a:lnTo>
                  <a:lnTo>
                    <a:pt x="49" y="221"/>
                  </a:lnTo>
                  <a:lnTo>
                    <a:pt x="49" y="225"/>
                  </a:lnTo>
                  <a:lnTo>
                    <a:pt x="188" y="211"/>
                  </a:lnTo>
                  <a:lnTo>
                    <a:pt x="230" y="258"/>
                  </a:lnTo>
                  <a:lnTo>
                    <a:pt x="107" y="293"/>
                  </a:lnTo>
                  <a:lnTo>
                    <a:pt x="108" y="296"/>
                  </a:lnTo>
                  <a:lnTo>
                    <a:pt x="233" y="262"/>
                  </a:lnTo>
                  <a:lnTo>
                    <a:pt x="290" y="326"/>
                  </a:lnTo>
                  <a:lnTo>
                    <a:pt x="197" y="341"/>
                  </a:lnTo>
                  <a:lnTo>
                    <a:pt x="197" y="345"/>
                  </a:lnTo>
                  <a:lnTo>
                    <a:pt x="293" y="329"/>
                  </a:lnTo>
                  <a:lnTo>
                    <a:pt x="318" y="356"/>
                  </a:lnTo>
                  <a:lnTo>
                    <a:pt x="321" y="354"/>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32" name="Freeform 12">
            <a:extLst>
              <a:ext uri="{FF2B5EF4-FFF2-40B4-BE49-F238E27FC236}">
                <a16:creationId xmlns:a16="http://schemas.microsoft.com/office/drawing/2014/main" id="{304FCA34-B988-079D-96B0-91BC1F4A73B1}"/>
              </a:ext>
            </a:extLst>
          </p:cNvPr>
          <p:cNvSpPr>
            <a:spLocks/>
          </p:cNvSpPr>
          <p:nvPr/>
        </p:nvSpPr>
        <p:spPr bwMode="auto">
          <a:xfrm>
            <a:off x="4738149" y="3692437"/>
            <a:ext cx="566865" cy="1029479"/>
          </a:xfrm>
          <a:custGeom>
            <a:avLst/>
            <a:gdLst>
              <a:gd name="T0" fmla="*/ 92 w 92"/>
              <a:gd name="T1" fmla="*/ 141 h 166"/>
              <a:gd name="T2" fmla="*/ 40 w 92"/>
              <a:gd name="T3" fmla="*/ 0 h 166"/>
              <a:gd name="T4" fmla="*/ 0 w 92"/>
              <a:gd name="T5" fmla="*/ 38 h 166"/>
              <a:gd name="T6" fmla="*/ 62 w 92"/>
              <a:gd name="T7" fmla="*/ 166 h 166"/>
              <a:gd name="T8" fmla="*/ 92 w 92"/>
              <a:gd name="T9" fmla="*/ 141 h 166"/>
            </a:gdLst>
            <a:ahLst/>
            <a:cxnLst>
              <a:cxn ang="0">
                <a:pos x="T0" y="T1"/>
              </a:cxn>
              <a:cxn ang="0">
                <a:pos x="T2" y="T3"/>
              </a:cxn>
              <a:cxn ang="0">
                <a:pos x="T4" y="T5"/>
              </a:cxn>
              <a:cxn ang="0">
                <a:pos x="T6" y="T7"/>
              </a:cxn>
              <a:cxn ang="0">
                <a:pos x="T8" y="T9"/>
              </a:cxn>
            </a:cxnLst>
            <a:rect l="0" t="0" r="r" b="b"/>
            <a:pathLst>
              <a:path w="92" h="166">
                <a:moveTo>
                  <a:pt x="92" y="141"/>
                </a:moveTo>
                <a:cubicBezTo>
                  <a:pt x="92" y="141"/>
                  <a:pt x="78" y="59"/>
                  <a:pt x="40" y="0"/>
                </a:cubicBezTo>
                <a:cubicBezTo>
                  <a:pt x="0" y="38"/>
                  <a:pt x="0" y="38"/>
                  <a:pt x="0" y="38"/>
                </a:cubicBezTo>
                <a:cubicBezTo>
                  <a:pt x="62" y="166"/>
                  <a:pt x="62" y="166"/>
                  <a:pt x="62" y="166"/>
                </a:cubicBezTo>
                <a:cubicBezTo>
                  <a:pt x="83" y="152"/>
                  <a:pt x="92" y="141"/>
                  <a:pt x="92" y="141"/>
                </a:cubicBezTo>
                <a:close/>
              </a:path>
            </a:pathLst>
          </a:custGeom>
          <a:gradFill>
            <a:gsLst>
              <a:gs pos="0">
                <a:schemeClr val="accent1">
                  <a:lumMod val="20000"/>
                  <a:lumOff val="80000"/>
                </a:schemeClr>
              </a:gs>
              <a:gs pos="100000">
                <a:schemeClr val="accent1"/>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8" name="TextBox 57">
            <a:extLst>
              <a:ext uri="{FF2B5EF4-FFF2-40B4-BE49-F238E27FC236}">
                <a16:creationId xmlns:a16="http://schemas.microsoft.com/office/drawing/2014/main" id="{2AF83279-D9B5-AF5C-F01D-C9769D5E9E4B}"/>
              </a:ext>
            </a:extLst>
          </p:cNvPr>
          <p:cNvSpPr txBox="1"/>
          <p:nvPr/>
        </p:nvSpPr>
        <p:spPr>
          <a:xfrm>
            <a:off x="262541" y="1076592"/>
            <a:ext cx="3159440" cy="738664"/>
          </a:xfrm>
          <a:prstGeom prst="rect">
            <a:avLst/>
          </a:prstGeom>
          <a:noFill/>
        </p:spPr>
        <p:txBody>
          <a:bodyPr wrap="square" rtlCol="0">
            <a:spAutoFit/>
          </a:bodyPr>
          <a:lstStyle/>
          <a:p>
            <a:pPr marL="0" marR="0" lvl="0" indent="0" algn="r" defTabSz="914400" rtl="0" eaLnBrk="1" fontAlgn="auto" latinLnBrk="1"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A5C44B"/>
                </a:solidFill>
                <a:effectLst/>
                <a:uLnTx/>
                <a:uFillTx/>
                <a:latin typeface="UTM Seagull" panose="02040603050506020204" pitchFamily="18" charset="0"/>
                <a:ea typeface="+mn-ea"/>
                <a:cs typeface="+mn-cs"/>
              </a:rPr>
              <a:t>DỤ DỖ, LỪA NẠN NHÂN CHUYỂN TIỀN </a:t>
            </a:r>
            <a:endParaRPr kumimoji="0" lang="en-ID" sz="2100" b="1" i="0" u="none" strike="noStrike" kern="1200" cap="none" spc="0" normalizeH="0" baseline="0" noProof="0">
              <a:ln>
                <a:noFill/>
              </a:ln>
              <a:solidFill>
                <a:srgbClr val="A5C44B"/>
              </a:solidFill>
              <a:effectLst/>
              <a:uLnTx/>
              <a:uFillTx/>
              <a:latin typeface="UTM Seagull" panose="02040603050506020204" pitchFamily="18" charset="0"/>
              <a:ea typeface="+mn-ea"/>
              <a:cs typeface="+mn-cs"/>
            </a:endParaRPr>
          </a:p>
        </p:txBody>
      </p:sp>
      <p:sp>
        <p:nvSpPr>
          <p:cNvPr id="80" name="TextBox 79">
            <a:extLst>
              <a:ext uri="{FF2B5EF4-FFF2-40B4-BE49-F238E27FC236}">
                <a16:creationId xmlns:a16="http://schemas.microsoft.com/office/drawing/2014/main" id="{CF185BA6-B1BC-1020-F19A-9681F31E950F}"/>
              </a:ext>
            </a:extLst>
          </p:cNvPr>
          <p:cNvSpPr txBox="1"/>
          <p:nvPr/>
        </p:nvSpPr>
        <p:spPr>
          <a:xfrm>
            <a:off x="266492" y="2217148"/>
            <a:ext cx="3249967" cy="1708160"/>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A5C44B"/>
                </a:solidFill>
                <a:effectLst/>
                <a:uLnTx/>
                <a:uFillTx/>
                <a:latin typeface="UTM Seagull" panose="02040603050506020204" pitchFamily="18" charset="0"/>
                <a:ea typeface="+mn-ea"/>
                <a:cs typeface="+mn-cs"/>
              </a:rPr>
              <a:t>LỢI DỤNG SỰ CHỦ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A5C44B"/>
                </a:solidFill>
                <a:effectLst/>
                <a:uLnTx/>
                <a:uFillTx/>
                <a:latin typeface="UTM Seagull" panose="02040603050506020204" pitchFamily="18" charset="0"/>
                <a:ea typeface="+mn-ea"/>
                <a:cs typeface="+mn-cs"/>
              </a:rPr>
              <a:t>QUAN, MẤT CẢNH GIÁC CỦA NẠN NHÂN ĐỂ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A5C44B"/>
                </a:solidFill>
                <a:effectLst/>
                <a:uLnTx/>
                <a:uFillTx/>
                <a:latin typeface="UTM Seagull" panose="02040603050506020204" pitchFamily="18" charset="0"/>
                <a:ea typeface="+mn-ea"/>
                <a:cs typeface="+mn-cs"/>
              </a:rPr>
              <a:t>LỪA NẠN NHÂN CHUYỂN TIỀN </a:t>
            </a:r>
            <a:endParaRPr kumimoji="0" lang="en-ID" sz="2100" b="1" i="0" u="none" strike="noStrike" kern="1200" cap="none" spc="0" normalizeH="0" baseline="0" noProof="0">
              <a:ln>
                <a:noFill/>
              </a:ln>
              <a:solidFill>
                <a:srgbClr val="A5C44B"/>
              </a:solidFill>
              <a:effectLst/>
              <a:uLnTx/>
              <a:uFillTx/>
              <a:latin typeface="UTM Seagull" panose="02040603050506020204" pitchFamily="18" charset="0"/>
              <a:ea typeface="+mn-ea"/>
              <a:cs typeface="+mn-cs"/>
            </a:endParaRPr>
          </a:p>
        </p:txBody>
      </p:sp>
      <p:sp>
        <p:nvSpPr>
          <p:cNvPr id="81" name="TextBox 80">
            <a:extLst>
              <a:ext uri="{FF2B5EF4-FFF2-40B4-BE49-F238E27FC236}">
                <a16:creationId xmlns:a16="http://schemas.microsoft.com/office/drawing/2014/main" id="{3BA2BA58-C388-F41B-0C67-C200B57829D0}"/>
              </a:ext>
            </a:extLst>
          </p:cNvPr>
          <p:cNvSpPr txBox="1"/>
          <p:nvPr/>
        </p:nvSpPr>
        <p:spPr>
          <a:xfrm>
            <a:off x="5679582" y="1445924"/>
            <a:ext cx="2846966" cy="738664"/>
          </a:xfrm>
          <a:prstGeom prst="rect">
            <a:avLst/>
          </a:prstGeom>
          <a:noFill/>
        </p:spPr>
        <p:txBody>
          <a:bodyPr wrap="square" rtlCol="0">
            <a:spAutoFit/>
          </a:bodyPr>
          <a:lstStyle/>
          <a:p>
            <a:pPr marL="0" marR="0" lvl="0" indent="0" algn="r" defTabSz="914400" rtl="0" eaLnBrk="1" fontAlgn="auto" latinLnBrk="1"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A5C44B"/>
                </a:solidFill>
                <a:effectLst/>
                <a:uLnTx/>
                <a:uFillTx/>
                <a:latin typeface="UTM Seagull" panose="02040603050506020204" pitchFamily="18" charset="0"/>
                <a:ea typeface="+mn-ea"/>
                <a:cs typeface="+mn-cs"/>
              </a:rPr>
              <a:t>MẠO DANH ĐỂ NẠN NHÂN CHUYỂN TIỀN </a:t>
            </a:r>
            <a:endParaRPr kumimoji="0" lang="en-ID" sz="2100" b="1" i="0" u="none" strike="noStrike" kern="1200" cap="none" spc="0" normalizeH="0" baseline="0" noProof="0">
              <a:ln>
                <a:noFill/>
              </a:ln>
              <a:solidFill>
                <a:srgbClr val="A5C44B"/>
              </a:solidFill>
              <a:effectLst/>
              <a:uLnTx/>
              <a:uFillTx/>
              <a:latin typeface="UTM Seagull" panose="02040603050506020204" pitchFamily="18" charset="0"/>
              <a:ea typeface="+mn-ea"/>
              <a:cs typeface="+mn-cs"/>
            </a:endParaRPr>
          </a:p>
        </p:txBody>
      </p:sp>
      <p:sp>
        <p:nvSpPr>
          <p:cNvPr id="82" name="TextBox 81">
            <a:extLst>
              <a:ext uri="{FF2B5EF4-FFF2-40B4-BE49-F238E27FC236}">
                <a16:creationId xmlns:a16="http://schemas.microsoft.com/office/drawing/2014/main" id="{3C677955-CB4A-ED3B-FB4F-B7EF71988E70}"/>
              </a:ext>
            </a:extLst>
          </p:cNvPr>
          <p:cNvSpPr txBox="1"/>
          <p:nvPr/>
        </p:nvSpPr>
        <p:spPr>
          <a:xfrm>
            <a:off x="6140203" y="3954133"/>
            <a:ext cx="2846966" cy="738664"/>
          </a:xfrm>
          <a:prstGeom prst="rect">
            <a:avLst/>
          </a:prstGeom>
          <a:noFill/>
        </p:spPr>
        <p:txBody>
          <a:bodyPr wrap="square" rtlCol="0">
            <a:spAutoFit/>
          </a:bodyPr>
          <a:lstStyle/>
          <a:p>
            <a:pPr marL="0" marR="0" lvl="0" indent="0" algn="r" defTabSz="914400" rtl="0" eaLnBrk="1" fontAlgn="auto" latinLnBrk="1"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A5C44B"/>
                </a:solidFill>
                <a:effectLst/>
                <a:uLnTx/>
                <a:uFillTx/>
                <a:latin typeface="UTM Seagull" panose="02040603050506020204" pitchFamily="18" charset="0"/>
                <a:ea typeface="+mn-ea"/>
                <a:cs typeface="+mn-cs"/>
              </a:rPr>
              <a:t>ĐE DỌA BUỘC NẠN </a:t>
            </a:r>
          </a:p>
          <a:p>
            <a:pPr marL="0" marR="0" lvl="0" indent="0" algn="r" defTabSz="914400" rtl="0" eaLnBrk="1" fontAlgn="auto" latinLnBrk="1"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A5C44B"/>
                </a:solidFill>
                <a:effectLst/>
                <a:uLnTx/>
                <a:uFillTx/>
                <a:latin typeface="UTM Seagull" panose="02040603050506020204" pitchFamily="18" charset="0"/>
                <a:ea typeface="+mn-ea"/>
                <a:cs typeface="+mn-cs"/>
              </a:rPr>
              <a:t>NHÂN CHUYỂN TIỀN </a:t>
            </a:r>
            <a:endParaRPr kumimoji="0" lang="en-ID" sz="2100" b="1" i="0" u="none" strike="noStrike" kern="1200" cap="none" spc="0" normalizeH="0" baseline="0" noProof="0">
              <a:ln>
                <a:noFill/>
              </a:ln>
              <a:solidFill>
                <a:srgbClr val="A5C44B"/>
              </a:solidFill>
              <a:effectLst/>
              <a:uLnTx/>
              <a:uFillTx/>
              <a:latin typeface="UTM Seagull" panose="02040603050506020204" pitchFamily="18" charset="0"/>
              <a:ea typeface="+mn-ea"/>
              <a:cs typeface="+mn-cs"/>
            </a:endParaRPr>
          </a:p>
        </p:txBody>
      </p:sp>
    </p:spTree>
    <p:extLst>
      <p:ext uri="{BB962C8B-B14F-4D97-AF65-F5344CB8AC3E}">
        <p14:creationId xmlns:p14="http://schemas.microsoft.com/office/powerpoint/2010/main" val="3140102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6A1C1-F89F-36D2-DA9F-432DF3998C81}"/>
            </a:ext>
          </a:extLst>
        </p:cNvPr>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7D85D71-6F7B-4077-CE61-C2A2396CB35A}"/>
              </a:ext>
            </a:extLst>
          </p:cNvPr>
          <p:cNvSpPr>
            <a:spLocks noGrp="1"/>
          </p:cNvSpPr>
          <p:nvPr>
            <p:ph type="pic" sz="quarter" idx="10"/>
          </p:nvPr>
        </p:nvSpPr>
        <p:spPr/>
        <p:txBody>
          <a:bodyPr/>
          <a:lstStyle/>
          <a:p>
            <a:endParaRPr lang="en-US"/>
          </a:p>
        </p:txBody>
      </p:sp>
      <p:sp>
        <p:nvSpPr>
          <p:cNvPr id="4" name="Rectangle 3">
            <a:extLst>
              <a:ext uri="{FF2B5EF4-FFF2-40B4-BE49-F238E27FC236}">
                <a16:creationId xmlns:a16="http://schemas.microsoft.com/office/drawing/2014/main" id="{9EE4DA6F-5D41-C31A-B649-AFE59BF81E55}"/>
              </a:ext>
            </a:extLst>
          </p:cNvPr>
          <p:cNvSpPr/>
          <p:nvPr/>
        </p:nvSpPr>
        <p:spPr>
          <a:xfrm>
            <a:off x="1" y="801915"/>
            <a:ext cx="8477543" cy="3539672"/>
          </a:xfrm>
          <a:prstGeom prst="rect">
            <a:avLst/>
          </a:prstGeom>
          <a:gradFill>
            <a:gsLst>
              <a:gs pos="0">
                <a:schemeClr val="accent1"/>
              </a:gs>
              <a:gs pos="100000">
                <a:schemeClr val="accent2"/>
              </a:gs>
            </a:gsLst>
            <a:lin ang="6600000" scaled="0"/>
          </a:gradFill>
          <a:ln>
            <a:noFill/>
          </a:ln>
          <a:effectLst>
            <a:outerShdw blurRad="2540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srgbClr val="3F3F3F"/>
              </a:solidFill>
              <a:effectLst/>
              <a:uLnTx/>
              <a:uFillTx/>
              <a:latin typeface="Open Sans"/>
              <a:ea typeface="+mn-ea"/>
              <a:cs typeface="+mn-cs"/>
            </a:endParaRPr>
          </a:p>
        </p:txBody>
      </p:sp>
      <p:sp>
        <p:nvSpPr>
          <p:cNvPr id="8" name="Freeform 5">
            <a:extLst>
              <a:ext uri="{FF2B5EF4-FFF2-40B4-BE49-F238E27FC236}">
                <a16:creationId xmlns:a16="http://schemas.microsoft.com/office/drawing/2014/main" id="{4E005D67-B498-0C00-8744-75A74F743C95}"/>
              </a:ext>
            </a:extLst>
          </p:cNvPr>
          <p:cNvSpPr>
            <a:spLocks/>
          </p:cNvSpPr>
          <p:nvPr/>
        </p:nvSpPr>
        <p:spPr bwMode="auto">
          <a:xfrm>
            <a:off x="1297781" y="1726406"/>
            <a:ext cx="479243" cy="453744"/>
          </a:xfrm>
          <a:custGeom>
            <a:avLst/>
            <a:gdLst>
              <a:gd name="T0" fmla="*/ 424 w 971"/>
              <a:gd name="T1" fmla="*/ 25 h 920"/>
              <a:gd name="T2" fmla="*/ 891 w 971"/>
              <a:gd name="T3" fmla="*/ 282 h 920"/>
              <a:gd name="T4" fmla="*/ 611 w 971"/>
              <a:gd name="T5" fmla="*/ 888 h 920"/>
              <a:gd name="T6" fmla="*/ 21 w 971"/>
              <a:gd name="T7" fmla="*/ 588 h 920"/>
              <a:gd name="T8" fmla="*/ 20 w 971"/>
              <a:gd name="T9" fmla="*/ 207 h 920"/>
              <a:gd name="T10" fmla="*/ 424 w 971"/>
              <a:gd name="T11" fmla="*/ 25 h 920"/>
            </a:gdLst>
            <a:ahLst/>
            <a:cxnLst>
              <a:cxn ang="0">
                <a:pos x="T0" y="T1"/>
              </a:cxn>
              <a:cxn ang="0">
                <a:pos x="T2" y="T3"/>
              </a:cxn>
              <a:cxn ang="0">
                <a:pos x="T4" y="T5"/>
              </a:cxn>
              <a:cxn ang="0">
                <a:pos x="T6" y="T7"/>
              </a:cxn>
              <a:cxn ang="0">
                <a:pos x="T8" y="T9"/>
              </a:cxn>
              <a:cxn ang="0">
                <a:pos x="T10" y="T11"/>
              </a:cxn>
            </a:cxnLst>
            <a:rect l="0" t="0" r="r" b="b"/>
            <a:pathLst>
              <a:path w="971" h="920">
                <a:moveTo>
                  <a:pt x="424" y="25"/>
                </a:moveTo>
                <a:cubicBezTo>
                  <a:pt x="424" y="25"/>
                  <a:pt x="810" y="48"/>
                  <a:pt x="891" y="282"/>
                </a:cubicBezTo>
                <a:cubicBezTo>
                  <a:pt x="971" y="517"/>
                  <a:pt x="759" y="856"/>
                  <a:pt x="611" y="888"/>
                </a:cubicBezTo>
                <a:cubicBezTo>
                  <a:pt x="462" y="920"/>
                  <a:pt x="0" y="773"/>
                  <a:pt x="21" y="588"/>
                </a:cubicBezTo>
                <a:cubicBezTo>
                  <a:pt x="42" y="402"/>
                  <a:pt x="28" y="360"/>
                  <a:pt x="20" y="207"/>
                </a:cubicBezTo>
                <a:cubicBezTo>
                  <a:pt x="13" y="55"/>
                  <a:pt x="277" y="0"/>
                  <a:pt x="424" y="25"/>
                </a:cubicBez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9" name="Graphic 422" descr="Smart Phone">
            <a:extLst>
              <a:ext uri="{FF2B5EF4-FFF2-40B4-BE49-F238E27FC236}">
                <a16:creationId xmlns:a16="http://schemas.microsoft.com/office/drawing/2014/main" id="{2C2B14FA-BDD9-FE90-C97B-20CB3380E8E5}"/>
              </a:ext>
            </a:extLst>
          </p:cNvPr>
          <p:cNvSpPr/>
          <p:nvPr/>
        </p:nvSpPr>
        <p:spPr>
          <a:xfrm>
            <a:off x="1471759" y="1867228"/>
            <a:ext cx="93874" cy="172101"/>
          </a:xfrm>
          <a:custGeom>
            <a:avLst/>
            <a:gdLst>
              <a:gd name="connsiteX0" fmla="*/ 167246 w 191138"/>
              <a:gd name="connsiteY0" fmla="*/ 302636 h 350420"/>
              <a:gd name="connsiteX1" fmla="*/ 23892 w 191138"/>
              <a:gd name="connsiteY1" fmla="*/ 302636 h 350420"/>
              <a:gd name="connsiteX2" fmla="*/ 23892 w 191138"/>
              <a:gd name="connsiteY2" fmla="*/ 47785 h 350420"/>
              <a:gd name="connsiteX3" fmla="*/ 167246 w 191138"/>
              <a:gd name="connsiteY3" fmla="*/ 47785 h 350420"/>
              <a:gd name="connsiteX4" fmla="*/ 167246 w 191138"/>
              <a:gd name="connsiteY4" fmla="*/ 302636 h 350420"/>
              <a:gd name="connsiteX5" fmla="*/ 79641 w 191138"/>
              <a:gd name="connsiteY5" fmla="*/ 15928 h 350420"/>
              <a:gd name="connsiteX6" fmla="*/ 111497 w 191138"/>
              <a:gd name="connsiteY6" fmla="*/ 15928 h 350420"/>
              <a:gd name="connsiteX7" fmla="*/ 119462 w 191138"/>
              <a:gd name="connsiteY7" fmla="*/ 23892 h 350420"/>
              <a:gd name="connsiteX8" fmla="*/ 111497 w 191138"/>
              <a:gd name="connsiteY8" fmla="*/ 31856 h 350420"/>
              <a:gd name="connsiteX9" fmla="*/ 79641 w 191138"/>
              <a:gd name="connsiteY9" fmla="*/ 31856 h 350420"/>
              <a:gd name="connsiteX10" fmla="*/ 71677 w 191138"/>
              <a:gd name="connsiteY10" fmla="*/ 23892 h 350420"/>
              <a:gd name="connsiteX11" fmla="*/ 79641 w 191138"/>
              <a:gd name="connsiteY11" fmla="*/ 15928 h 350420"/>
              <a:gd name="connsiteX12" fmla="*/ 183174 w 191138"/>
              <a:gd name="connsiteY12" fmla="*/ 0 h 350420"/>
              <a:gd name="connsiteX13" fmla="*/ 7964 w 191138"/>
              <a:gd name="connsiteY13" fmla="*/ 0 h 350420"/>
              <a:gd name="connsiteX14" fmla="*/ 0 w 191138"/>
              <a:gd name="connsiteY14" fmla="*/ 7964 h 350420"/>
              <a:gd name="connsiteX15" fmla="*/ 0 w 191138"/>
              <a:gd name="connsiteY15" fmla="*/ 342456 h 350420"/>
              <a:gd name="connsiteX16" fmla="*/ 7964 w 191138"/>
              <a:gd name="connsiteY16" fmla="*/ 350421 h 350420"/>
              <a:gd name="connsiteX17" fmla="*/ 183174 w 191138"/>
              <a:gd name="connsiteY17" fmla="*/ 350421 h 350420"/>
              <a:gd name="connsiteX18" fmla="*/ 191139 w 191138"/>
              <a:gd name="connsiteY18" fmla="*/ 342456 h 350420"/>
              <a:gd name="connsiteX19" fmla="*/ 191139 w 191138"/>
              <a:gd name="connsiteY19" fmla="*/ 7964 h 350420"/>
              <a:gd name="connsiteX20" fmla="*/ 183174 w 191138"/>
              <a:gd name="connsiteY20" fmla="*/ 0 h 35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1138" h="350420">
                <a:moveTo>
                  <a:pt x="167246" y="302636"/>
                </a:moveTo>
                <a:lnTo>
                  <a:pt x="23892" y="302636"/>
                </a:lnTo>
                <a:lnTo>
                  <a:pt x="23892" y="47785"/>
                </a:lnTo>
                <a:lnTo>
                  <a:pt x="167246" y="47785"/>
                </a:lnTo>
                <a:lnTo>
                  <a:pt x="167246" y="302636"/>
                </a:lnTo>
                <a:close/>
                <a:moveTo>
                  <a:pt x="79641" y="15928"/>
                </a:moveTo>
                <a:lnTo>
                  <a:pt x="111497" y="15928"/>
                </a:lnTo>
                <a:cubicBezTo>
                  <a:pt x="115878" y="15928"/>
                  <a:pt x="119462" y="19512"/>
                  <a:pt x="119462" y="23892"/>
                </a:cubicBezTo>
                <a:cubicBezTo>
                  <a:pt x="119462" y="28273"/>
                  <a:pt x="115878" y="31856"/>
                  <a:pt x="111497" y="31856"/>
                </a:cubicBezTo>
                <a:lnTo>
                  <a:pt x="79641" y="31856"/>
                </a:lnTo>
                <a:cubicBezTo>
                  <a:pt x="75261" y="31856"/>
                  <a:pt x="71677" y="28273"/>
                  <a:pt x="71677" y="23892"/>
                </a:cubicBezTo>
                <a:cubicBezTo>
                  <a:pt x="71677" y="19512"/>
                  <a:pt x="75261" y="15928"/>
                  <a:pt x="79641" y="15928"/>
                </a:cubicBezTo>
                <a:close/>
                <a:moveTo>
                  <a:pt x="183174" y="0"/>
                </a:moveTo>
                <a:lnTo>
                  <a:pt x="7964" y="0"/>
                </a:lnTo>
                <a:cubicBezTo>
                  <a:pt x="3584" y="0"/>
                  <a:pt x="0" y="3584"/>
                  <a:pt x="0" y="7964"/>
                </a:cubicBezTo>
                <a:lnTo>
                  <a:pt x="0" y="342456"/>
                </a:lnTo>
                <a:cubicBezTo>
                  <a:pt x="0" y="346837"/>
                  <a:pt x="3584" y="350421"/>
                  <a:pt x="7964" y="350421"/>
                </a:cubicBezTo>
                <a:lnTo>
                  <a:pt x="183174" y="350421"/>
                </a:lnTo>
                <a:cubicBezTo>
                  <a:pt x="187555" y="350421"/>
                  <a:pt x="191139" y="346837"/>
                  <a:pt x="191139" y="342456"/>
                </a:cubicBezTo>
                <a:lnTo>
                  <a:pt x="191139" y="7964"/>
                </a:lnTo>
                <a:cubicBezTo>
                  <a:pt x="191139" y="3584"/>
                  <a:pt x="187555" y="0"/>
                  <a:pt x="183174" y="0"/>
                </a:cubicBezTo>
                <a:close/>
              </a:path>
            </a:pathLst>
          </a:custGeom>
          <a:gradFill>
            <a:gsLst>
              <a:gs pos="0">
                <a:schemeClr val="accent1"/>
              </a:gs>
              <a:gs pos="100000">
                <a:schemeClr val="accent2"/>
              </a:gs>
            </a:gsLst>
            <a:lin ang="4200000" scaled="0"/>
          </a:gradFill>
          <a:ln w="3969"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0" name="Text Placeholder 9">
            <a:extLst>
              <a:ext uri="{FF2B5EF4-FFF2-40B4-BE49-F238E27FC236}">
                <a16:creationId xmlns:a16="http://schemas.microsoft.com/office/drawing/2014/main" id="{DCB5579B-DBA9-F3FD-548D-18009E54E299}"/>
              </a:ext>
            </a:extLst>
          </p:cNvPr>
          <p:cNvSpPr>
            <a:spLocks noGrp="1"/>
          </p:cNvSpPr>
          <p:nvPr>
            <p:ph type="body" sz="quarter" idx="11"/>
          </p:nvPr>
        </p:nvSpPr>
        <p:spPr>
          <a:xfrm>
            <a:off x="2029453" y="1964602"/>
            <a:ext cx="4099003" cy="1214295"/>
          </a:xfrm>
        </p:spPr>
        <p:txBody>
          <a:bodyPr>
            <a:noAutofit/>
          </a:bodyPr>
          <a:lstStyle/>
          <a:p>
            <a:r>
              <a:rPr lang="en-US" sz="4500" dirty="0">
                <a:latin typeface="UTM Bebas" panose="02040603050506020204" pitchFamily="18" charset="0"/>
              </a:rPr>
              <a:t>1. MẠO DANH ĐỂ NẠN NHÂN CHUYỂN TIỀN</a:t>
            </a:r>
          </a:p>
        </p:txBody>
      </p:sp>
      <p:sp>
        <p:nvSpPr>
          <p:cNvPr id="11" name="Freeform: Shape 10">
            <a:extLst>
              <a:ext uri="{FF2B5EF4-FFF2-40B4-BE49-F238E27FC236}">
                <a16:creationId xmlns:a16="http://schemas.microsoft.com/office/drawing/2014/main" id="{2CC5D786-77BB-7A90-B96B-362AA6DB3E21}"/>
              </a:ext>
            </a:extLst>
          </p:cNvPr>
          <p:cNvSpPr>
            <a:spLocks/>
          </p:cNvSpPr>
          <p:nvPr/>
        </p:nvSpPr>
        <p:spPr bwMode="auto">
          <a:xfrm>
            <a:off x="6649708" y="1726407"/>
            <a:ext cx="1000159" cy="729757"/>
          </a:xfrm>
          <a:custGeom>
            <a:avLst/>
            <a:gdLst>
              <a:gd name="connsiteX0" fmla="*/ 279880 w 1333545"/>
              <a:gd name="connsiteY0" fmla="*/ 0 h 973009"/>
              <a:gd name="connsiteX1" fmla="*/ 1053665 w 1333545"/>
              <a:gd name="connsiteY1" fmla="*/ 0 h 973009"/>
              <a:gd name="connsiteX2" fmla="*/ 1333545 w 1333545"/>
              <a:gd name="connsiteY2" fmla="*/ 280175 h 973009"/>
              <a:gd name="connsiteX3" fmla="*/ 1053665 w 1333545"/>
              <a:gd name="connsiteY3" fmla="*/ 560350 h 973009"/>
              <a:gd name="connsiteX4" fmla="*/ 606321 w 1333545"/>
              <a:gd name="connsiteY4" fmla="*/ 560350 h 973009"/>
              <a:gd name="connsiteX5" fmla="*/ 547316 w 1333545"/>
              <a:gd name="connsiteY5" fmla="*/ 560350 h 973009"/>
              <a:gd name="connsiteX6" fmla="*/ 112938 w 1333545"/>
              <a:gd name="connsiteY6" fmla="*/ 973009 h 973009"/>
              <a:gd name="connsiteX7" fmla="*/ 112938 w 1333545"/>
              <a:gd name="connsiteY7" fmla="*/ 925227 h 973009"/>
              <a:gd name="connsiteX8" fmla="*/ 321440 w 1333545"/>
              <a:gd name="connsiteY8" fmla="*/ 560350 h 973009"/>
              <a:gd name="connsiteX9" fmla="*/ 320685 w 1333545"/>
              <a:gd name="connsiteY9" fmla="*/ 560350 h 973009"/>
              <a:gd name="connsiteX10" fmla="*/ 279880 w 1333545"/>
              <a:gd name="connsiteY10" fmla="*/ 560350 h 973009"/>
              <a:gd name="connsiteX11" fmla="*/ 0 w 1333545"/>
              <a:gd name="connsiteY11" fmla="*/ 280175 h 973009"/>
              <a:gd name="connsiteX12" fmla="*/ 279880 w 1333545"/>
              <a:gd name="connsiteY12" fmla="*/ 0 h 97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3545" h="973009">
                <a:moveTo>
                  <a:pt x="279880" y="0"/>
                </a:moveTo>
                <a:cubicBezTo>
                  <a:pt x="1053665" y="0"/>
                  <a:pt x="1053665" y="0"/>
                  <a:pt x="1053665" y="0"/>
                </a:cubicBezTo>
                <a:cubicBezTo>
                  <a:pt x="1210069" y="0"/>
                  <a:pt x="1333545" y="123607"/>
                  <a:pt x="1333545" y="280175"/>
                </a:cubicBezTo>
                <a:cubicBezTo>
                  <a:pt x="1333545" y="436743"/>
                  <a:pt x="1210069" y="560350"/>
                  <a:pt x="1053665" y="560350"/>
                </a:cubicBezTo>
                <a:cubicBezTo>
                  <a:pt x="860219" y="560350"/>
                  <a:pt x="715134" y="560350"/>
                  <a:pt x="606321" y="560350"/>
                </a:cubicBezTo>
                <a:lnTo>
                  <a:pt x="547316" y="560350"/>
                </a:lnTo>
                <a:lnTo>
                  <a:pt x="112938" y="973009"/>
                </a:lnTo>
                <a:lnTo>
                  <a:pt x="112938" y="925227"/>
                </a:lnTo>
                <a:lnTo>
                  <a:pt x="321440" y="560350"/>
                </a:lnTo>
                <a:lnTo>
                  <a:pt x="320685" y="560350"/>
                </a:lnTo>
                <a:cubicBezTo>
                  <a:pt x="279880" y="560350"/>
                  <a:pt x="279880" y="560350"/>
                  <a:pt x="279880" y="560350"/>
                </a:cubicBezTo>
                <a:cubicBezTo>
                  <a:pt x="131708" y="560350"/>
                  <a:pt x="0" y="436743"/>
                  <a:pt x="0" y="280175"/>
                </a:cubicBezTo>
                <a:cubicBezTo>
                  <a:pt x="0" y="123607"/>
                  <a:pt x="131708" y="0"/>
                  <a:pt x="279880" y="0"/>
                </a:cubicBezTo>
                <a:close/>
              </a:path>
            </a:pathLst>
          </a:custGeom>
          <a:solidFill>
            <a:schemeClr val="bg2"/>
          </a:solidFill>
          <a:ln>
            <a:noFill/>
          </a:ln>
        </p:spPr>
        <p:txBody>
          <a:bodyPr vert="horz" wrap="square" lIns="68580" tIns="34290" rIns="68580" bIns="34290" numCol="1" anchor="t" anchorCtr="0" compatLnSpc="1">
            <a:prstTxWarp prst="textNoShape">
              <a:avLst/>
            </a:prstTxWarp>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2" name="Freeform: Shape 11">
            <a:extLst>
              <a:ext uri="{FF2B5EF4-FFF2-40B4-BE49-F238E27FC236}">
                <a16:creationId xmlns:a16="http://schemas.microsoft.com/office/drawing/2014/main" id="{3BEBCF56-2CD4-6D37-0D0D-DBB3F7F5F751}"/>
              </a:ext>
            </a:extLst>
          </p:cNvPr>
          <p:cNvSpPr>
            <a:spLocks/>
          </p:cNvSpPr>
          <p:nvPr/>
        </p:nvSpPr>
        <p:spPr bwMode="auto">
          <a:xfrm>
            <a:off x="5783122" y="2407297"/>
            <a:ext cx="1286849" cy="618990"/>
          </a:xfrm>
          <a:custGeom>
            <a:avLst/>
            <a:gdLst>
              <a:gd name="connsiteX0" fmla="*/ 280467 w 1715799"/>
              <a:gd name="connsiteY0" fmla="*/ 0 h 825320"/>
              <a:gd name="connsiteX1" fmla="*/ 1435332 w 1715799"/>
              <a:gd name="connsiteY1" fmla="*/ 0 h 825320"/>
              <a:gd name="connsiteX2" fmla="*/ 1715799 w 1715799"/>
              <a:gd name="connsiteY2" fmla="*/ 280175 h 825320"/>
              <a:gd name="connsiteX3" fmla="*/ 1545276 w 1715799"/>
              <a:gd name="connsiteY3" fmla="*/ 538590 h 825320"/>
              <a:gd name="connsiteX4" fmla="*/ 1525922 w 1715799"/>
              <a:gd name="connsiteY4" fmla="*/ 544497 h 825320"/>
              <a:gd name="connsiteX5" fmla="*/ 1689736 w 1715799"/>
              <a:gd name="connsiteY5" fmla="*/ 825320 h 825320"/>
              <a:gd name="connsiteX6" fmla="*/ 1342409 w 1715799"/>
              <a:gd name="connsiteY6" fmla="*/ 560350 h 825320"/>
              <a:gd name="connsiteX7" fmla="*/ 1232046 w 1715799"/>
              <a:gd name="connsiteY7" fmla="*/ 560350 h 825320"/>
              <a:gd name="connsiteX8" fmla="*/ 280467 w 1715799"/>
              <a:gd name="connsiteY8" fmla="*/ 560350 h 825320"/>
              <a:gd name="connsiteX9" fmla="*/ 0 w 1715799"/>
              <a:gd name="connsiteY9" fmla="*/ 280175 h 825320"/>
              <a:gd name="connsiteX10" fmla="*/ 280467 w 1715799"/>
              <a:gd name="connsiteY10" fmla="*/ 0 h 82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5799" h="825320">
                <a:moveTo>
                  <a:pt x="280467" y="0"/>
                </a:moveTo>
                <a:cubicBezTo>
                  <a:pt x="1435332" y="0"/>
                  <a:pt x="1435332" y="0"/>
                  <a:pt x="1435332" y="0"/>
                </a:cubicBezTo>
                <a:cubicBezTo>
                  <a:pt x="1592064" y="0"/>
                  <a:pt x="1715799" y="123607"/>
                  <a:pt x="1715799" y="280175"/>
                </a:cubicBezTo>
                <a:cubicBezTo>
                  <a:pt x="1715799" y="397601"/>
                  <a:pt x="1646198" y="496487"/>
                  <a:pt x="1545276" y="538590"/>
                </a:cubicBezTo>
                <a:lnTo>
                  <a:pt x="1525922" y="544497"/>
                </a:lnTo>
                <a:lnTo>
                  <a:pt x="1689736" y="825320"/>
                </a:lnTo>
                <a:lnTo>
                  <a:pt x="1342409" y="560350"/>
                </a:lnTo>
                <a:lnTo>
                  <a:pt x="1232046" y="560350"/>
                </a:lnTo>
                <a:cubicBezTo>
                  <a:pt x="280467" y="560350"/>
                  <a:pt x="280467" y="560350"/>
                  <a:pt x="280467" y="560350"/>
                </a:cubicBezTo>
                <a:cubicBezTo>
                  <a:pt x="123735" y="560350"/>
                  <a:pt x="0" y="436743"/>
                  <a:pt x="0" y="280175"/>
                </a:cubicBezTo>
                <a:cubicBezTo>
                  <a:pt x="0" y="123607"/>
                  <a:pt x="123735" y="0"/>
                  <a:pt x="280467" y="0"/>
                </a:cubicBezTo>
                <a:close/>
              </a:path>
            </a:pathLst>
          </a:custGeom>
          <a:solidFill>
            <a:schemeClr val="bg2"/>
          </a:solidFill>
          <a:ln>
            <a:noFill/>
          </a:ln>
        </p:spPr>
        <p:txBody>
          <a:bodyPr vert="horz" wrap="square" lIns="68580" tIns="34290" rIns="68580" bIns="34290" numCol="1" anchor="t" anchorCtr="0" compatLnSpc="1">
            <a:prstTxWarp prst="textNoShape">
              <a:avLst/>
            </a:prstTxWarp>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3" name="Freeform: Shape 12">
            <a:extLst>
              <a:ext uri="{FF2B5EF4-FFF2-40B4-BE49-F238E27FC236}">
                <a16:creationId xmlns:a16="http://schemas.microsoft.com/office/drawing/2014/main" id="{67123228-1F1F-0AC2-CD5C-60B767EC4403}"/>
              </a:ext>
            </a:extLst>
          </p:cNvPr>
          <p:cNvSpPr>
            <a:spLocks/>
          </p:cNvSpPr>
          <p:nvPr/>
        </p:nvSpPr>
        <p:spPr bwMode="auto">
          <a:xfrm>
            <a:off x="6649708" y="2944840"/>
            <a:ext cx="1000159" cy="667859"/>
          </a:xfrm>
          <a:custGeom>
            <a:avLst/>
            <a:gdLst>
              <a:gd name="connsiteX0" fmla="*/ 279880 w 1333545"/>
              <a:gd name="connsiteY0" fmla="*/ 0 h 890479"/>
              <a:gd name="connsiteX1" fmla="*/ 1053665 w 1333545"/>
              <a:gd name="connsiteY1" fmla="*/ 0 h 890479"/>
              <a:gd name="connsiteX2" fmla="*/ 1333545 w 1333545"/>
              <a:gd name="connsiteY2" fmla="*/ 280175 h 890479"/>
              <a:gd name="connsiteX3" fmla="*/ 1053665 w 1333545"/>
              <a:gd name="connsiteY3" fmla="*/ 560350 h 890479"/>
              <a:gd name="connsiteX4" fmla="*/ 531323 w 1333545"/>
              <a:gd name="connsiteY4" fmla="*/ 560350 h 890479"/>
              <a:gd name="connsiteX5" fmla="*/ 496573 w 1333545"/>
              <a:gd name="connsiteY5" fmla="*/ 560350 h 890479"/>
              <a:gd name="connsiteX6" fmla="*/ 178097 w 1333545"/>
              <a:gd name="connsiteY6" fmla="*/ 890479 h 890479"/>
              <a:gd name="connsiteX7" fmla="*/ 333451 w 1333545"/>
              <a:gd name="connsiteY7" fmla="*/ 560350 h 890479"/>
              <a:gd name="connsiteX8" fmla="*/ 320685 w 1333545"/>
              <a:gd name="connsiteY8" fmla="*/ 560350 h 890479"/>
              <a:gd name="connsiteX9" fmla="*/ 279880 w 1333545"/>
              <a:gd name="connsiteY9" fmla="*/ 560350 h 890479"/>
              <a:gd name="connsiteX10" fmla="*/ 0 w 1333545"/>
              <a:gd name="connsiteY10" fmla="*/ 280175 h 890479"/>
              <a:gd name="connsiteX11" fmla="*/ 279880 w 1333545"/>
              <a:gd name="connsiteY11" fmla="*/ 0 h 890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3545" h="890479">
                <a:moveTo>
                  <a:pt x="279880" y="0"/>
                </a:moveTo>
                <a:cubicBezTo>
                  <a:pt x="1053665" y="0"/>
                  <a:pt x="1053665" y="0"/>
                  <a:pt x="1053665" y="0"/>
                </a:cubicBezTo>
                <a:cubicBezTo>
                  <a:pt x="1210069" y="0"/>
                  <a:pt x="1333545" y="123606"/>
                  <a:pt x="1333545" y="280175"/>
                </a:cubicBezTo>
                <a:cubicBezTo>
                  <a:pt x="1333545" y="436743"/>
                  <a:pt x="1210069" y="560350"/>
                  <a:pt x="1053665" y="560350"/>
                </a:cubicBezTo>
                <a:cubicBezTo>
                  <a:pt x="811857" y="560350"/>
                  <a:pt x="645615" y="560350"/>
                  <a:pt x="531323" y="560350"/>
                </a:cubicBezTo>
                <a:lnTo>
                  <a:pt x="496573" y="560350"/>
                </a:lnTo>
                <a:lnTo>
                  <a:pt x="178097" y="890479"/>
                </a:lnTo>
                <a:lnTo>
                  <a:pt x="333451" y="560350"/>
                </a:lnTo>
                <a:lnTo>
                  <a:pt x="320685" y="560350"/>
                </a:lnTo>
                <a:cubicBezTo>
                  <a:pt x="279880" y="560350"/>
                  <a:pt x="279880" y="560350"/>
                  <a:pt x="279880" y="560350"/>
                </a:cubicBezTo>
                <a:cubicBezTo>
                  <a:pt x="131708" y="560350"/>
                  <a:pt x="0" y="436743"/>
                  <a:pt x="0" y="280175"/>
                </a:cubicBezTo>
                <a:cubicBezTo>
                  <a:pt x="0" y="123606"/>
                  <a:pt x="131708" y="0"/>
                  <a:pt x="279880" y="0"/>
                </a:cubicBezTo>
                <a:close/>
              </a:path>
            </a:pathLst>
          </a:custGeom>
          <a:solidFill>
            <a:schemeClr val="bg2"/>
          </a:solidFill>
          <a:ln>
            <a:noFill/>
          </a:ln>
        </p:spPr>
        <p:txBody>
          <a:bodyPr vert="horz" wrap="square" lIns="68580" tIns="34290" rIns="68580" bIns="34290" numCol="1" anchor="t" anchorCtr="0" compatLnSpc="1">
            <a:prstTxWarp prst="textNoShape">
              <a:avLst/>
            </a:prstTxWarp>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nvGrpSpPr>
          <p:cNvPr id="17" name="Group 16">
            <a:extLst>
              <a:ext uri="{FF2B5EF4-FFF2-40B4-BE49-F238E27FC236}">
                <a16:creationId xmlns:a16="http://schemas.microsoft.com/office/drawing/2014/main" id="{F550A141-F13F-F1D2-9B1C-CBA36083CEED}"/>
              </a:ext>
            </a:extLst>
          </p:cNvPr>
          <p:cNvGrpSpPr/>
          <p:nvPr/>
        </p:nvGrpSpPr>
        <p:grpSpPr>
          <a:xfrm>
            <a:off x="6874669" y="1892160"/>
            <a:ext cx="596176" cy="99685"/>
            <a:chOff x="9166225" y="2522880"/>
            <a:chExt cx="794901" cy="132913"/>
          </a:xfrm>
        </p:grpSpPr>
        <p:sp>
          <p:nvSpPr>
            <p:cNvPr id="14" name="Oval 13">
              <a:extLst>
                <a:ext uri="{FF2B5EF4-FFF2-40B4-BE49-F238E27FC236}">
                  <a16:creationId xmlns:a16="http://schemas.microsoft.com/office/drawing/2014/main" id="{8ED16BD0-962A-FC74-02AB-8CFF2DCC61E4}"/>
                </a:ext>
              </a:extLst>
            </p:cNvPr>
            <p:cNvSpPr/>
            <p:nvPr/>
          </p:nvSpPr>
          <p:spPr>
            <a:xfrm>
              <a:off x="9166225"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15" name="Oval 14">
              <a:extLst>
                <a:ext uri="{FF2B5EF4-FFF2-40B4-BE49-F238E27FC236}">
                  <a16:creationId xmlns:a16="http://schemas.microsoft.com/office/drawing/2014/main" id="{388EB3D1-3FF7-0D38-F3D7-CE4B8A28BA73}"/>
                </a:ext>
              </a:extLst>
            </p:cNvPr>
            <p:cNvSpPr/>
            <p:nvPr/>
          </p:nvSpPr>
          <p:spPr>
            <a:xfrm>
              <a:off x="9497219"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16" name="Oval 15">
              <a:extLst>
                <a:ext uri="{FF2B5EF4-FFF2-40B4-BE49-F238E27FC236}">
                  <a16:creationId xmlns:a16="http://schemas.microsoft.com/office/drawing/2014/main" id="{E38E27B8-A346-168C-EF80-5C65BA148DC6}"/>
                </a:ext>
              </a:extLst>
            </p:cNvPr>
            <p:cNvSpPr/>
            <p:nvPr/>
          </p:nvSpPr>
          <p:spPr>
            <a:xfrm>
              <a:off x="9828213"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grpSp>
      <p:grpSp>
        <p:nvGrpSpPr>
          <p:cNvPr id="18" name="Group 17">
            <a:extLst>
              <a:ext uri="{FF2B5EF4-FFF2-40B4-BE49-F238E27FC236}">
                <a16:creationId xmlns:a16="http://schemas.microsoft.com/office/drawing/2014/main" id="{341749A1-5718-9D5B-3A36-7BB63DC6FA62}"/>
              </a:ext>
            </a:extLst>
          </p:cNvPr>
          <p:cNvGrpSpPr/>
          <p:nvPr/>
        </p:nvGrpSpPr>
        <p:grpSpPr>
          <a:xfrm>
            <a:off x="6128457" y="2571750"/>
            <a:ext cx="596176" cy="99685"/>
            <a:chOff x="9166225" y="2522880"/>
            <a:chExt cx="794901" cy="132913"/>
          </a:xfrm>
        </p:grpSpPr>
        <p:sp>
          <p:nvSpPr>
            <p:cNvPr id="19" name="Oval 18">
              <a:extLst>
                <a:ext uri="{FF2B5EF4-FFF2-40B4-BE49-F238E27FC236}">
                  <a16:creationId xmlns:a16="http://schemas.microsoft.com/office/drawing/2014/main" id="{8ACCC1AD-5E47-7FB4-482D-E34998C94B03}"/>
                </a:ext>
              </a:extLst>
            </p:cNvPr>
            <p:cNvSpPr/>
            <p:nvPr/>
          </p:nvSpPr>
          <p:spPr>
            <a:xfrm>
              <a:off x="9166225"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20" name="Oval 19">
              <a:extLst>
                <a:ext uri="{FF2B5EF4-FFF2-40B4-BE49-F238E27FC236}">
                  <a16:creationId xmlns:a16="http://schemas.microsoft.com/office/drawing/2014/main" id="{23331EA5-6095-1238-4094-AD1F31621C96}"/>
                </a:ext>
              </a:extLst>
            </p:cNvPr>
            <p:cNvSpPr/>
            <p:nvPr/>
          </p:nvSpPr>
          <p:spPr>
            <a:xfrm>
              <a:off x="9497219"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21" name="Oval 20">
              <a:extLst>
                <a:ext uri="{FF2B5EF4-FFF2-40B4-BE49-F238E27FC236}">
                  <a16:creationId xmlns:a16="http://schemas.microsoft.com/office/drawing/2014/main" id="{F3BFBA17-142D-9F00-1A20-975A5A9EBDE2}"/>
                </a:ext>
              </a:extLst>
            </p:cNvPr>
            <p:cNvSpPr/>
            <p:nvPr/>
          </p:nvSpPr>
          <p:spPr>
            <a:xfrm>
              <a:off x="9828213"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grpSp>
      <p:grpSp>
        <p:nvGrpSpPr>
          <p:cNvPr id="22" name="Group 21">
            <a:extLst>
              <a:ext uri="{FF2B5EF4-FFF2-40B4-BE49-F238E27FC236}">
                <a16:creationId xmlns:a16="http://schemas.microsoft.com/office/drawing/2014/main" id="{921DB16A-4A52-92F0-7176-2CC9DCB623A5}"/>
              </a:ext>
            </a:extLst>
          </p:cNvPr>
          <p:cNvGrpSpPr/>
          <p:nvPr/>
        </p:nvGrpSpPr>
        <p:grpSpPr>
          <a:xfrm>
            <a:off x="6874669" y="3105072"/>
            <a:ext cx="596176" cy="99685"/>
            <a:chOff x="9166225" y="2522880"/>
            <a:chExt cx="794901" cy="132913"/>
          </a:xfrm>
        </p:grpSpPr>
        <p:sp>
          <p:nvSpPr>
            <p:cNvPr id="23" name="Oval 22">
              <a:extLst>
                <a:ext uri="{FF2B5EF4-FFF2-40B4-BE49-F238E27FC236}">
                  <a16:creationId xmlns:a16="http://schemas.microsoft.com/office/drawing/2014/main" id="{4F96FA61-4A55-1CB5-8206-80F3133F3F7A}"/>
                </a:ext>
              </a:extLst>
            </p:cNvPr>
            <p:cNvSpPr/>
            <p:nvPr/>
          </p:nvSpPr>
          <p:spPr>
            <a:xfrm>
              <a:off x="9166225"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24" name="Oval 23">
              <a:extLst>
                <a:ext uri="{FF2B5EF4-FFF2-40B4-BE49-F238E27FC236}">
                  <a16:creationId xmlns:a16="http://schemas.microsoft.com/office/drawing/2014/main" id="{9EA99A46-EC0F-099C-7C20-74F9908D41C6}"/>
                </a:ext>
              </a:extLst>
            </p:cNvPr>
            <p:cNvSpPr/>
            <p:nvPr/>
          </p:nvSpPr>
          <p:spPr>
            <a:xfrm>
              <a:off x="9497219"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25" name="Oval 24">
              <a:extLst>
                <a:ext uri="{FF2B5EF4-FFF2-40B4-BE49-F238E27FC236}">
                  <a16:creationId xmlns:a16="http://schemas.microsoft.com/office/drawing/2014/main" id="{5291673D-A6E8-7C68-F505-C93D7AA0B462}"/>
                </a:ext>
              </a:extLst>
            </p:cNvPr>
            <p:cNvSpPr/>
            <p:nvPr/>
          </p:nvSpPr>
          <p:spPr>
            <a:xfrm>
              <a:off x="9828213"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grpSp>
      <p:sp>
        <p:nvSpPr>
          <p:cNvPr id="26" name="TextBox 25">
            <a:extLst>
              <a:ext uri="{FF2B5EF4-FFF2-40B4-BE49-F238E27FC236}">
                <a16:creationId xmlns:a16="http://schemas.microsoft.com/office/drawing/2014/main" id="{72B6D632-9687-A16A-0E91-63FF70E966E9}"/>
              </a:ext>
            </a:extLst>
          </p:cNvPr>
          <p:cNvSpPr txBox="1"/>
          <p:nvPr/>
        </p:nvSpPr>
        <p:spPr>
          <a:xfrm>
            <a:off x="2106618" y="2671434"/>
            <a:ext cx="3194163" cy="277897"/>
          </a:xfrm>
          <a:prstGeom prst="rect">
            <a:avLst/>
          </a:prstGeom>
          <a:noFill/>
        </p:spPr>
        <p:txBody>
          <a:bodyPr wrap="square" rtlCol="0" anchor="t">
            <a:spAutoFit/>
          </a:bodyPr>
          <a:lstStyle/>
          <a:p>
            <a:pPr marL="0" marR="0" lvl="0" indent="0" algn="l" defTabSz="914400" rtl="0" eaLnBrk="1" fontAlgn="auto" latinLnBrk="1" hangingPunct="1">
              <a:lnSpc>
                <a:spcPct val="15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Open Sans"/>
              <a:ea typeface="+mn-ea"/>
              <a:cs typeface="+mn-cs"/>
            </a:endParaRPr>
          </a:p>
        </p:txBody>
      </p:sp>
      <p:sp>
        <p:nvSpPr>
          <p:cNvPr id="27" name="Oval 11">
            <a:extLst>
              <a:ext uri="{FF2B5EF4-FFF2-40B4-BE49-F238E27FC236}">
                <a16:creationId xmlns:a16="http://schemas.microsoft.com/office/drawing/2014/main" id="{23DA0518-9C79-EC03-F227-BCEAD654ED27}"/>
              </a:ext>
            </a:extLst>
          </p:cNvPr>
          <p:cNvSpPr>
            <a:spLocks noChangeArrowheads="1"/>
          </p:cNvSpPr>
          <p:nvPr/>
        </p:nvSpPr>
        <p:spPr bwMode="auto">
          <a:xfrm flipH="1">
            <a:off x="775398" y="3818336"/>
            <a:ext cx="1007272" cy="271187"/>
          </a:xfrm>
          <a:prstGeom prst="ellipse">
            <a:avLst/>
          </a:prstGeom>
          <a:gradFill>
            <a:gsLst>
              <a:gs pos="0">
                <a:schemeClr val="accent1"/>
              </a:gs>
              <a:gs pos="99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9" name="Freeform 13">
            <a:extLst>
              <a:ext uri="{FF2B5EF4-FFF2-40B4-BE49-F238E27FC236}">
                <a16:creationId xmlns:a16="http://schemas.microsoft.com/office/drawing/2014/main" id="{B1C6FD63-65F6-E484-1054-77E30962E6CB}"/>
              </a:ext>
            </a:extLst>
          </p:cNvPr>
          <p:cNvSpPr>
            <a:spLocks/>
          </p:cNvSpPr>
          <p:nvPr/>
        </p:nvSpPr>
        <p:spPr bwMode="auto">
          <a:xfrm flipH="1">
            <a:off x="662694" y="2229946"/>
            <a:ext cx="792435" cy="1676436"/>
          </a:xfrm>
          <a:custGeom>
            <a:avLst/>
            <a:gdLst>
              <a:gd name="T0" fmla="*/ 224 w 239"/>
              <a:gd name="T1" fmla="*/ 30 h 505"/>
              <a:gd name="T2" fmla="*/ 224 w 239"/>
              <a:gd name="T3" fmla="*/ 0 h 505"/>
              <a:gd name="T4" fmla="*/ 216 w 239"/>
              <a:gd name="T5" fmla="*/ 28 h 505"/>
              <a:gd name="T6" fmla="*/ 175 w 239"/>
              <a:gd name="T7" fmla="*/ 45 h 505"/>
              <a:gd name="T8" fmla="*/ 170 w 239"/>
              <a:gd name="T9" fmla="*/ 15 h 505"/>
              <a:gd name="T10" fmla="*/ 170 w 239"/>
              <a:gd name="T11" fmla="*/ 46 h 505"/>
              <a:gd name="T12" fmla="*/ 180 w 239"/>
              <a:gd name="T13" fmla="*/ 99 h 505"/>
              <a:gd name="T14" fmla="*/ 155 w 239"/>
              <a:gd name="T15" fmla="*/ 157 h 505"/>
              <a:gd name="T16" fmla="*/ 154 w 239"/>
              <a:gd name="T17" fmla="*/ 158 h 505"/>
              <a:gd name="T18" fmla="*/ 115 w 239"/>
              <a:gd name="T19" fmla="*/ 140 h 505"/>
              <a:gd name="T20" fmla="*/ 108 w 239"/>
              <a:gd name="T21" fmla="*/ 111 h 505"/>
              <a:gd name="T22" fmla="*/ 108 w 239"/>
              <a:gd name="T23" fmla="*/ 142 h 505"/>
              <a:gd name="T24" fmla="*/ 136 w 239"/>
              <a:gd name="T25" fmla="*/ 207 h 505"/>
              <a:gd name="T26" fmla="*/ 77 w 239"/>
              <a:gd name="T27" fmla="*/ 251 h 505"/>
              <a:gd name="T28" fmla="*/ 74 w 239"/>
              <a:gd name="T29" fmla="*/ 224 h 505"/>
              <a:gd name="T30" fmla="*/ 63 w 239"/>
              <a:gd name="T31" fmla="*/ 253 h 505"/>
              <a:gd name="T32" fmla="*/ 101 w 239"/>
              <a:gd name="T33" fmla="*/ 315 h 505"/>
              <a:gd name="T34" fmla="*/ 30 w 239"/>
              <a:gd name="T35" fmla="*/ 322 h 505"/>
              <a:gd name="T36" fmla="*/ 23 w 239"/>
              <a:gd name="T37" fmla="*/ 299 h 505"/>
              <a:gd name="T38" fmla="*/ 12 w 239"/>
              <a:gd name="T39" fmla="*/ 328 h 505"/>
              <a:gd name="T40" fmla="*/ 80 w 239"/>
              <a:gd name="T41" fmla="*/ 392 h 505"/>
              <a:gd name="T42" fmla="*/ 61 w 239"/>
              <a:gd name="T43" fmla="*/ 505 h 505"/>
              <a:gd name="T44" fmla="*/ 149 w 239"/>
              <a:gd name="T45" fmla="*/ 399 h 505"/>
              <a:gd name="T46" fmla="*/ 72 w 239"/>
              <a:gd name="T47" fmla="*/ 449 h 505"/>
              <a:gd name="T48" fmla="*/ 204 w 239"/>
              <a:gd name="T49" fmla="*/ 323 h 505"/>
              <a:gd name="T50" fmla="*/ 233 w 239"/>
              <a:gd name="T51" fmla="*/ 324 h 505"/>
              <a:gd name="T52" fmla="*/ 204 w 239"/>
              <a:gd name="T53" fmla="*/ 313 h 505"/>
              <a:gd name="T54" fmla="*/ 97 w 239"/>
              <a:gd name="T55" fmla="*/ 342 h 505"/>
              <a:gd name="T56" fmla="*/ 198 w 239"/>
              <a:gd name="T57" fmla="*/ 243 h 505"/>
              <a:gd name="T58" fmla="*/ 228 w 239"/>
              <a:gd name="T59" fmla="*/ 239 h 505"/>
              <a:gd name="T60" fmla="*/ 197 w 239"/>
              <a:gd name="T61" fmla="*/ 239 h 505"/>
              <a:gd name="T62" fmla="*/ 124 w 239"/>
              <a:gd name="T63" fmla="*/ 252 h 505"/>
              <a:gd name="T64" fmla="*/ 205 w 239"/>
              <a:gd name="T65" fmla="*/ 135 h 505"/>
              <a:gd name="T66" fmla="*/ 231 w 239"/>
              <a:gd name="T67" fmla="*/ 124 h 505"/>
              <a:gd name="T68" fmla="*/ 200 w 239"/>
              <a:gd name="T69" fmla="*/ 124 h 505"/>
              <a:gd name="T70" fmla="*/ 160 w 239"/>
              <a:gd name="T71" fmla="*/ 1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9" h="505">
                <a:moveTo>
                  <a:pt x="220" y="30"/>
                </a:moveTo>
                <a:cubicBezTo>
                  <a:pt x="221" y="30"/>
                  <a:pt x="223" y="30"/>
                  <a:pt x="224" y="30"/>
                </a:cubicBezTo>
                <a:cubicBezTo>
                  <a:pt x="233" y="30"/>
                  <a:pt x="239" y="24"/>
                  <a:pt x="239" y="15"/>
                </a:cubicBezTo>
                <a:cubicBezTo>
                  <a:pt x="239" y="7"/>
                  <a:pt x="233" y="0"/>
                  <a:pt x="224" y="0"/>
                </a:cubicBezTo>
                <a:cubicBezTo>
                  <a:pt x="216" y="0"/>
                  <a:pt x="209" y="7"/>
                  <a:pt x="209" y="15"/>
                </a:cubicBezTo>
                <a:cubicBezTo>
                  <a:pt x="209" y="21"/>
                  <a:pt x="212" y="25"/>
                  <a:pt x="216" y="28"/>
                </a:cubicBezTo>
                <a:cubicBezTo>
                  <a:pt x="204" y="49"/>
                  <a:pt x="193" y="71"/>
                  <a:pt x="183" y="92"/>
                </a:cubicBezTo>
                <a:cubicBezTo>
                  <a:pt x="182" y="81"/>
                  <a:pt x="178" y="61"/>
                  <a:pt x="175" y="45"/>
                </a:cubicBezTo>
                <a:cubicBezTo>
                  <a:pt x="181" y="43"/>
                  <a:pt x="185" y="37"/>
                  <a:pt x="185" y="30"/>
                </a:cubicBezTo>
                <a:cubicBezTo>
                  <a:pt x="185" y="22"/>
                  <a:pt x="178" y="15"/>
                  <a:pt x="170" y="15"/>
                </a:cubicBezTo>
                <a:cubicBezTo>
                  <a:pt x="161" y="15"/>
                  <a:pt x="155" y="22"/>
                  <a:pt x="155" y="30"/>
                </a:cubicBezTo>
                <a:cubicBezTo>
                  <a:pt x="155" y="39"/>
                  <a:pt x="161" y="46"/>
                  <a:pt x="170" y="46"/>
                </a:cubicBezTo>
                <a:cubicBezTo>
                  <a:pt x="170" y="46"/>
                  <a:pt x="171" y="46"/>
                  <a:pt x="171" y="46"/>
                </a:cubicBezTo>
                <a:cubicBezTo>
                  <a:pt x="176" y="72"/>
                  <a:pt x="180" y="96"/>
                  <a:pt x="180" y="99"/>
                </a:cubicBezTo>
                <a:cubicBezTo>
                  <a:pt x="180" y="99"/>
                  <a:pt x="180" y="99"/>
                  <a:pt x="180" y="99"/>
                </a:cubicBezTo>
                <a:cubicBezTo>
                  <a:pt x="171" y="118"/>
                  <a:pt x="163" y="138"/>
                  <a:pt x="155" y="157"/>
                </a:cubicBezTo>
                <a:cubicBezTo>
                  <a:pt x="154" y="157"/>
                  <a:pt x="154" y="157"/>
                  <a:pt x="154" y="157"/>
                </a:cubicBezTo>
                <a:cubicBezTo>
                  <a:pt x="154" y="158"/>
                  <a:pt x="154" y="158"/>
                  <a:pt x="154" y="158"/>
                </a:cubicBezTo>
                <a:cubicBezTo>
                  <a:pt x="148" y="172"/>
                  <a:pt x="143" y="187"/>
                  <a:pt x="138" y="201"/>
                </a:cubicBezTo>
                <a:cubicBezTo>
                  <a:pt x="115" y="140"/>
                  <a:pt x="115" y="140"/>
                  <a:pt x="115" y="140"/>
                </a:cubicBezTo>
                <a:cubicBezTo>
                  <a:pt x="120" y="138"/>
                  <a:pt x="123" y="132"/>
                  <a:pt x="123" y="126"/>
                </a:cubicBezTo>
                <a:cubicBezTo>
                  <a:pt x="123" y="118"/>
                  <a:pt x="117" y="111"/>
                  <a:pt x="108" y="111"/>
                </a:cubicBezTo>
                <a:cubicBezTo>
                  <a:pt x="100" y="111"/>
                  <a:pt x="93" y="118"/>
                  <a:pt x="93" y="126"/>
                </a:cubicBezTo>
                <a:cubicBezTo>
                  <a:pt x="93" y="135"/>
                  <a:pt x="100" y="142"/>
                  <a:pt x="108" y="142"/>
                </a:cubicBezTo>
                <a:cubicBezTo>
                  <a:pt x="109" y="142"/>
                  <a:pt x="110" y="142"/>
                  <a:pt x="111" y="141"/>
                </a:cubicBezTo>
                <a:cubicBezTo>
                  <a:pt x="136" y="207"/>
                  <a:pt x="136" y="207"/>
                  <a:pt x="136" y="207"/>
                </a:cubicBezTo>
                <a:cubicBezTo>
                  <a:pt x="123" y="242"/>
                  <a:pt x="112" y="276"/>
                  <a:pt x="102" y="309"/>
                </a:cubicBezTo>
                <a:cubicBezTo>
                  <a:pt x="77" y="251"/>
                  <a:pt x="77" y="251"/>
                  <a:pt x="77" y="251"/>
                </a:cubicBezTo>
                <a:cubicBezTo>
                  <a:pt x="80" y="249"/>
                  <a:pt x="82" y="247"/>
                  <a:pt x="83" y="244"/>
                </a:cubicBezTo>
                <a:cubicBezTo>
                  <a:pt x="86" y="236"/>
                  <a:pt x="82" y="227"/>
                  <a:pt x="74" y="224"/>
                </a:cubicBezTo>
                <a:cubicBezTo>
                  <a:pt x="66" y="221"/>
                  <a:pt x="57" y="225"/>
                  <a:pt x="54" y="233"/>
                </a:cubicBezTo>
                <a:cubicBezTo>
                  <a:pt x="51" y="241"/>
                  <a:pt x="55" y="250"/>
                  <a:pt x="63" y="253"/>
                </a:cubicBezTo>
                <a:cubicBezTo>
                  <a:pt x="67" y="254"/>
                  <a:pt x="71" y="254"/>
                  <a:pt x="74" y="253"/>
                </a:cubicBezTo>
                <a:cubicBezTo>
                  <a:pt x="101" y="315"/>
                  <a:pt x="101" y="315"/>
                  <a:pt x="101" y="315"/>
                </a:cubicBezTo>
                <a:cubicBezTo>
                  <a:pt x="93" y="341"/>
                  <a:pt x="87" y="365"/>
                  <a:pt x="81" y="387"/>
                </a:cubicBezTo>
                <a:cubicBezTo>
                  <a:pt x="30" y="322"/>
                  <a:pt x="30" y="322"/>
                  <a:pt x="30" y="322"/>
                </a:cubicBezTo>
                <a:cubicBezTo>
                  <a:pt x="30" y="321"/>
                  <a:pt x="31" y="320"/>
                  <a:pt x="31" y="319"/>
                </a:cubicBezTo>
                <a:cubicBezTo>
                  <a:pt x="34" y="311"/>
                  <a:pt x="30" y="302"/>
                  <a:pt x="23" y="299"/>
                </a:cubicBezTo>
                <a:cubicBezTo>
                  <a:pt x="15" y="296"/>
                  <a:pt x="6" y="300"/>
                  <a:pt x="3" y="308"/>
                </a:cubicBezTo>
                <a:cubicBezTo>
                  <a:pt x="0" y="316"/>
                  <a:pt x="4" y="325"/>
                  <a:pt x="12" y="328"/>
                </a:cubicBezTo>
                <a:cubicBezTo>
                  <a:pt x="17" y="330"/>
                  <a:pt x="23" y="328"/>
                  <a:pt x="27" y="325"/>
                </a:cubicBezTo>
                <a:cubicBezTo>
                  <a:pt x="80" y="392"/>
                  <a:pt x="80" y="392"/>
                  <a:pt x="80" y="392"/>
                </a:cubicBezTo>
                <a:cubicBezTo>
                  <a:pt x="64" y="459"/>
                  <a:pt x="58" y="503"/>
                  <a:pt x="58" y="504"/>
                </a:cubicBezTo>
                <a:cubicBezTo>
                  <a:pt x="61" y="505"/>
                  <a:pt x="61" y="505"/>
                  <a:pt x="61" y="505"/>
                </a:cubicBezTo>
                <a:cubicBezTo>
                  <a:pt x="62" y="504"/>
                  <a:pt x="64" y="485"/>
                  <a:pt x="70" y="455"/>
                </a:cubicBezTo>
                <a:cubicBezTo>
                  <a:pt x="149" y="399"/>
                  <a:pt x="149" y="399"/>
                  <a:pt x="149" y="399"/>
                </a:cubicBezTo>
                <a:cubicBezTo>
                  <a:pt x="147" y="396"/>
                  <a:pt x="147" y="396"/>
                  <a:pt x="147" y="396"/>
                </a:cubicBezTo>
                <a:cubicBezTo>
                  <a:pt x="72" y="449"/>
                  <a:pt x="72" y="449"/>
                  <a:pt x="72" y="449"/>
                </a:cubicBezTo>
                <a:cubicBezTo>
                  <a:pt x="77" y="422"/>
                  <a:pt x="85" y="387"/>
                  <a:pt x="96" y="347"/>
                </a:cubicBezTo>
                <a:cubicBezTo>
                  <a:pt x="204" y="323"/>
                  <a:pt x="204" y="323"/>
                  <a:pt x="204" y="323"/>
                </a:cubicBezTo>
                <a:cubicBezTo>
                  <a:pt x="206" y="327"/>
                  <a:pt x="209" y="331"/>
                  <a:pt x="213" y="332"/>
                </a:cubicBezTo>
                <a:cubicBezTo>
                  <a:pt x="221" y="335"/>
                  <a:pt x="230" y="332"/>
                  <a:pt x="233" y="324"/>
                </a:cubicBezTo>
                <a:cubicBezTo>
                  <a:pt x="236" y="316"/>
                  <a:pt x="232" y="307"/>
                  <a:pt x="224" y="304"/>
                </a:cubicBezTo>
                <a:cubicBezTo>
                  <a:pt x="216" y="301"/>
                  <a:pt x="208" y="305"/>
                  <a:pt x="204" y="313"/>
                </a:cubicBezTo>
                <a:cubicBezTo>
                  <a:pt x="204" y="315"/>
                  <a:pt x="203" y="317"/>
                  <a:pt x="204" y="319"/>
                </a:cubicBezTo>
                <a:cubicBezTo>
                  <a:pt x="97" y="342"/>
                  <a:pt x="97" y="342"/>
                  <a:pt x="97" y="342"/>
                </a:cubicBezTo>
                <a:cubicBezTo>
                  <a:pt x="104" y="316"/>
                  <a:pt x="113" y="286"/>
                  <a:pt x="123" y="256"/>
                </a:cubicBezTo>
                <a:cubicBezTo>
                  <a:pt x="198" y="243"/>
                  <a:pt x="198" y="243"/>
                  <a:pt x="198" y="243"/>
                </a:cubicBezTo>
                <a:cubicBezTo>
                  <a:pt x="200" y="249"/>
                  <a:pt x="206" y="254"/>
                  <a:pt x="213" y="254"/>
                </a:cubicBezTo>
                <a:cubicBezTo>
                  <a:pt x="221" y="254"/>
                  <a:pt x="228" y="247"/>
                  <a:pt x="228" y="239"/>
                </a:cubicBezTo>
                <a:cubicBezTo>
                  <a:pt x="228" y="230"/>
                  <a:pt x="221" y="223"/>
                  <a:pt x="213" y="223"/>
                </a:cubicBezTo>
                <a:cubicBezTo>
                  <a:pt x="204" y="223"/>
                  <a:pt x="197" y="230"/>
                  <a:pt x="197" y="239"/>
                </a:cubicBezTo>
                <a:cubicBezTo>
                  <a:pt x="197" y="239"/>
                  <a:pt x="198" y="239"/>
                  <a:pt x="198" y="239"/>
                </a:cubicBezTo>
                <a:cubicBezTo>
                  <a:pt x="124" y="252"/>
                  <a:pt x="124" y="252"/>
                  <a:pt x="124" y="252"/>
                </a:cubicBezTo>
                <a:cubicBezTo>
                  <a:pt x="134" y="222"/>
                  <a:pt x="145" y="191"/>
                  <a:pt x="158" y="159"/>
                </a:cubicBezTo>
                <a:cubicBezTo>
                  <a:pt x="205" y="135"/>
                  <a:pt x="205" y="135"/>
                  <a:pt x="205" y="135"/>
                </a:cubicBezTo>
                <a:cubicBezTo>
                  <a:pt x="207" y="137"/>
                  <a:pt x="211" y="139"/>
                  <a:pt x="215" y="139"/>
                </a:cubicBezTo>
                <a:cubicBezTo>
                  <a:pt x="224" y="139"/>
                  <a:pt x="231" y="132"/>
                  <a:pt x="231" y="124"/>
                </a:cubicBezTo>
                <a:cubicBezTo>
                  <a:pt x="231" y="115"/>
                  <a:pt x="224" y="109"/>
                  <a:pt x="215" y="109"/>
                </a:cubicBezTo>
                <a:cubicBezTo>
                  <a:pt x="207" y="109"/>
                  <a:pt x="200" y="115"/>
                  <a:pt x="200" y="124"/>
                </a:cubicBezTo>
                <a:cubicBezTo>
                  <a:pt x="200" y="127"/>
                  <a:pt x="201" y="129"/>
                  <a:pt x="202" y="131"/>
                </a:cubicBezTo>
                <a:cubicBezTo>
                  <a:pt x="160" y="154"/>
                  <a:pt x="160" y="154"/>
                  <a:pt x="160" y="154"/>
                </a:cubicBezTo>
                <a:cubicBezTo>
                  <a:pt x="178" y="112"/>
                  <a:pt x="197" y="70"/>
                  <a:pt x="220" y="30"/>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nvGrpSpPr>
          <p:cNvPr id="31" name="Group 30">
            <a:extLst>
              <a:ext uri="{FF2B5EF4-FFF2-40B4-BE49-F238E27FC236}">
                <a16:creationId xmlns:a16="http://schemas.microsoft.com/office/drawing/2014/main" id="{BAF74744-3BDB-41EC-F218-28E41D3B9B89}"/>
              </a:ext>
            </a:extLst>
          </p:cNvPr>
          <p:cNvGrpSpPr/>
          <p:nvPr/>
        </p:nvGrpSpPr>
        <p:grpSpPr>
          <a:xfrm>
            <a:off x="1390345" y="3514528"/>
            <a:ext cx="463805" cy="570836"/>
            <a:chOff x="10234484" y="4749086"/>
            <a:chExt cx="1189358" cy="1463824"/>
          </a:xfrm>
        </p:grpSpPr>
        <p:sp>
          <p:nvSpPr>
            <p:cNvPr id="32" name="Freeform 15">
              <a:extLst>
                <a:ext uri="{FF2B5EF4-FFF2-40B4-BE49-F238E27FC236}">
                  <a16:creationId xmlns:a16="http://schemas.microsoft.com/office/drawing/2014/main" id="{F7FE9E93-B7ED-4E3F-C857-DD8F72D4D994}"/>
                </a:ext>
              </a:extLst>
            </p:cNvPr>
            <p:cNvSpPr>
              <a:spLocks/>
            </p:cNvSpPr>
            <p:nvPr/>
          </p:nvSpPr>
          <p:spPr bwMode="auto">
            <a:xfrm flipH="1">
              <a:off x="10234484" y="4749086"/>
              <a:ext cx="1189358" cy="1463824"/>
            </a:xfrm>
            <a:custGeom>
              <a:avLst/>
              <a:gdLst>
                <a:gd name="T0" fmla="*/ 414 w 414"/>
                <a:gd name="T1" fmla="*/ 391 h 510"/>
                <a:gd name="T2" fmla="*/ 60 w 414"/>
                <a:gd name="T3" fmla="*/ 0 h 510"/>
                <a:gd name="T4" fmla="*/ 414 w 414"/>
                <a:gd name="T5" fmla="*/ 391 h 510"/>
              </a:gdLst>
              <a:ahLst/>
              <a:cxnLst>
                <a:cxn ang="0">
                  <a:pos x="T0" y="T1"/>
                </a:cxn>
                <a:cxn ang="0">
                  <a:pos x="T2" y="T3"/>
                </a:cxn>
                <a:cxn ang="0">
                  <a:pos x="T4" y="T5"/>
                </a:cxn>
              </a:cxnLst>
              <a:rect l="0" t="0" r="r" b="b"/>
              <a:pathLst>
                <a:path w="414" h="510">
                  <a:moveTo>
                    <a:pt x="414" y="391"/>
                  </a:moveTo>
                  <a:cubicBezTo>
                    <a:pt x="414" y="391"/>
                    <a:pt x="388" y="4"/>
                    <a:pt x="60" y="0"/>
                  </a:cubicBezTo>
                  <a:cubicBezTo>
                    <a:pt x="60" y="0"/>
                    <a:pt x="0" y="510"/>
                    <a:pt x="414" y="391"/>
                  </a:cubicBezTo>
                  <a:close/>
                </a:path>
              </a:pathLst>
            </a:custGeom>
            <a:gradFill>
              <a:gsLst>
                <a:gs pos="0">
                  <a:schemeClr val="accent2"/>
                </a:gs>
                <a:gs pos="99000">
                  <a:schemeClr val="accent3"/>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3" name="Freeform 18">
              <a:extLst>
                <a:ext uri="{FF2B5EF4-FFF2-40B4-BE49-F238E27FC236}">
                  <a16:creationId xmlns:a16="http://schemas.microsoft.com/office/drawing/2014/main" id="{05097326-A837-506D-5B13-CF5E38760B28}"/>
                </a:ext>
              </a:extLst>
            </p:cNvPr>
            <p:cNvSpPr>
              <a:spLocks/>
            </p:cNvSpPr>
            <p:nvPr/>
          </p:nvSpPr>
          <p:spPr bwMode="auto">
            <a:xfrm flipH="1">
              <a:off x="10237532" y="4791782"/>
              <a:ext cx="978935" cy="1085669"/>
            </a:xfrm>
            <a:custGeom>
              <a:avLst/>
              <a:gdLst>
                <a:gd name="T0" fmla="*/ 321 w 321"/>
                <a:gd name="T1" fmla="*/ 354 h 356"/>
                <a:gd name="T2" fmla="*/ 269 w 321"/>
                <a:gd name="T3" fmla="*/ 296 h 356"/>
                <a:gd name="T4" fmla="*/ 262 w 321"/>
                <a:gd name="T5" fmla="*/ 209 h 356"/>
                <a:gd name="T6" fmla="*/ 258 w 321"/>
                <a:gd name="T7" fmla="*/ 210 h 356"/>
                <a:gd name="T8" fmla="*/ 265 w 321"/>
                <a:gd name="T9" fmla="*/ 291 h 356"/>
                <a:gd name="T10" fmla="*/ 214 w 321"/>
                <a:gd name="T11" fmla="*/ 236 h 356"/>
                <a:gd name="T12" fmla="*/ 208 w 321"/>
                <a:gd name="T13" fmla="*/ 126 h 356"/>
                <a:gd name="T14" fmla="*/ 204 w 321"/>
                <a:gd name="T15" fmla="*/ 127 h 356"/>
                <a:gd name="T16" fmla="*/ 210 w 321"/>
                <a:gd name="T17" fmla="*/ 231 h 356"/>
                <a:gd name="T18" fmla="*/ 150 w 321"/>
                <a:gd name="T19" fmla="*/ 164 h 356"/>
                <a:gd name="T20" fmla="*/ 154 w 321"/>
                <a:gd name="T21" fmla="*/ 60 h 356"/>
                <a:gd name="T22" fmla="*/ 150 w 321"/>
                <a:gd name="T23" fmla="*/ 59 h 356"/>
                <a:gd name="T24" fmla="*/ 146 w 321"/>
                <a:gd name="T25" fmla="*/ 160 h 356"/>
                <a:gd name="T26" fmla="*/ 86 w 321"/>
                <a:gd name="T27" fmla="*/ 93 h 356"/>
                <a:gd name="T28" fmla="*/ 83 w 321"/>
                <a:gd name="T29" fmla="*/ 17 h 356"/>
                <a:gd name="T30" fmla="*/ 79 w 321"/>
                <a:gd name="T31" fmla="*/ 17 h 356"/>
                <a:gd name="T32" fmla="*/ 82 w 321"/>
                <a:gd name="T33" fmla="*/ 88 h 356"/>
                <a:gd name="T34" fmla="*/ 3 w 321"/>
                <a:gd name="T35" fmla="*/ 0 h 356"/>
                <a:gd name="T36" fmla="*/ 0 w 321"/>
                <a:gd name="T37" fmla="*/ 3 h 356"/>
                <a:gd name="T38" fmla="*/ 52 w 321"/>
                <a:gd name="T39" fmla="*/ 60 h 356"/>
                <a:gd name="T40" fmla="*/ 6 w 321"/>
                <a:gd name="T41" fmla="*/ 55 h 356"/>
                <a:gd name="T42" fmla="*/ 6 w 321"/>
                <a:gd name="T43" fmla="*/ 58 h 356"/>
                <a:gd name="T44" fmla="*/ 56 w 321"/>
                <a:gd name="T45" fmla="*/ 65 h 356"/>
                <a:gd name="T46" fmla="*/ 116 w 321"/>
                <a:gd name="T47" fmla="*/ 132 h 356"/>
                <a:gd name="T48" fmla="*/ 13 w 321"/>
                <a:gd name="T49" fmla="*/ 138 h 356"/>
                <a:gd name="T50" fmla="*/ 13 w 321"/>
                <a:gd name="T51" fmla="*/ 142 h 356"/>
                <a:gd name="T52" fmla="*/ 120 w 321"/>
                <a:gd name="T53" fmla="*/ 136 h 356"/>
                <a:gd name="T54" fmla="*/ 185 w 321"/>
                <a:gd name="T55" fmla="*/ 208 h 356"/>
                <a:gd name="T56" fmla="*/ 49 w 321"/>
                <a:gd name="T57" fmla="*/ 221 h 356"/>
                <a:gd name="T58" fmla="*/ 49 w 321"/>
                <a:gd name="T59" fmla="*/ 225 h 356"/>
                <a:gd name="T60" fmla="*/ 188 w 321"/>
                <a:gd name="T61" fmla="*/ 211 h 356"/>
                <a:gd name="T62" fmla="*/ 230 w 321"/>
                <a:gd name="T63" fmla="*/ 258 h 356"/>
                <a:gd name="T64" fmla="*/ 107 w 321"/>
                <a:gd name="T65" fmla="*/ 293 h 356"/>
                <a:gd name="T66" fmla="*/ 108 w 321"/>
                <a:gd name="T67" fmla="*/ 296 h 356"/>
                <a:gd name="T68" fmla="*/ 233 w 321"/>
                <a:gd name="T69" fmla="*/ 262 h 356"/>
                <a:gd name="T70" fmla="*/ 290 w 321"/>
                <a:gd name="T71" fmla="*/ 326 h 356"/>
                <a:gd name="T72" fmla="*/ 197 w 321"/>
                <a:gd name="T73" fmla="*/ 341 h 356"/>
                <a:gd name="T74" fmla="*/ 197 w 321"/>
                <a:gd name="T75" fmla="*/ 345 h 356"/>
                <a:gd name="T76" fmla="*/ 293 w 321"/>
                <a:gd name="T77" fmla="*/ 329 h 356"/>
                <a:gd name="T78" fmla="*/ 318 w 321"/>
                <a:gd name="T79" fmla="*/ 356 h 356"/>
                <a:gd name="T80" fmla="*/ 321 w 321"/>
                <a:gd name="T81" fmla="*/ 354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1" h="356">
                  <a:moveTo>
                    <a:pt x="321" y="354"/>
                  </a:moveTo>
                  <a:lnTo>
                    <a:pt x="269" y="296"/>
                  </a:lnTo>
                  <a:lnTo>
                    <a:pt x="262" y="209"/>
                  </a:lnTo>
                  <a:lnTo>
                    <a:pt x="258" y="210"/>
                  </a:lnTo>
                  <a:lnTo>
                    <a:pt x="265" y="291"/>
                  </a:lnTo>
                  <a:lnTo>
                    <a:pt x="214" y="236"/>
                  </a:lnTo>
                  <a:lnTo>
                    <a:pt x="208" y="126"/>
                  </a:lnTo>
                  <a:lnTo>
                    <a:pt x="204" y="127"/>
                  </a:lnTo>
                  <a:lnTo>
                    <a:pt x="210" y="231"/>
                  </a:lnTo>
                  <a:lnTo>
                    <a:pt x="150" y="164"/>
                  </a:lnTo>
                  <a:lnTo>
                    <a:pt x="154" y="60"/>
                  </a:lnTo>
                  <a:lnTo>
                    <a:pt x="150" y="59"/>
                  </a:lnTo>
                  <a:lnTo>
                    <a:pt x="146" y="160"/>
                  </a:lnTo>
                  <a:lnTo>
                    <a:pt x="86" y="93"/>
                  </a:lnTo>
                  <a:lnTo>
                    <a:pt x="83" y="17"/>
                  </a:lnTo>
                  <a:lnTo>
                    <a:pt x="79" y="17"/>
                  </a:lnTo>
                  <a:lnTo>
                    <a:pt x="82" y="88"/>
                  </a:lnTo>
                  <a:lnTo>
                    <a:pt x="3" y="0"/>
                  </a:lnTo>
                  <a:lnTo>
                    <a:pt x="0" y="3"/>
                  </a:lnTo>
                  <a:lnTo>
                    <a:pt x="52" y="60"/>
                  </a:lnTo>
                  <a:lnTo>
                    <a:pt x="6" y="55"/>
                  </a:lnTo>
                  <a:lnTo>
                    <a:pt x="6" y="58"/>
                  </a:lnTo>
                  <a:lnTo>
                    <a:pt x="56" y="65"/>
                  </a:lnTo>
                  <a:lnTo>
                    <a:pt x="116" y="132"/>
                  </a:lnTo>
                  <a:lnTo>
                    <a:pt x="13" y="138"/>
                  </a:lnTo>
                  <a:lnTo>
                    <a:pt x="13" y="142"/>
                  </a:lnTo>
                  <a:lnTo>
                    <a:pt x="120" y="136"/>
                  </a:lnTo>
                  <a:lnTo>
                    <a:pt x="185" y="208"/>
                  </a:lnTo>
                  <a:lnTo>
                    <a:pt x="49" y="221"/>
                  </a:lnTo>
                  <a:lnTo>
                    <a:pt x="49" y="225"/>
                  </a:lnTo>
                  <a:lnTo>
                    <a:pt x="188" y="211"/>
                  </a:lnTo>
                  <a:lnTo>
                    <a:pt x="230" y="258"/>
                  </a:lnTo>
                  <a:lnTo>
                    <a:pt x="107" y="293"/>
                  </a:lnTo>
                  <a:lnTo>
                    <a:pt x="108" y="296"/>
                  </a:lnTo>
                  <a:lnTo>
                    <a:pt x="233" y="262"/>
                  </a:lnTo>
                  <a:lnTo>
                    <a:pt x="290" y="326"/>
                  </a:lnTo>
                  <a:lnTo>
                    <a:pt x="197" y="341"/>
                  </a:lnTo>
                  <a:lnTo>
                    <a:pt x="197" y="345"/>
                  </a:lnTo>
                  <a:lnTo>
                    <a:pt x="293" y="329"/>
                  </a:lnTo>
                  <a:lnTo>
                    <a:pt x="318" y="356"/>
                  </a:lnTo>
                  <a:lnTo>
                    <a:pt x="321" y="354"/>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28" name="Freeform 14">
            <a:extLst>
              <a:ext uri="{FF2B5EF4-FFF2-40B4-BE49-F238E27FC236}">
                <a16:creationId xmlns:a16="http://schemas.microsoft.com/office/drawing/2014/main" id="{286AE555-4ECF-1593-6F5F-A8203CD5FFDC}"/>
              </a:ext>
            </a:extLst>
          </p:cNvPr>
          <p:cNvSpPr>
            <a:spLocks/>
          </p:cNvSpPr>
          <p:nvPr/>
        </p:nvSpPr>
        <p:spPr bwMode="auto">
          <a:xfrm flipH="1">
            <a:off x="269926" y="2980163"/>
            <a:ext cx="1197457" cy="1179844"/>
          </a:xfrm>
          <a:custGeom>
            <a:avLst/>
            <a:gdLst>
              <a:gd name="T0" fmla="*/ 0 w 361"/>
              <a:gd name="T1" fmla="*/ 288 h 355"/>
              <a:gd name="T2" fmla="*/ 361 w 361"/>
              <a:gd name="T3" fmla="*/ 34 h 355"/>
              <a:gd name="T4" fmla="*/ 0 w 361"/>
              <a:gd name="T5" fmla="*/ 288 h 355"/>
            </a:gdLst>
            <a:ahLst/>
            <a:cxnLst>
              <a:cxn ang="0">
                <a:pos x="T0" y="T1"/>
              </a:cxn>
              <a:cxn ang="0">
                <a:pos x="T2" y="T3"/>
              </a:cxn>
              <a:cxn ang="0">
                <a:pos x="T4" y="T5"/>
              </a:cxn>
            </a:cxnLst>
            <a:rect l="0" t="0" r="r" b="b"/>
            <a:pathLst>
              <a:path w="361" h="355">
                <a:moveTo>
                  <a:pt x="0" y="288"/>
                </a:moveTo>
                <a:cubicBezTo>
                  <a:pt x="0" y="288"/>
                  <a:pt x="17" y="0"/>
                  <a:pt x="361" y="34"/>
                </a:cubicBezTo>
                <a:cubicBezTo>
                  <a:pt x="361" y="34"/>
                  <a:pt x="320" y="355"/>
                  <a:pt x="0" y="288"/>
                </a:cubicBezTo>
                <a:close/>
              </a:path>
            </a:pathLst>
          </a:custGeom>
          <a:gradFill>
            <a:gsLst>
              <a:gs pos="0">
                <a:schemeClr val="accent2"/>
              </a:gs>
              <a:gs pos="99000">
                <a:schemeClr val="accent3"/>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0" name="Freeform 17">
            <a:extLst>
              <a:ext uri="{FF2B5EF4-FFF2-40B4-BE49-F238E27FC236}">
                <a16:creationId xmlns:a16="http://schemas.microsoft.com/office/drawing/2014/main" id="{5761EBA6-1113-0050-C8EC-4D8B5BB00FF3}"/>
              </a:ext>
            </a:extLst>
          </p:cNvPr>
          <p:cNvSpPr>
            <a:spLocks/>
          </p:cNvSpPr>
          <p:nvPr/>
        </p:nvSpPr>
        <p:spPr bwMode="auto">
          <a:xfrm flipH="1">
            <a:off x="315710" y="3128083"/>
            <a:ext cx="1155194" cy="817087"/>
          </a:xfrm>
          <a:custGeom>
            <a:avLst/>
            <a:gdLst>
              <a:gd name="T0" fmla="*/ 292 w 328"/>
              <a:gd name="T1" fmla="*/ 64 h 232"/>
              <a:gd name="T2" fmla="*/ 291 w 328"/>
              <a:gd name="T3" fmla="*/ 60 h 232"/>
              <a:gd name="T4" fmla="*/ 242 w 328"/>
              <a:gd name="T5" fmla="*/ 63 h 232"/>
              <a:gd name="T6" fmla="*/ 328 w 328"/>
              <a:gd name="T7" fmla="*/ 3 h 232"/>
              <a:gd name="T8" fmla="*/ 326 w 328"/>
              <a:gd name="T9" fmla="*/ 0 h 232"/>
              <a:gd name="T10" fmla="*/ 275 w 328"/>
              <a:gd name="T11" fmla="*/ 36 h 232"/>
              <a:gd name="T12" fmla="*/ 277 w 328"/>
              <a:gd name="T13" fmla="*/ 7 h 232"/>
              <a:gd name="T14" fmla="*/ 273 w 328"/>
              <a:gd name="T15" fmla="*/ 7 h 232"/>
              <a:gd name="T16" fmla="*/ 271 w 328"/>
              <a:gd name="T17" fmla="*/ 38 h 232"/>
              <a:gd name="T18" fmla="*/ 212 w 328"/>
              <a:gd name="T19" fmla="*/ 80 h 232"/>
              <a:gd name="T20" fmla="*/ 214 w 328"/>
              <a:gd name="T21" fmla="*/ 15 h 232"/>
              <a:gd name="T22" fmla="*/ 210 w 328"/>
              <a:gd name="T23" fmla="*/ 15 h 232"/>
              <a:gd name="T24" fmla="*/ 208 w 328"/>
              <a:gd name="T25" fmla="*/ 83 h 232"/>
              <a:gd name="T26" fmla="*/ 159 w 328"/>
              <a:gd name="T27" fmla="*/ 117 h 232"/>
              <a:gd name="T28" fmla="*/ 153 w 328"/>
              <a:gd name="T29" fmla="*/ 35 h 232"/>
              <a:gd name="T30" fmla="*/ 149 w 328"/>
              <a:gd name="T31" fmla="*/ 35 h 232"/>
              <a:gd name="T32" fmla="*/ 155 w 328"/>
              <a:gd name="T33" fmla="*/ 120 h 232"/>
              <a:gd name="T34" fmla="*/ 95 w 328"/>
              <a:gd name="T35" fmla="*/ 162 h 232"/>
              <a:gd name="T36" fmla="*/ 92 w 328"/>
              <a:gd name="T37" fmla="*/ 84 h 232"/>
              <a:gd name="T38" fmla="*/ 88 w 328"/>
              <a:gd name="T39" fmla="*/ 84 h 232"/>
              <a:gd name="T40" fmla="*/ 91 w 328"/>
              <a:gd name="T41" fmla="*/ 165 h 232"/>
              <a:gd name="T42" fmla="*/ 39 w 328"/>
              <a:gd name="T43" fmla="*/ 201 h 232"/>
              <a:gd name="T44" fmla="*/ 39 w 328"/>
              <a:gd name="T45" fmla="*/ 158 h 232"/>
              <a:gd name="T46" fmla="*/ 35 w 328"/>
              <a:gd name="T47" fmla="*/ 158 h 232"/>
              <a:gd name="T48" fmla="*/ 35 w 328"/>
              <a:gd name="T49" fmla="*/ 203 h 232"/>
              <a:gd name="T50" fmla="*/ 0 w 328"/>
              <a:gd name="T51" fmla="*/ 229 h 232"/>
              <a:gd name="T52" fmla="*/ 2 w 328"/>
              <a:gd name="T53" fmla="*/ 232 h 232"/>
              <a:gd name="T54" fmla="*/ 38 w 328"/>
              <a:gd name="T55" fmla="*/ 206 h 232"/>
              <a:gd name="T56" fmla="*/ 39 w 328"/>
              <a:gd name="T57" fmla="*/ 206 h 232"/>
              <a:gd name="T58" fmla="*/ 39 w 328"/>
              <a:gd name="T59" fmla="*/ 205 h 232"/>
              <a:gd name="T60" fmla="*/ 67 w 328"/>
              <a:gd name="T61" fmla="*/ 186 h 232"/>
              <a:gd name="T62" fmla="*/ 149 w 328"/>
              <a:gd name="T63" fmla="*/ 201 h 232"/>
              <a:gd name="T64" fmla="*/ 149 w 328"/>
              <a:gd name="T65" fmla="*/ 198 h 232"/>
              <a:gd name="T66" fmla="*/ 70 w 328"/>
              <a:gd name="T67" fmla="*/ 183 h 232"/>
              <a:gd name="T68" fmla="*/ 131 w 328"/>
              <a:gd name="T69" fmla="*/ 141 h 232"/>
              <a:gd name="T70" fmla="*/ 217 w 328"/>
              <a:gd name="T71" fmla="*/ 160 h 232"/>
              <a:gd name="T72" fmla="*/ 218 w 328"/>
              <a:gd name="T73" fmla="*/ 156 h 232"/>
              <a:gd name="T74" fmla="*/ 135 w 328"/>
              <a:gd name="T75" fmla="*/ 138 h 232"/>
              <a:gd name="T76" fmla="*/ 186 w 328"/>
              <a:gd name="T77" fmla="*/ 103 h 232"/>
              <a:gd name="T78" fmla="*/ 264 w 328"/>
              <a:gd name="T79" fmla="*/ 112 h 232"/>
              <a:gd name="T80" fmla="*/ 265 w 328"/>
              <a:gd name="T81" fmla="*/ 108 h 232"/>
              <a:gd name="T82" fmla="*/ 191 w 328"/>
              <a:gd name="T83" fmla="*/ 99 h 232"/>
              <a:gd name="T84" fmla="*/ 236 w 328"/>
              <a:gd name="T85" fmla="*/ 68 h 232"/>
              <a:gd name="T86" fmla="*/ 292 w 328"/>
              <a:gd name="T87" fmla="*/ 6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8" h="232">
                <a:moveTo>
                  <a:pt x="292" y="64"/>
                </a:moveTo>
                <a:lnTo>
                  <a:pt x="291" y="60"/>
                </a:lnTo>
                <a:lnTo>
                  <a:pt x="242" y="63"/>
                </a:lnTo>
                <a:lnTo>
                  <a:pt x="328" y="3"/>
                </a:lnTo>
                <a:lnTo>
                  <a:pt x="326" y="0"/>
                </a:lnTo>
                <a:lnTo>
                  <a:pt x="275" y="36"/>
                </a:lnTo>
                <a:lnTo>
                  <a:pt x="277" y="7"/>
                </a:lnTo>
                <a:lnTo>
                  <a:pt x="273" y="7"/>
                </a:lnTo>
                <a:lnTo>
                  <a:pt x="271" y="38"/>
                </a:lnTo>
                <a:lnTo>
                  <a:pt x="212" y="80"/>
                </a:lnTo>
                <a:lnTo>
                  <a:pt x="214" y="15"/>
                </a:lnTo>
                <a:lnTo>
                  <a:pt x="210" y="15"/>
                </a:lnTo>
                <a:lnTo>
                  <a:pt x="208" y="83"/>
                </a:lnTo>
                <a:lnTo>
                  <a:pt x="159" y="117"/>
                </a:lnTo>
                <a:lnTo>
                  <a:pt x="153" y="35"/>
                </a:lnTo>
                <a:lnTo>
                  <a:pt x="149" y="35"/>
                </a:lnTo>
                <a:lnTo>
                  <a:pt x="155" y="120"/>
                </a:lnTo>
                <a:lnTo>
                  <a:pt x="95" y="162"/>
                </a:lnTo>
                <a:lnTo>
                  <a:pt x="92" y="84"/>
                </a:lnTo>
                <a:lnTo>
                  <a:pt x="88" y="84"/>
                </a:lnTo>
                <a:lnTo>
                  <a:pt x="91" y="165"/>
                </a:lnTo>
                <a:lnTo>
                  <a:pt x="39" y="201"/>
                </a:lnTo>
                <a:lnTo>
                  <a:pt x="39" y="158"/>
                </a:lnTo>
                <a:lnTo>
                  <a:pt x="35" y="158"/>
                </a:lnTo>
                <a:lnTo>
                  <a:pt x="35" y="203"/>
                </a:lnTo>
                <a:lnTo>
                  <a:pt x="0" y="229"/>
                </a:lnTo>
                <a:lnTo>
                  <a:pt x="2" y="232"/>
                </a:lnTo>
                <a:lnTo>
                  <a:pt x="38" y="206"/>
                </a:lnTo>
                <a:lnTo>
                  <a:pt x="39" y="206"/>
                </a:lnTo>
                <a:lnTo>
                  <a:pt x="39" y="205"/>
                </a:lnTo>
                <a:lnTo>
                  <a:pt x="67" y="186"/>
                </a:lnTo>
                <a:lnTo>
                  <a:pt x="149" y="201"/>
                </a:lnTo>
                <a:lnTo>
                  <a:pt x="149" y="198"/>
                </a:lnTo>
                <a:lnTo>
                  <a:pt x="70" y="183"/>
                </a:lnTo>
                <a:lnTo>
                  <a:pt x="131" y="141"/>
                </a:lnTo>
                <a:lnTo>
                  <a:pt x="217" y="160"/>
                </a:lnTo>
                <a:lnTo>
                  <a:pt x="218" y="156"/>
                </a:lnTo>
                <a:lnTo>
                  <a:pt x="135" y="138"/>
                </a:lnTo>
                <a:lnTo>
                  <a:pt x="186" y="103"/>
                </a:lnTo>
                <a:lnTo>
                  <a:pt x="264" y="112"/>
                </a:lnTo>
                <a:lnTo>
                  <a:pt x="265" y="108"/>
                </a:lnTo>
                <a:lnTo>
                  <a:pt x="191" y="99"/>
                </a:lnTo>
                <a:lnTo>
                  <a:pt x="236" y="68"/>
                </a:lnTo>
                <a:lnTo>
                  <a:pt x="292" y="64"/>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Tree>
    <p:extLst>
      <p:ext uri="{BB962C8B-B14F-4D97-AF65-F5344CB8AC3E}">
        <p14:creationId xmlns:p14="http://schemas.microsoft.com/office/powerpoint/2010/main" val="95888516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FC6B9-F890-F1F3-6872-57AE9345D80B}"/>
            </a:ext>
          </a:extLst>
        </p:cNvPr>
        <p:cNvGrpSpPr/>
        <p:nvPr/>
      </p:nvGrpSpPr>
      <p:grpSpPr>
        <a:xfrm>
          <a:off x="0" y="0"/>
          <a:ext cx="0" cy="0"/>
          <a:chOff x="0" y="0"/>
          <a:chExt cx="0" cy="0"/>
        </a:xfrm>
      </p:grpSpPr>
      <p:grpSp>
        <p:nvGrpSpPr>
          <p:cNvPr id="38" name="Group 37">
            <a:extLst>
              <a:ext uri="{FF2B5EF4-FFF2-40B4-BE49-F238E27FC236}">
                <a16:creationId xmlns:a16="http://schemas.microsoft.com/office/drawing/2014/main" id="{6FFA47A3-CFD4-1911-4203-80C759562077}"/>
              </a:ext>
            </a:extLst>
          </p:cNvPr>
          <p:cNvGrpSpPr/>
          <p:nvPr/>
        </p:nvGrpSpPr>
        <p:grpSpPr>
          <a:xfrm>
            <a:off x="5210016" y="-86640"/>
            <a:ext cx="3234393" cy="3593030"/>
            <a:chOff x="7920196" y="-126100"/>
            <a:chExt cx="4312524" cy="4790706"/>
          </a:xfrm>
        </p:grpSpPr>
        <p:sp>
          <p:nvSpPr>
            <p:cNvPr id="47" name="Freeform 217">
              <a:extLst>
                <a:ext uri="{FF2B5EF4-FFF2-40B4-BE49-F238E27FC236}">
                  <a16:creationId xmlns:a16="http://schemas.microsoft.com/office/drawing/2014/main" id="{8A84FD68-1630-F7BB-B446-9B9A0EC5FD4B}"/>
                </a:ext>
              </a:extLst>
            </p:cNvPr>
            <p:cNvSpPr>
              <a:spLocks noEditPoints="1"/>
            </p:cNvSpPr>
            <p:nvPr/>
          </p:nvSpPr>
          <p:spPr bwMode="auto">
            <a:xfrm rot="18900000">
              <a:off x="8063637" y="3129179"/>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8" name="Freeform 217">
              <a:extLst>
                <a:ext uri="{FF2B5EF4-FFF2-40B4-BE49-F238E27FC236}">
                  <a16:creationId xmlns:a16="http://schemas.microsoft.com/office/drawing/2014/main" id="{449FFDD7-D330-0D80-EBD3-48AFB9A037D6}"/>
                </a:ext>
              </a:extLst>
            </p:cNvPr>
            <p:cNvSpPr>
              <a:spLocks noEditPoints="1"/>
            </p:cNvSpPr>
            <p:nvPr/>
          </p:nvSpPr>
          <p:spPr bwMode="auto">
            <a:xfrm rot="18900000">
              <a:off x="9532123" y="3872143"/>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0" name="Freeform 217">
              <a:extLst>
                <a:ext uri="{FF2B5EF4-FFF2-40B4-BE49-F238E27FC236}">
                  <a16:creationId xmlns:a16="http://schemas.microsoft.com/office/drawing/2014/main" id="{EDE5045A-B59F-4281-20CA-EE19F9FDDAE3}"/>
                </a:ext>
              </a:extLst>
            </p:cNvPr>
            <p:cNvSpPr>
              <a:spLocks noEditPoints="1"/>
            </p:cNvSpPr>
            <p:nvPr/>
          </p:nvSpPr>
          <p:spPr bwMode="auto">
            <a:xfrm rot="18900000">
              <a:off x="8340510" y="2304182"/>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1" name="Freeform 217">
              <a:extLst>
                <a:ext uri="{FF2B5EF4-FFF2-40B4-BE49-F238E27FC236}">
                  <a16:creationId xmlns:a16="http://schemas.microsoft.com/office/drawing/2014/main" id="{145CA918-9140-AB5A-D8CC-5E3C9E709A79}"/>
                </a:ext>
              </a:extLst>
            </p:cNvPr>
            <p:cNvSpPr>
              <a:spLocks noEditPoints="1"/>
            </p:cNvSpPr>
            <p:nvPr/>
          </p:nvSpPr>
          <p:spPr bwMode="auto">
            <a:xfrm rot="18900000">
              <a:off x="7920196" y="865797"/>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2" name="Freeform 217">
              <a:extLst>
                <a:ext uri="{FF2B5EF4-FFF2-40B4-BE49-F238E27FC236}">
                  <a16:creationId xmlns:a16="http://schemas.microsoft.com/office/drawing/2014/main" id="{E081F082-FE01-8632-8455-17EE8BBC2725}"/>
                </a:ext>
              </a:extLst>
            </p:cNvPr>
            <p:cNvSpPr>
              <a:spLocks noEditPoints="1"/>
            </p:cNvSpPr>
            <p:nvPr/>
          </p:nvSpPr>
          <p:spPr bwMode="auto">
            <a:xfrm rot="18900000">
              <a:off x="8256091" y="4190002"/>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3" name="Freeform 217">
              <a:extLst>
                <a:ext uri="{FF2B5EF4-FFF2-40B4-BE49-F238E27FC236}">
                  <a16:creationId xmlns:a16="http://schemas.microsoft.com/office/drawing/2014/main" id="{E1FBA9AC-8F2A-0834-22F0-70032AE1D240}"/>
                </a:ext>
              </a:extLst>
            </p:cNvPr>
            <p:cNvSpPr>
              <a:spLocks noEditPoints="1"/>
            </p:cNvSpPr>
            <p:nvPr/>
          </p:nvSpPr>
          <p:spPr bwMode="auto">
            <a:xfrm rot="18900000">
              <a:off x="10336892" y="3572461"/>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4" name="Freeform 217">
              <a:extLst>
                <a:ext uri="{FF2B5EF4-FFF2-40B4-BE49-F238E27FC236}">
                  <a16:creationId xmlns:a16="http://schemas.microsoft.com/office/drawing/2014/main" id="{D0EB28DA-FAED-F80C-F23E-90D5C08B8B21}"/>
                </a:ext>
              </a:extLst>
            </p:cNvPr>
            <p:cNvSpPr>
              <a:spLocks noEditPoints="1"/>
            </p:cNvSpPr>
            <p:nvPr/>
          </p:nvSpPr>
          <p:spPr bwMode="auto">
            <a:xfrm rot="18900000">
              <a:off x="11729989" y="3375410"/>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5" name="Freeform 217">
              <a:extLst>
                <a:ext uri="{FF2B5EF4-FFF2-40B4-BE49-F238E27FC236}">
                  <a16:creationId xmlns:a16="http://schemas.microsoft.com/office/drawing/2014/main" id="{8764385B-8C4F-073D-C058-C44168E56E48}"/>
                </a:ext>
              </a:extLst>
            </p:cNvPr>
            <p:cNvSpPr>
              <a:spLocks noEditPoints="1"/>
            </p:cNvSpPr>
            <p:nvPr/>
          </p:nvSpPr>
          <p:spPr bwMode="auto">
            <a:xfrm rot="18900000">
              <a:off x="10444810" y="2272976"/>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6" name="Freeform 217">
              <a:extLst>
                <a:ext uri="{FF2B5EF4-FFF2-40B4-BE49-F238E27FC236}">
                  <a16:creationId xmlns:a16="http://schemas.microsoft.com/office/drawing/2014/main" id="{414542B8-A62A-204F-98BC-FB509182DCFD}"/>
                </a:ext>
              </a:extLst>
            </p:cNvPr>
            <p:cNvSpPr>
              <a:spLocks noEditPoints="1"/>
            </p:cNvSpPr>
            <p:nvPr/>
          </p:nvSpPr>
          <p:spPr bwMode="auto">
            <a:xfrm rot="18900000">
              <a:off x="11582000" y="1897395"/>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7" name="Freeform 217">
              <a:extLst>
                <a:ext uri="{FF2B5EF4-FFF2-40B4-BE49-F238E27FC236}">
                  <a16:creationId xmlns:a16="http://schemas.microsoft.com/office/drawing/2014/main" id="{6F0398E3-1BD7-9B92-8866-87F5FD855514}"/>
                </a:ext>
              </a:extLst>
            </p:cNvPr>
            <p:cNvSpPr>
              <a:spLocks noEditPoints="1"/>
            </p:cNvSpPr>
            <p:nvPr/>
          </p:nvSpPr>
          <p:spPr bwMode="auto">
            <a:xfrm rot="18900000">
              <a:off x="10732572" y="777440"/>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8" name="Freeform 217">
              <a:extLst>
                <a:ext uri="{FF2B5EF4-FFF2-40B4-BE49-F238E27FC236}">
                  <a16:creationId xmlns:a16="http://schemas.microsoft.com/office/drawing/2014/main" id="{47B438E5-BEAC-E214-7297-763F770A0AAF}"/>
                </a:ext>
              </a:extLst>
            </p:cNvPr>
            <p:cNvSpPr>
              <a:spLocks noEditPoints="1"/>
            </p:cNvSpPr>
            <p:nvPr/>
          </p:nvSpPr>
          <p:spPr bwMode="auto">
            <a:xfrm rot="18900000">
              <a:off x="9254936" y="55325"/>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9" name="Freeform 217">
              <a:extLst>
                <a:ext uri="{FF2B5EF4-FFF2-40B4-BE49-F238E27FC236}">
                  <a16:creationId xmlns:a16="http://schemas.microsoft.com/office/drawing/2014/main" id="{3D9A0360-D241-153A-DAE9-F9DC81EFE11D}"/>
                </a:ext>
              </a:extLst>
            </p:cNvPr>
            <p:cNvSpPr>
              <a:spLocks noEditPoints="1"/>
            </p:cNvSpPr>
            <p:nvPr/>
          </p:nvSpPr>
          <p:spPr bwMode="auto">
            <a:xfrm rot="18900000">
              <a:off x="11137993" y="-126100"/>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60" name="Freeform 217">
              <a:extLst>
                <a:ext uri="{FF2B5EF4-FFF2-40B4-BE49-F238E27FC236}">
                  <a16:creationId xmlns:a16="http://schemas.microsoft.com/office/drawing/2014/main" id="{E95FBC1C-1728-04E8-E870-F984EBA2A95B}"/>
                </a:ext>
              </a:extLst>
            </p:cNvPr>
            <p:cNvSpPr>
              <a:spLocks noEditPoints="1"/>
            </p:cNvSpPr>
            <p:nvPr/>
          </p:nvSpPr>
          <p:spPr bwMode="auto">
            <a:xfrm rot="18900000">
              <a:off x="9417732" y="1392434"/>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67" name="Freeform 217">
              <a:extLst>
                <a:ext uri="{FF2B5EF4-FFF2-40B4-BE49-F238E27FC236}">
                  <a16:creationId xmlns:a16="http://schemas.microsoft.com/office/drawing/2014/main" id="{02A0ED92-DCED-B87B-FA44-FEFDAFBBA32D}"/>
                </a:ext>
              </a:extLst>
            </p:cNvPr>
            <p:cNvSpPr>
              <a:spLocks noEditPoints="1"/>
            </p:cNvSpPr>
            <p:nvPr/>
          </p:nvSpPr>
          <p:spPr bwMode="auto">
            <a:xfrm rot="18900000">
              <a:off x="11433991" y="4330128"/>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68" name="Freeform 217">
              <a:extLst>
                <a:ext uri="{FF2B5EF4-FFF2-40B4-BE49-F238E27FC236}">
                  <a16:creationId xmlns:a16="http://schemas.microsoft.com/office/drawing/2014/main" id="{0ADF97A5-1BA3-4FDB-2645-C089AF3D762B}"/>
                </a:ext>
              </a:extLst>
            </p:cNvPr>
            <p:cNvSpPr>
              <a:spLocks noEditPoints="1"/>
            </p:cNvSpPr>
            <p:nvPr/>
          </p:nvSpPr>
          <p:spPr bwMode="auto">
            <a:xfrm rot="18900000">
              <a:off x="8512192" y="1448723"/>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69" name="Freeform 217">
              <a:extLst>
                <a:ext uri="{FF2B5EF4-FFF2-40B4-BE49-F238E27FC236}">
                  <a16:creationId xmlns:a16="http://schemas.microsoft.com/office/drawing/2014/main" id="{CD3CFFB3-885B-FAFB-8EA1-E0B278CE8A26}"/>
                </a:ext>
              </a:extLst>
            </p:cNvPr>
            <p:cNvSpPr>
              <a:spLocks noEditPoints="1"/>
            </p:cNvSpPr>
            <p:nvPr/>
          </p:nvSpPr>
          <p:spPr bwMode="auto">
            <a:xfrm rot="18900000">
              <a:off x="10447126" y="3209306"/>
              <a:ext cx="502731" cy="334478"/>
            </a:xfrm>
            <a:custGeom>
              <a:avLst/>
              <a:gdLst>
                <a:gd name="T0" fmla="*/ 87 w 131"/>
                <a:gd name="T1" fmla="*/ 0 h 87"/>
                <a:gd name="T2" fmla="*/ 43 w 131"/>
                <a:gd name="T3" fmla="*/ 0 h 87"/>
                <a:gd name="T4" fmla="*/ 0 w 131"/>
                <a:gd name="T5" fmla="*/ 44 h 87"/>
                <a:gd name="T6" fmla="*/ 0 w 131"/>
                <a:gd name="T7" fmla="*/ 44 h 87"/>
                <a:gd name="T8" fmla="*/ 43 w 131"/>
                <a:gd name="T9" fmla="*/ 87 h 87"/>
                <a:gd name="T10" fmla="*/ 87 w 131"/>
                <a:gd name="T11" fmla="*/ 87 h 87"/>
                <a:gd name="T12" fmla="*/ 131 w 131"/>
                <a:gd name="T13" fmla="*/ 44 h 87"/>
                <a:gd name="T14" fmla="*/ 131 w 131"/>
                <a:gd name="T15" fmla="*/ 44 h 87"/>
                <a:gd name="T16" fmla="*/ 87 w 131"/>
                <a:gd name="T17" fmla="*/ 0 h 87"/>
                <a:gd name="T18" fmla="*/ 38 w 131"/>
                <a:gd name="T19" fmla="*/ 51 h 87"/>
                <a:gd name="T20" fmla="*/ 30 w 131"/>
                <a:gd name="T21" fmla="*/ 44 h 87"/>
                <a:gd name="T22" fmla="*/ 38 w 131"/>
                <a:gd name="T23" fmla="*/ 36 h 87"/>
                <a:gd name="T24" fmla="*/ 46 w 131"/>
                <a:gd name="T25" fmla="*/ 44 h 87"/>
                <a:gd name="T26" fmla="*/ 38 w 131"/>
                <a:gd name="T27" fmla="*/ 51 h 87"/>
                <a:gd name="T28" fmla="*/ 65 w 131"/>
                <a:gd name="T29" fmla="*/ 51 h 87"/>
                <a:gd name="T30" fmla="*/ 57 w 131"/>
                <a:gd name="T31" fmla="*/ 44 h 87"/>
                <a:gd name="T32" fmla="*/ 65 w 131"/>
                <a:gd name="T33" fmla="*/ 36 h 87"/>
                <a:gd name="T34" fmla="*/ 73 w 131"/>
                <a:gd name="T35" fmla="*/ 44 h 87"/>
                <a:gd name="T36" fmla="*/ 65 w 131"/>
                <a:gd name="T37" fmla="*/ 51 h 87"/>
                <a:gd name="T38" fmla="*/ 92 w 131"/>
                <a:gd name="T39" fmla="*/ 51 h 87"/>
                <a:gd name="T40" fmla="*/ 85 w 131"/>
                <a:gd name="T41" fmla="*/ 44 h 87"/>
                <a:gd name="T42" fmla="*/ 92 w 131"/>
                <a:gd name="T43" fmla="*/ 36 h 87"/>
                <a:gd name="T44" fmla="*/ 100 w 131"/>
                <a:gd name="T45" fmla="*/ 44 h 87"/>
                <a:gd name="T46" fmla="*/ 92 w 131"/>
                <a:gd name="T47"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87">
                  <a:moveTo>
                    <a:pt x="87" y="0"/>
                  </a:moveTo>
                  <a:cubicBezTo>
                    <a:pt x="43" y="0"/>
                    <a:pt x="43" y="0"/>
                    <a:pt x="43" y="0"/>
                  </a:cubicBezTo>
                  <a:cubicBezTo>
                    <a:pt x="19" y="0"/>
                    <a:pt x="0" y="20"/>
                    <a:pt x="0" y="44"/>
                  </a:cubicBezTo>
                  <a:cubicBezTo>
                    <a:pt x="0" y="44"/>
                    <a:pt x="0" y="44"/>
                    <a:pt x="0" y="44"/>
                  </a:cubicBezTo>
                  <a:cubicBezTo>
                    <a:pt x="0" y="68"/>
                    <a:pt x="19" y="87"/>
                    <a:pt x="43" y="87"/>
                  </a:cubicBezTo>
                  <a:cubicBezTo>
                    <a:pt x="87" y="87"/>
                    <a:pt x="87" y="87"/>
                    <a:pt x="87" y="87"/>
                  </a:cubicBezTo>
                  <a:cubicBezTo>
                    <a:pt x="111" y="87"/>
                    <a:pt x="131" y="68"/>
                    <a:pt x="131" y="44"/>
                  </a:cubicBezTo>
                  <a:cubicBezTo>
                    <a:pt x="131" y="44"/>
                    <a:pt x="131" y="44"/>
                    <a:pt x="131" y="44"/>
                  </a:cubicBezTo>
                  <a:cubicBezTo>
                    <a:pt x="131" y="20"/>
                    <a:pt x="111" y="0"/>
                    <a:pt x="87" y="0"/>
                  </a:cubicBezTo>
                  <a:close/>
                  <a:moveTo>
                    <a:pt x="38" y="51"/>
                  </a:moveTo>
                  <a:cubicBezTo>
                    <a:pt x="34" y="51"/>
                    <a:pt x="30" y="48"/>
                    <a:pt x="30" y="44"/>
                  </a:cubicBezTo>
                  <a:cubicBezTo>
                    <a:pt x="30" y="39"/>
                    <a:pt x="34" y="36"/>
                    <a:pt x="38" y="36"/>
                  </a:cubicBezTo>
                  <a:cubicBezTo>
                    <a:pt x="42" y="36"/>
                    <a:pt x="46" y="39"/>
                    <a:pt x="46" y="44"/>
                  </a:cubicBezTo>
                  <a:cubicBezTo>
                    <a:pt x="46" y="48"/>
                    <a:pt x="42" y="51"/>
                    <a:pt x="38" y="51"/>
                  </a:cubicBezTo>
                  <a:close/>
                  <a:moveTo>
                    <a:pt x="65" y="51"/>
                  </a:moveTo>
                  <a:cubicBezTo>
                    <a:pt x="61" y="51"/>
                    <a:pt x="57" y="48"/>
                    <a:pt x="57" y="44"/>
                  </a:cubicBezTo>
                  <a:cubicBezTo>
                    <a:pt x="57" y="39"/>
                    <a:pt x="61" y="36"/>
                    <a:pt x="65" y="36"/>
                  </a:cubicBezTo>
                  <a:cubicBezTo>
                    <a:pt x="69" y="36"/>
                    <a:pt x="73" y="39"/>
                    <a:pt x="73" y="44"/>
                  </a:cubicBezTo>
                  <a:cubicBezTo>
                    <a:pt x="73" y="48"/>
                    <a:pt x="69" y="51"/>
                    <a:pt x="65" y="51"/>
                  </a:cubicBezTo>
                  <a:close/>
                  <a:moveTo>
                    <a:pt x="92" y="51"/>
                  </a:moveTo>
                  <a:cubicBezTo>
                    <a:pt x="88" y="51"/>
                    <a:pt x="85" y="48"/>
                    <a:pt x="85" y="44"/>
                  </a:cubicBezTo>
                  <a:cubicBezTo>
                    <a:pt x="85" y="39"/>
                    <a:pt x="88" y="36"/>
                    <a:pt x="92" y="36"/>
                  </a:cubicBezTo>
                  <a:cubicBezTo>
                    <a:pt x="97" y="36"/>
                    <a:pt x="100" y="39"/>
                    <a:pt x="100" y="44"/>
                  </a:cubicBezTo>
                  <a:cubicBezTo>
                    <a:pt x="100" y="48"/>
                    <a:pt x="97" y="51"/>
                    <a:pt x="92" y="51"/>
                  </a:cubicBezTo>
                  <a:close/>
                </a:path>
              </a:pathLst>
            </a:custGeom>
            <a:solidFill>
              <a:schemeClr val="tx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7" name="Freeform: Shape 6">
            <a:extLst>
              <a:ext uri="{FF2B5EF4-FFF2-40B4-BE49-F238E27FC236}">
                <a16:creationId xmlns:a16="http://schemas.microsoft.com/office/drawing/2014/main" id="{A7C1945D-9ABC-2CDD-F0FD-D339548D68AF}"/>
              </a:ext>
            </a:extLst>
          </p:cNvPr>
          <p:cNvSpPr/>
          <p:nvPr/>
        </p:nvSpPr>
        <p:spPr>
          <a:xfrm>
            <a:off x="280988" y="2096467"/>
            <a:ext cx="4019550" cy="3047033"/>
          </a:xfrm>
          <a:custGeom>
            <a:avLst/>
            <a:gdLst>
              <a:gd name="connsiteX0" fmla="*/ 2679700 w 5359400"/>
              <a:gd name="connsiteY0" fmla="*/ 0 h 4062711"/>
              <a:gd name="connsiteX1" fmla="*/ 5359400 w 5359400"/>
              <a:gd name="connsiteY1" fmla="*/ 2679700 h 4062711"/>
              <a:gd name="connsiteX2" fmla="*/ 5035975 w 5359400"/>
              <a:gd name="connsiteY2" fmla="*/ 3957004 h 4062711"/>
              <a:gd name="connsiteX3" fmla="*/ 4971756 w 5359400"/>
              <a:gd name="connsiteY3" fmla="*/ 4062711 h 4062711"/>
              <a:gd name="connsiteX4" fmla="*/ 387644 w 5359400"/>
              <a:gd name="connsiteY4" fmla="*/ 4062711 h 4062711"/>
              <a:gd name="connsiteX5" fmla="*/ 323425 w 5359400"/>
              <a:gd name="connsiteY5" fmla="*/ 3957004 h 4062711"/>
              <a:gd name="connsiteX6" fmla="*/ 0 w 5359400"/>
              <a:gd name="connsiteY6" fmla="*/ 2679700 h 4062711"/>
              <a:gd name="connsiteX7" fmla="*/ 2679700 w 5359400"/>
              <a:gd name="connsiteY7" fmla="*/ 0 h 406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9400" h="4062711">
                <a:moveTo>
                  <a:pt x="2679700" y="0"/>
                </a:moveTo>
                <a:cubicBezTo>
                  <a:pt x="4159657" y="0"/>
                  <a:pt x="5359400" y="1199743"/>
                  <a:pt x="5359400" y="2679700"/>
                </a:cubicBezTo>
                <a:cubicBezTo>
                  <a:pt x="5359400" y="3142186"/>
                  <a:pt x="5242238" y="3577308"/>
                  <a:pt x="5035975" y="3957004"/>
                </a:cubicBezTo>
                <a:lnTo>
                  <a:pt x="4971756" y="4062711"/>
                </a:lnTo>
                <a:lnTo>
                  <a:pt x="387644" y="4062711"/>
                </a:lnTo>
                <a:lnTo>
                  <a:pt x="323425" y="3957004"/>
                </a:lnTo>
                <a:cubicBezTo>
                  <a:pt x="117162" y="3577308"/>
                  <a:pt x="0" y="3142186"/>
                  <a:pt x="0" y="2679700"/>
                </a:cubicBezTo>
                <a:cubicBezTo>
                  <a:pt x="0" y="1199743"/>
                  <a:pt x="1199743" y="0"/>
                  <a:pt x="2679700" y="0"/>
                </a:cubicBezTo>
                <a:close/>
              </a:path>
            </a:pathLst>
          </a:cu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18" name="Freeform 49">
            <a:extLst>
              <a:ext uri="{FF2B5EF4-FFF2-40B4-BE49-F238E27FC236}">
                <a16:creationId xmlns:a16="http://schemas.microsoft.com/office/drawing/2014/main" id="{51C8E263-A3E0-3858-B3A2-2C8549FD4CC3}"/>
              </a:ext>
            </a:extLst>
          </p:cNvPr>
          <p:cNvSpPr>
            <a:spLocks/>
          </p:cNvSpPr>
          <p:nvPr/>
        </p:nvSpPr>
        <p:spPr bwMode="auto">
          <a:xfrm flipH="1">
            <a:off x="2722959" y="1427266"/>
            <a:ext cx="1106091" cy="1144484"/>
          </a:xfrm>
          <a:custGeom>
            <a:avLst/>
            <a:gdLst>
              <a:gd name="T0" fmla="*/ 633 w 639"/>
              <a:gd name="T1" fmla="*/ 393 h 660"/>
              <a:gd name="T2" fmla="*/ 533 w 639"/>
              <a:gd name="T3" fmla="*/ 574 h 660"/>
              <a:gd name="T4" fmla="*/ 474 w 639"/>
              <a:gd name="T5" fmla="*/ 435 h 660"/>
              <a:gd name="T6" fmla="*/ 469 w 639"/>
              <a:gd name="T7" fmla="*/ 427 h 660"/>
              <a:gd name="T8" fmla="*/ 533 w 639"/>
              <a:gd name="T9" fmla="*/ 274 h 660"/>
              <a:gd name="T10" fmla="*/ 468 w 639"/>
              <a:gd name="T11" fmla="*/ 425 h 660"/>
              <a:gd name="T12" fmla="*/ 387 w 639"/>
              <a:gd name="T13" fmla="*/ 304 h 660"/>
              <a:gd name="T14" fmla="*/ 408 w 639"/>
              <a:gd name="T15" fmla="*/ 181 h 660"/>
              <a:gd name="T16" fmla="*/ 376 w 639"/>
              <a:gd name="T17" fmla="*/ 291 h 660"/>
              <a:gd name="T18" fmla="*/ 307 w 639"/>
              <a:gd name="T19" fmla="*/ 218 h 660"/>
              <a:gd name="T20" fmla="*/ 319 w 639"/>
              <a:gd name="T21" fmla="*/ 87 h 660"/>
              <a:gd name="T22" fmla="*/ 302 w 639"/>
              <a:gd name="T23" fmla="*/ 213 h 660"/>
              <a:gd name="T24" fmla="*/ 193 w 639"/>
              <a:gd name="T25" fmla="*/ 129 h 660"/>
              <a:gd name="T26" fmla="*/ 140 w 639"/>
              <a:gd name="T27" fmla="*/ 0 h 660"/>
              <a:gd name="T28" fmla="*/ 180 w 639"/>
              <a:gd name="T29" fmla="*/ 121 h 660"/>
              <a:gd name="T30" fmla="*/ 110 w 639"/>
              <a:gd name="T31" fmla="*/ 82 h 660"/>
              <a:gd name="T32" fmla="*/ 0 w 639"/>
              <a:gd name="T33" fmla="*/ 25 h 660"/>
              <a:gd name="T34" fmla="*/ 109 w 639"/>
              <a:gd name="T35" fmla="*/ 86 h 660"/>
              <a:gd name="T36" fmla="*/ 223 w 639"/>
              <a:gd name="T37" fmla="*/ 155 h 660"/>
              <a:gd name="T38" fmla="*/ 109 w 639"/>
              <a:gd name="T39" fmla="*/ 156 h 660"/>
              <a:gd name="T40" fmla="*/ 245 w 639"/>
              <a:gd name="T41" fmla="*/ 171 h 660"/>
              <a:gd name="T42" fmla="*/ 328 w 639"/>
              <a:gd name="T43" fmla="*/ 244 h 660"/>
              <a:gd name="T44" fmla="*/ 208 w 639"/>
              <a:gd name="T45" fmla="*/ 254 h 660"/>
              <a:gd name="T46" fmla="*/ 333 w 639"/>
              <a:gd name="T47" fmla="*/ 249 h 660"/>
              <a:gd name="T48" fmla="*/ 382 w 639"/>
              <a:gd name="T49" fmla="*/ 305 h 660"/>
              <a:gd name="T50" fmla="*/ 384 w 639"/>
              <a:gd name="T51" fmla="*/ 307 h 660"/>
              <a:gd name="T52" fmla="*/ 384 w 639"/>
              <a:gd name="T53" fmla="*/ 307 h 660"/>
              <a:gd name="T54" fmla="*/ 425 w 639"/>
              <a:gd name="T55" fmla="*/ 362 h 660"/>
              <a:gd name="T56" fmla="*/ 269 w 639"/>
              <a:gd name="T57" fmla="*/ 337 h 660"/>
              <a:gd name="T58" fmla="*/ 430 w 639"/>
              <a:gd name="T59" fmla="*/ 369 h 660"/>
              <a:gd name="T60" fmla="*/ 471 w 639"/>
              <a:gd name="T61" fmla="*/ 437 h 660"/>
              <a:gd name="T62" fmla="*/ 501 w 639"/>
              <a:gd name="T63" fmla="*/ 500 h 660"/>
              <a:gd name="T64" fmla="*/ 292 w 639"/>
              <a:gd name="T65" fmla="*/ 431 h 660"/>
              <a:gd name="T66" fmla="*/ 503 w 639"/>
              <a:gd name="T67" fmla="*/ 505 h 660"/>
              <a:gd name="T68" fmla="*/ 551 w 639"/>
              <a:gd name="T69" fmla="*/ 660 h 660"/>
              <a:gd name="T70" fmla="*/ 555 w 639"/>
              <a:gd name="T71" fmla="*/ 660 h 660"/>
              <a:gd name="T72" fmla="*/ 539 w 639"/>
              <a:gd name="T73" fmla="*/ 593 h 660"/>
              <a:gd name="T74" fmla="*/ 633 w 639"/>
              <a:gd name="T75" fmla="*/ 393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39" h="660">
                <a:moveTo>
                  <a:pt x="633" y="393"/>
                </a:moveTo>
                <a:cubicBezTo>
                  <a:pt x="633" y="393"/>
                  <a:pt x="517" y="462"/>
                  <a:pt x="533" y="574"/>
                </a:cubicBezTo>
                <a:cubicBezTo>
                  <a:pt x="521" y="536"/>
                  <a:pt x="502" y="487"/>
                  <a:pt x="474" y="435"/>
                </a:cubicBezTo>
                <a:cubicBezTo>
                  <a:pt x="473" y="432"/>
                  <a:pt x="471" y="429"/>
                  <a:pt x="469" y="427"/>
                </a:cubicBezTo>
                <a:cubicBezTo>
                  <a:pt x="475" y="423"/>
                  <a:pt x="538" y="379"/>
                  <a:pt x="533" y="274"/>
                </a:cubicBezTo>
                <a:cubicBezTo>
                  <a:pt x="533" y="274"/>
                  <a:pt x="440" y="323"/>
                  <a:pt x="468" y="425"/>
                </a:cubicBezTo>
                <a:cubicBezTo>
                  <a:pt x="448" y="387"/>
                  <a:pt x="421" y="346"/>
                  <a:pt x="387" y="304"/>
                </a:cubicBezTo>
                <a:cubicBezTo>
                  <a:pt x="395" y="296"/>
                  <a:pt x="436" y="251"/>
                  <a:pt x="408" y="181"/>
                </a:cubicBezTo>
                <a:cubicBezTo>
                  <a:pt x="408" y="181"/>
                  <a:pt x="353" y="228"/>
                  <a:pt x="376" y="291"/>
                </a:cubicBezTo>
                <a:cubicBezTo>
                  <a:pt x="356" y="266"/>
                  <a:pt x="333" y="242"/>
                  <a:pt x="307" y="218"/>
                </a:cubicBezTo>
                <a:cubicBezTo>
                  <a:pt x="314" y="210"/>
                  <a:pt x="351" y="160"/>
                  <a:pt x="319" y="87"/>
                </a:cubicBezTo>
                <a:cubicBezTo>
                  <a:pt x="319" y="87"/>
                  <a:pt x="263" y="153"/>
                  <a:pt x="302" y="213"/>
                </a:cubicBezTo>
                <a:cubicBezTo>
                  <a:pt x="270" y="184"/>
                  <a:pt x="234" y="156"/>
                  <a:pt x="193" y="129"/>
                </a:cubicBezTo>
                <a:cubicBezTo>
                  <a:pt x="196" y="118"/>
                  <a:pt x="212" y="52"/>
                  <a:pt x="140" y="0"/>
                </a:cubicBezTo>
                <a:cubicBezTo>
                  <a:pt x="140" y="0"/>
                  <a:pt x="116" y="65"/>
                  <a:pt x="180" y="121"/>
                </a:cubicBezTo>
                <a:cubicBezTo>
                  <a:pt x="158" y="108"/>
                  <a:pt x="134" y="94"/>
                  <a:pt x="110" y="82"/>
                </a:cubicBezTo>
                <a:cubicBezTo>
                  <a:pt x="107" y="67"/>
                  <a:pt x="93" y="15"/>
                  <a:pt x="0" y="25"/>
                </a:cubicBezTo>
                <a:cubicBezTo>
                  <a:pt x="0" y="25"/>
                  <a:pt x="19" y="125"/>
                  <a:pt x="109" y="86"/>
                </a:cubicBezTo>
                <a:cubicBezTo>
                  <a:pt x="151" y="107"/>
                  <a:pt x="189" y="130"/>
                  <a:pt x="223" y="155"/>
                </a:cubicBezTo>
                <a:cubicBezTo>
                  <a:pt x="199" y="143"/>
                  <a:pt x="158" y="133"/>
                  <a:pt x="109" y="156"/>
                </a:cubicBezTo>
                <a:cubicBezTo>
                  <a:pt x="109" y="156"/>
                  <a:pt x="193" y="218"/>
                  <a:pt x="245" y="171"/>
                </a:cubicBezTo>
                <a:cubicBezTo>
                  <a:pt x="276" y="195"/>
                  <a:pt x="304" y="219"/>
                  <a:pt x="328" y="244"/>
                </a:cubicBezTo>
                <a:cubicBezTo>
                  <a:pt x="310" y="236"/>
                  <a:pt x="259" y="217"/>
                  <a:pt x="208" y="254"/>
                </a:cubicBezTo>
                <a:cubicBezTo>
                  <a:pt x="208" y="254"/>
                  <a:pt x="278" y="312"/>
                  <a:pt x="333" y="249"/>
                </a:cubicBezTo>
                <a:cubicBezTo>
                  <a:pt x="351" y="268"/>
                  <a:pt x="368" y="286"/>
                  <a:pt x="382" y="305"/>
                </a:cubicBezTo>
                <a:cubicBezTo>
                  <a:pt x="383" y="305"/>
                  <a:pt x="383" y="306"/>
                  <a:pt x="384" y="307"/>
                </a:cubicBezTo>
                <a:cubicBezTo>
                  <a:pt x="384" y="307"/>
                  <a:pt x="384" y="307"/>
                  <a:pt x="384" y="307"/>
                </a:cubicBezTo>
                <a:cubicBezTo>
                  <a:pt x="399" y="325"/>
                  <a:pt x="413" y="344"/>
                  <a:pt x="425" y="362"/>
                </a:cubicBezTo>
                <a:cubicBezTo>
                  <a:pt x="405" y="344"/>
                  <a:pt x="344" y="301"/>
                  <a:pt x="269" y="337"/>
                </a:cubicBezTo>
                <a:cubicBezTo>
                  <a:pt x="269" y="337"/>
                  <a:pt x="360" y="422"/>
                  <a:pt x="430" y="369"/>
                </a:cubicBezTo>
                <a:cubicBezTo>
                  <a:pt x="446" y="393"/>
                  <a:pt x="459" y="416"/>
                  <a:pt x="471" y="437"/>
                </a:cubicBezTo>
                <a:cubicBezTo>
                  <a:pt x="482" y="459"/>
                  <a:pt x="492" y="480"/>
                  <a:pt x="501" y="500"/>
                </a:cubicBezTo>
                <a:cubicBezTo>
                  <a:pt x="485" y="485"/>
                  <a:pt x="420" y="431"/>
                  <a:pt x="292" y="431"/>
                </a:cubicBezTo>
                <a:cubicBezTo>
                  <a:pt x="292" y="431"/>
                  <a:pt x="413" y="576"/>
                  <a:pt x="503" y="505"/>
                </a:cubicBezTo>
                <a:cubicBezTo>
                  <a:pt x="541" y="594"/>
                  <a:pt x="551" y="660"/>
                  <a:pt x="551" y="660"/>
                </a:cubicBezTo>
                <a:cubicBezTo>
                  <a:pt x="555" y="660"/>
                  <a:pt x="555" y="660"/>
                  <a:pt x="555" y="660"/>
                </a:cubicBezTo>
                <a:cubicBezTo>
                  <a:pt x="555" y="659"/>
                  <a:pt x="551" y="634"/>
                  <a:pt x="539" y="593"/>
                </a:cubicBezTo>
                <a:cubicBezTo>
                  <a:pt x="552" y="583"/>
                  <a:pt x="639" y="514"/>
                  <a:pt x="633" y="393"/>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 name="Text Placeholder 3">
            <a:extLst>
              <a:ext uri="{FF2B5EF4-FFF2-40B4-BE49-F238E27FC236}">
                <a16:creationId xmlns:a16="http://schemas.microsoft.com/office/drawing/2014/main" id="{2850DEB5-E9D3-0CC2-7C39-39D2BACDEC54}"/>
              </a:ext>
            </a:extLst>
          </p:cNvPr>
          <p:cNvSpPr>
            <a:spLocks noGrp="1"/>
          </p:cNvSpPr>
          <p:nvPr>
            <p:ph type="body" sz="quarter" idx="10"/>
          </p:nvPr>
        </p:nvSpPr>
        <p:spPr/>
        <p:txBody>
          <a:bodyPr/>
          <a:lstStyle/>
          <a:p>
            <a:r>
              <a:rPr lang="en-GB" err="1">
                <a:latin typeface="UTM Cooper Black" panose="02040603050506020204" pitchFamily="18" charset="0"/>
              </a:rPr>
              <a:t>Thủ</a:t>
            </a:r>
            <a:r>
              <a:rPr lang="en-GB">
                <a:latin typeface="UTM Cooper Black" panose="02040603050506020204" pitchFamily="18" charset="0"/>
              </a:rPr>
              <a:t> </a:t>
            </a:r>
            <a:r>
              <a:rPr lang="en-GB" err="1">
                <a:latin typeface="UTM Cooper Black" panose="02040603050506020204" pitchFamily="18" charset="0"/>
              </a:rPr>
              <a:t>đoạn</a:t>
            </a:r>
            <a:endParaRPr lang="en-US">
              <a:latin typeface="UTM Cooper Black" panose="02040603050506020204" pitchFamily="18" charset="0"/>
            </a:endParaRPr>
          </a:p>
        </p:txBody>
      </p:sp>
      <p:sp>
        <p:nvSpPr>
          <p:cNvPr id="9" name="Freeform 5">
            <a:extLst>
              <a:ext uri="{FF2B5EF4-FFF2-40B4-BE49-F238E27FC236}">
                <a16:creationId xmlns:a16="http://schemas.microsoft.com/office/drawing/2014/main" id="{52777F3E-8353-2CA5-F260-EC46159286C0}"/>
              </a:ext>
            </a:extLst>
          </p:cNvPr>
          <p:cNvSpPr>
            <a:spLocks/>
          </p:cNvSpPr>
          <p:nvPr/>
        </p:nvSpPr>
        <p:spPr bwMode="auto">
          <a:xfrm>
            <a:off x="440531" y="411956"/>
            <a:ext cx="479243" cy="453744"/>
          </a:xfrm>
          <a:custGeom>
            <a:avLst/>
            <a:gdLst>
              <a:gd name="T0" fmla="*/ 424 w 971"/>
              <a:gd name="T1" fmla="*/ 25 h 920"/>
              <a:gd name="T2" fmla="*/ 891 w 971"/>
              <a:gd name="T3" fmla="*/ 282 h 920"/>
              <a:gd name="T4" fmla="*/ 611 w 971"/>
              <a:gd name="T5" fmla="*/ 888 h 920"/>
              <a:gd name="T6" fmla="*/ 21 w 971"/>
              <a:gd name="T7" fmla="*/ 588 h 920"/>
              <a:gd name="T8" fmla="*/ 20 w 971"/>
              <a:gd name="T9" fmla="*/ 207 h 920"/>
              <a:gd name="T10" fmla="*/ 424 w 971"/>
              <a:gd name="T11" fmla="*/ 25 h 920"/>
            </a:gdLst>
            <a:ahLst/>
            <a:cxnLst>
              <a:cxn ang="0">
                <a:pos x="T0" y="T1"/>
              </a:cxn>
              <a:cxn ang="0">
                <a:pos x="T2" y="T3"/>
              </a:cxn>
              <a:cxn ang="0">
                <a:pos x="T4" y="T5"/>
              </a:cxn>
              <a:cxn ang="0">
                <a:pos x="T6" y="T7"/>
              </a:cxn>
              <a:cxn ang="0">
                <a:pos x="T8" y="T9"/>
              </a:cxn>
              <a:cxn ang="0">
                <a:pos x="T10" y="T11"/>
              </a:cxn>
            </a:cxnLst>
            <a:rect l="0" t="0" r="r" b="b"/>
            <a:pathLst>
              <a:path w="971" h="920">
                <a:moveTo>
                  <a:pt x="424" y="25"/>
                </a:moveTo>
                <a:cubicBezTo>
                  <a:pt x="424" y="25"/>
                  <a:pt x="810" y="48"/>
                  <a:pt x="891" y="282"/>
                </a:cubicBezTo>
                <a:cubicBezTo>
                  <a:pt x="971" y="517"/>
                  <a:pt x="759" y="856"/>
                  <a:pt x="611" y="888"/>
                </a:cubicBezTo>
                <a:cubicBezTo>
                  <a:pt x="462" y="920"/>
                  <a:pt x="0" y="773"/>
                  <a:pt x="21" y="588"/>
                </a:cubicBezTo>
                <a:cubicBezTo>
                  <a:pt x="42" y="402"/>
                  <a:pt x="28" y="360"/>
                  <a:pt x="20" y="207"/>
                </a:cubicBezTo>
                <a:cubicBezTo>
                  <a:pt x="13" y="55"/>
                  <a:pt x="277" y="0"/>
                  <a:pt x="424" y="25"/>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0" name="Graphic 422" descr="Smart Phone">
            <a:extLst>
              <a:ext uri="{FF2B5EF4-FFF2-40B4-BE49-F238E27FC236}">
                <a16:creationId xmlns:a16="http://schemas.microsoft.com/office/drawing/2014/main" id="{07BBC38B-8B51-702A-A423-076CE10997A2}"/>
              </a:ext>
            </a:extLst>
          </p:cNvPr>
          <p:cNvSpPr/>
          <p:nvPr/>
        </p:nvSpPr>
        <p:spPr>
          <a:xfrm>
            <a:off x="614509" y="552778"/>
            <a:ext cx="93874" cy="172101"/>
          </a:xfrm>
          <a:custGeom>
            <a:avLst/>
            <a:gdLst>
              <a:gd name="connsiteX0" fmla="*/ 167246 w 191138"/>
              <a:gd name="connsiteY0" fmla="*/ 302636 h 350420"/>
              <a:gd name="connsiteX1" fmla="*/ 23892 w 191138"/>
              <a:gd name="connsiteY1" fmla="*/ 302636 h 350420"/>
              <a:gd name="connsiteX2" fmla="*/ 23892 w 191138"/>
              <a:gd name="connsiteY2" fmla="*/ 47785 h 350420"/>
              <a:gd name="connsiteX3" fmla="*/ 167246 w 191138"/>
              <a:gd name="connsiteY3" fmla="*/ 47785 h 350420"/>
              <a:gd name="connsiteX4" fmla="*/ 167246 w 191138"/>
              <a:gd name="connsiteY4" fmla="*/ 302636 h 350420"/>
              <a:gd name="connsiteX5" fmla="*/ 79641 w 191138"/>
              <a:gd name="connsiteY5" fmla="*/ 15928 h 350420"/>
              <a:gd name="connsiteX6" fmla="*/ 111497 w 191138"/>
              <a:gd name="connsiteY6" fmla="*/ 15928 h 350420"/>
              <a:gd name="connsiteX7" fmla="*/ 119462 w 191138"/>
              <a:gd name="connsiteY7" fmla="*/ 23892 h 350420"/>
              <a:gd name="connsiteX8" fmla="*/ 111497 w 191138"/>
              <a:gd name="connsiteY8" fmla="*/ 31856 h 350420"/>
              <a:gd name="connsiteX9" fmla="*/ 79641 w 191138"/>
              <a:gd name="connsiteY9" fmla="*/ 31856 h 350420"/>
              <a:gd name="connsiteX10" fmla="*/ 71677 w 191138"/>
              <a:gd name="connsiteY10" fmla="*/ 23892 h 350420"/>
              <a:gd name="connsiteX11" fmla="*/ 79641 w 191138"/>
              <a:gd name="connsiteY11" fmla="*/ 15928 h 350420"/>
              <a:gd name="connsiteX12" fmla="*/ 183174 w 191138"/>
              <a:gd name="connsiteY12" fmla="*/ 0 h 350420"/>
              <a:gd name="connsiteX13" fmla="*/ 7964 w 191138"/>
              <a:gd name="connsiteY13" fmla="*/ 0 h 350420"/>
              <a:gd name="connsiteX14" fmla="*/ 0 w 191138"/>
              <a:gd name="connsiteY14" fmla="*/ 7964 h 350420"/>
              <a:gd name="connsiteX15" fmla="*/ 0 w 191138"/>
              <a:gd name="connsiteY15" fmla="*/ 342456 h 350420"/>
              <a:gd name="connsiteX16" fmla="*/ 7964 w 191138"/>
              <a:gd name="connsiteY16" fmla="*/ 350421 h 350420"/>
              <a:gd name="connsiteX17" fmla="*/ 183174 w 191138"/>
              <a:gd name="connsiteY17" fmla="*/ 350421 h 350420"/>
              <a:gd name="connsiteX18" fmla="*/ 191139 w 191138"/>
              <a:gd name="connsiteY18" fmla="*/ 342456 h 350420"/>
              <a:gd name="connsiteX19" fmla="*/ 191139 w 191138"/>
              <a:gd name="connsiteY19" fmla="*/ 7964 h 350420"/>
              <a:gd name="connsiteX20" fmla="*/ 183174 w 191138"/>
              <a:gd name="connsiteY20" fmla="*/ 0 h 35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1138" h="350420">
                <a:moveTo>
                  <a:pt x="167246" y="302636"/>
                </a:moveTo>
                <a:lnTo>
                  <a:pt x="23892" y="302636"/>
                </a:lnTo>
                <a:lnTo>
                  <a:pt x="23892" y="47785"/>
                </a:lnTo>
                <a:lnTo>
                  <a:pt x="167246" y="47785"/>
                </a:lnTo>
                <a:lnTo>
                  <a:pt x="167246" y="302636"/>
                </a:lnTo>
                <a:close/>
                <a:moveTo>
                  <a:pt x="79641" y="15928"/>
                </a:moveTo>
                <a:lnTo>
                  <a:pt x="111497" y="15928"/>
                </a:lnTo>
                <a:cubicBezTo>
                  <a:pt x="115878" y="15928"/>
                  <a:pt x="119462" y="19512"/>
                  <a:pt x="119462" y="23892"/>
                </a:cubicBezTo>
                <a:cubicBezTo>
                  <a:pt x="119462" y="28273"/>
                  <a:pt x="115878" y="31856"/>
                  <a:pt x="111497" y="31856"/>
                </a:cubicBezTo>
                <a:lnTo>
                  <a:pt x="79641" y="31856"/>
                </a:lnTo>
                <a:cubicBezTo>
                  <a:pt x="75261" y="31856"/>
                  <a:pt x="71677" y="28273"/>
                  <a:pt x="71677" y="23892"/>
                </a:cubicBezTo>
                <a:cubicBezTo>
                  <a:pt x="71677" y="19512"/>
                  <a:pt x="75261" y="15928"/>
                  <a:pt x="79641" y="15928"/>
                </a:cubicBezTo>
                <a:close/>
                <a:moveTo>
                  <a:pt x="183174" y="0"/>
                </a:moveTo>
                <a:lnTo>
                  <a:pt x="7964" y="0"/>
                </a:lnTo>
                <a:cubicBezTo>
                  <a:pt x="3584" y="0"/>
                  <a:pt x="0" y="3584"/>
                  <a:pt x="0" y="7964"/>
                </a:cubicBezTo>
                <a:lnTo>
                  <a:pt x="0" y="342456"/>
                </a:lnTo>
                <a:cubicBezTo>
                  <a:pt x="0" y="346837"/>
                  <a:pt x="3584" y="350421"/>
                  <a:pt x="7964" y="350421"/>
                </a:cubicBezTo>
                <a:lnTo>
                  <a:pt x="183174" y="350421"/>
                </a:lnTo>
                <a:cubicBezTo>
                  <a:pt x="187555" y="350421"/>
                  <a:pt x="191139" y="346837"/>
                  <a:pt x="191139" y="342456"/>
                </a:cubicBezTo>
                <a:lnTo>
                  <a:pt x="191139" y="7964"/>
                </a:lnTo>
                <a:cubicBezTo>
                  <a:pt x="191139" y="3584"/>
                  <a:pt x="187555" y="0"/>
                  <a:pt x="183174" y="0"/>
                </a:cubicBezTo>
                <a:close/>
              </a:path>
            </a:pathLst>
          </a:custGeom>
          <a:solidFill>
            <a:schemeClr val="bg2"/>
          </a:solidFill>
          <a:ln w="3969"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grpSp>
        <p:nvGrpSpPr>
          <p:cNvPr id="14" name="Group 13">
            <a:extLst>
              <a:ext uri="{FF2B5EF4-FFF2-40B4-BE49-F238E27FC236}">
                <a16:creationId xmlns:a16="http://schemas.microsoft.com/office/drawing/2014/main" id="{0BF25703-2EA6-1DDA-C4BA-E6968576A826}"/>
              </a:ext>
            </a:extLst>
          </p:cNvPr>
          <p:cNvGrpSpPr/>
          <p:nvPr/>
        </p:nvGrpSpPr>
        <p:grpSpPr>
          <a:xfrm>
            <a:off x="65485" y="2415187"/>
            <a:ext cx="1499366" cy="2409592"/>
            <a:chOff x="2223626" y="3043909"/>
            <a:chExt cx="1601304" cy="2573414"/>
          </a:xfrm>
        </p:grpSpPr>
        <p:sp>
          <p:nvSpPr>
            <p:cNvPr id="15" name="Freeform 13">
              <a:extLst>
                <a:ext uri="{FF2B5EF4-FFF2-40B4-BE49-F238E27FC236}">
                  <a16:creationId xmlns:a16="http://schemas.microsoft.com/office/drawing/2014/main" id="{0A3E6C3C-62C1-AB16-501C-F40C61AF2514}"/>
                </a:ext>
              </a:extLst>
            </p:cNvPr>
            <p:cNvSpPr>
              <a:spLocks/>
            </p:cNvSpPr>
            <p:nvPr/>
          </p:nvSpPr>
          <p:spPr bwMode="auto">
            <a:xfrm flipH="1">
              <a:off x="2747317" y="3043909"/>
              <a:ext cx="1056580" cy="2235248"/>
            </a:xfrm>
            <a:custGeom>
              <a:avLst/>
              <a:gdLst>
                <a:gd name="T0" fmla="*/ 224 w 239"/>
                <a:gd name="T1" fmla="*/ 30 h 505"/>
                <a:gd name="T2" fmla="*/ 224 w 239"/>
                <a:gd name="T3" fmla="*/ 0 h 505"/>
                <a:gd name="T4" fmla="*/ 216 w 239"/>
                <a:gd name="T5" fmla="*/ 28 h 505"/>
                <a:gd name="T6" fmla="*/ 175 w 239"/>
                <a:gd name="T7" fmla="*/ 45 h 505"/>
                <a:gd name="T8" fmla="*/ 170 w 239"/>
                <a:gd name="T9" fmla="*/ 15 h 505"/>
                <a:gd name="T10" fmla="*/ 170 w 239"/>
                <a:gd name="T11" fmla="*/ 46 h 505"/>
                <a:gd name="T12" fmla="*/ 180 w 239"/>
                <a:gd name="T13" fmla="*/ 99 h 505"/>
                <a:gd name="T14" fmla="*/ 155 w 239"/>
                <a:gd name="T15" fmla="*/ 157 h 505"/>
                <a:gd name="T16" fmla="*/ 154 w 239"/>
                <a:gd name="T17" fmla="*/ 158 h 505"/>
                <a:gd name="T18" fmla="*/ 115 w 239"/>
                <a:gd name="T19" fmla="*/ 140 h 505"/>
                <a:gd name="T20" fmla="*/ 108 w 239"/>
                <a:gd name="T21" fmla="*/ 111 h 505"/>
                <a:gd name="T22" fmla="*/ 108 w 239"/>
                <a:gd name="T23" fmla="*/ 142 h 505"/>
                <a:gd name="T24" fmla="*/ 136 w 239"/>
                <a:gd name="T25" fmla="*/ 207 h 505"/>
                <a:gd name="T26" fmla="*/ 77 w 239"/>
                <a:gd name="T27" fmla="*/ 251 h 505"/>
                <a:gd name="T28" fmla="*/ 74 w 239"/>
                <a:gd name="T29" fmla="*/ 224 h 505"/>
                <a:gd name="T30" fmla="*/ 63 w 239"/>
                <a:gd name="T31" fmla="*/ 253 h 505"/>
                <a:gd name="T32" fmla="*/ 101 w 239"/>
                <a:gd name="T33" fmla="*/ 315 h 505"/>
                <a:gd name="T34" fmla="*/ 30 w 239"/>
                <a:gd name="T35" fmla="*/ 322 h 505"/>
                <a:gd name="T36" fmla="*/ 23 w 239"/>
                <a:gd name="T37" fmla="*/ 299 h 505"/>
                <a:gd name="T38" fmla="*/ 12 w 239"/>
                <a:gd name="T39" fmla="*/ 328 h 505"/>
                <a:gd name="T40" fmla="*/ 80 w 239"/>
                <a:gd name="T41" fmla="*/ 392 h 505"/>
                <a:gd name="T42" fmla="*/ 61 w 239"/>
                <a:gd name="T43" fmla="*/ 505 h 505"/>
                <a:gd name="T44" fmla="*/ 149 w 239"/>
                <a:gd name="T45" fmla="*/ 399 h 505"/>
                <a:gd name="T46" fmla="*/ 72 w 239"/>
                <a:gd name="T47" fmla="*/ 449 h 505"/>
                <a:gd name="T48" fmla="*/ 204 w 239"/>
                <a:gd name="T49" fmla="*/ 323 h 505"/>
                <a:gd name="T50" fmla="*/ 233 w 239"/>
                <a:gd name="T51" fmla="*/ 324 h 505"/>
                <a:gd name="T52" fmla="*/ 204 w 239"/>
                <a:gd name="T53" fmla="*/ 313 h 505"/>
                <a:gd name="T54" fmla="*/ 97 w 239"/>
                <a:gd name="T55" fmla="*/ 342 h 505"/>
                <a:gd name="T56" fmla="*/ 198 w 239"/>
                <a:gd name="T57" fmla="*/ 243 h 505"/>
                <a:gd name="T58" fmla="*/ 228 w 239"/>
                <a:gd name="T59" fmla="*/ 239 h 505"/>
                <a:gd name="T60" fmla="*/ 197 w 239"/>
                <a:gd name="T61" fmla="*/ 239 h 505"/>
                <a:gd name="T62" fmla="*/ 124 w 239"/>
                <a:gd name="T63" fmla="*/ 252 h 505"/>
                <a:gd name="T64" fmla="*/ 205 w 239"/>
                <a:gd name="T65" fmla="*/ 135 h 505"/>
                <a:gd name="T66" fmla="*/ 231 w 239"/>
                <a:gd name="T67" fmla="*/ 124 h 505"/>
                <a:gd name="T68" fmla="*/ 200 w 239"/>
                <a:gd name="T69" fmla="*/ 124 h 505"/>
                <a:gd name="T70" fmla="*/ 160 w 239"/>
                <a:gd name="T71" fmla="*/ 1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9" h="505">
                  <a:moveTo>
                    <a:pt x="220" y="30"/>
                  </a:moveTo>
                  <a:cubicBezTo>
                    <a:pt x="221" y="30"/>
                    <a:pt x="223" y="30"/>
                    <a:pt x="224" y="30"/>
                  </a:cubicBezTo>
                  <a:cubicBezTo>
                    <a:pt x="233" y="30"/>
                    <a:pt x="239" y="24"/>
                    <a:pt x="239" y="15"/>
                  </a:cubicBezTo>
                  <a:cubicBezTo>
                    <a:pt x="239" y="7"/>
                    <a:pt x="233" y="0"/>
                    <a:pt x="224" y="0"/>
                  </a:cubicBezTo>
                  <a:cubicBezTo>
                    <a:pt x="216" y="0"/>
                    <a:pt x="209" y="7"/>
                    <a:pt x="209" y="15"/>
                  </a:cubicBezTo>
                  <a:cubicBezTo>
                    <a:pt x="209" y="21"/>
                    <a:pt x="212" y="25"/>
                    <a:pt x="216" y="28"/>
                  </a:cubicBezTo>
                  <a:cubicBezTo>
                    <a:pt x="204" y="49"/>
                    <a:pt x="193" y="71"/>
                    <a:pt x="183" y="92"/>
                  </a:cubicBezTo>
                  <a:cubicBezTo>
                    <a:pt x="182" y="81"/>
                    <a:pt x="178" y="61"/>
                    <a:pt x="175" y="45"/>
                  </a:cubicBezTo>
                  <a:cubicBezTo>
                    <a:pt x="181" y="43"/>
                    <a:pt x="185" y="37"/>
                    <a:pt x="185" y="30"/>
                  </a:cubicBezTo>
                  <a:cubicBezTo>
                    <a:pt x="185" y="22"/>
                    <a:pt x="178" y="15"/>
                    <a:pt x="170" y="15"/>
                  </a:cubicBezTo>
                  <a:cubicBezTo>
                    <a:pt x="161" y="15"/>
                    <a:pt x="155" y="22"/>
                    <a:pt x="155" y="30"/>
                  </a:cubicBezTo>
                  <a:cubicBezTo>
                    <a:pt x="155" y="39"/>
                    <a:pt x="161" y="46"/>
                    <a:pt x="170" y="46"/>
                  </a:cubicBezTo>
                  <a:cubicBezTo>
                    <a:pt x="170" y="46"/>
                    <a:pt x="171" y="46"/>
                    <a:pt x="171" y="46"/>
                  </a:cubicBezTo>
                  <a:cubicBezTo>
                    <a:pt x="176" y="72"/>
                    <a:pt x="180" y="96"/>
                    <a:pt x="180" y="99"/>
                  </a:cubicBezTo>
                  <a:cubicBezTo>
                    <a:pt x="180" y="99"/>
                    <a:pt x="180" y="99"/>
                    <a:pt x="180" y="99"/>
                  </a:cubicBezTo>
                  <a:cubicBezTo>
                    <a:pt x="171" y="118"/>
                    <a:pt x="163" y="138"/>
                    <a:pt x="155" y="157"/>
                  </a:cubicBezTo>
                  <a:cubicBezTo>
                    <a:pt x="154" y="157"/>
                    <a:pt x="154" y="157"/>
                    <a:pt x="154" y="157"/>
                  </a:cubicBezTo>
                  <a:cubicBezTo>
                    <a:pt x="154" y="158"/>
                    <a:pt x="154" y="158"/>
                    <a:pt x="154" y="158"/>
                  </a:cubicBezTo>
                  <a:cubicBezTo>
                    <a:pt x="148" y="172"/>
                    <a:pt x="143" y="187"/>
                    <a:pt x="138" y="201"/>
                  </a:cubicBezTo>
                  <a:cubicBezTo>
                    <a:pt x="115" y="140"/>
                    <a:pt x="115" y="140"/>
                    <a:pt x="115" y="140"/>
                  </a:cubicBezTo>
                  <a:cubicBezTo>
                    <a:pt x="120" y="138"/>
                    <a:pt x="123" y="132"/>
                    <a:pt x="123" y="126"/>
                  </a:cubicBezTo>
                  <a:cubicBezTo>
                    <a:pt x="123" y="118"/>
                    <a:pt x="117" y="111"/>
                    <a:pt x="108" y="111"/>
                  </a:cubicBezTo>
                  <a:cubicBezTo>
                    <a:pt x="100" y="111"/>
                    <a:pt x="93" y="118"/>
                    <a:pt x="93" y="126"/>
                  </a:cubicBezTo>
                  <a:cubicBezTo>
                    <a:pt x="93" y="135"/>
                    <a:pt x="100" y="142"/>
                    <a:pt x="108" y="142"/>
                  </a:cubicBezTo>
                  <a:cubicBezTo>
                    <a:pt x="109" y="142"/>
                    <a:pt x="110" y="142"/>
                    <a:pt x="111" y="141"/>
                  </a:cubicBezTo>
                  <a:cubicBezTo>
                    <a:pt x="136" y="207"/>
                    <a:pt x="136" y="207"/>
                    <a:pt x="136" y="207"/>
                  </a:cubicBezTo>
                  <a:cubicBezTo>
                    <a:pt x="123" y="242"/>
                    <a:pt x="112" y="276"/>
                    <a:pt x="102" y="309"/>
                  </a:cubicBezTo>
                  <a:cubicBezTo>
                    <a:pt x="77" y="251"/>
                    <a:pt x="77" y="251"/>
                    <a:pt x="77" y="251"/>
                  </a:cubicBezTo>
                  <a:cubicBezTo>
                    <a:pt x="80" y="249"/>
                    <a:pt x="82" y="247"/>
                    <a:pt x="83" y="244"/>
                  </a:cubicBezTo>
                  <a:cubicBezTo>
                    <a:pt x="86" y="236"/>
                    <a:pt x="82" y="227"/>
                    <a:pt x="74" y="224"/>
                  </a:cubicBezTo>
                  <a:cubicBezTo>
                    <a:pt x="66" y="221"/>
                    <a:pt x="57" y="225"/>
                    <a:pt x="54" y="233"/>
                  </a:cubicBezTo>
                  <a:cubicBezTo>
                    <a:pt x="51" y="241"/>
                    <a:pt x="55" y="250"/>
                    <a:pt x="63" y="253"/>
                  </a:cubicBezTo>
                  <a:cubicBezTo>
                    <a:pt x="67" y="254"/>
                    <a:pt x="71" y="254"/>
                    <a:pt x="74" y="253"/>
                  </a:cubicBezTo>
                  <a:cubicBezTo>
                    <a:pt x="101" y="315"/>
                    <a:pt x="101" y="315"/>
                    <a:pt x="101" y="315"/>
                  </a:cubicBezTo>
                  <a:cubicBezTo>
                    <a:pt x="93" y="341"/>
                    <a:pt x="87" y="365"/>
                    <a:pt x="81" y="387"/>
                  </a:cubicBezTo>
                  <a:cubicBezTo>
                    <a:pt x="30" y="322"/>
                    <a:pt x="30" y="322"/>
                    <a:pt x="30" y="322"/>
                  </a:cubicBezTo>
                  <a:cubicBezTo>
                    <a:pt x="30" y="321"/>
                    <a:pt x="31" y="320"/>
                    <a:pt x="31" y="319"/>
                  </a:cubicBezTo>
                  <a:cubicBezTo>
                    <a:pt x="34" y="311"/>
                    <a:pt x="30" y="302"/>
                    <a:pt x="23" y="299"/>
                  </a:cubicBezTo>
                  <a:cubicBezTo>
                    <a:pt x="15" y="296"/>
                    <a:pt x="6" y="300"/>
                    <a:pt x="3" y="308"/>
                  </a:cubicBezTo>
                  <a:cubicBezTo>
                    <a:pt x="0" y="316"/>
                    <a:pt x="4" y="325"/>
                    <a:pt x="12" y="328"/>
                  </a:cubicBezTo>
                  <a:cubicBezTo>
                    <a:pt x="17" y="330"/>
                    <a:pt x="23" y="328"/>
                    <a:pt x="27" y="325"/>
                  </a:cubicBezTo>
                  <a:cubicBezTo>
                    <a:pt x="80" y="392"/>
                    <a:pt x="80" y="392"/>
                    <a:pt x="80" y="392"/>
                  </a:cubicBezTo>
                  <a:cubicBezTo>
                    <a:pt x="64" y="459"/>
                    <a:pt x="58" y="503"/>
                    <a:pt x="58" y="504"/>
                  </a:cubicBezTo>
                  <a:cubicBezTo>
                    <a:pt x="61" y="505"/>
                    <a:pt x="61" y="505"/>
                    <a:pt x="61" y="505"/>
                  </a:cubicBezTo>
                  <a:cubicBezTo>
                    <a:pt x="62" y="504"/>
                    <a:pt x="64" y="485"/>
                    <a:pt x="70" y="455"/>
                  </a:cubicBezTo>
                  <a:cubicBezTo>
                    <a:pt x="149" y="399"/>
                    <a:pt x="149" y="399"/>
                    <a:pt x="149" y="399"/>
                  </a:cubicBezTo>
                  <a:cubicBezTo>
                    <a:pt x="147" y="396"/>
                    <a:pt x="147" y="396"/>
                    <a:pt x="147" y="396"/>
                  </a:cubicBezTo>
                  <a:cubicBezTo>
                    <a:pt x="72" y="449"/>
                    <a:pt x="72" y="449"/>
                    <a:pt x="72" y="449"/>
                  </a:cubicBezTo>
                  <a:cubicBezTo>
                    <a:pt x="77" y="422"/>
                    <a:pt x="85" y="387"/>
                    <a:pt x="96" y="347"/>
                  </a:cubicBezTo>
                  <a:cubicBezTo>
                    <a:pt x="204" y="323"/>
                    <a:pt x="204" y="323"/>
                    <a:pt x="204" y="323"/>
                  </a:cubicBezTo>
                  <a:cubicBezTo>
                    <a:pt x="206" y="327"/>
                    <a:pt x="209" y="331"/>
                    <a:pt x="213" y="332"/>
                  </a:cubicBezTo>
                  <a:cubicBezTo>
                    <a:pt x="221" y="335"/>
                    <a:pt x="230" y="332"/>
                    <a:pt x="233" y="324"/>
                  </a:cubicBezTo>
                  <a:cubicBezTo>
                    <a:pt x="236" y="316"/>
                    <a:pt x="232" y="307"/>
                    <a:pt x="224" y="304"/>
                  </a:cubicBezTo>
                  <a:cubicBezTo>
                    <a:pt x="216" y="301"/>
                    <a:pt x="208" y="305"/>
                    <a:pt x="204" y="313"/>
                  </a:cubicBezTo>
                  <a:cubicBezTo>
                    <a:pt x="204" y="315"/>
                    <a:pt x="203" y="317"/>
                    <a:pt x="204" y="319"/>
                  </a:cubicBezTo>
                  <a:cubicBezTo>
                    <a:pt x="97" y="342"/>
                    <a:pt x="97" y="342"/>
                    <a:pt x="97" y="342"/>
                  </a:cubicBezTo>
                  <a:cubicBezTo>
                    <a:pt x="104" y="316"/>
                    <a:pt x="113" y="286"/>
                    <a:pt x="123" y="256"/>
                  </a:cubicBezTo>
                  <a:cubicBezTo>
                    <a:pt x="198" y="243"/>
                    <a:pt x="198" y="243"/>
                    <a:pt x="198" y="243"/>
                  </a:cubicBezTo>
                  <a:cubicBezTo>
                    <a:pt x="200" y="249"/>
                    <a:pt x="206" y="254"/>
                    <a:pt x="213" y="254"/>
                  </a:cubicBezTo>
                  <a:cubicBezTo>
                    <a:pt x="221" y="254"/>
                    <a:pt x="228" y="247"/>
                    <a:pt x="228" y="239"/>
                  </a:cubicBezTo>
                  <a:cubicBezTo>
                    <a:pt x="228" y="230"/>
                    <a:pt x="221" y="223"/>
                    <a:pt x="213" y="223"/>
                  </a:cubicBezTo>
                  <a:cubicBezTo>
                    <a:pt x="204" y="223"/>
                    <a:pt x="197" y="230"/>
                    <a:pt x="197" y="239"/>
                  </a:cubicBezTo>
                  <a:cubicBezTo>
                    <a:pt x="197" y="239"/>
                    <a:pt x="198" y="239"/>
                    <a:pt x="198" y="239"/>
                  </a:cubicBezTo>
                  <a:cubicBezTo>
                    <a:pt x="124" y="252"/>
                    <a:pt x="124" y="252"/>
                    <a:pt x="124" y="252"/>
                  </a:cubicBezTo>
                  <a:cubicBezTo>
                    <a:pt x="134" y="222"/>
                    <a:pt x="145" y="191"/>
                    <a:pt x="158" y="159"/>
                  </a:cubicBezTo>
                  <a:cubicBezTo>
                    <a:pt x="205" y="135"/>
                    <a:pt x="205" y="135"/>
                    <a:pt x="205" y="135"/>
                  </a:cubicBezTo>
                  <a:cubicBezTo>
                    <a:pt x="207" y="137"/>
                    <a:pt x="211" y="139"/>
                    <a:pt x="215" y="139"/>
                  </a:cubicBezTo>
                  <a:cubicBezTo>
                    <a:pt x="224" y="139"/>
                    <a:pt x="231" y="132"/>
                    <a:pt x="231" y="124"/>
                  </a:cubicBezTo>
                  <a:cubicBezTo>
                    <a:pt x="231" y="115"/>
                    <a:pt x="224" y="109"/>
                    <a:pt x="215" y="109"/>
                  </a:cubicBezTo>
                  <a:cubicBezTo>
                    <a:pt x="207" y="109"/>
                    <a:pt x="200" y="115"/>
                    <a:pt x="200" y="124"/>
                  </a:cubicBezTo>
                  <a:cubicBezTo>
                    <a:pt x="200" y="127"/>
                    <a:pt x="201" y="129"/>
                    <a:pt x="202" y="131"/>
                  </a:cubicBezTo>
                  <a:cubicBezTo>
                    <a:pt x="160" y="154"/>
                    <a:pt x="160" y="154"/>
                    <a:pt x="160" y="154"/>
                  </a:cubicBezTo>
                  <a:cubicBezTo>
                    <a:pt x="178" y="112"/>
                    <a:pt x="197" y="70"/>
                    <a:pt x="220" y="30"/>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6" name="Freeform 14">
              <a:extLst>
                <a:ext uri="{FF2B5EF4-FFF2-40B4-BE49-F238E27FC236}">
                  <a16:creationId xmlns:a16="http://schemas.microsoft.com/office/drawing/2014/main" id="{45A43049-C6FE-1CD7-ED63-33DAC28EB282}"/>
                </a:ext>
              </a:extLst>
            </p:cNvPr>
            <p:cNvSpPr>
              <a:spLocks/>
            </p:cNvSpPr>
            <p:nvPr/>
          </p:nvSpPr>
          <p:spPr bwMode="auto">
            <a:xfrm flipH="1">
              <a:off x="2223626" y="4044198"/>
              <a:ext cx="1596609" cy="1573125"/>
            </a:xfrm>
            <a:custGeom>
              <a:avLst/>
              <a:gdLst>
                <a:gd name="T0" fmla="*/ 0 w 361"/>
                <a:gd name="T1" fmla="*/ 288 h 355"/>
                <a:gd name="T2" fmla="*/ 361 w 361"/>
                <a:gd name="T3" fmla="*/ 34 h 355"/>
                <a:gd name="T4" fmla="*/ 0 w 361"/>
                <a:gd name="T5" fmla="*/ 288 h 355"/>
              </a:gdLst>
              <a:ahLst/>
              <a:cxnLst>
                <a:cxn ang="0">
                  <a:pos x="T0" y="T1"/>
                </a:cxn>
                <a:cxn ang="0">
                  <a:pos x="T2" y="T3"/>
                </a:cxn>
                <a:cxn ang="0">
                  <a:pos x="T4" y="T5"/>
                </a:cxn>
              </a:cxnLst>
              <a:rect l="0" t="0" r="r" b="b"/>
              <a:pathLst>
                <a:path w="361" h="355">
                  <a:moveTo>
                    <a:pt x="0" y="288"/>
                  </a:moveTo>
                  <a:cubicBezTo>
                    <a:pt x="0" y="288"/>
                    <a:pt x="17" y="0"/>
                    <a:pt x="361" y="34"/>
                  </a:cubicBezTo>
                  <a:cubicBezTo>
                    <a:pt x="361" y="34"/>
                    <a:pt x="320" y="355"/>
                    <a:pt x="0" y="288"/>
                  </a:cubicBezTo>
                  <a:close/>
                </a:path>
              </a:pathLst>
            </a:custGeom>
            <a:gradFill>
              <a:gsLst>
                <a:gs pos="0">
                  <a:schemeClr val="accent2"/>
                </a:gs>
                <a:gs pos="99000">
                  <a:schemeClr val="accent3"/>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7" name="Freeform 17">
              <a:extLst>
                <a:ext uri="{FF2B5EF4-FFF2-40B4-BE49-F238E27FC236}">
                  <a16:creationId xmlns:a16="http://schemas.microsoft.com/office/drawing/2014/main" id="{594B4A05-CDD7-096B-6338-58F88AF7E106}"/>
                </a:ext>
              </a:extLst>
            </p:cNvPr>
            <p:cNvSpPr>
              <a:spLocks/>
            </p:cNvSpPr>
            <p:nvPr/>
          </p:nvSpPr>
          <p:spPr bwMode="auto">
            <a:xfrm flipH="1">
              <a:off x="2284672" y="4241425"/>
              <a:ext cx="1540258" cy="1089449"/>
            </a:xfrm>
            <a:custGeom>
              <a:avLst/>
              <a:gdLst>
                <a:gd name="T0" fmla="*/ 292 w 328"/>
                <a:gd name="T1" fmla="*/ 64 h 232"/>
                <a:gd name="T2" fmla="*/ 291 w 328"/>
                <a:gd name="T3" fmla="*/ 60 h 232"/>
                <a:gd name="T4" fmla="*/ 242 w 328"/>
                <a:gd name="T5" fmla="*/ 63 h 232"/>
                <a:gd name="T6" fmla="*/ 328 w 328"/>
                <a:gd name="T7" fmla="*/ 3 h 232"/>
                <a:gd name="T8" fmla="*/ 326 w 328"/>
                <a:gd name="T9" fmla="*/ 0 h 232"/>
                <a:gd name="T10" fmla="*/ 275 w 328"/>
                <a:gd name="T11" fmla="*/ 36 h 232"/>
                <a:gd name="T12" fmla="*/ 277 w 328"/>
                <a:gd name="T13" fmla="*/ 7 h 232"/>
                <a:gd name="T14" fmla="*/ 273 w 328"/>
                <a:gd name="T15" fmla="*/ 7 h 232"/>
                <a:gd name="T16" fmla="*/ 271 w 328"/>
                <a:gd name="T17" fmla="*/ 38 h 232"/>
                <a:gd name="T18" fmla="*/ 212 w 328"/>
                <a:gd name="T19" fmla="*/ 80 h 232"/>
                <a:gd name="T20" fmla="*/ 214 w 328"/>
                <a:gd name="T21" fmla="*/ 15 h 232"/>
                <a:gd name="T22" fmla="*/ 210 w 328"/>
                <a:gd name="T23" fmla="*/ 15 h 232"/>
                <a:gd name="T24" fmla="*/ 208 w 328"/>
                <a:gd name="T25" fmla="*/ 83 h 232"/>
                <a:gd name="T26" fmla="*/ 159 w 328"/>
                <a:gd name="T27" fmla="*/ 117 h 232"/>
                <a:gd name="T28" fmla="*/ 153 w 328"/>
                <a:gd name="T29" fmla="*/ 35 h 232"/>
                <a:gd name="T30" fmla="*/ 149 w 328"/>
                <a:gd name="T31" fmla="*/ 35 h 232"/>
                <a:gd name="T32" fmla="*/ 155 w 328"/>
                <a:gd name="T33" fmla="*/ 120 h 232"/>
                <a:gd name="T34" fmla="*/ 95 w 328"/>
                <a:gd name="T35" fmla="*/ 162 h 232"/>
                <a:gd name="T36" fmla="*/ 92 w 328"/>
                <a:gd name="T37" fmla="*/ 84 h 232"/>
                <a:gd name="T38" fmla="*/ 88 w 328"/>
                <a:gd name="T39" fmla="*/ 84 h 232"/>
                <a:gd name="T40" fmla="*/ 91 w 328"/>
                <a:gd name="T41" fmla="*/ 165 h 232"/>
                <a:gd name="T42" fmla="*/ 39 w 328"/>
                <a:gd name="T43" fmla="*/ 201 h 232"/>
                <a:gd name="T44" fmla="*/ 39 w 328"/>
                <a:gd name="T45" fmla="*/ 158 h 232"/>
                <a:gd name="T46" fmla="*/ 35 w 328"/>
                <a:gd name="T47" fmla="*/ 158 h 232"/>
                <a:gd name="T48" fmla="*/ 35 w 328"/>
                <a:gd name="T49" fmla="*/ 203 h 232"/>
                <a:gd name="T50" fmla="*/ 0 w 328"/>
                <a:gd name="T51" fmla="*/ 229 h 232"/>
                <a:gd name="T52" fmla="*/ 2 w 328"/>
                <a:gd name="T53" fmla="*/ 232 h 232"/>
                <a:gd name="T54" fmla="*/ 38 w 328"/>
                <a:gd name="T55" fmla="*/ 206 h 232"/>
                <a:gd name="T56" fmla="*/ 39 w 328"/>
                <a:gd name="T57" fmla="*/ 206 h 232"/>
                <a:gd name="T58" fmla="*/ 39 w 328"/>
                <a:gd name="T59" fmla="*/ 205 h 232"/>
                <a:gd name="T60" fmla="*/ 67 w 328"/>
                <a:gd name="T61" fmla="*/ 186 h 232"/>
                <a:gd name="T62" fmla="*/ 149 w 328"/>
                <a:gd name="T63" fmla="*/ 201 h 232"/>
                <a:gd name="T64" fmla="*/ 149 w 328"/>
                <a:gd name="T65" fmla="*/ 198 h 232"/>
                <a:gd name="T66" fmla="*/ 70 w 328"/>
                <a:gd name="T67" fmla="*/ 183 h 232"/>
                <a:gd name="T68" fmla="*/ 131 w 328"/>
                <a:gd name="T69" fmla="*/ 141 h 232"/>
                <a:gd name="T70" fmla="*/ 217 w 328"/>
                <a:gd name="T71" fmla="*/ 160 h 232"/>
                <a:gd name="T72" fmla="*/ 218 w 328"/>
                <a:gd name="T73" fmla="*/ 156 h 232"/>
                <a:gd name="T74" fmla="*/ 135 w 328"/>
                <a:gd name="T75" fmla="*/ 138 h 232"/>
                <a:gd name="T76" fmla="*/ 186 w 328"/>
                <a:gd name="T77" fmla="*/ 103 h 232"/>
                <a:gd name="T78" fmla="*/ 264 w 328"/>
                <a:gd name="T79" fmla="*/ 112 h 232"/>
                <a:gd name="T80" fmla="*/ 265 w 328"/>
                <a:gd name="T81" fmla="*/ 108 h 232"/>
                <a:gd name="T82" fmla="*/ 191 w 328"/>
                <a:gd name="T83" fmla="*/ 99 h 232"/>
                <a:gd name="T84" fmla="*/ 236 w 328"/>
                <a:gd name="T85" fmla="*/ 68 h 232"/>
                <a:gd name="T86" fmla="*/ 292 w 328"/>
                <a:gd name="T87" fmla="*/ 6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8" h="232">
                  <a:moveTo>
                    <a:pt x="292" y="64"/>
                  </a:moveTo>
                  <a:lnTo>
                    <a:pt x="291" y="60"/>
                  </a:lnTo>
                  <a:lnTo>
                    <a:pt x="242" y="63"/>
                  </a:lnTo>
                  <a:lnTo>
                    <a:pt x="328" y="3"/>
                  </a:lnTo>
                  <a:lnTo>
                    <a:pt x="326" y="0"/>
                  </a:lnTo>
                  <a:lnTo>
                    <a:pt x="275" y="36"/>
                  </a:lnTo>
                  <a:lnTo>
                    <a:pt x="277" y="7"/>
                  </a:lnTo>
                  <a:lnTo>
                    <a:pt x="273" y="7"/>
                  </a:lnTo>
                  <a:lnTo>
                    <a:pt x="271" y="38"/>
                  </a:lnTo>
                  <a:lnTo>
                    <a:pt x="212" y="80"/>
                  </a:lnTo>
                  <a:lnTo>
                    <a:pt x="214" y="15"/>
                  </a:lnTo>
                  <a:lnTo>
                    <a:pt x="210" y="15"/>
                  </a:lnTo>
                  <a:lnTo>
                    <a:pt x="208" y="83"/>
                  </a:lnTo>
                  <a:lnTo>
                    <a:pt x="159" y="117"/>
                  </a:lnTo>
                  <a:lnTo>
                    <a:pt x="153" y="35"/>
                  </a:lnTo>
                  <a:lnTo>
                    <a:pt x="149" y="35"/>
                  </a:lnTo>
                  <a:lnTo>
                    <a:pt x="155" y="120"/>
                  </a:lnTo>
                  <a:lnTo>
                    <a:pt x="95" y="162"/>
                  </a:lnTo>
                  <a:lnTo>
                    <a:pt x="92" y="84"/>
                  </a:lnTo>
                  <a:lnTo>
                    <a:pt x="88" y="84"/>
                  </a:lnTo>
                  <a:lnTo>
                    <a:pt x="91" y="165"/>
                  </a:lnTo>
                  <a:lnTo>
                    <a:pt x="39" y="201"/>
                  </a:lnTo>
                  <a:lnTo>
                    <a:pt x="39" y="158"/>
                  </a:lnTo>
                  <a:lnTo>
                    <a:pt x="35" y="158"/>
                  </a:lnTo>
                  <a:lnTo>
                    <a:pt x="35" y="203"/>
                  </a:lnTo>
                  <a:lnTo>
                    <a:pt x="0" y="229"/>
                  </a:lnTo>
                  <a:lnTo>
                    <a:pt x="2" y="232"/>
                  </a:lnTo>
                  <a:lnTo>
                    <a:pt x="38" y="206"/>
                  </a:lnTo>
                  <a:lnTo>
                    <a:pt x="39" y="206"/>
                  </a:lnTo>
                  <a:lnTo>
                    <a:pt x="39" y="205"/>
                  </a:lnTo>
                  <a:lnTo>
                    <a:pt x="67" y="186"/>
                  </a:lnTo>
                  <a:lnTo>
                    <a:pt x="149" y="201"/>
                  </a:lnTo>
                  <a:lnTo>
                    <a:pt x="149" y="198"/>
                  </a:lnTo>
                  <a:lnTo>
                    <a:pt x="70" y="183"/>
                  </a:lnTo>
                  <a:lnTo>
                    <a:pt x="131" y="141"/>
                  </a:lnTo>
                  <a:lnTo>
                    <a:pt x="217" y="160"/>
                  </a:lnTo>
                  <a:lnTo>
                    <a:pt x="218" y="156"/>
                  </a:lnTo>
                  <a:lnTo>
                    <a:pt x="135" y="138"/>
                  </a:lnTo>
                  <a:lnTo>
                    <a:pt x="186" y="103"/>
                  </a:lnTo>
                  <a:lnTo>
                    <a:pt x="264" y="112"/>
                  </a:lnTo>
                  <a:lnTo>
                    <a:pt x="265" y="108"/>
                  </a:lnTo>
                  <a:lnTo>
                    <a:pt x="191" y="99"/>
                  </a:lnTo>
                  <a:lnTo>
                    <a:pt x="236" y="68"/>
                  </a:lnTo>
                  <a:lnTo>
                    <a:pt x="292" y="64"/>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22" name="Freeform: Shape 21">
            <a:extLst>
              <a:ext uri="{FF2B5EF4-FFF2-40B4-BE49-F238E27FC236}">
                <a16:creationId xmlns:a16="http://schemas.microsoft.com/office/drawing/2014/main" id="{792D8764-41B8-6037-A75B-EAFD289EB2AD}"/>
              </a:ext>
            </a:extLst>
          </p:cNvPr>
          <p:cNvSpPr/>
          <p:nvPr/>
        </p:nvSpPr>
        <p:spPr>
          <a:xfrm>
            <a:off x="5144700" y="0"/>
            <a:ext cx="3299709" cy="3158962"/>
          </a:xfrm>
          <a:custGeom>
            <a:avLst/>
            <a:gdLst>
              <a:gd name="connsiteX0" fmla="*/ 0 w 4399612"/>
              <a:gd name="connsiteY0" fmla="*/ 0 h 4675187"/>
              <a:gd name="connsiteX1" fmla="*/ 4399612 w 4399612"/>
              <a:gd name="connsiteY1" fmla="*/ 0 h 4675187"/>
              <a:gd name="connsiteX2" fmla="*/ 4399612 w 4399612"/>
              <a:gd name="connsiteY2" fmla="*/ 4446715 h 4675187"/>
              <a:gd name="connsiteX3" fmla="*/ 4171140 w 4399612"/>
              <a:gd name="connsiteY3" fmla="*/ 4675187 h 4675187"/>
              <a:gd name="connsiteX4" fmla="*/ 228472 w 4399612"/>
              <a:gd name="connsiteY4" fmla="*/ 4675187 h 4675187"/>
              <a:gd name="connsiteX5" fmla="*/ 0 w 4399612"/>
              <a:gd name="connsiteY5" fmla="*/ 4446715 h 4675187"/>
              <a:gd name="connsiteX6" fmla="*/ 0 w 4399612"/>
              <a:gd name="connsiteY6" fmla="*/ 0 h 467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9612" h="4675187">
                <a:moveTo>
                  <a:pt x="0" y="0"/>
                </a:moveTo>
                <a:lnTo>
                  <a:pt x="4399612" y="0"/>
                </a:lnTo>
                <a:lnTo>
                  <a:pt x="4399612" y="4446715"/>
                </a:lnTo>
                <a:cubicBezTo>
                  <a:pt x="4399612" y="4572897"/>
                  <a:pt x="4297322" y="4675187"/>
                  <a:pt x="4171140" y="4675187"/>
                </a:cubicBezTo>
                <a:lnTo>
                  <a:pt x="228472" y="4675187"/>
                </a:lnTo>
                <a:cubicBezTo>
                  <a:pt x="102290" y="4675187"/>
                  <a:pt x="0" y="4572897"/>
                  <a:pt x="0" y="4446715"/>
                </a:cubicBezTo>
                <a:lnTo>
                  <a:pt x="0" y="0"/>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25" name="Rectangle: Rounded Corners 24">
            <a:extLst>
              <a:ext uri="{FF2B5EF4-FFF2-40B4-BE49-F238E27FC236}">
                <a16:creationId xmlns:a16="http://schemas.microsoft.com/office/drawing/2014/main" id="{2C648742-71F3-AF66-3152-FCBE497B22E6}"/>
              </a:ext>
            </a:extLst>
          </p:cNvPr>
          <p:cNvSpPr/>
          <p:nvPr/>
        </p:nvSpPr>
        <p:spPr>
          <a:xfrm>
            <a:off x="5397246" y="330218"/>
            <a:ext cx="1714500" cy="308610"/>
          </a:xfrm>
          <a:prstGeom prst="roundRect">
            <a:avLst>
              <a:gd name="adj" fmla="val 38889"/>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26" name="Rectangle: Rounded Corners 25">
            <a:extLst>
              <a:ext uri="{FF2B5EF4-FFF2-40B4-BE49-F238E27FC236}">
                <a16:creationId xmlns:a16="http://schemas.microsoft.com/office/drawing/2014/main" id="{6228C5A2-CEE9-FCA2-29EB-011EAB10E30E}"/>
              </a:ext>
            </a:extLst>
          </p:cNvPr>
          <p:cNvSpPr/>
          <p:nvPr/>
        </p:nvSpPr>
        <p:spPr>
          <a:xfrm>
            <a:off x="6316218" y="865700"/>
            <a:ext cx="1913382" cy="308610"/>
          </a:xfrm>
          <a:prstGeom prst="roundRect">
            <a:avLst>
              <a:gd name="adj" fmla="val 38889"/>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27" name="Rectangle: Rounded Corners 26">
            <a:extLst>
              <a:ext uri="{FF2B5EF4-FFF2-40B4-BE49-F238E27FC236}">
                <a16:creationId xmlns:a16="http://schemas.microsoft.com/office/drawing/2014/main" id="{7401B9E7-BEE8-B550-2317-31AC8DBDD62C}"/>
              </a:ext>
            </a:extLst>
          </p:cNvPr>
          <p:cNvSpPr/>
          <p:nvPr/>
        </p:nvSpPr>
        <p:spPr>
          <a:xfrm>
            <a:off x="6515100" y="1279684"/>
            <a:ext cx="1714500" cy="308610"/>
          </a:xfrm>
          <a:prstGeom prst="roundRect">
            <a:avLst>
              <a:gd name="adj" fmla="val 38889"/>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29" name="Rectangle: Rounded Corners 28">
            <a:extLst>
              <a:ext uri="{FF2B5EF4-FFF2-40B4-BE49-F238E27FC236}">
                <a16:creationId xmlns:a16="http://schemas.microsoft.com/office/drawing/2014/main" id="{59FE2D50-7F8B-A09A-6F0D-128FDBAE6764}"/>
              </a:ext>
            </a:extLst>
          </p:cNvPr>
          <p:cNvSpPr/>
          <p:nvPr/>
        </p:nvSpPr>
        <p:spPr>
          <a:xfrm>
            <a:off x="5397246" y="1693667"/>
            <a:ext cx="822960" cy="308610"/>
          </a:xfrm>
          <a:prstGeom prst="roundRect">
            <a:avLst>
              <a:gd name="adj" fmla="val 38889"/>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30" name="Rectangle: Rounded Corners 29">
            <a:extLst>
              <a:ext uri="{FF2B5EF4-FFF2-40B4-BE49-F238E27FC236}">
                <a16:creationId xmlns:a16="http://schemas.microsoft.com/office/drawing/2014/main" id="{F9E682BD-BF2D-D283-A1AF-BD76CC44AED0}"/>
              </a:ext>
            </a:extLst>
          </p:cNvPr>
          <p:cNvSpPr/>
          <p:nvPr/>
        </p:nvSpPr>
        <p:spPr>
          <a:xfrm>
            <a:off x="5397246" y="2096467"/>
            <a:ext cx="1179576" cy="308610"/>
          </a:xfrm>
          <a:prstGeom prst="roundRect">
            <a:avLst>
              <a:gd name="adj" fmla="val 38889"/>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31" name="Rectangle: Rounded Corners 30">
            <a:extLst>
              <a:ext uri="{FF2B5EF4-FFF2-40B4-BE49-F238E27FC236}">
                <a16:creationId xmlns:a16="http://schemas.microsoft.com/office/drawing/2014/main" id="{AFB36E3B-CBE9-91CE-B0F2-497E8F20122A}"/>
              </a:ext>
            </a:extLst>
          </p:cNvPr>
          <p:cNvSpPr/>
          <p:nvPr/>
        </p:nvSpPr>
        <p:spPr>
          <a:xfrm>
            <a:off x="6220206" y="2631949"/>
            <a:ext cx="2009394" cy="413984"/>
          </a:xfrm>
          <a:prstGeom prst="roundRect">
            <a:avLst>
              <a:gd name="adj" fmla="val 38889"/>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32" name="Oval 31">
            <a:extLst>
              <a:ext uri="{FF2B5EF4-FFF2-40B4-BE49-F238E27FC236}">
                <a16:creationId xmlns:a16="http://schemas.microsoft.com/office/drawing/2014/main" id="{E5348180-F40F-BE9B-65EF-C0679BCD90EF}"/>
              </a:ext>
            </a:extLst>
          </p:cNvPr>
          <p:cNvSpPr/>
          <p:nvPr/>
        </p:nvSpPr>
        <p:spPr>
          <a:xfrm>
            <a:off x="6333743" y="2679206"/>
            <a:ext cx="319470" cy="319469"/>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33" name="Isosceles Triangle 32">
            <a:extLst>
              <a:ext uri="{FF2B5EF4-FFF2-40B4-BE49-F238E27FC236}">
                <a16:creationId xmlns:a16="http://schemas.microsoft.com/office/drawing/2014/main" id="{D9C181A1-FF82-9587-4A61-4071F191987F}"/>
              </a:ext>
            </a:extLst>
          </p:cNvPr>
          <p:cNvSpPr/>
          <p:nvPr/>
        </p:nvSpPr>
        <p:spPr>
          <a:xfrm rot="5400000">
            <a:off x="6456468" y="2800221"/>
            <a:ext cx="89831" cy="77441"/>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34" name="TextBox 33">
            <a:extLst>
              <a:ext uri="{FF2B5EF4-FFF2-40B4-BE49-F238E27FC236}">
                <a16:creationId xmlns:a16="http://schemas.microsoft.com/office/drawing/2014/main" id="{31634A98-8B22-75EA-2DF4-5F238D8472FD}"/>
              </a:ext>
            </a:extLst>
          </p:cNvPr>
          <p:cNvSpPr txBox="1"/>
          <p:nvPr/>
        </p:nvSpPr>
        <p:spPr>
          <a:xfrm>
            <a:off x="4371975" y="3125595"/>
            <a:ext cx="4706539" cy="1978619"/>
          </a:xfrm>
          <a:prstGeom prst="rect">
            <a:avLst/>
          </a:prstGeom>
          <a:noFill/>
        </p:spPr>
        <p:txBody>
          <a:bodyPr wrap="square" rtlCol="0" anchor="t">
            <a:spAutoFit/>
          </a:bodyPr>
          <a:lstStyle/>
          <a:p>
            <a:pPr marL="0" marR="0" lvl="0" indent="0" algn="just" defTabSz="914400" rtl="0" eaLnBrk="1" fontAlgn="auto" latinLnBrk="1" hangingPunct="1">
              <a:lnSpc>
                <a:spcPct val="150000"/>
              </a:lnSpc>
              <a:spcBef>
                <a:spcPts val="0"/>
              </a:spcBef>
              <a:spcAft>
                <a:spcPts val="0"/>
              </a:spcAft>
              <a:buClrTx/>
              <a:buSzTx/>
              <a:buFontTx/>
              <a:buNone/>
              <a:tabLst/>
              <a:defRPr/>
            </a:pPr>
            <a:r>
              <a:rPr kumimoji="0" lang="en-GB" sz="2100" b="0" i="0" u="none" strike="noStrike" kern="1200" cap="none" spc="0" normalizeH="0" baseline="0" noProof="0" err="1">
                <a:ln>
                  <a:noFill/>
                </a:ln>
                <a:solidFill>
                  <a:srgbClr val="FFFFFF"/>
                </a:solidFill>
                <a:effectLst/>
                <a:uLnTx/>
                <a:uFillTx/>
                <a:latin typeface="Open Sans"/>
                <a:ea typeface="+mn-ea"/>
                <a:cs typeface="+mn-cs"/>
              </a:rPr>
              <a:t>Sử</a:t>
            </a:r>
            <a:r>
              <a:rPr kumimoji="0" lang="en-GB" sz="2100" b="0" i="0" u="none" strike="noStrike" kern="1200" cap="none" spc="0" normalizeH="0" baseline="0" noProof="0">
                <a:ln>
                  <a:noFill/>
                </a:ln>
                <a:solidFill>
                  <a:srgbClr val="FFFFFF"/>
                </a:solidFill>
                <a:effectLst/>
                <a:uLnTx/>
                <a:uFillTx/>
                <a:latin typeface="Open Sans"/>
                <a:ea typeface="+mn-ea"/>
                <a:cs typeface="+mn-cs"/>
              </a:rPr>
              <a:t> </a:t>
            </a:r>
            <a:r>
              <a:rPr kumimoji="0" lang="en-GB" sz="2100" b="0" i="0" u="none" strike="noStrike" kern="1200" cap="none" spc="0" normalizeH="0" baseline="0" noProof="0" err="1">
                <a:ln>
                  <a:noFill/>
                </a:ln>
                <a:solidFill>
                  <a:srgbClr val="FFFFFF"/>
                </a:solidFill>
                <a:effectLst/>
                <a:uLnTx/>
                <a:uFillTx/>
                <a:latin typeface="Open Sans"/>
                <a:ea typeface="+mn-ea"/>
                <a:cs typeface="+mn-cs"/>
              </a:rPr>
              <a:t>dụng</a:t>
            </a:r>
            <a:r>
              <a:rPr kumimoji="0" lang="en-GB" sz="2100" b="0" i="0" u="none" strike="noStrike" kern="1200" cap="none" spc="0" normalizeH="0" baseline="0" noProof="0">
                <a:ln>
                  <a:noFill/>
                </a:ln>
                <a:solidFill>
                  <a:srgbClr val="FFFFFF"/>
                </a:solidFill>
                <a:effectLst/>
                <a:uLnTx/>
                <a:uFillTx/>
                <a:latin typeface="Open Sans"/>
                <a:ea typeface="+mn-ea"/>
                <a:cs typeface="+mn-cs"/>
              </a:rPr>
              <a:t> </a:t>
            </a:r>
            <a:r>
              <a:rPr kumimoji="0" lang="en-GB" sz="2100" b="0" i="0" u="none" strike="noStrike" kern="1200" cap="none" spc="0" normalizeH="0" baseline="0" noProof="0" err="1">
                <a:ln>
                  <a:noFill/>
                </a:ln>
                <a:solidFill>
                  <a:srgbClr val="FFFFFF"/>
                </a:solidFill>
                <a:effectLst/>
                <a:uLnTx/>
                <a:uFillTx/>
                <a:latin typeface="Open Sans"/>
                <a:ea typeface="+mn-ea"/>
                <a:cs typeface="+mn-cs"/>
              </a:rPr>
              <a:t>mạng</a:t>
            </a:r>
            <a:r>
              <a:rPr kumimoji="0" lang="en-GB" sz="2100" b="0" i="0" u="none" strike="noStrike" kern="1200" cap="none" spc="0" normalizeH="0" baseline="0" noProof="0">
                <a:ln>
                  <a:noFill/>
                </a:ln>
                <a:solidFill>
                  <a:srgbClr val="FFFFFF"/>
                </a:solidFill>
                <a:effectLst/>
                <a:uLnTx/>
                <a:uFillTx/>
                <a:latin typeface="Open Sans"/>
                <a:ea typeface="+mn-ea"/>
                <a:cs typeface="+mn-cs"/>
              </a:rPr>
              <a:t> </a:t>
            </a:r>
            <a:r>
              <a:rPr kumimoji="0" lang="en-GB" sz="2100" b="0" i="0" u="none" strike="noStrike" kern="1200" cap="none" spc="0" normalizeH="0" baseline="0" noProof="0" err="1">
                <a:ln>
                  <a:noFill/>
                </a:ln>
                <a:solidFill>
                  <a:srgbClr val="FFFFFF"/>
                </a:solidFill>
                <a:effectLst/>
                <a:uLnTx/>
                <a:uFillTx/>
                <a:latin typeface="Open Sans"/>
                <a:ea typeface="+mn-ea"/>
                <a:cs typeface="+mn-cs"/>
              </a:rPr>
              <a:t>xã</a:t>
            </a:r>
            <a:r>
              <a:rPr kumimoji="0" lang="en-GB" sz="2100" b="0" i="0" u="none" strike="noStrike" kern="1200" cap="none" spc="0" normalizeH="0" baseline="0" noProof="0">
                <a:ln>
                  <a:noFill/>
                </a:ln>
                <a:solidFill>
                  <a:srgbClr val="FFFFFF"/>
                </a:solidFill>
                <a:effectLst/>
                <a:uLnTx/>
                <a:uFillTx/>
                <a:latin typeface="Open Sans"/>
                <a:ea typeface="+mn-ea"/>
                <a:cs typeface="+mn-cs"/>
              </a:rPr>
              <a:t> </a:t>
            </a:r>
            <a:r>
              <a:rPr kumimoji="0" lang="en-GB" sz="2100" b="0" i="0" u="none" strike="noStrike" kern="1200" cap="none" spc="0" normalizeH="0" baseline="0" noProof="0" err="1">
                <a:ln>
                  <a:noFill/>
                </a:ln>
                <a:solidFill>
                  <a:srgbClr val="FFFFFF"/>
                </a:solidFill>
                <a:effectLst/>
                <a:uLnTx/>
                <a:uFillTx/>
                <a:latin typeface="Open Sans"/>
                <a:ea typeface="+mn-ea"/>
                <a:cs typeface="+mn-cs"/>
              </a:rPr>
              <a:t>hội</a:t>
            </a:r>
            <a:r>
              <a:rPr kumimoji="0" lang="en-GB" sz="2100" b="0" i="0" u="none" strike="noStrike" kern="1200" cap="none" spc="0" normalizeH="0" baseline="0" noProof="0">
                <a:ln>
                  <a:noFill/>
                </a:ln>
                <a:solidFill>
                  <a:srgbClr val="FFFFFF"/>
                </a:solidFill>
                <a:effectLst/>
                <a:uLnTx/>
                <a:uFillTx/>
                <a:latin typeface="Open Sans"/>
                <a:ea typeface="+mn-ea"/>
                <a:cs typeface="+mn-cs"/>
              </a:rPr>
              <a:t>, </a:t>
            </a:r>
            <a:r>
              <a:rPr kumimoji="0" lang="en-GB" sz="2100" b="0" i="0" u="none" strike="noStrike" kern="1200" cap="none" spc="0" normalizeH="0" baseline="0" noProof="0" err="1">
                <a:ln>
                  <a:noFill/>
                </a:ln>
                <a:solidFill>
                  <a:srgbClr val="FFFFFF"/>
                </a:solidFill>
                <a:effectLst/>
                <a:uLnTx/>
                <a:uFillTx/>
                <a:latin typeface="Open Sans"/>
                <a:ea typeface="+mn-ea"/>
                <a:cs typeface="+mn-cs"/>
              </a:rPr>
              <a:t>mạng</a:t>
            </a:r>
            <a:r>
              <a:rPr kumimoji="0" lang="en-GB" sz="2100" b="0" i="0" u="none" strike="noStrike" kern="1200" cap="none" spc="0" normalizeH="0" baseline="0" noProof="0">
                <a:ln>
                  <a:noFill/>
                </a:ln>
                <a:solidFill>
                  <a:srgbClr val="FFFFFF"/>
                </a:solidFill>
                <a:effectLst/>
                <a:uLnTx/>
                <a:uFillTx/>
                <a:latin typeface="Open Sans"/>
                <a:ea typeface="+mn-ea"/>
                <a:cs typeface="+mn-cs"/>
              </a:rPr>
              <a:t> </a:t>
            </a:r>
            <a:r>
              <a:rPr kumimoji="0" lang="en-GB" sz="2100" b="0" i="0" u="none" strike="noStrike" kern="1200" cap="none" spc="0" normalizeH="0" baseline="0" noProof="0" err="1">
                <a:ln>
                  <a:noFill/>
                </a:ln>
                <a:solidFill>
                  <a:srgbClr val="FFFFFF"/>
                </a:solidFill>
                <a:effectLst/>
                <a:uLnTx/>
                <a:uFillTx/>
                <a:latin typeface="Open Sans"/>
                <a:ea typeface="+mn-ea"/>
                <a:cs typeface="+mn-cs"/>
              </a:rPr>
              <a:t>viễn</a:t>
            </a:r>
            <a:r>
              <a:rPr kumimoji="0" lang="en-GB" sz="2100" b="0" i="0" u="none" strike="noStrike" kern="1200" cap="none" spc="0" normalizeH="0" baseline="0" noProof="0">
                <a:ln>
                  <a:noFill/>
                </a:ln>
                <a:solidFill>
                  <a:srgbClr val="FFFFFF"/>
                </a:solidFill>
                <a:effectLst/>
                <a:uLnTx/>
                <a:uFillTx/>
                <a:latin typeface="Open Sans"/>
                <a:ea typeface="+mn-ea"/>
                <a:cs typeface="+mn-cs"/>
              </a:rPr>
              <a:t> </a:t>
            </a:r>
          </a:p>
          <a:p>
            <a:pPr marL="0" marR="0" lvl="0" indent="0" algn="just" defTabSz="914400" rtl="0" eaLnBrk="1" fontAlgn="auto" latinLnBrk="1" hangingPunct="1">
              <a:lnSpc>
                <a:spcPct val="150000"/>
              </a:lnSpc>
              <a:spcBef>
                <a:spcPts val="0"/>
              </a:spcBef>
              <a:spcAft>
                <a:spcPts val="0"/>
              </a:spcAft>
              <a:buClrTx/>
              <a:buSzTx/>
              <a:buFontTx/>
              <a:buNone/>
              <a:tabLst/>
              <a:defRPr/>
            </a:pPr>
            <a:r>
              <a:rPr kumimoji="0" lang="en-GB" sz="2100" b="0" i="0" u="none" strike="noStrike" kern="1200" cap="none" spc="0" normalizeH="0" baseline="0" noProof="0">
                <a:ln>
                  <a:noFill/>
                </a:ln>
                <a:solidFill>
                  <a:srgbClr val="FFFFFF"/>
                </a:solidFill>
                <a:effectLst/>
                <a:uLnTx/>
                <a:uFillTx/>
                <a:latin typeface="Open Sans"/>
                <a:ea typeface="+mn-ea"/>
                <a:cs typeface="+mn-cs"/>
              </a:rPr>
              <a:t>thông </a:t>
            </a:r>
            <a:r>
              <a:rPr kumimoji="0" lang="en-GB" sz="2100" b="0" i="0" u="none" strike="noStrike" kern="1200" cap="none" spc="0" normalizeH="0" baseline="0" noProof="0" err="1">
                <a:ln>
                  <a:noFill/>
                </a:ln>
                <a:solidFill>
                  <a:srgbClr val="FFFFFF"/>
                </a:solidFill>
                <a:effectLst/>
                <a:uLnTx/>
                <a:uFillTx/>
                <a:latin typeface="Open Sans"/>
                <a:ea typeface="+mn-ea"/>
                <a:cs typeface="+mn-cs"/>
              </a:rPr>
              <a:t>để</a:t>
            </a:r>
            <a:r>
              <a:rPr kumimoji="0" lang="en-GB" sz="2100" b="0" i="0" u="none" strike="noStrike" kern="1200" cap="none" spc="0" normalizeH="0" baseline="0" noProof="0">
                <a:ln>
                  <a:noFill/>
                </a:ln>
                <a:solidFill>
                  <a:srgbClr val="FFFFFF"/>
                </a:solidFill>
                <a:effectLst/>
                <a:uLnTx/>
                <a:uFillTx/>
                <a:latin typeface="Open Sans"/>
                <a:ea typeface="+mn-ea"/>
                <a:cs typeface="+mn-cs"/>
              </a:rPr>
              <a:t> </a:t>
            </a:r>
            <a:r>
              <a:rPr kumimoji="0" lang="en-GB" sz="2100" b="0" i="0" u="none" strike="noStrike" kern="1200" cap="none" spc="0" normalizeH="0" baseline="0" noProof="0" err="1">
                <a:ln>
                  <a:noFill/>
                </a:ln>
                <a:solidFill>
                  <a:srgbClr val="FFFFFF"/>
                </a:solidFill>
                <a:effectLst/>
                <a:uLnTx/>
                <a:uFillTx/>
                <a:latin typeface="Open Sans"/>
                <a:ea typeface="+mn-ea"/>
                <a:cs typeface="+mn-cs"/>
              </a:rPr>
              <a:t>tiếp</a:t>
            </a:r>
            <a:r>
              <a:rPr kumimoji="0" lang="en-GB" sz="2100" b="0" i="0" u="none" strike="noStrike" kern="1200" cap="none" spc="0" normalizeH="0" baseline="0" noProof="0">
                <a:ln>
                  <a:noFill/>
                </a:ln>
                <a:solidFill>
                  <a:srgbClr val="FFFFFF"/>
                </a:solidFill>
                <a:effectLst/>
                <a:uLnTx/>
                <a:uFillTx/>
                <a:latin typeface="Open Sans"/>
                <a:ea typeface="+mn-ea"/>
                <a:cs typeface="+mn-cs"/>
              </a:rPr>
              <a:t> </a:t>
            </a:r>
            <a:r>
              <a:rPr kumimoji="0" lang="en-GB" sz="2100" b="0" i="0" u="none" strike="noStrike" kern="1200" cap="none" spc="0" normalizeH="0" baseline="0" noProof="0" err="1">
                <a:ln>
                  <a:noFill/>
                </a:ln>
                <a:solidFill>
                  <a:srgbClr val="FFFFFF"/>
                </a:solidFill>
                <a:effectLst/>
                <a:uLnTx/>
                <a:uFillTx/>
                <a:latin typeface="Open Sans"/>
                <a:ea typeface="+mn-ea"/>
                <a:cs typeface="+mn-cs"/>
              </a:rPr>
              <a:t>cận</a:t>
            </a:r>
            <a:r>
              <a:rPr kumimoji="0" lang="en-GB" sz="2100" b="0" i="0" u="none" strike="noStrike" kern="1200" cap="none" spc="0" normalizeH="0" baseline="0" noProof="0">
                <a:ln>
                  <a:noFill/>
                </a:ln>
                <a:solidFill>
                  <a:srgbClr val="FFFFFF"/>
                </a:solidFill>
                <a:effectLst/>
                <a:uLnTx/>
                <a:uFillTx/>
                <a:latin typeface="Open Sans"/>
                <a:ea typeface="+mn-ea"/>
                <a:cs typeface="+mn-cs"/>
              </a:rPr>
              <a:t> </a:t>
            </a:r>
            <a:r>
              <a:rPr kumimoji="0" lang="en-GB" sz="2100" b="0" i="0" u="none" strike="noStrike" kern="1200" cap="none" spc="0" normalizeH="0" baseline="0" noProof="0" err="1">
                <a:ln>
                  <a:noFill/>
                </a:ln>
                <a:solidFill>
                  <a:srgbClr val="FFFFFF"/>
                </a:solidFill>
                <a:effectLst/>
                <a:uLnTx/>
                <a:uFillTx/>
                <a:latin typeface="Open Sans"/>
                <a:ea typeface="+mn-ea"/>
                <a:cs typeface="+mn-cs"/>
              </a:rPr>
              <a:t>nạn</a:t>
            </a:r>
            <a:r>
              <a:rPr kumimoji="0" lang="en-GB" sz="2100" b="0" i="0" u="none" strike="noStrike" kern="1200" cap="none" spc="0" normalizeH="0" baseline="0" noProof="0">
                <a:ln>
                  <a:noFill/>
                </a:ln>
                <a:solidFill>
                  <a:srgbClr val="FFFFFF"/>
                </a:solidFill>
                <a:effectLst/>
                <a:uLnTx/>
                <a:uFillTx/>
                <a:latin typeface="Open Sans"/>
                <a:ea typeface="+mn-ea"/>
                <a:cs typeface="+mn-cs"/>
              </a:rPr>
              <a:t> </a:t>
            </a:r>
            <a:r>
              <a:rPr kumimoji="0" lang="en-GB" sz="2100" b="0" i="0" u="none" strike="noStrike" kern="1200" cap="none" spc="0" normalizeH="0" baseline="0" noProof="0" err="1">
                <a:ln>
                  <a:noFill/>
                </a:ln>
                <a:solidFill>
                  <a:srgbClr val="FFFFFF"/>
                </a:solidFill>
                <a:effectLst/>
                <a:uLnTx/>
                <a:uFillTx/>
                <a:latin typeface="Open Sans"/>
                <a:ea typeface="+mn-ea"/>
                <a:cs typeface="+mn-cs"/>
              </a:rPr>
              <a:t>nhân</a:t>
            </a:r>
            <a:r>
              <a:rPr kumimoji="0" lang="en-GB" sz="2100" b="0" i="0" u="none" strike="noStrike" kern="1200" cap="none" spc="0" normalizeH="0" baseline="0" noProof="0">
                <a:ln>
                  <a:noFill/>
                </a:ln>
                <a:solidFill>
                  <a:srgbClr val="FFFFFF"/>
                </a:solidFill>
                <a:effectLst/>
                <a:uLnTx/>
                <a:uFillTx/>
                <a:latin typeface="Open Sans"/>
                <a:ea typeface="+mn-ea"/>
                <a:cs typeface="+mn-cs"/>
              </a:rPr>
              <a:t>, </a:t>
            </a:r>
            <a:r>
              <a:rPr kumimoji="0" lang="en-GB" sz="2100" b="0" i="0" u="none" strike="noStrike" kern="1200" cap="none" spc="0" normalizeH="0" baseline="0" noProof="0" err="1">
                <a:ln>
                  <a:noFill/>
                </a:ln>
                <a:solidFill>
                  <a:srgbClr val="FFFFFF"/>
                </a:solidFill>
                <a:effectLst/>
                <a:uLnTx/>
                <a:uFillTx/>
                <a:latin typeface="Open Sans"/>
                <a:ea typeface="+mn-ea"/>
                <a:cs typeface="+mn-cs"/>
              </a:rPr>
              <a:t>thông</a:t>
            </a:r>
            <a:r>
              <a:rPr kumimoji="0" lang="en-GB" sz="2100" b="0" i="0" u="none" strike="noStrike" kern="1200" cap="none" spc="0" normalizeH="0" baseline="0" noProof="0">
                <a:ln>
                  <a:noFill/>
                </a:ln>
                <a:solidFill>
                  <a:srgbClr val="FFFFFF"/>
                </a:solidFill>
                <a:effectLst/>
                <a:uLnTx/>
                <a:uFillTx/>
                <a:latin typeface="Open Sans"/>
                <a:ea typeface="+mn-ea"/>
                <a:cs typeface="+mn-cs"/>
              </a:rPr>
              <a:t> </a:t>
            </a:r>
          </a:p>
          <a:p>
            <a:pPr marL="0" marR="0" lvl="0" indent="0" algn="just" defTabSz="914400" rtl="0" eaLnBrk="1" fontAlgn="auto" latinLnBrk="1" hangingPunct="1">
              <a:lnSpc>
                <a:spcPct val="150000"/>
              </a:lnSpc>
              <a:spcBef>
                <a:spcPts val="0"/>
              </a:spcBef>
              <a:spcAft>
                <a:spcPts val="0"/>
              </a:spcAft>
              <a:buClrTx/>
              <a:buSzTx/>
              <a:buFontTx/>
              <a:buNone/>
              <a:tabLst/>
              <a:defRPr/>
            </a:pPr>
            <a:r>
              <a:rPr kumimoji="0" lang="en-GB" sz="2100" b="0" i="0" u="none" strike="noStrike" kern="1200" cap="none" spc="0" normalizeH="0" baseline="0" noProof="0">
                <a:ln>
                  <a:noFill/>
                </a:ln>
                <a:solidFill>
                  <a:srgbClr val="FFFFFF"/>
                </a:solidFill>
                <a:effectLst/>
                <a:uLnTx/>
                <a:uFillTx/>
                <a:latin typeface="Open Sans"/>
                <a:ea typeface="+mn-ea"/>
                <a:cs typeface="+mn-cs"/>
              </a:rPr>
              <a:t>báo </a:t>
            </a:r>
            <a:r>
              <a:rPr kumimoji="0" lang="en-GB" sz="2100" b="0" i="0" u="none" strike="noStrike" kern="1200" cap="none" spc="0" normalizeH="0" baseline="0" noProof="0" err="1">
                <a:ln>
                  <a:noFill/>
                </a:ln>
                <a:solidFill>
                  <a:srgbClr val="FFFFFF"/>
                </a:solidFill>
                <a:effectLst/>
                <a:uLnTx/>
                <a:uFillTx/>
                <a:latin typeface="Open Sans"/>
                <a:ea typeface="+mn-ea"/>
                <a:cs typeface="+mn-cs"/>
              </a:rPr>
              <a:t>nạn</a:t>
            </a:r>
            <a:r>
              <a:rPr kumimoji="0" lang="en-GB" sz="2100" b="0" i="0" u="none" strike="noStrike" kern="1200" cap="none" spc="0" normalizeH="0" baseline="0" noProof="0">
                <a:ln>
                  <a:noFill/>
                </a:ln>
                <a:solidFill>
                  <a:srgbClr val="FFFFFF"/>
                </a:solidFill>
                <a:effectLst/>
                <a:uLnTx/>
                <a:uFillTx/>
                <a:latin typeface="Open Sans"/>
                <a:ea typeface="+mn-ea"/>
                <a:cs typeface="+mn-cs"/>
              </a:rPr>
              <a:t> </a:t>
            </a:r>
            <a:r>
              <a:rPr kumimoji="0" lang="en-GB" sz="2100" b="0" i="0" u="none" strike="noStrike" kern="1200" cap="none" spc="0" normalizeH="0" baseline="0" noProof="0" err="1">
                <a:ln>
                  <a:noFill/>
                </a:ln>
                <a:solidFill>
                  <a:srgbClr val="FFFFFF"/>
                </a:solidFill>
                <a:effectLst/>
                <a:uLnTx/>
                <a:uFillTx/>
                <a:latin typeface="Open Sans"/>
                <a:ea typeface="+mn-ea"/>
                <a:cs typeface="+mn-cs"/>
              </a:rPr>
              <a:t>nhân</a:t>
            </a:r>
            <a:r>
              <a:rPr kumimoji="0" lang="en-GB" sz="2100" b="0" i="0" u="none" strike="noStrike" kern="1200" cap="none" spc="0" normalizeH="0" baseline="0" noProof="0">
                <a:ln>
                  <a:noFill/>
                </a:ln>
                <a:solidFill>
                  <a:srgbClr val="FFFFFF"/>
                </a:solidFill>
                <a:effectLst/>
                <a:uLnTx/>
                <a:uFillTx/>
                <a:latin typeface="Open Sans"/>
                <a:ea typeface="+mn-ea"/>
                <a:cs typeface="+mn-cs"/>
              </a:rPr>
              <a:t> </a:t>
            </a:r>
            <a:r>
              <a:rPr kumimoji="0" lang="en-GB" sz="2100" b="0" i="0" u="none" strike="noStrike" kern="1200" cap="none" spc="0" normalizeH="0" baseline="0" noProof="0" err="1">
                <a:ln>
                  <a:noFill/>
                </a:ln>
                <a:solidFill>
                  <a:srgbClr val="FFFFFF"/>
                </a:solidFill>
                <a:effectLst/>
                <a:uLnTx/>
                <a:uFillTx/>
                <a:latin typeface="Open Sans"/>
                <a:ea typeface="+mn-ea"/>
                <a:cs typeface="+mn-cs"/>
              </a:rPr>
              <a:t>đã</a:t>
            </a:r>
            <a:r>
              <a:rPr kumimoji="0" lang="en-GB" sz="2100" b="0" i="0" u="none" strike="noStrike" kern="1200" cap="none" spc="0" normalizeH="0" baseline="0" noProof="0">
                <a:ln>
                  <a:noFill/>
                </a:ln>
                <a:solidFill>
                  <a:srgbClr val="FFFFFF"/>
                </a:solidFill>
                <a:effectLst/>
                <a:uLnTx/>
                <a:uFillTx/>
                <a:latin typeface="Open Sans"/>
                <a:ea typeface="+mn-ea"/>
                <a:cs typeface="+mn-cs"/>
              </a:rPr>
              <a:t> </a:t>
            </a:r>
            <a:r>
              <a:rPr kumimoji="0" lang="en-GB" sz="2100" b="0" i="0" u="none" strike="noStrike" kern="1200" cap="none" spc="0" normalizeH="0" baseline="0" noProof="0" err="1">
                <a:ln>
                  <a:noFill/>
                </a:ln>
                <a:solidFill>
                  <a:srgbClr val="FFFFFF"/>
                </a:solidFill>
                <a:effectLst/>
                <a:uLnTx/>
                <a:uFillTx/>
                <a:latin typeface="Open Sans"/>
                <a:ea typeface="+mn-ea"/>
                <a:cs typeface="+mn-cs"/>
              </a:rPr>
              <a:t>trúng</a:t>
            </a:r>
            <a:r>
              <a:rPr kumimoji="0" lang="en-GB" sz="2100" b="0" i="0" u="none" strike="noStrike" kern="1200" cap="none" spc="0" normalizeH="0" baseline="0" noProof="0">
                <a:ln>
                  <a:noFill/>
                </a:ln>
                <a:solidFill>
                  <a:srgbClr val="FFFFFF"/>
                </a:solidFill>
                <a:effectLst/>
                <a:uLnTx/>
                <a:uFillTx/>
                <a:latin typeface="Open Sans"/>
                <a:ea typeface="+mn-ea"/>
                <a:cs typeface="+mn-cs"/>
              </a:rPr>
              <a:t> </a:t>
            </a:r>
            <a:r>
              <a:rPr kumimoji="0" lang="en-GB" sz="2100" b="0" i="0" u="none" strike="noStrike" kern="1200" cap="none" spc="0" normalizeH="0" baseline="0" noProof="0" err="1">
                <a:ln>
                  <a:noFill/>
                </a:ln>
                <a:solidFill>
                  <a:srgbClr val="FFFFFF"/>
                </a:solidFill>
                <a:effectLst/>
                <a:uLnTx/>
                <a:uFillTx/>
                <a:latin typeface="Open Sans"/>
                <a:ea typeface="+mn-ea"/>
                <a:cs typeface="+mn-cs"/>
              </a:rPr>
              <a:t>thưởng</a:t>
            </a:r>
            <a:r>
              <a:rPr kumimoji="0" lang="en-GB" sz="2100" b="0" i="0" u="none" strike="noStrike" kern="1200" cap="none" spc="0" normalizeH="0" baseline="0" noProof="0">
                <a:ln>
                  <a:noFill/>
                </a:ln>
                <a:solidFill>
                  <a:srgbClr val="FFFFFF"/>
                </a:solidFill>
                <a:effectLst/>
                <a:uLnTx/>
                <a:uFillTx/>
                <a:latin typeface="Open Sans"/>
                <a:ea typeface="+mn-ea"/>
                <a:cs typeface="+mn-cs"/>
              </a:rPr>
              <a:t> </a:t>
            </a:r>
            <a:r>
              <a:rPr kumimoji="0" lang="en-GB" sz="2100" b="0" i="0" u="none" strike="noStrike" kern="1200" cap="none" spc="0" normalizeH="0" baseline="0" noProof="0" err="1">
                <a:ln>
                  <a:noFill/>
                </a:ln>
                <a:solidFill>
                  <a:srgbClr val="FFFFFF"/>
                </a:solidFill>
                <a:effectLst/>
                <a:uLnTx/>
                <a:uFillTx/>
                <a:latin typeface="Open Sans"/>
                <a:ea typeface="+mn-ea"/>
                <a:cs typeface="+mn-cs"/>
              </a:rPr>
              <a:t>hoặc</a:t>
            </a:r>
            <a:r>
              <a:rPr kumimoji="0" lang="en-GB" sz="2100" b="0" i="0" u="none" strike="noStrike" kern="1200" cap="none" spc="0" normalizeH="0" baseline="0" noProof="0">
                <a:ln>
                  <a:noFill/>
                </a:ln>
                <a:solidFill>
                  <a:srgbClr val="FFFFFF"/>
                </a:solidFill>
                <a:effectLst/>
                <a:uLnTx/>
                <a:uFillTx/>
                <a:latin typeface="Open Sans"/>
                <a:ea typeface="+mn-ea"/>
                <a:cs typeface="+mn-cs"/>
              </a:rPr>
              <a:t> </a:t>
            </a:r>
            <a:r>
              <a:rPr kumimoji="0" lang="en-GB" sz="2100" b="0" i="0" u="none" strike="noStrike" kern="1200" cap="none" spc="0" normalizeH="0" baseline="0" noProof="0" err="1">
                <a:ln>
                  <a:noFill/>
                </a:ln>
                <a:solidFill>
                  <a:srgbClr val="FFFFFF"/>
                </a:solidFill>
                <a:effectLst/>
                <a:uLnTx/>
                <a:uFillTx/>
                <a:latin typeface="Open Sans"/>
                <a:ea typeface="+mn-ea"/>
                <a:cs typeface="+mn-cs"/>
              </a:rPr>
              <a:t>có</a:t>
            </a:r>
            <a:r>
              <a:rPr kumimoji="0" lang="en-GB" sz="2100" b="0" i="0" u="none" strike="noStrike" kern="1200" cap="none" spc="0" normalizeH="0" baseline="0" noProof="0">
                <a:ln>
                  <a:noFill/>
                </a:ln>
                <a:solidFill>
                  <a:srgbClr val="FFFFFF"/>
                </a:solidFill>
                <a:effectLst/>
                <a:uLnTx/>
                <a:uFillTx/>
                <a:latin typeface="Open Sans"/>
                <a:ea typeface="+mn-ea"/>
                <a:cs typeface="+mn-cs"/>
              </a:rPr>
              <a:t> </a:t>
            </a:r>
            <a:r>
              <a:rPr kumimoji="0" lang="en-GB" sz="2100" b="0" i="0" u="none" strike="noStrike" kern="1200" cap="none" spc="0" normalizeH="0" baseline="0" noProof="0" err="1">
                <a:ln>
                  <a:noFill/>
                </a:ln>
                <a:solidFill>
                  <a:srgbClr val="FFFFFF"/>
                </a:solidFill>
                <a:effectLst/>
                <a:uLnTx/>
                <a:uFillTx/>
                <a:latin typeface="Open Sans"/>
                <a:ea typeface="+mn-ea"/>
                <a:cs typeface="+mn-cs"/>
              </a:rPr>
              <a:t>quà</a:t>
            </a:r>
            <a:r>
              <a:rPr kumimoji="0" lang="en-GB" sz="2100" b="0" i="0" u="none" strike="noStrike" kern="1200" cap="none" spc="0" normalizeH="0" baseline="0" noProof="0">
                <a:ln>
                  <a:noFill/>
                </a:ln>
                <a:solidFill>
                  <a:srgbClr val="FFFFFF"/>
                </a:solidFill>
                <a:effectLst/>
                <a:uLnTx/>
                <a:uFillTx/>
                <a:latin typeface="Open Sans"/>
                <a:ea typeface="+mn-ea"/>
                <a:cs typeface="+mn-cs"/>
              </a:rPr>
              <a:t> </a:t>
            </a:r>
            <a:r>
              <a:rPr kumimoji="0" lang="en-GB" sz="2100" b="0" i="0" u="none" strike="noStrike" kern="1200" cap="none" spc="0" normalizeH="0" baseline="0" noProof="0" err="1">
                <a:ln>
                  <a:noFill/>
                </a:ln>
                <a:solidFill>
                  <a:srgbClr val="FFFFFF"/>
                </a:solidFill>
                <a:effectLst/>
                <a:uLnTx/>
                <a:uFillTx/>
                <a:latin typeface="Open Sans"/>
                <a:ea typeface="+mn-ea"/>
                <a:cs typeface="+mn-cs"/>
              </a:rPr>
              <a:t>từ</a:t>
            </a:r>
            <a:r>
              <a:rPr kumimoji="0" lang="en-GB" sz="2100" b="0" i="0" u="none" strike="noStrike" kern="1200" cap="none" spc="0" normalizeH="0" baseline="0" noProof="0">
                <a:ln>
                  <a:noFill/>
                </a:ln>
                <a:solidFill>
                  <a:srgbClr val="FFFFFF"/>
                </a:solidFill>
                <a:effectLst/>
                <a:uLnTx/>
                <a:uFillTx/>
                <a:latin typeface="Open Sans"/>
                <a:ea typeface="+mn-ea"/>
                <a:cs typeface="+mn-cs"/>
              </a:rPr>
              <a:t> </a:t>
            </a:r>
            <a:r>
              <a:rPr kumimoji="0" lang="en-GB" sz="2100" b="0" i="0" u="none" strike="noStrike" kern="1200" cap="none" spc="0" normalizeH="0" baseline="0" noProof="0" err="1">
                <a:ln>
                  <a:noFill/>
                </a:ln>
                <a:solidFill>
                  <a:srgbClr val="FFFFFF"/>
                </a:solidFill>
                <a:effectLst/>
                <a:uLnTx/>
                <a:uFillTx/>
                <a:latin typeface="Open Sans"/>
                <a:ea typeface="+mn-ea"/>
                <a:cs typeface="+mn-cs"/>
              </a:rPr>
              <a:t>nước</a:t>
            </a:r>
            <a:r>
              <a:rPr kumimoji="0" lang="en-GB" sz="2100" b="0" i="0" u="none" strike="noStrike" kern="1200" cap="none" spc="0" normalizeH="0" baseline="0" noProof="0">
                <a:ln>
                  <a:noFill/>
                </a:ln>
                <a:solidFill>
                  <a:srgbClr val="FFFFFF"/>
                </a:solidFill>
                <a:effectLst/>
                <a:uLnTx/>
                <a:uFillTx/>
                <a:latin typeface="Open Sans"/>
                <a:ea typeface="+mn-ea"/>
                <a:cs typeface="+mn-cs"/>
              </a:rPr>
              <a:t> </a:t>
            </a:r>
            <a:r>
              <a:rPr kumimoji="0" lang="en-GB" sz="2100" b="0" i="0" u="none" strike="noStrike" kern="1200" cap="none" spc="0" normalizeH="0" baseline="0" noProof="0" err="1">
                <a:ln>
                  <a:noFill/>
                </a:ln>
                <a:solidFill>
                  <a:srgbClr val="FFFFFF"/>
                </a:solidFill>
                <a:effectLst/>
                <a:uLnTx/>
                <a:uFillTx/>
                <a:latin typeface="Open Sans"/>
                <a:ea typeface="+mn-ea"/>
                <a:cs typeface="+mn-cs"/>
              </a:rPr>
              <a:t>ngoài</a:t>
            </a:r>
            <a:r>
              <a:rPr kumimoji="0" lang="en-GB" sz="2100" b="0" i="0" u="none" strike="noStrike" kern="1200" cap="none" spc="0" normalizeH="0" baseline="0" noProof="0">
                <a:ln>
                  <a:noFill/>
                </a:ln>
                <a:solidFill>
                  <a:srgbClr val="FFFFFF"/>
                </a:solidFill>
                <a:effectLst/>
                <a:uLnTx/>
                <a:uFillTx/>
                <a:latin typeface="Open Sans"/>
                <a:ea typeface="+mn-ea"/>
                <a:cs typeface="+mn-cs"/>
              </a:rPr>
              <a:t> </a:t>
            </a:r>
            <a:r>
              <a:rPr kumimoji="0" lang="en-GB" sz="2100" b="0" i="0" u="none" strike="noStrike" kern="1200" cap="none" spc="0" normalizeH="0" baseline="0" noProof="0" err="1">
                <a:ln>
                  <a:noFill/>
                </a:ln>
                <a:solidFill>
                  <a:srgbClr val="FFFFFF"/>
                </a:solidFill>
                <a:effectLst/>
                <a:uLnTx/>
                <a:uFillTx/>
                <a:latin typeface="Open Sans"/>
                <a:ea typeface="+mn-ea"/>
                <a:cs typeface="+mn-cs"/>
              </a:rPr>
              <a:t>gửi</a:t>
            </a:r>
            <a:r>
              <a:rPr kumimoji="0" lang="en-GB" sz="2100" b="0" i="0" u="none" strike="noStrike" kern="1200" cap="none" spc="0" normalizeH="0" baseline="0" noProof="0">
                <a:ln>
                  <a:noFill/>
                </a:ln>
                <a:solidFill>
                  <a:srgbClr val="FFFFFF"/>
                </a:solidFill>
                <a:effectLst/>
                <a:uLnTx/>
                <a:uFillTx/>
                <a:latin typeface="Open Sans"/>
                <a:ea typeface="+mn-ea"/>
                <a:cs typeface="+mn-cs"/>
              </a:rPr>
              <a:t> </a:t>
            </a:r>
            <a:r>
              <a:rPr kumimoji="0" lang="en-GB" sz="2100" b="0" i="0" u="none" strike="noStrike" kern="1200" cap="none" spc="0" normalizeH="0" baseline="0" noProof="0" err="1">
                <a:ln>
                  <a:noFill/>
                </a:ln>
                <a:solidFill>
                  <a:srgbClr val="FFFFFF"/>
                </a:solidFill>
                <a:effectLst/>
                <a:uLnTx/>
                <a:uFillTx/>
                <a:latin typeface="Open Sans"/>
                <a:ea typeface="+mn-ea"/>
                <a:cs typeface="+mn-cs"/>
              </a:rPr>
              <a:t>về</a:t>
            </a:r>
            <a:endParaRPr kumimoji="0" lang="en-US" sz="2100" b="0" i="0" u="none" strike="noStrike" kern="1200" cap="none" spc="0" normalizeH="0" baseline="0" noProof="0">
              <a:ln>
                <a:noFill/>
              </a:ln>
              <a:solidFill>
                <a:srgbClr val="FFFFFF"/>
              </a:solidFill>
              <a:effectLst/>
              <a:uLnTx/>
              <a:uFillTx/>
              <a:latin typeface="UTM Americana" panose="02040603050506020204" pitchFamily="18" charset="0"/>
              <a:ea typeface="+mn-ea"/>
              <a:cs typeface="+mn-cs"/>
            </a:endParaRPr>
          </a:p>
        </p:txBody>
      </p:sp>
      <p:pic>
        <p:nvPicPr>
          <p:cNvPr id="61" name="Picture 60">
            <a:extLst>
              <a:ext uri="{FF2B5EF4-FFF2-40B4-BE49-F238E27FC236}">
                <a16:creationId xmlns:a16="http://schemas.microsoft.com/office/drawing/2014/main" id="{CB5CFD2D-2561-2D1A-84AE-BAB3FE21DB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814" y="1115392"/>
            <a:ext cx="3299708" cy="4028108"/>
          </a:xfrm>
          <a:prstGeom prst="rect">
            <a:avLst/>
          </a:prstGeom>
        </p:spPr>
      </p:pic>
      <p:pic>
        <p:nvPicPr>
          <p:cNvPr id="6" name="Picture Placeholder 5">
            <a:extLst>
              <a:ext uri="{FF2B5EF4-FFF2-40B4-BE49-F238E27FC236}">
                <a16:creationId xmlns:a16="http://schemas.microsoft.com/office/drawing/2014/main" id="{3AC9211B-BEB9-0150-C74E-43A594C85E80}"/>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34051" r="34051"/>
          <a:stretch>
            <a:fillRect/>
          </a:stretch>
        </p:blipFill>
        <p:spPr/>
      </p:pic>
    </p:spTree>
    <p:extLst>
      <p:ext uri="{BB962C8B-B14F-4D97-AF65-F5344CB8AC3E}">
        <p14:creationId xmlns:p14="http://schemas.microsoft.com/office/powerpoint/2010/main" val="3422686750"/>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E1555-0F12-018A-7CC1-434B85D30F90}"/>
            </a:ext>
          </a:extLst>
        </p:cNvPr>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4F88DD81-4BAC-B921-B00F-4BB62EE54D8F}"/>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a:xfrm>
            <a:off x="440532" y="1971675"/>
            <a:ext cx="2802259" cy="2802259"/>
          </a:xfrm>
        </p:spPr>
      </p:pic>
      <p:sp>
        <p:nvSpPr>
          <p:cNvPr id="6" name="Text Placeholder 5">
            <a:extLst>
              <a:ext uri="{FF2B5EF4-FFF2-40B4-BE49-F238E27FC236}">
                <a16:creationId xmlns:a16="http://schemas.microsoft.com/office/drawing/2014/main" id="{974B4523-6185-0B40-00B4-D5A4D187119B}"/>
              </a:ext>
            </a:extLst>
          </p:cNvPr>
          <p:cNvSpPr>
            <a:spLocks noGrp="1"/>
          </p:cNvSpPr>
          <p:nvPr>
            <p:ph type="body" sz="quarter" idx="10"/>
          </p:nvPr>
        </p:nvSpPr>
        <p:spPr/>
        <p:txBody>
          <a:bodyPr/>
          <a:lstStyle/>
          <a:p>
            <a:r>
              <a:rPr lang="en-US">
                <a:latin typeface="UTM Cooper Black" panose="02040603050506020204" pitchFamily="18" charset="0"/>
              </a:rPr>
              <a:t>BƯỚC 1</a:t>
            </a:r>
          </a:p>
        </p:txBody>
      </p:sp>
      <p:sp>
        <p:nvSpPr>
          <p:cNvPr id="7" name="Freeform 5">
            <a:extLst>
              <a:ext uri="{FF2B5EF4-FFF2-40B4-BE49-F238E27FC236}">
                <a16:creationId xmlns:a16="http://schemas.microsoft.com/office/drawing/2014/main" id="{793E3A46-B2CB-3465-7D77-B05A09FEEF3E}"/>
              </a:ext>
            </a:extLst>
          </p:cNvPr>
          <p:cNvSpPr>
            <a:spLocks/>
          </p:cNvSpPr>
          <p:nvPr/>
        </p:nvSpPr>
        <p:spPr bwMode="auto">
          <a:xfrm>
            <a:off x="440531" y="411956"/>
            <a:ext cx="479243" cy="453744"/>
          </a:xfrm>
          <a:custGeom>
            <a:avLst/>
            <a:gdLst>
              <a:gd name="T0" fmla="*/ 424 w 971"/>
              <a:gd name="T1" fmla="*/ 25 h 920"/>
              <a:gd name="T2" fmla="*/ 891 w 971"/>
              <a:gd name="T3" fmla="*/ 282 h 920"/>
              <a:gd name="T4" fmla="*/ 611 w 971"/>
              <a:gd name="T5" fmla="*/ 888 h 920"/>
              <a:gd name="T6" fmla="*/ 21 w 971"/>
              <a:gd name="T7" fmla="*/ 588 h 920"/>
              <a:gd name="T8" fmla="*/ 20 w 971"/>
              <a:gd name="T9" fmla="*/ 207 h 920"/>
              <a:gd name="T10" fmla="*/ 424 w 971"/>
              <a:gd name="T11" fmla="*/ 25 h 920"/>
            </a:gdLst>
            <a:ahLst/>
            <a:cxnLst>
              <a:cxn ang="0">
                <a:pos x="T0" y="T1"/>
              </a:cxn>
              <a:cxn ang="0">
                <a:pos x="T2" y="T3"/>
              </a:cxn>
              <a:cxn ang="0">
                <a:pos x="T4" y="T5"/>
              </a:cxn>
              <a:cxn ang="0">
                <a:pos x="T6" y="T7"/>
              </a:cxn>
              <a:cxn ang="0">
                <a:pos x="T8" y="T9"/>
              </a:cxn>
              <a:cxn ang="0">
                <a:pos x="T10" y="T11"/>
              </a:cxn>
            </a:cxnLst>
            <a:rect l="0" t="0" r="r" b="b"/>
            <a:pathLst>
              <a:path w="971" h="920">
                <a:moveTo>
                  <a:pt x="424" y="25"/>
                </a:moveTo>
                <a:cubicBezTo>
                  <a:pt x="424" y="25"/>
                  <a:pt x="810" y="48"/>
                  <a:pt x="891" y="282"/>
                </a:cubicBezTo>
                <a:cubicBezTo>
                  <a:pt x="971" y="517"/>
                  <a:pt x="759" y="856"/>
                  <a:pt x="611" y="888"/>
                </a:cubicBezTo>
                <a:cubicBezTo>
                  <a:pt x="462" y="920"/>
                  <a:pt x="0" y="773"/>
                  <a:pt x="21" y="588"/>
                </a:cubicBezTo>
                <a:cubicBezTo>
                  <a:pt x="42" y="402"/>
                  <a:pt x="28" y="360"/>
                  <a:pt x="20" y="207"/>
                </a:cubicBezTo>
                <a:cubicBezTo>
                  <a:pt x="13" y="55"/>
                  <a:pt x="277" y="0"/>
                  <a:pt x="424" y="25"/>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 name="Graphic 422" descr="Smart Phone">
            <a:extLst>
              <a:ext uri="{FF2B5EF4-FFF2-40B4-BE49-F238E27FC236}">
                <a16:creationId xmlns:a16="http://schemas.microsoft.com/office/drawing/2014/main" id="{ADF00521-EC30-5BF8-398E-A370484BAA19}"/>
              </a:ext>
            </a:extLst>
          </p:cNvPr>
          <p:cNvSpPr/>
          <p:nvPr/>
        </p:nvSpPr>
        <p:spPr>
          <a:xfrm>
            <a:off x="614509" y="552778"/>
            <a:ext cx="93874" cy="172101"/>
          </a:xfrm>
          <a:custGeom>
            <a:avLst/>
            <a:gdLst>
              <a:gd name="connsiteX0" fmla="*/ 167246 w 191138"/>
              <a:gd name="connsiteY0" fmla="*/ 302636 h 350420"/>
              <a:gd name="connsiteX1" fmla="*/ 23892 w 191138"/>
              <a:gd name="connsiteY1" fmla="*/ 302636 h 350420"/>
              <a:gd name="connsiteX2" fmla="*/ 23892 w 191138"/>
              <a:gd name="connsiteY2" fmla="*/ 47785 h 350420"/>
              <a:gd name="connsiteX3" fmla="*/ 167246 w 191138"/>
              <a:gd name="connsiteY3" fmla="*/ 47785 h 350420"/>
              <a:gd name="connsiteX4" fmla="*/ 167246 w 191138"/>
              <a:gd name="connsiteY4" fmla="*/ 302636 h 350420"/>
              <a:gd name="connsiteX5" fmla="*/ 79641 w 191138"/>
              <a:gd name="connsiteY5" fmla="*/ 15928 h 350420"/>
              <a:gd name="connsiteX6" fmla="*/ 111497 w 191138"/>
              <a:gd name="connsiteY6" fmla="*/ 15928 h 350420"/>
              <a:gd name="connsiteX7" fmla="*/ 119462 w 191138"/>
              <a:gd name="connsiteY7" fmla="*/ 23892 h 350420"/>
              <a:gd name="connsiteX8" fmla="*/ 111497 w 191138"/>
              <a:gd name="connsiteY8" fmla="*/ 31856 h 350420"/>
              <a:gd name="connsiteX9" fmla="*/ 79641 w 191138"/>
              <a:gd name="connsiteY9" fmla="*/ 31856 h 350420"/>
              <a:gd name="connsiteX10" fmla="*/ 71677 w 191138"/>
              <a:gd name="connsiteY10" fmla="*/ 23892 h 350420"/>
              <a:gd name="connsiteX11" fmla="*/ 79641 w 191138"/>
              <a:gd name="connsiteY11" fmla="*/ 15928 h 350420"/>
              <a:gd name="connsiteX12" fmla="*/ 183174 w 191138"/>
              <a:gd name="connsiteY12" fmla="*/ 0 h 350420"/>
              <a:gd name="connsiteX13" fmla="*/ 7964 w 191138"/>
              <a:gd name="connsiteY13" fmla="*/ 0 h 350420"/>
              <a:gd name="connsiteX14" fmla="*/ 0 w 191138"/>
              <a:gd name="connsiteY14" fmla="*/ 7964 h 350420"/>
              <a:gd name="connsiteX15" fmla="*/ 0 w 191138"/>
              <a:gd name="connsiteY15" fmla="*/ 342456 h 350420"/>
              <a:gd name="connsiteX16" fmla="*/ 7964 w 191138"/>
              <a:gd name="connsiteY16" fmla="*/ 350421 h 350420"/>
              <a:gd name="connsiteX17" fmla="*/ 183174 w 191138"/>
              <a:gd name="connsiteY17" fmla="*/ 350421 h 350420"/>
              <a:gd name="connsiteX18" fmla="*/ 191139 w 191138"/>
              <a:gd name="connsiteY18" fmla="*/ 342456 h 350420"/>
              <a:gd name="connsiteX19" fmla="*/ 191139 w 191138"/>
              <a:gd name="connsiteY19" fmla="*/ 7964 h 350420"/>
              <a:gd name="connsiteX20" fmla="*/ 183174 w 191138"/>
              <a:gd name="connsiteY20" fmla="*/ 0 h 35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1138" h="350420">
                <a:moveTo>
                  <a:pt x="167246" y="302636"/>
                </a:moveTo>
                <a:lnTo>
                  <a:pt x="23892" y="302636"/>
                </a:lnTo>
                <a:lnTo>
                  <a:pt x="23892" y="47785"/>
                </a:lnTo>
                <a:lnTo>
                  <a:pt x="167246" y="47785"/>
                </a:lnTo>
                <a:lnTo>
                  <a:pt x="167246" y="302636"/>
                </a:lnTo>
                <a:close/>
                <a:moveTo>
                  <a:pt x="79641" y="15928"/>
                </a:moveTo>
                <a:lnTo>
                  <a:pt x="111497" y="15928"/>
                </a:lnTo>
                <a:cubicBezTo>
                  <a:pt x="115878" y="15928"/>
                  <a:pt x="119462" y="19512"/>
                  <a:pt x="119462" y="23892"/>
                </a:cubicBezTo>
                <a:cubicBezTo>
                  <a:pt x="119462" y="28273"/>
                  <a:pt x="115878" y="31856"/>
                  <a:pt x="111497" y="31856"/>
                </a:cubicBezTo>
                <a:lnTo>
                  <a:pt x="79641" y="31856"/>
                </a:lnTo>
                <a:cubicBezTo>
                  <a:pt x="75261" y="31856"/>
                  <a:pt x="71677" y="28273"/>
                  <a:pt x="71677" y="23892"/>
                </a:cubicBezTo>
                <a:cubicBezTo>
                  <a:pt x="71677" y="19512"/>
                  <a:pt x="75261" y="15928"/>
                  <a:pt x="79641" y="15928"/>
                </a:cubicBezTo>
                <a:close/>
                <a:moveTo>
                  <a:pt x="183174" y="0"/>
                </a:moveTo>
                <a:lnTo>
                  <a:pt x="7964" y="0"/>
                </a:lnTo>
                <a:cubicBezTo>
                  <a:pt x="3584" y="0"/>
                  <a:pt x="0" y="3584"/>
                  <a:pt x="0" y="7964"/>
                </a:cubicBezTo>
                <a:lnTo>
                  <a:pt x="0" y="342456"/>
                </a:lnTo>
                <a:cubicBezTo>
                  <a:pt x="0" y="346837"/>
                  <a:pt x="3584" y="350421"/>
                  <a:pt x="7964" y="350421"/>
                </a:cubicBezTo>
                <a:lnTo>
                  <a:pt x="183174" y="350421"/>
                </a:lnTo>
                <a:cubicBezTo>
                  <a:pt x="187555" y="350421"/>
                  <a:pt x="191139" y="346837"/>
                  <a:pt x="191139" y="342456"/>
                </a:cubicBezTo>
                <a:lnTo>
                  <a:pt x="191139" y="7964"/>
                </a:lnTo>
                <a:cubicBezTo>
                  <a:pt x="191139" y="3584"/>
                  <a:pt x="187555" y="0"/>
                  <a:pt x="183174" y="0"/>
                </a:cubicBezTo>
                <a:close/>
              </a:path>
            </a:pathLst>
          </a:custGeom>
          <a:solidFill>
            <a:schemeClr val="bg2"/>
          </a:solidFill>
          <a:ln w="3969"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 name="TextBox 17">
            <a:extLst>
              <a:ext uri="{FF2B5EF4-FFF2-40B4-BE49-F238E27FC236}">
                <a16:creationId xmlns:a16="http://schemas.microsoft.com/office/drawing/2014/main" id="{11F2E4D9-BB91-EE91-A6E5-152CF6406E18}"/>
              </a:ext>
            </a:extLst>
          </p:cNvPr>
          <p:cNvSpPr txBox="1"/>
          <p:nvPr/>
        </p:nvSpPr>
        <p:spPr>
          <a:xfrm>
            <a:off x="3614738" y="1230408"/>
            <a:ext cx="5354821" cy="553998"/>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Tiếp</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cận</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nạn</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nhân</a:t>
            </a:r>
            <a:endParaRPr kumimoji="0" lang="en-ID" sz="4950" b="1" i="0" u="none" strike="noStrike" kern="1200" cap="none" spc="0" normalizeH="0" baseline="0" noProof="0">
              <a:ln>
                <a:noFill/>
              </a:ln>
              <a:solidFill>
                <a:srgbClr val="A5C44B"/>
              </a:solidFill>
              <a:effectLst/>
              <a:uLnTx/>
              <a:uFillTx/>
              <a:latin typeface="UTM Seagull" panose="02040603050506020204" pitchFamily="18" charset="0"/>
              <a:ea typeface="+mn-ea"/>
              <a:cs typeface="+mn-cs"/>
            </a:endParaRPr>
          </a:p>
        </p:txBody>
      </p:sp>
      <p:sp>
        <p:nvSpPr>
          <p:cNvPr id="19" name="TextBox 18">
            <a:extLst>
              <a:ext uri="{FF2B5EF4-FFF2-40B4-BE49-F238E27FC236}">
                <a16:creationId xmlns:a16="http://schemas.microsoft.com/office/drawing/2014/main" id="{F8587294-1810-9BD7-CAF8-B18CF84D1B50}"/>
              </a:ext>
            </a:extLst>
          </p:cNvPr>
          <p:cNvSpPr txBox="1"/>
          <p:nvPr/>
        </p:nvSpPr>
        <p:spPr>
          <a:xfrm>
            <a:off x="3614738" y="1914525"/>
            <a:ext cx="5354821" cy="1310743"/>
          </a:xfrm>
          <a:prstGeom prst="rect">
            <a:avLst/>
          </a:prstGeom>
          <a:noFill/>
        </p:spPr>
        <p:txBody>
          <a:bodyPr wrap="square" rtlCol="0" anchor="t">
            <a:spAutoFit/>
          </a:bodyPr>
          <a:lstStyle/>
          <a:p>
            <a:pPr marL="0" marR="0" lvl="0" indent="0" algn="l" defTabSz="914400" rtl="0" eaLnBrk="1" fontAlgn="auto" latinLnBrk="1" hangingPunct="1">
              <a:lnSpc>
                <a:spcPct val="13000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Kết</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bạn</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trò</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truyện</a:t>
            </a:r>
            <a:endPar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1" hangingPunct="1">
              <a:lnSpc>
                <a:spcPct val="13000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Thông</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báo</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có</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giải</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thưởng</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quà</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tài</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sản</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nước</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1" hangingPunct="1">
              <a:lnSpc>
                <a:spcPct val="13000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ngoài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gửi</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về</a:t>
            </a:r>
            <a:endPar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33620039"/>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41B185-6015-AB97-B9F5-041149315B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550" y="0"/>
            <a:ext cx="4159865" cy="5143500"/>
          </a:xfrm>
          <a:prstGeom prst="rect">
            <a:avLst/>
          </a:prstGeom>
        </p:spPr>
      </p:pic>
      <p:pic>
        <p:nvPicPr>
          <p:cNvPr id="7" name="Picture 6">
            <a:extLst>
              <a:ext uri="{FF2B5EF4-FFF2-40B4-BE49-F238E27FC236}">
                <a16:creationId xmlns:a16="http://schemas.microsoft.com/office/drawing/2014/main" id="{0F5A89F1-F15B-AFB2-9E04-E7A7D8726F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0"/>
            <a:ext cx="2918362" cy="5143500"/>
          </a:xfrm>
          <a:prstGeom prst="rect">
            <a:avLst/>
          </a:prstGeom>
        </p:spPr>
      </p:pic>
    </p:spTree>
    <p:extLst>
      <p:ext uri="{BB962C8B-B14F-4D97-AF65-F5344CB8AC3E}">
        <p14:creationId xmlns:p14="http://schemas.microsoft.com/office/powerpoint/2010/main" val="394897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31226-3F8D-D188-CD97-E0BC982C34E7}"/>
            </a:ext>
          </a:extLst>
        </p:cNvPr>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49C2EA0D-9259-016D-2101-5A52835F4A96}"/>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p:blipFill>
        <p:spPr>
          <a:xfrm>
            <a:off x="326232" y="1761323"/>
            <a:ext cx="2959894" cy="2461357"/>
          </a:xfrm>
        </p:spPr>
      </p:pic>
      <p:sp>
        <p:nvSpPr>
          <p:cNvPr id="6" name="Text Placeholder 5">
            <a:extLst>
              <a:ext uri="{FF2B5EF4-FFF2-40B4-BE49-F238E27FC236}">
                <a16:creationId xmlns:a16="http://schemas.microsoft.com/office/drawing/2014/main" id="{7181B5C5-CBE1-28E5-70DD-0045C3EDA80F}"/>
              </a:ext>
            </a:extLst>
          </p:cNvPr>
          <p:cNvSpPr>
            <a:spLocks noGrp="1"/>
          </p:cNvSpPr>
          <p:nvPr>
            <p:ph type="body" sz="quarter" idx="10"/>
          </p:nvPr>
        </p:nvSpPr>
        <p:spPr/>
        <p:txBody>
          <a:bodyPr/>
          <a:lstStyle/>
          <a:p>
            <a:r>
              <a:rPr lang="en-US">
                <a:latin typeface="UTM Cooper Black" panose="02040603050506020204" pitchFamily="18" charset="0"/>
              </a:rPr>
              <a:t>BƯỚC 2</a:t>
            </a:r>
          </a:p>
        </p:txBody>
      </p:sp>
      <p:sp>
        <p:nvSpPr>
          <p:cNvPr id="7" name="Freeform 5">
            <a:extLst>
              <a:ext uri="{FF2B5EF4-FFF2-40B4-BE49-F238E27FC236}">
                <a16:creationId xmlns:a16="http://schemas.microsoft.com/office/drawing/2014/main" id="{51AA0FA3-4CF4-3AF6-D127-C45B75F69B6D}"/>
              </a:ext>
            </a:extLst>
          </p:cNvPr>
          <p:cNvSpPr>
            <a:spLocks/>
          </p:cNvSpPr>
          <p:nvPr/>
        </p:nvSpPr>
        <p:spPr bwMode="auto">
          <a:xfrm>
            <a:off x="440531" y="411956"/>
            <a:ext cx="479243" cy="453744"/>
          </a:xfrm>
          <a:custGeom>
            <a:avLst/>
            <a:gdLst>
              <a:gd name="T0" fmla="*/ 424 w 971"/>
              <a:gd name="T1" fmla="*/ 25 h 920"/>
              <a:gd name="T2" fmla="*/ 891 w 971"/>
              <a:gd name="T3" fmla="*/ 282 h 920"/>
              <a:gd name="T4" fmla="*/ 611 w 971"/>
              <a:gd name="T5" fmla="*/ 888 h 920"/>
              <a:gd name="T6" fmla="*/ 21 w 971"/>
              <a:gd name="T7" fmla="*/ 588 h 920"/>
              <a:gd name="T8" fmla="*/ 20 w 971"/>
              <a:gd name="T9" fmla="*/ 207 h 920"/>
              <a:gd name="T10" fmla="*/ 424 w 971"/>
              <a:gd name="T11" fmla="*/ 25 h 920"/>
            </a:gdLst>
            <a:ahLst/>
            <a:cxnLst>
              <a:cxn ang="0">
                <a:pos x="T0" y="T1"/>
              </a:cxn>
              <a:cxn ang="0">
                <a:pos x="T2" y="T3"/>
              </a:cxn>
              <a:cxn ang="0">
                <a:pos x="T4" y="T5"/>
              </a:cxn>
              <a:cxn ang="0">
                <a:pos x="T6" y="T7"/>
              </a:cxn>
              <a:cxn ang="0">
                <a:pos x="T8" y="T9"/>
              </a:cxn>
              <a:cxn ang="0">
                <a:pos x="T10" y="T11"/>
              </a:cxn>
            </a:cxnLst>
            <a:rect l="0" t="0" r="r" b="b"/>
            <a:pathLst>
              <a:path w="971" h="920">
                <a:moveTo>
                  <a:pt x="424" y="25"/>
                </a:moveTo>
                <a:cubicBezTo>
                  <a:pt x="424" y="25"/>
                  <a:pt x="810" y="48"/>
                  <a:pt x="891" y="282"/>
                </a:cubicBezTo>
                <a:cubicBezTo>
                  <a:pt x="971" y="517"/>
                  <a:pt x="759" y="856"/>
                  <a:pt x="611" y="888"/>
                </a:cubicBezTo>
                <a:cubicBezTo>
                  <a:pt x="462" y="920"/>
                  <a:pt x="0" y="773"/>
                  <a:pt x="21" y="588"/>
                </a:cubicBezTo>
                <a:cubicBezTo>
                  <a:pt x="42" y="402"/>
                  <a:pt x="28" y="360"/>
                  <a:pt x="20" y="207"/>
                </a:cubicBezTo>
                <a:cubicBezTo>
                  <a:pt x="13" y="55"/>
                  <a:pt x="277" y="0"/>
                  <a:pt x="424" y="25"/>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 name="Graphic 422" descr="Smart Phone">
            <a:extLst>
              <a:ext uri="{FF2B5EF4-FFF2-40B4-BE49-F238E27FC236}">
                <a16:creationId xmlns:a16="http://schemas.microsoft.com/office/drawing/2014/main" id="{E6A9B191-F0F0-3941-172D-CE05F5567414}"/>
              </a:ext>
            </a:extLst>
          </p:cNvPr>
          <p:cNvSpPr/>
          <p:nvPr/>
        </p:nvSpPr>
        <p:spPr>
          <a:xfrm>
            <a:off x="614509" y="552778"/>
            <a:ext cx="93874" cy="172101"/>
          </a:xfrm>
          <a:custGeom>
            <a:avLst/>
            <a:gdLst>
              <a:gd name="connsiteX0" fmla="*/ 167246 w 191138"/>
              <a:gd name="connsiteY0" fmla="*/ 302636 h 350420"/>
              <a:gd name="connsiteX1" fmla="*/ 23892 w 191138"/>
              <a:gd name="connsiteY1" fmla="*/ 302636 h 350420"/>
              <a:gd name="connsiteX2" fmla="*/ 23892 w 191138"/>
              <a:gd name="connsiteY2" fmla="*/ 47785 h 350420"/>
              <a:gd name="connsiteX3" fmla="*/ 167246 w 191138"/>
              <a:gd name="connsiteY3" fmla="*/ 47785 h 350420"/>
              <a:gd name="connsiteX4" fmla="*/ 167246 w 191138"/>
              <a:gd name="connsiteY4" fmla="*/ 302636 h 350420"/>
              <a:gd name="connsiteX5" fmla="*/ 79641 w 191138"/>
              <a:gd name="connsiteY5" fmla="*/ 15928 h 350420"/>
              <a:gd name="connsiteX6" fmla="*/ 111497 w 191138"/>
              <a:gd name="connsiteY6" fmla="*/ 15928 h 350420"/>
              <a:gd name="connsiteX7" fmla="*/ 119462 w 191138"/>
              <a:gd name="connsiteY7" fmla="*/ 23892 h 350420"/>
              <a:gd name="connsiteX8" fmla="*/ 111497 w 191138"/>
              <a:gd name="connsiteY8" fmla="*/ 31856 h 350420"/>
              <a:gd name="connsiteX9" fmla="*/ 79641 w 191138"/>
              <a:gd name="connsiteY9" fmla="*/ 31856 h 350420"/>
              <a:gd name="connsiteX10" fmla="*/ 71677 w 191138"/>
              <a:gd name="connsiteY10" fmla="*/ 23892 h 350420"/>
              <a:gd name="connsiteX11" fmla="*/ 79641 w 191138"/>
              <a:gd name="connsiteY11" fmla="*/ 15928 h 350420"/>
              <a:gd name="connsiteX12" fmla="*/ 183174 w 191138"/>
              <a:gd name="connsiteY12" fmla="*/ 0 h 350420"/>
              <a:gd name="connsiteX13" fmla="*/ 7964 w 191138"/>
              <a:gd name="connsiteY13" fmla="*/ 0 h 350420"/>
              <a:gd name="connsiteX14" fmla="*/ 0 w 191138"/>
              <a:gd name="connsiteY14" fmla="*/ 7964 h 350420"/>
              <a:gd name="connsiteX15" fmla="*/ 0 w 191138"/>
              <a:gd name="connsiteY15" fmla="*/ 342456 h 350420"/>
              <a:gd name="connsiteX16" fmla="*/ 7964 w 191138"/>
              <a:gd name="connsiteY16" fmla="*/ 350421 h 350420"/>
              <a:gd name="connsiteX17" fmla="*/ 183174 w 191138"/>
              <a:gd name="connsiteY17" fmla="*/ 350421 h 350420"/>
              <a:gd name="connsiteX18" fmla="*/ 191139 w 191138"/>
              <a:gd name="connsiteY18" fmla="*/ 342456 h 350420"/>
              <a:gd name="connsiteX19" fmla="*/ 191139 w 191138"/>
              <a:gd name="connsiteY19" fmla="*/ 7964 h 350420"/>
              <a:gd name="connsiteX20" fmla="*/ 183174 w 191138"/>
              <a:gd name="connsiteY20" fmla="*/ 0 h 35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1138" h="350420">
                <a:moveTo>
                  <a:pt x="167246" y="302636"/>
                </a:moveTo>
                <a:lnTo>
                  <a:pt x="23892" y="302636"/>
                </a:lnTo>
                <a:lnTo>
                  <a:pt x="23892" y="47785"/>
                </a:lnTo>
                <a:lnTo>
                  <a:pt x="167246" y="47785"/>
                </a:lnTo>
                <a:lnTo>
                  <a:pt x="167246" y="302636"/>
                </a:lnTo>
                <a:close/>
                <a:moveTo>
                  <a:pt x="79641" y="15928"/>
                </a:moveTo>
                <a:lnTo>
                  <a:pt x="111497" y="15928"/>
                </a:lnTo>
                <a:cubicBezTo>
                  <a:pt x="115878" y="15928"/>
                  <a:pt x="119462" y="19512"/>
                  <a:pt x="119462" y="23892"/>
                </a:cubicBezTo>
                <a:cubicBezTo>
                  <a:pt x="119462" y="28273"/>
                  <a:pt x="115878" y="31856"/>
                  <a:pt x="111497" y="31856"/>
                </a:cubicBezTo>
                <a:lnTo>
                  <a:pt x="79641" y="31856"/>
                </a:lnTo>
                <a:cubicBezTo>
                  <a:pt x="75261" y="31856"/>
                  <a:pt x="71677" y="28273"/>
                  <a:pt x="71677" y="23892"/>
                </a:cubicBezTo>
                <a:cubicBezTo>
                  <a:pt x="71677" y="19512"/>
                  <a:pt x="75261" y="15928"/>
                  <a:pt x="79641" y="15928"/>
                </a:cubicBezTo>
                <a:close/>
                <a:moveTo>
                  <a:pt x="183174" y="0"/>
                </a:moveTo>
                <a:lnTo>
                  <a:pt x="7964" y="0"/>
                </a:lnTo>
                <a:cubicBezTo>
                  <a:pt x="3584" y="0"/>
                  <a:pt x="0" y="3584"/>
                  <a:pt x="0" y="7964"/>
                </a:cubicBezTo>
                <a:lnTo>
                  <a:pt x="0" y="342456"/>
                </a:lnTo>
                <a:cubicBezTo>
                  <a:pt x="0" y="346837"/>
                  <a:pt x="3584" y="350421"/>
                  <a:pt x="7964" y="350421"/>
                </a:cubicBezTo>
                <a:lnTo>
                  <a:pt x="183174" y="350421"/>
                </a:lnTo>
                <a:cubicBezTo>
                  <a:pt x="187555" y="350421"/>
                  <a:pt x="191139" y="346837"/>
                  <a:pt x="191139" y="342456"/>
                </a:cubicBezTo>
                <a:lnTo>
                  <a:pt x="191139" y="7964"/>
                </a:lnTo>
                <a:cubicBezTo>
                  <a:pt x="191139" y="3584"/>
                  <a:pt x="187555" y="0"/>
                  <a:pt x="183174" y="0"/>
                </a:cubicBezTo>
                <a:close/>
              </a:path>
            </a:pathLst>
          </a:custGeom>
          <a:solidFill>
            <a:schemeClr val="bg2"/>
          </a:solidFill>
          <a:ln w="3969"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 name="TextBox 17">
            <a:extLst>
              <a:ext uri="{FF2B5EF4-FFF2-40B4-BE49-F238E27FC236}">
                <a16:creationId xmlns:a16="http://schemas.microsoft.com/office/drawing/2014/main" id="{09CB44D6-E333-D4CF-53E6-DD49DC81253D}"/>
              </a:ext>
            </a:extLst>
          </p:cNvPr>
          <p:cNvSpPr txBox="1"/>
          <p:nvPr/>
        </p:nvSpPr>
        <p:spPr>
          <a:xfrm>
            <a:off x="3614738" y="1230408"/>
            <a:ext cx="5354821" cy="553998"/>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Dẫn</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dắt</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nạn</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nhân</a:t>
            </a:r>
            <a:endParaRPr kumimoji="0" lang="en-ID" sz="4950" b="1" i="0" u="none" strike="noStrike" kern="1200" cap="none" spc="0" normalizeH="0" baseline="0" noProof="0">
              <a:ln>
                <a:noFill/>
              </a:ln>
              <a:solidFill>
                <a:srgbClr val="A5C44B"/>
              </a:solidFill>
              <a:effectLst/>
              <a:uLnTx/>
              <a:uFillTx/>
              <a:latin typeface="UTM Seagull" panose="02040603050506020204" pitchFamily="18" charset="0"/>
              <a:ea typeface="+mn-ea"/>
              <a:cs typeface="+mn-cs"/>
            </a:endParaRPr>
          </a:p>
        </p:txBody>
      </p:sp>
      <p:sp>
        <p:nvSpPr>
          <p:cNvPr id="19" name="TextBox 18">
            <a:extLst>
              <a:ext uri="{FF2B5EF4-FFF2-40B4-BE49-F238E27FC236}">
                <a16:creationId xmlns:a16="http://schemas.microsoft.com/office/drawing/2014/main" id="{CDCD8508-9574-E1A9-6A27-DD7B76957616}"/>
              </a:ext>
            </a:extLst>
          </p:cNvPr>
          <p:cNvSpPr txBox="1"/>
          <p:nvPr/>
        </p:nvSpPr>
        <p:spPr>
          <a:xfrm>
            <a:off x="3614738" y="1914526"/>
            <a:ext cx="5354821" cy="1384995"/>
          </a:xfrm>
          <a:prstGeom prst="rect">
            <a:avLst/>
          </a:prstGeom>
          <a:noFill/>
        </p:spPr>
        <p:txBody>
          <a:bodyPr wrap="square" rtlCol="0" anchor="t">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Đặt</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vấn</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đề</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về</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các</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loại</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thuế</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phí</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phải</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đóng</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trước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khi</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nhận</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hàng</a:t>
            </a:r>
            <a:endPar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Tạo</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ra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những</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trục</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trặc</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trì</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hoãn</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thời</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gian</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tạo</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sự</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nóng</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vội</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cho</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nạn</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nhân</a:t>
            </a:r>
            <a:endPar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26370098"/>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1D9FF-A388-9F98-7025-D8948B5EA0EA}"/>
            </a:ext>
          </a:extLst>
        </p:cNvPr>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8AF98E93-85D4-0912-6321-B2923BDFE935}"/>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p:blipFill>
        <p:spPr>
          <a:xfrm>
            <a:off x="340519" y="1913035"/>
            <a:ext cx="2959894" cy="2952432"/>
          </a:xfrm>
        </p:spPr>
      </p:pic>
      <p:sp>
        <p:nvSpPr>
          <p:cNvPr id="6" name="Text Placeholder 5">
            <a:extLst>
              <a:ext uri="{FF2B5EF4-FFF2-40B4-BE49-F238E27FC236}">
                <a16:creationId xmlns:a16="http://schemas.microsoft.com/office/drawing/2014/main" id="{8F4569CE-2F4A-300D-1580-8FE84CC40CF9}"/>
              </a:ext>
            </a:extLst>
          </p:cNvPr>
          <p:cNvSpPr>
            <a:spLocks noGrp="1"/>
          </p:cNvSpPr>
          <p:nvPr>
            <p:ph type="body" sz="quarter" idx="10"/>
          </p:nvPr>
        </p:nvSpPr>
        <p:spPr/>
        <p:txBody>
          <a:bodyPr/>
          <a:lstStyle/>
          <a:p>
            <a:r>
              <a:rPr lang="en-US">
                <a:latin typeface="UTM Cooper Black" panose="02040603050506020204" pitchFamily="18" charset="0"/>
              </a:rPr>
              <a:t>BƯỚC 3</a:t>
            </a:r>
          </a:p>
        </p:txBody>
      </p:sp>
      <p:sp>
        <p:nvSpPr>
          <p:cNvPr id="7" name="Freeform 5">
            <a:extLst>
              <a:ext uri="{FF2B5EF4-FFF2-40B4-BE49-F238E27FC236}">
                <a16:creationId xmlns:a16="http://schemas.microsoft.com/office/drawing/2014/main" id="{C3CD136A-7FB8-2DB9-48B6-F3DDB9C75757}"/>
              </a:ext>
            </a:extLst>
          </p:cNvPr>
          <p:cNvSpPr>
            <a:spLocks/>
          </p:cNvSpPr>
          <p:nvPr/>
        </p:nvSpPr>
        <p:spPr bwMode="auto">
          <a:xfrm>
            <a:off x="440531" y="411956"/>
            <a:ext cx="479243" cy="453744"/>
          </a:xfrm>
          <a:custGeom>
            <a:avLst/>
            <a:gdLst>
              <a:gd name="T0" fmla="*/ 424 w 971"/>
              <a:gd name="T1" fmla="*/ 25 h 920"/>
              <a:gd name="T2" fmla="*/ 891 w 971"/>
              <a:gd name="T3" fmla="*/ 282 h 920"/>
              <a:gd name="T4" fmla="*/ 611 w 971"/>
              <a:gd name="T5" fmla="*/ 888 h 920"/>
              <a:gd name="T6" fmla="*/ 21 w 971"/>
              <a:gd name="T7" fmla="*/ 588 h 920"/>
              <a:gd name="T8" fmla="*/ 20 w 971"/>
              <a:gd name="T9" fmla="*/ 207 h 920"/>
              <a:gd name="T10" fmla="*/ 424 w 971"/>
              <a:gd name="T11" fmla="*/ 25 h 920"/>
            </a:gdLst>
            <a:ahLst/>
            <a:cxnLst>
              <a:cxn ang="0">
                <a:pos x="T0" y="T1"/>
              </a:cxn>
              <a:cxn ang="0">
                <a:pos x="T2" y="T3"/>
              </a:cxn>
              <a:cxn ang="0">
                <a:pos x="T4" y="T5"/>
              </a:cxn>
              <a:cxn ang="0">
                <a:pos x="T6" y="T7"/>
              </a:cxn>
              <a:cxn ang="0">
                <a:pos x="T8" y="T9"/>
              </a:cxn>
              <a:cxn ang="0">
                <a:pos x="T10" y="T11"/>
              </a:cxn>
            </a:cxnLst>
            <a:rect l="0" t="0" r="r" b="b"/>
            <a:pathLst>
              <a:path w="971" h="920">
                <a:moveTo>
                  <a:pt x="424" y="25"/>
                </a:moveTo>
                <a:cubicBezTo>
                  <a:pt x="424" y="25"/>
                  <a:pt x="810" y="48"/>
                  <a:pt x="891" y="282"/>
                </a:cubicBezTo>
                <a:cubicBezTo>
                  <a:pt x="971" y="517"/>
                  <a:pt x="759" y="856"/>
                  <a:pt x="611" y="888"/>
                </a:cubicBezTo>
                <a:cubicBezTo>
                  <a:pt x="462" y="920"/>
                  <a:pt x="0" y="773"/>
                  <a:pt x="21" y="588"/>
                </a:cubicBezTo>
                <a:cubicBezTo>
                  <a:pt x="42" y="402"/>
                  <a:pt x="28" y="360"/>
                  <a:pt x="20" y="207"/>
                </a:cubicBezTo>
                <a:cubicBezTo>
                  <a:pt x="13" y="55"/>
                  <a:pt x="277" y="0"/>
                  <a:pt x="424" y="25"/>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 name="Graphic 422" descr="Smart Phone">
            <a:extLst>
              <a:ext uri="{FF2B5EF4-FFF2-40B4-BE49-F238E27FC236}">
                <a16:creationId xmlns:a16="http://schemas.microsoft.com/office/drawing/2014/main" id="{97E23C26-31C9-0192-DE38-1F1B211AFEA6}"/>
              </a:ext>
            </a:extLst>
          </p:cNvPr>
          <p:cNvSpPr/>
          <p:nvPr/>
        </p:nvSpPr>
        <p:spPr>
          <a:xfrm>
            <a:off x="614509" y="552778"/>
            <a:ext cx="93874" cy="172101"/>
          </a:xfrm>
          <a:custGeom>
            <a:avLst/>
            <a:gdLst>
              <a:gd name="connsiteX0" fmla="*/ 167246 w 191138"/>
              <a:gd name="connsiteY0" fmla="*/ 302636 h 350420"/>
              <a:gd name="connsiteX1" fmla="*/ 23892 w 191138"/>
              <a:gd name="connsiteY1" fmla="*/ 302636 h 350420"/>
              <a:gd name="connsiteX2" fmla="*/ 23892 w 191138"/>
              <a:gd name="connsiteY2" fmla="*/ 47785 h 350420"/>
              <a:gd name="connsiteX3" fmla="*/ 167246 w 191138"/>
              <a:gd name="connsiteY3" fmla="*/ 47785 h 350420"/>
              <a:gd name="connsiteX4" fmla="*/ 167246 w 191138"/>
              <a:gd name="connsiteY4" fmla="*/ 302636 h 350420"/>
              <a:gd name="connsiteX5" fmla="*/ 79641 w 191138"/>
              <a:gd name="connsiteY5" fmla="*/ 15928 h 350420"/>
              <a:gd name="connsiteX6" fmla="*/ 111497 w 191138"/>
              <a:gd name="connsiteY6" fmla="*/ 15928 h 350420"/>
              <a:gd name="connsiteX7" fmla="*/ 119462 w 191138"/>
              <a:gd name="connsiteY7" fmla="*/ 23892 h 350420"/>
              <a:gd name="connsiteX8" fmla="*/ 111497 w 191138"/>
              <a:gd name="connsiteY8" fmla="*/ 31856 h 350420"/>
              <a:gd name="connsiteX9" fmla="*/ 79641 w 191138"/>
              <a:gd name="connsiteY9" fmla="*/ 31856 h 350420"/>
              <a:gd name="connsiteX10" fmla="*/ 71677 w 191138"/>
              <a:gd name="connsiteY10" fmla="*/ 23892 h 350420"/>
              <a:gd name="connsiteX11" fmla="*/ 79641 w 191138"/>
              <a:gd name="connsiteY11" fmla="*/ 15928 h 350420"/>
              <a:gd name="connsiteX12" fmla="*/ 183174 w 191138"/>
              <a:gd name="connsiteY12" fmla="*/ 0 h 350420"/>
              <a:gd name="connsiteX13" fmla="*/ 7964 w 191138"/>
              <a:gd name="connsiteY13" fmla="*/ 0 h 350420"/>
              <a:gd name="connsiteX14" fmla="*/ 0 w 191138"/>
              <a:gd name="connsiteY14" fmla="*/ 7964 h 350420"/>
              <a:gd name="connsiteX15" fmla="*/ 0 w 191138"/>
              <a:gd name="connsiteY15" fmla="*/ 342456 h 350420"/>
              <a:gd name="connsiteX16" fmla="*/ 7964 w 191138"/>
              <a:gd name="connsiteY16" fmla="*/ 350421 h 350420"/>
              <a:gd name="connsiteX17" fmla="*/ 183174 w 191138"/>
              <a:gd name="connsiteY17" fmla="*/ 350421 h 350420"/>
              <a:gd name="connsiteX18" fmla="*/ 191139 w 191138"/>
              <a:gd name="connsiteY18" fmla="*/ 342456 h 350420"/>
              <a:gd name="connsiteX19" fmla="*/ 191139 w 191138"/>
              <a:gd name="connsiteY19" fmla="*/ 7964 h 350420"/>
              <a:gd name="connsiteX20" fmla="*/ 183174 w 191138"/>
              <a:gd name="connsiteY20" fmla="*/ 0 h 35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1138" h="350420">
                <a:moveTo>
                  <a:pt x="167246" y="302636"/>
                </a:moveTo>
                <a:lnTo>
                  <a:pt x="23892" y="302636"/>
                </a:lnTo>
                <a:lnTo>
                  <a:pt x="23892" y="47785"/>
                </a:lnTo>
                <a:lnTo>
                  <a:pt x="167246" y="47785"/>
                </a:lnTo>
                <a:lnTo>
                  <a:pt x="167246" y="302636"/>
                </a:lnTo>
                <a:close/>
                <a:moveTo>
                  <a:pt x="79641" y="15928"/>
                </a:moveTo>
                <a:lnTo>
                  <a:pt x="111497" y="15928"/>
                </a:lnTo>
                <a:cubicBezTo>
                  <a:pt x="115878" y="15928"/>
                  <a:pt x="119462" y="19512"/>
                  <a:pt x="119462" y="23892"/>
                </a:cubicBezTo>
                <a:cubicBezTo>
                  <a:pt x="119462" y="28273"/>
                  <a:pt x="115878" y="31856"/>
                  <a:pt x="111497" y="31856"/>
                </a:cubicBezTo>
                <a:lnTo>
                  <a:pt x="79641" y="31856"/>
                </a:lnTo>
                <a:cubicBezTo>
                  <a:pt x="75261" y="31856"/>
                  <a:pt x="71677" y="28273"/>
                  <a:pt x="71677" y="23892"/>
                </a:cubicBezTo>
                <a:cubicBezTo>
                  <a:pt x="71677" y="19512"/>
                  <a:pt x="75261" y="15928"/>
                  <a:pt x="79641" y="15928"/>
                </a:cubicBezTo>
                <a:close/>
                <a:moveTo>
                  <a:pt x="183174" y="0"/>
                </a:moveTo>
                <a:lnTo>
                  <a:pt x="7964" y="0"/>
                </a:lnTo>
                <a:cubicBezTo>
                  <a:pt x="3584" y="0"/>
                  <a:pt x="0" y="3584"/>
                  <a:pt x="0" y="7964"/>
                </a:cubicBezTo>
                <a:lnTo>
                  <a:pt x="0" y="342456"/>
                </a:lnTo>
                <a:cubicBezTo>
                  <a:pt x="0" y="346837"/>
                  <a:pt x="3584" y="350421"/>
                  <a:pt x="7964" y="350421"/>
                </a:cubicBezTo>
                <a:lnTo>
                  <a:pt x="183174" y="350421"/>
                </a:lnTo>
                <a:cubicBezTo>
                  <a:pt x="187555" y="350421"/>
                  <a:pt x="191139" y="346837"/>
                  <a:pt x="191139" y="342456"/>
                </a:cubicBezTo>
                <a:lnTo>
                  <a:pt x="191139" y="7964"/>
                </a:lnTo>
                <a:cubicBezTo>
                  <a:pt x="191139" y="3584"/>
                  <a:pt x="187555" y="0"/>
                  <a:pt x="183174" y="0"/>
                </a:cubicBezTo>
                <a:close/>
              </a:path>
            </a:pathLst>
          </a:custGeom>
          <a:solidFill>
            <a:schemeClr val="bg2"/>
          </a:solidFill>
          <a:ln w="3969"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 name="TextBox 17">
            <a:extLst>
              <a:ext uri="{FF2B5EF4-FFF2-40B4-BE49-F238E27FC236}">
                <a16:creationId xmlns:a16="http://schemas.microsoft.com/office/drawing/2014/main" id="{5C4EDAAE-1E19-F794-8553-B7B8042137CA}"/>
              </a:ext>
            </a:extLst>
          </p:cNvPr>
          <p:cNvSpPr txBox="1"/>
          <p:nvPr/>
        </p:nvSpPr>
        <p:spPr>
          <a:xfrm>
            <a:off x="3614738" y="1230408"/>
            <a:ext cx="5354821" cy="553998"/>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Chiếm</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đoạt</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tài</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sản</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endParaRPr kumimoji="0" lang="en-ID" sz="4950" b="1" i="0" u="none" strike="noStrike" kern="1200" cap="none" spc="0" normalizeH="0" baseline="0" noProof="0">
              <a:ln>
                <a:noFill/>
              </a:ln>
              <a:solidFill>
                <a:srgbClr val="A5C44B"/>
              </a:solidFill>
              <a:effectLst/>
              <a:uLnTx/>
              <a:uFillTx/>
              <a:latin typeface="UTM Seagull" panose="02040603050506020204" pitchFamily="18" charset="0"/>
              <a:ea typeface="+mn-ea"/>
              <a:cs typeface="+mn-cs"/>
            </a:endParaRPr>
          </a:p>
        </p:txBody>
      </p:sp>
      <p:sp>
        <p:nvSpPr>
          <p:cNvPr id="9" name="TextBox 8">
            <a:extLst>
              <a:ext uri="{FF2B5EF4-FFF2-40B4-BE49-F238E27FC236}">
                <a16:creationId xmlns:a16="http://schemas.microsoft.com/office/drawing/2014/main" id="{3CB06D52-726A-8442-0A26-A1DF72F419B5}"/>
              </a:ext>
            </a:extLst>
          </p:cNvPr>
          <p:cNvSpPr txBox="1"/>
          <p:nvPr/>
        </p:nvSpPr>
        <p:spPr>
          <a:xfrm>
            <a:off x="3614738" y="1914525"/>
            <a:ext cx="5354821" cy="1061829"/>
          </a:xfrm>
          <a:prstGeom prst="rect">
            <a:avLst/>
          </a:prstGeom>
          <a:noFill/>
        </p:spPr>
        <p:txBody>
          <a:bodyPr wrap="square" rtlCol="0" anchor="t">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Liên</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tục</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yêu</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cầu</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nạn</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nhân</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chuyển</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tiền</a:t>
            </a:r>
            <a:endPar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Tiếp</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tục</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dụ</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dỗ</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kết</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hợp</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đe</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dọa</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nạn</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nhân</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sẽ</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mất</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tiền</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nếu</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dừng</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lại</a:t>
            </a:r>
            <a:endPar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68321842"/>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086B7-E400-F442-885B-EDDF5D2E9B67}"/>
            </a:ext>
          </a:extLst>
        </p:cNvPr>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D84019E-BD9D-3E9F-8A4B-8ABF99D51E1A}"/>
              </a:ext>
            </a:extLst>
          </p:cNvPr>
          <p:cNvSpPr>
            <a:spLocks noGrp="1"/>
          </p:cNvSpPr>
          <p:nvPr>
            <p:ph type="pic" sz="quarter" idx="10"/>
          </p:nvPr>
        </p:nvSpPr>
        <p:spPr/>
        <p:txBody>
          <a:bodyPr/>
          <a:lstStyle/>
          <a:p>
            <a:endParaRPr lang="en-US"/>
          </a:p>
        </p:txBody>
      </p:sp>
      <p:sp>
        <p:nvSpPr>
          <p:cNvPr id="4" name="Rectangle 3">
            <a:extLst>
              <a:ext uri="{FF2B5EF4-FFF2-40B4-BE49-F238E27FC236}">
                <a16:creationId xmlns:a16="http://schemas.microsoft.com/office/drawing/2014/main" id="{0A58855F-8BF6-BD3B-F040-07B32C17DA07}"/>
              </a:ext>
            </a:extLst>
          </p:cNvPr>
          <p:cNvSpPr/>
          <p:nvPr/>
        </p:nvSpPr>
        <p:spPr>
          <a:xfrm>
            <a:off x="1" y="801915"/>
            <a:ext cx="8477543" cy="3539672"/>
          </a:xfrm>
          <a:prstGeom prst="rect">
            <a:avLst/>
          </a:prstGeom>
          <a:gradFill>
            <a:gsLst>
              <a:gs pos="0">
                <a:schemeClr val="accent1"/>
              </a:gs>
              <a:gs pos="100000">
                <a:schemeClr val="accent2"/>
              </a:gs>
            </a:gsLst>
            <a:lin ang="6600000" scaled="0"/>
          </a:gradFill>
          <a:ln>
            <a:noFill/>
          </a:ln>
          <a:effectLst>
            <a:outerShdw blurRad="2540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srgbClr val="3F3F3F"/>
              </a:solidFill>
              <a:effectLst/>
              <a:uLnTx/>
              <a:uFillTx/>
              <a:latin typeface="Open Sans"/>
              <a:ea typeface="+mn-ea"/>
              <a:cs typeface="+mn-cs"/>
            </a:endParaRPr>
          </a:p>
        </p:txBody>
      </p:sp>
      <p:sp>
        <p:nvSpPr>
          <p:cNvPr id="8" name="Freeform 5">
            <a:extLst>
              <a:ext uri="{FF2B5EF4-FFF2-40B4-BE49-F238E27FC236}">
                <a16:creationId xmlns:a16="http://schemas.microsoft.com/office/drawing/2014/main" id="{23D58ECA-7BC0-DC23-76A5-152477EFB49C}"/>
              </a:ext>
            </a:extLst>
          </p:cNvPr>
          <p:cNvSpPr>
            <a:spLocks/>
          </p:cNvSpPr>
          <p:nvPr/>
        </p:nvSpPr>
        <p:spPr bwMode="auto">
          <a:xfrm>
            <a:off x="1297781" y="1726406"/>
            <a:ext cx="479243" cy="453744"/>
          </a:xfrm>
          <a:custGeom>
            <a:avLst/>
            <a:gdLst>
              <a:gd name="T0" fmla="*/ 424 w 971"/>
              <a:gd name="T1" fmla="*/ 25 h 920"/>
              <a:gd name="T2" fmla="*/ 891 w 971"/>
              <a:gd name="T3" fmla="*/ 282 h 920"/>
              <a:gd name="T4" fmla="*/ 611 w 971"/>
              <a:gd name="T5" fmla="*/ 888 h 920"/>
              <a:gd name="T6" fmla="*/ 21 w 971"/>
              <a:gd name="T7" fmla="*/ 588 h 920"/>
              <a:gd name="T8" fmla="*/ 20 w 971"/>
              <a:gd name="T9" fmla="*/ 207 h 920"/>
              <a:gd name="T10" fmla="*/ 424 w 971"/>
              <a:gd name="T11" fmla="*/ 25 h 920"/>
            </a:gdLst>
            <a:ahLst/>
            <a:cxnLst>
              <a:cxn ang="0">
                <a:pos x="T0" y="T1"/>
              </a:cxn>
              <a:cxn ang="0">
                <a:pos x="T2" y="T3"/>
              </a:cxn>
              <a:cxn ang="0">
                <a:pos x="T4" y="T5"/>
              </a:cxn>
              <a:cxn ang="0">
                <a:pos x="T6" y="T7"/>
              </a:cxn>
              <a:cxn ang="0">
                <a:pos x="T8" y="T9"/>
              </a:cxn>
              <a:cxn ang="0">
                <a:pos x="T10" y="T11"/>
              </a:cxn>
            </a:cxnLst>
            <a:rect l="0" t="0" r="r" b="b"/>
            <a:pathLst>
              <a:path w="971" h="920">
                <a:moveTo>
                  <a:pt x="424" y="25"/>
                </a:moveTo>
                <a:cubicBezTo>
                  <a:pt x="424" y="25"/>
                  <a:pt x="810" y="48"/>
                  <a:pt x="891" y="282"/>
                </a:cubicBezTo>
                <a:cubicBezTo>
                  <a:pt x="971" y="517"/>
                  <a:pt x="759" y="856"/>
                  <a:pt x="611" y="888"/>
                </a:cubicBezTo>
                <a:cubicBezTo>
                  <a:pt x="462" y="920"/>
                  <a:pt x="0" y="773"/>
                  <a:pt x="21" y="588"/>
                </a:cubicBezTo>
                <a:cubicBezTo>
                  <a:pt x="42" y="402"/>
                  <a:pt x="28" y="360"/>
                  <a:pt x="20" y="207"/>
                </a:cubicBezTo>
                <a:cubicBezTo>
                  <a:pt x="13" y="55"/>
                  <a:pt x="277" y="0"/>
                  <a:pt x="424" y="25"/>
                </a:cubicBez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9" name="Graphic 422" descr="Smart Phone">
            <a:extLst>
              <a:ext uri="{FF2B5EF4-FFF2-40B4-BE49-F238E27FC236}">
                <a16:creationId xmlns:a16="http://schemas.microsoft.com/office/drawing/2014/main" id="{4512B683-E903-6440-8BF4-F8062E94C5BC}"/>
              </a:ext>
            </a:extLst>
          </p:cNvPr>
          <p:cNvSpPr/>
          <p:nvPr/>
        </p:nvSpPr>
        <p:spPr>
          <a:xfrm>
            <a:off x="1471759" y="1867228"/>
            <a:ext cx="93874" cy="172101"/>
          </a:xfrm>
          <a:custGeom>
            <a:avLst/>
            <a:gdLst>
              <a:gd name="connsiteX0" fmla="*/ 167246 w 191138"/>
              <a:gd name="connsiteY0" fmla="*/ 302636 h 350420"/>
              <a:gd name="connsiteX1" fmla="*/ 23892 w 191138"/>
              <a:gd name="connsiteY1" fmla="*/ 302636 h 350420"/>
              <a:gd name="connsiteX2" fmla="*/ 23892 w 191138"/>
              <a:gd name="connsiteY2" fmla="*/ 47785 h 350420"/>
              <a:gd name="connsiteX3" fmla="*/ 167246 w 191138"/>
              <a:gd name="connsiteY3" fmla="*/ 47785 h 350420"/>
              <a:gd name="connsiteX4" fmla="*/ 167246 w 191138"/>
              <a:gd name="connsiteY4" fmla="*/ 302636 h 350420"/>
              <a:gd name="connsiteX5" fmla="*/ 79641 w 191138"/>
              <a:gd name="connsiteY5" fmla="*/ 15928 h 350420"/>
              <a:gd name="connsiteX6" fmla="*/ 111497 w 191138"/>
              <a:gd name="connsiteY6" fmla="*/ 15928 h 350420"/>
              <a:gd name="connsiteX7" fmla="*/ 119462 w 191138"/>
              <a:gd name="connsiteY7" fmla="*/ 23892 h 350420"/>
              <a:gd name="connsiteX8" fmla="*/ 111497 w 191138"/>
              <a:gd name="connsiteY8" fmla="*/ 31856 h 350420"/>
              <a:gd name="connsiteX9" fmla="*/ 79641 w 191138"/>
              <a:gd name="connsiteY9" fmla="*/ 31856 h 350420"/>
              <a:gd name="connsiteX10" fmla="*/ 71677 w 191138"/>
              <a:gd name="connsiteY10" fmla="*/ 23892 h 350420"/>
              <a:gd name="connsiteX11" fmla="*/ 79641 w 191138"/>
              <a:gd name="connsiteY11" fmla="*/ 15928 h 350420"/>
              <a:gd name="connsiteX12" fmla="*/ 183174 w 191138"/>
              <a:gd name="connsiteY12" fmla="*/ 0 h 350420"/>
              <a:gd name="connsiteX13" fmla="*/ 7964 w 191138"/>
              <a:gd name="connsiteY13" fmla="*/ 0 h 350420"/>
              <a:gd name="connsiteX14" fmla="*/ 0 w 191138"/>
              <a:gd name="connsiteY14" fmla="*/ 7964 h 350420"/>
              <a:gd name="connsiteX15" fmla="*/ 0 w 191138"/>
              <a:gd name="connsiteY15" fmla="*/ 342456 h 350420"/>
              <a:gd name="connsiteX16" fmla="*/ 7964 w 191138"/>
              <a:gd name="connsiteY16" fmla="*/ 350421 h 350420"/>
              <a:gd name="connsiteX17" fmla="*/ 183174 w 191138"/>
              <a:gd name="connsiteY17" fmla="*/ 350421 h 350420"/>
              <a:gd name="connsiteX18" fmla="*/ 191139 w 191138"/>
              <a:gd name="connsiteY18" fmla="*/ 342456 h 350420"/>
              <a:gd name="connsiteX19" fmla="*/ 191139 w 191138"/>
              <a:gd name="connsiteY19" fmla="*/ 7964 h 350420"/>
              <a:gd name="connsiteX20" fmla="*/ 183174 w 191138"/>
              <a:gd name="connsiteY20" fmla="*/ 0 h 35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1138" h="350420">
                <a:moveTo>
                  <a:pt x="167246" y="302636"/>
                </a:moveTo>
                <a:lnTo>
                  <a:pt x="23892" y="302636"/>
                </a:lnTo>
                <a:lnTo>
                  <a:pt x="23892" y="47785"/>
                </a:lnTo>
                <a:lnTo>
                  <a:pt x="167246" y="47785"/>
                </a:lnTo>
                <a:lnTo>
                  <a:pt x="167246" y="302636"/>
                </a:lnTo>
                <a:close/>
                <a:moveTo>
                  <a:pt x="79641" y="15928"/>
                </a:moveTo>
                <a:lnTo>
                  <a:pt x="111497" y="15928"/>
                </a:lnTo>
                <a:cubicBezTo>
                  <a:pt x="115878" y="15928"/>
                  <a:pt x="119462" y="19512"/>
                  <a:pt x="119462" y="23892"/>
                </a:cubicBezTo>
                <a:cubicBezTo>
                  <a:pt x="119462" y="28273"/>
                  <a:pt x="115878" y="31856"/>
                  <a:pt x="111497" y="31856"/>
                </a:cubicBezTo>
                <a:lnTo>
                  <a:pt x="79641" y="31856"/>
                </a:lnTo>
                <a:cubicBezTo>
                  <a:pt x="75261" y="31856"/>
                  <a:pt x="71677" y="28273"/>
                  <a:pt x="71677" y="23892"/>
                </a:cubicBezTo>
                <a:cubicBezTo>
                  <a:pt x="71677" y="19512"/>
                  <a:pt x="75261" y="15928"/>
                  <a:pt x="79641" y="15928"/>
                </a:cubicBezTo>
                <a:close/>
                <a:moveTo>
                  <a:pt x="183174" y="0"/>
                </a:moveTo>
                <a:lnTo>
                  <a:pt x="7964" y="0"/>
                </a:lnTo>
                <a:cubicBezTo>
                  <a:pt x="3584" y="0"/>
                  <a:pt x="0" y="3584"/>
                  <a:pt x="0" y="7964"/>
                </a:cubicBezTo>
                <a:lnTo>
                  <a:pt x="0" y="342456"/>
                </a:lnTo>
                <a:cubicBezTo>
                  <a:pt x="0" y="346837"/>
                  <a:pt x="3584" y="350421"/>
                  <a:pt x="7964" y="350421"/>
                </a:cubicBezTo>
                <a:lnTo>
                  <a:pt x="183174" y="350421"/>
                </a:lnTo>
                <a:cubicBezTo>
                  <a:pt x="187555" y="350421"/>
                  <a:pt x="191139" y="346837"/>
                  <a:pt x="191139" y="342456"/>
                </a:cubicBezTo>
                <a:lnTo>
                  <a:pt x="191139" y="7964"/>
                </a:lnTo>
                <a:cubicBezTo>
                  <a:pt x="191139" y="3584"/>
                  <a:pt x="187555" y="0"/>
                  <a:pt x="183174" y="0"/>
                </a:cubicBezTo>
                <a:close/>
              </a:path>
            </a:pathLst>
          </a:custGeom>
          <a:gradFill>
            <a:gsLst>
              <a:gs pos="0">
                <a:schemeClr val="accent1"/>
              </a:gs>
              <a:gs pos="100000">
                <a:schemeClr val="accent2"/>
              </a:gs>
            </a:gsLst>
            <a:lin ang="4200000" scaled="0"/>
          </a:gradFill>
          <a:ln w="3969"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0" name="Text Placeholder 9">
            <a:extLst>
              <a:ext uri="{FF2B5EF4-FFF2-40B4-BE49-F238E27FC236}">
                <a16:creationId xmlns:a16="http://schemas.microsoft.com/office/drawing/2014/main" id="{F9FEE20B-E576-477B-ADA5-EACCF8B4D9C2}"/>
              </a:ext>
            </a:extLst>
          </p:cNvPr>
          <p:cNvSpPr>
            <a:spLocks noGrp="1"/>
          </p:cNvSpPr>
          <p:nvPr>
            <p:ph type="body" sz="quarter" idx="11"/>
          </p:nvPr>
        </p:nvSpPr>
        <p:spPr>
          <a:xfrm>
            <a:off x="2029454" y="1964602"/>
            <a:ext cx="3605106" cy="1214295"/>
          </a:xfrm>
        </p:spPr>
        <p:txBody>
          <a:bodyPr>
            <a:noAutofit/>
          </a:bodyPr>
          <a:lstStyle/>
          <a:p>
            <a:r>
              <a:rPr lang="en-US" sz="4500" dirty="0">
                <a:latin typeface="UTM Bebas" panose="02040603050506020204" pitchFamily="18" charset="0"/>
              </a:rPr>
              <a:t>2. DỤ DỖ NẠN NHÂN THAM GIA BỎ VỐN ĐẦU TƯ ĐỂ KIẾM LỜI</a:t>
            </a:r>
          </a:p>
        </p:txBody>
      </p:sp>
      <p:sp>
        <p:nvSpPr>
          <p:cNvPr id="11" name="Freeform: Shape 10">
            <a:extLst>
              <a:ext uri="{FF2B5EF4-FFF2-40B4-BE49-F238E27FC236}">
                <a16:creationId xmlns:a16="http://schemas.microsoft.com/office/drawing/2014/main" id="{F9893307-0A8F-E73D-5938-41D9B182E054}"/>
              </a:ext>
            </a:extLst>
          </p:cNvPr>
          <p:cNvSpPr>
            <a:spLocks/>
          </p:cNvSpPr>
          <p:nvPr/>
        </p:nvSpPr>
        <p:spPr bwMode="auto">
          <a:xfrm>
            <a:off x="6649708" y="1726407"/>
            <a:ext cx="1000159" cy="729757"/>
          </a:xfrm>
          <a:custGeom>
            <a:avLst/>
            <a:gdLst>
              <a:gd name="connsiteX0" fmla="*/ 279880 w 1333545"/>
              <a:gd name="connsiteY0" fmla="*/ 0 h 973009"/>
              <a:gd name="connsiteX1" fmla="*/ 1053665 w 1333545"/>
              <a:gd name="connsiteY1" fmla="*/ 0 h 973009"/>
              <a:gd name="connsiteX2" fmla="*/ 1333545 w 1333545"/>
              <a:gd name="connsiteY2" fmla="*/ 280175 h 973009"/>
              <a:gd name="connsiteX3" fmla="*/ 1053665 w 1333545"/>
              <a:gd name="connsiteY3" fmla="*/ 560350 h 973009"/>
              <a:gd name="connsiteX4" fmla="*/ 606321 w 1333545"/>
              <a:gd name="connsiteY4" fmla="*/ 560350 h 973009"/>
              <a:gd name="connsiteX5" fmla="*/ 547316 w 1333545"/>
              <a:gd name="connsiteY5" fmla="*/ 560350 h 973009"/>
              <a:gd name="connsiteX6" fmla="*/ 112938 w 1333545"/>
              <a:gd name="connsiteY6" fmla="*/ 973009 h 973009"/>
              <a:gd name="connsiteX7" fmla="*/ 112938 w 1333545"/>
              <a:gd name="connsiteY7" fmla="*/ 925227 h 973009"/>
              <a:gd name="connsiteX8" fmla="*/ 321440 w 1333545"/>
              <a:gd name="connsiteY8" fmla="*/ 560350 h 973009"/>
              <a:gd name="connsiteX9" fmla="*/ 320685 w 1333545"/>
              <a:gd name="connsiteY9" fmla="*/ 560350 h 973009"/>
              <a:gd name="connsiteX10" fmla="*/ 279880 w 1333545"/>
              <a:gd name="connsiteY10" fmla="*/ 560350 h 973009"/>
              <a:gd name="connsiteX11" fmla="*/ 0 w 1333545"/>
              <a:gd name="connsiteY11" fmla="*/ 280175 h 973009"/>
              <a:gd name="connsiteX12" fmla="*/ 279880 w 1333545"/>
              <a:gd name="connsiteY12" fmla="*/ 0 h 97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3545" h="973009">
                <a:moveTo>
                  <a:pt x="279880" y="0"/>
                </a:moveTo>
                <a:cubicBezTo>
                  <a:pt x="1053665" y="0"/>
                  <a:pt x="1053665" y="0"/>
                  <a:pt x="1053665" y="0"/>
                </a:cubicBezTo>
                <a:cubicBezTo>
                  <a:pt x="1210069" y="0"/>
                  <a:pt x="1333545" y="123607"/>
                  <a:pt x="1333545" y="280175"/>
                </a:cubicBezTo>
                <a:cubicBezTo>
                  <a:pt x="1333545" y="436743"/>
                  <a:pt x="1210069" y="560350"/>
                  <a:pt x="1053665" y="560350"/>
                </a:cubicBezTo>
                <a:cubicBezTo>
                  <a:pt x="860219" y="560350"/>
                  <a:pt x="715134" y="560350"/>
                  <a:pt x="606321" y="560350"/>
                </a:cubicBezTo>
                <a:lnTo>
                  <a:pt x="547316" y="560350"/>
                </a:lnTo>
                <a:lnTo>
                  <a:pt x="112938" y="973009"/>
                </a:lnTo>
                <a:lnTo>
                  <a:pt x="112938" y="925227"/>
                </a:lnTo>
                <a:lnTo>
                  <a:pt x="321440" y="560350"/>
                </a:lnTo>
                <a:lnTo>
                  <a:pt x="320685" y="560350"/>
                </a:lnTo>
                <a:cubicBezTo>
                  <a:pt x="279880" y="560350"/>
                  <a:pt x="279880" y="560350"/>
                  <a:pt x="279880" y="560350"/>
                </a:cubicBezTo>
                <a:cubicBezTo>
                  <a:pt x="131708" y="560350"/>
                  <a:pt x="0" y="436743"/>
                  <a:pt x="0" y="280175"/>
                </a:cubicBezTo>
                <a:cubicBezTo>
                  <a:pt x="0" y="123607"/>
                  <a:pt x="131708" y="0"/>
                  <a:pt x="279880" y="0"/>
                </a:cubicBezTo>
                <a:close/>
              </a:path>
            </a:pathLst>
          </a:custGeom>
          <a:solidFill>
            <a:schemeClr val="bg2"/>
          </a:solidFill>
          <a:ln>
            <a:noFill/>
          </a:ln>
        </p:spPr>
        <p:txBody>
          <a:bodyPr vert="horz" wrap="square" lIns="68580" tIns="34290" rIns="68580" bIns="34290" numCol="1" anchor="t" anchorCtr="0" compatLnSpc="1">
            <a:prstTxWarp prst="textNoShape">
              <a:avLst/>
            </a:prstTxWarp>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2" name="Freeform: Shape 11">
            <a:extLst>
              <a:ext uri="{FF2B5EF4-FFF2-40B4-BE49-F238E27FC236}">
                <a16:creationId xmlns:a16="http://schemas.microsoft.com/office/drawing/2014/main" id="{C86EBF05-E895-2E5D-861C-C7E26B631E95}"/>
              </a:ext>
            </a:extLst>
          </p:cNvPr>
          <p:cNvSpPr>
            <a:spLocks/>
          </p:cNvSpPr>
          <p:nvPr/>
        </p:nvSpPr>
        <p:spPr bwMode="auto">
          <a:xfrm>
            <a:off x="5783122" y="2407297"/>
            <a:ext cx="1286849" cy="618990"/>
          </a:xfrm>
          <a:custGeom>
            <a:avLst/>
            <a:gdLst>
              <a:gd name="connsiteX0" fmla="*/ 280467 w 1715799"/>
              <a:gd name="connsiteY0" fmla="*/ 0 h 825320"/>
              <a:gd name="connsiteX1" fmla="*/ 1435332 w 1715799"/>
              <a:gd name="connsiteY1" fmla="*/ 0 h 825320"/>
              <a:gd name="connsiteX2" fmla="*/ 1715799 w 1715799"/>
              <a:gd name="connsiteY2" fmla="*/ 280175 h 825320"/>
              <a:gd name="connsiteX3" fmla="*/ 1545276 w 1715799"/>
              <a:gd name="connsiteY3" fmla="*/ 538590 h 825320"/>
              <a:gd name="connsiteX4" fmla="*/ 1525922 w 1715799"/>
              <a:gd name="connsiteY4" fmla="*/ 544497 h 825320"/>
              <a:gd name="connsiteX5" fmla="*/ 1689736 w 1715799"/>
              <a:gd name="connsiteY5" fmla="*/ 825320 h 825320"/>
              <a:gd name="connsiteX6" fmla="*/ 1342409 w 1715799"/>
              <a:gd name="connsiteY6" fmla="*/ 560350 h 825320"/>
              <a:gd name="connsiteX7" fmla="*/ 1232046 w 1715799"/>
              <a:gd name="connsiteY7" fmla="*/ 560350 h 825320"/>
              <a:gd name="connsiteX8" fmla="*/ 280467 w 1715799"/>
              <a:gd name="connsiteY8" fmla="*/ 560350 h 825320"/>
              <a:gd name="connsiteX9" fmla="*/ 0 w 1715799"/>
              <a:gd name="connsiteY9" fmla="*/ 280175 h 825320"/>
              <a:gd name="connsiteX10" fmla="*/ 280467 w 1715799"/>
              <a:gd name="connsiteY10" fmla="*/ 0 h 82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5799" h="825320">
                <a:moveTo>
                  <a:pt x="280467" y="0"/>
                </a:moveTo>
                <a:cubicBezTo>
                  <a:pt x="1435332" y="0"/>
                  <a:pt x="1435332" y="0"/>
                  <a:pt x="1435332" y="0"/>
                </a:cubicBezTo>
                <a:cubicBezTo>
                  <a:pt x="1592064" y="0"/>
                  <a:pt x="1715799" y="123607"/>
                  <a:pt x="1715799" y="280175"/>
                </a:cubicBezTo>
                <a:cubicBezTo>
                  <a:pt x="1715799" y="397601"/>
                  <a:pt x="1646198" y="496487"/>
                  <a:pt x="1545276" y="538590"/>
                </a:cubicBezTo>
                <a:lnTo>
                  <a:pt x="1525922" y="544497"/>
                </a:lnTo>
                <a:lnTo>
                  <a:pt x="1689736" y="825320"/>
                </a:lnTo>
                <a:lnTo>
                  <a:pt x="1342409" y="560350"/>
                </a:lnTo>
                <a:lnTo>
                  <a:pt x="1232046" y="560350"/>
                </a:lnTo>
                <a:cubicBezTo>
                  <a:pt x="280467" y="560350"/>
                  <a:pt x="280467" y="560350"/>
                  <a:pt x="280467" y="560350"/>
                </a:cubicBezTo>
                <a:cubicBezTo>
                  <a:pt x="123735" y="560350"/>
                  <a:pt x="0" y="436743"/>
                  <a:pt x="0" y="280175"/>
                </a:cubicBezTo>
                <a:cubicBezTo>
                  <a:pt x="0" y="123607"/>
                  <a:pt x="123735" y="0"/>
                  <a:pt x="280467" y="0"/>
                </a:cubicBezTo>
                <a:close/>
              </a:path>
            </a:pathLst>
          </a:custGeom>
          <a:solidFill>
            <a:schemeClr val="bg2"/>
          </a:solidFill>
          <a:ln>
            <a:noFill/>
          </a:ln>
        </p:spPr>
        <p:txBody>
          <a:bodyPr vert="horz" wrap="square" lIns="68580" tIns="34290" rIns="68580" bIns="34290" numCol="1" anchor="t" anchorCtr="0" compatLnSpc="1">
            <a:prstTxWarp prst="textNoShape">
              <a:avLst/>
            </a:prstTxWarp>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3" name="Freeform: Shape 12">
            <a:extLst>
              <a:ext uri="{FF2B5EF4-FFF2-40B4-BE49-F238E27FC236}">
                <a16:creationId xmlns:a16="http://schemas.microsoft.com/office/drawing/2014/main" id="{988B4691-AFC0-9519-F1CF-2F09EE7D9742}"/>
              </a:ext>
            </a:extLst>
          </p:cNvPr>
          <p:cNvSpPr>
            <a:spLocks/>
          </p:cNvSpPr>
          <p:nvPr/>
        </p:nvSpPr>
        <p:spPr bwMode="auto">
          <a:xfrm>
            <a:off x="6649708" y="2944840"/>
            <a:ext cx="1000159" cy="667859"/>
          </a:xfrm>
          <a:custGeom>
            <a:avLst/>
            <a:gdLst>
              <a:gd name="connsiteX0" fmla="*/ 279880 w 1333545"/>
              <a:gd name="connsiteY0" fmla="*/ 0 h 890479"/>
              <a:gd name="connsiteX1" fmla="*/ 1053665 w 1333545"/>
              <a:gd name="connsiteY1" fmla="*/ 0 h 890479"/>
              <a:gd name="connsiteX2" fmla="*/ 1333545 w 1333545"/>
              <a:gd name="connsiteY2" fmla="*/ 280175 h 890479"/>
              <a:gd name="connsiteX3" fmla="*/ 1053665 w 1333545"/>
              <a:gd name="connsiteY3" fmla="*/ 560350 h 890479"/>
              <a:gd name="connsiteX4" fmla="*/ 531323 w 1333545"/>
              <a:gd name="connsiteY4" fmla="*/ 560350 h 890479"/>
              <a:gd name="connsiteX5" fmla="*/ 496573 w 1333545"/>
              <a:gd name="connsiteY5" fmla="*/ 560350 h 890479"/>
              <a:gd name="connsiteX6" fmla="*/ 178097 w 1333545"/>
              <a:gd name="connsiteY6" fmla="*/ 890479 h 890479"/>
              <a:gd name="connsiteX7" fmla="*/ 333451 w 1333545"/>
              <a:gd name="connsiteY7" fmla="*/ 560350 h 890479"/>
              <a:gd name="connsiteX8" fmla="*/ 320685 w 1333545"/>
              <a:gd name="connsiteY8" fmla="*/ 560350 h 890479"/>
              <a:gd name="connsiteX9" fmla="*/ 279880 w 1333545"/>
              <a:gd name="connsiteY9" fmla="*/ 560350 h 890479"/>
              <a:gd name="connsiteX10" fmla="*/ 0 w 1333545"/>
              <a:gd name="connsiteY10" fmla="*/ 280175 h 890479"/>
              <a:gd name="connsiteX11" fmla="*/ 279880 w 1333545"/>
              <a:gd name="connsiteY11" fmla="*/ 0 h 890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3545" h="890479">
                <a:moveTo>
                  <a:pt x="279880" y="0"/>
                </a:moveTo>
                <a:cubicBezTo>
                  <a:pt x="1053665" y="0"/>
                  <a:pt x="1053665" y="0"/>
                  <a:pt x="1053665" y="0"/>
                </a:cubicBezTo>
                <a:cubicBezTo>
                  <a:pt x="1210069" y="0"/>
                  <a:pt x="1333545" y="123606"/>
                  <a:pt x="1333545" y="280175"/>
                </a:cubicBezTo>
                <a:cubicBezTo>
                  <a:pt x="1333545" y="436743"/>
                  <a:pt x="1210069" y="560350"/>
                  <a:pt x="1053665" y="560350"/>
                </a:cubicBezTo>
                <a:cubicBezTo>
                  <a:pt x="811857" y="560350"/>
                  <a:pt x="645615" y="560350"/>
                  <a:pt x="531323" y="560350"/>
                </a:cubicBezTo>
                <a:lnTo>
                  <a:pt x="496573" y="560350"/>
                </a:lnTo>
                <a:lnTo>
                  <a:pt x="178097" y="890479"/>
                </a:lnTo>
                <a:lnTo>
                  <a:pt x="333451" y="560350"/>
                </a:lnTo>
                <a:lnTo>
                  <a:pt x="320685" y="560350"/>
                </a:lnTo>
                <a:cubicBezTo>
                  <a:pt x="279880" y="560350"/>
                  <a:pt x="279880" y="560350"/>
                  <a:pt x="279880" y="560350"/>
                </a:cubicBezTo>
                <a:cubicBezTo>
                  <a:pt x="131708" y="560350"/>
                  <a:pt x="0" y="436743"/>
                  <a:pt x="0" y="280175"/>
                </a:cubicBezTo>
                <a:cubicBezTo>
                  <a:pt x="0" y="123606"/>
                  <a:pt x="131708" y="0"/>
                  <a:pt x="279880" y="0"/>
                </a:cubicBezTo>
                <a:close/>
              </a:path>
            </a:pathLst>
          </a:custGeom>
          <a:solidFill>
            <a:schemeClr val="bg2"/>
          </a:solidFill>
          <a:ln>
            <a:noFill/>
          </a:ln>
        </p:spPr>
        <p:txBody>
          <a:bodyPr vert="horz" wrap="square" lIns="68580" tIns="34290" rIns="68580" bIns="34290" numCol="1" anchor="t" anchorCtr="0" compatLnSpc="1">
            <a:prstTxWarp prst="textNoShape">
              <a:avLst/>
            </a:prstTxWarp>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nvGrpSpPr>
          <p:cNvPr id="17" name="Group 16">
            <a:extLst>
              <a:ext uri="{FF2B5EF4-FFF2-40B4-BE49-F238E27FC236}">
                <a16:creationId xmlns:a16="http://schemas.microsoft.com/office/drawing/2014/main" id="{2FAD050C-FC35-F0A5-E7B8-3A3945934754}"/>
              </a:ext>
            </a:extLst>
          </p:cNvPr>
          <p:cNvGrpSpPr/>
          <p:nvPr/>
        </p:nvGrpSpPr>
        <p:grpSpPr>
          <a:xfrm>
            <a:off x="6874669" y="1892160"/>
            <a:ext cx="596176" cy="99685"/>
            <a:chOff x="9166225" y="2522880"/>
            <a:chExt cx="794901" cy="132913"/>
          </a:xfrm>
        </p:grpSpPr>
        <p:sp>
          <p:nvSpPr>
            <p:cNvPr id="14" name="Oval 13">
              <a:extLst>
                <a:ext uri="{FF2B5EF4-FFF2-40B4-BE49-F238E27FC236}">
                  <a16:creationId xmlns:a16="http://schemas.microsoft.com/office/drawing/2014/main" id="{1A6CE5D1-F4BC-7695-93B4-5488AEA8F39E}"/>
                </a:ext>
              </a:extLst>
            </p:cNvPr>
            <p:cNvSpPr/>
            <p:nvPr/>
          </p:nvSpPr>
          <p:spPr>
            <a:xfrm>
              <a:off x="9166225"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15" name="Oval 14">
              <a:extLst>
                <a:ext uri="{FF2B5EF4-FFF2-40B4-BE49-F238E27FC236}">
                  <a16:creationId xmlns:a16="http://schemas.microsoft.com/office/drawing/2014/main" id="{2E6DFE5F-4D08-44AA-D66C-638B0D5CE938}"/>
                </a:ext>
              </a:extLst>
            </p:cNvPr>
            <p:cNvSpPr/>
            <p:nvPr/>
          </p:nvSpPr>
          <p:spPr>
            <a:xfrm>
              <a:off x="9497219"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16" name="Oval 15">
              <a:extLst>
                <a:ext uri="{FF2B5EF4-FFF2-40B4-BE49-F238E27FC236}">
                  <a16:creationId xmlns:a16="http://schemas.microsoft.com/office/drawing/2014/main" id="{B26668AD-3817-824C-6F36-D18A82389AD1}"/>
                </a:ext>
              </a:extLst>
            </p:cNvPr>
            <p:cNvSpPr/>
            <p:nvPr/>
          </p:nvSpPr>
          <p:spPr>
            <a:xfrm>
              <a:off x="9828213"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grpSp>
      <p:grpSp>
        <p:nvGrpSpPr>
          <p:cNvPr id="18" name="Group 17">
            <a:extLst>
              <a:ext uri="{FF2B5EF4-FFF2-40B4-BE49-F238E27FC236}">
                <a16:creationId xmlns:a16="http://schemas.microsoft.com/office/drawing/2014/main" id="{FD39C04C-39A3-7A46-26F3-8E27127B5776}"/>
              </a:ext>
            </a:extLst>
          </p:cNvPr>
          <p:cNvGrpSpPr/>
          <p:nvPr/>
        </p:nvGrpSpPr>
        <p:grpSpPr>
          <a:xfrm>
            <a:off x="6128457" y="2571750"/>
            <a:ext cx="596176" cy="99685"/>
            <a:chOff x="9166225" y="2522880"/>
            <a:chExt cx="794901" cy="132913"/>
          </a:xfrm>
        </p:grpSpPr>
        <p:sp>
          <p:nvSpPr>
            <p:cNvPr id="19" name="Oval 18">
              <a:extLst>
                <a:ext uri="{FF2B5EF4-FFF2-40B4-BE49-F238E27FC236}">
                  <a16:creationId xmlns:a16="http://schemas.microsoft.com/office/drawing/2014/main" id="{DE7D3A84-DCD4-89EF-BA5F-711DEE6CF2E6}"/>
                </a:ext>
              </a:extLst>
            </p:cNvPr>
            <p:cNvSpPr/>
            <p:nvPr/>
          </p:nvSpPr>
          <p:spPr>
            <a:xfrm>
              <a:off x="9166225"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20" name="Oval 19">
              <a:extLst>
                <a:ext uri="{FF2B5EF4-FFF2-40B4-BE49-F238E27FC236}">
                  <a16:creationId xmlns:a16="http://schemas.microsoft.com/office/drawing/2014/main" id="{075B18F2-0F93-A352-1491-21CD6D73D926}"/>
                </a:ext>
              </a:extLst>
            </p:cNvPr>
            <p:cNvSpPr/>
            <p:nvPr/>
          </p:nvSpPr>
          <p:spPr>
            <a:xfrm>
              <a:off x="9497219"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21" name="Oval 20">
              <a:extLst>
                <a:ext uri="{FF2B5EF4-FFF2-40B4-BE49-F238E27FC236}">
                  <a16:creationId xmlns:a16="http://schemas.microsoft.com/office/drawing/2014/main" id="{7730069C-85CD-C110-E492-C02D27751B7B}"/>
                </a:ext>
              </a:extLst>
            </p:cNvPr>
            <p:cNvSpPr/>
            <p:nvPr/>
          </p:nvSpPr>
          <p:spPr>
            <a:xfrm>
              <a:off x="9828213"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grpSp>
      <p:grpSp>
        <p:nvGrpSpPr>
          <p:cNvPr id="22" name="Group 21">
            <a:extLst>
              <a:ext uri="{FF2B5EF4-FFF2-40B4-BE49-F238E27FC236}">
                <a16:creationId xmlns:a16="http://schemas.microsoft.com/office/drawing/2014/main" id="{F39E8C23-5DB2-505C-6C3E-62F67C392F8E}"/>
              </a:ext>
            </a:extLst>
          </p:cNvPr>
          <p:cNvGrpSpPr/>
          <p:nvPr/>
        </p:nvGrpSpPr>
        <p:grpSpPr>
          <a:xfrm>
            <a:off x="6874669" y="3105072"/>
            <a:ext cx="596176" cy="99685"/>
            <a:chOff x="9166225" y="2522880"/>
            <a:chExt cx="794901" cy="132913"/>
          </a:xfrm>
        </p:grpSpPr>
        <p:sp>
          <p:nvSpPr>
            <p:cNvPr id="23" name="Oval 22">
              <a:extLst>
                <a:ext uri="{FF2B5EF4-FFF2-40B4-BE49-F238E27FC236}">
                  <a16:creationId xmlns:a16="http://schemas.microsoft.com/office/drawing/2014/main" id="{0B28E70E-0348-ADFB-938F-C07B3EF8ADCC}"/>
                </a:ext>
              </a:extLst>
            </p:cNvPr>
            <p:cNvSpPr/>
            <p:nvPr/>
          </p:nvSpPr>
          <p:spPr>
            <a:xfrm>
              <a:off x="9166225"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24" name="Oval 23">
              <a:extLst>
                <a:ext uri="{FF2B5EF4-FFF2-40B4-BE49-F238E27FC236}">
                  <a16:creationId xmlns:a16="http://schemas.microsoft.com/office/drawing/2014/main" id="{B27932FF-FD8A-323B-D942-F303ABC7F92D}"/>
                </a:ext>
              </a:extLst>
            </p:cNvPr>
            <p:cNvSpPr/>
            <p:nvPr/>
          </p:nvSpPr>
          <p:spPr>
            <a:xfrm>
              <a:off x="9497219"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25" name="Oval 24">
              <a:extLst>
                <a:ext uri="{FF2B5EF4-FFF2-40B4-BE49-F238E27FC236}">
                  <a16:creationId xmlns:a16="http://schemas.microsoft.com/office/drawing/2014/main" id="{B230AA8D-84E8-BC6F-DACF-B40C7E4FC38F}"/>
                </a:ext>
              </a:extLst>
            </p:cNvPr>
            <p:cNvSpPr/>
            <p:nvPr/>
          </p:nvSpPr>
          <p:spPr>
            <a:xfrm>
              <a:off x="9828213"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grpSp>
      <p:sp>
        <p:nvSpPr>
          <p:cNvPr id="26" name="TextBox 25">
            <a:extLst>
              <a:ext uri="{FF2B5EF4-FFF2-40B4-BE49-F238E27FC236}">
                <a16:creationId xmlns:a16="http://schemas.microsoft.com/office/drawing/2014/main" id="{BFAC0484-C6C5-D6FC-D8DD-EE93540D92DA}"/>
              </a:ext>
            </a:extLst>
          </p:cNvPr>
          <p:cNvSpPr txBox="1"/>
          <p:nvPr/>
        </p:nvSpPr>
        <p:spPr>
          <a:xfrm>
            <a:off x="2106618" y="2671434"/>
            <a:ext cx="3194163" cy="277897"/>
          </a:xfrm>
          <a:prstGeom prst="rect">
            <a:avLst/>
          </a:prstGeom>
          <a:noFill/>
        </p:spPr>
        <p:txBody>
          <a:bodyPr wrap="square" rtlCol="0" anchor="t">
            <a:spAutoFit/>
          </a:bodyPr>
          <a:lstStyle/>
          <a:p>
            <a:pPr marL="0" marR="0" lvl="0" indent="0" algn="l" defTabSz="914400" rtl="0" eaLnBrk="1" fontAlgn="auto" latinLnBrk="1" hangingPunct="1">
              <a:lnSpc>
                <a:spcPct val="15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Open Sans"/>
              <a:ea typeface="+mn-ea"/>
              <a:cs typeface="+mn-cs"/>
            </a:endParaRPr>
          </a:p>
        </p:txBody>
      </p:sp>
      <p:sp>
        <p:nvSpPr>
          <p:cNvPr id="27" name="Oval 11">
            <a:extLst>
              <a:ext uri="{FF2B5EF4-FFF2-40B4-BE49-F238E27FC236}">
                <a16:creationId xmlns:a16="http://schemas.microsoft.com/office/drawing/2014/main" id="{A9FF151B-B2DD-2515-424C-4BC53368D7F8}"/>
              </a:ext>
            </a:extLst>
          </p:cNvPr>
          <p:cNvSpPr>
            <a:spLocks noChangeArrowheads="1"/>
          </p:cNvSpPr>
          <p:nvPr/>
        </p:nvSpPr>
        <p:spPr bwMode="auto">
          <a:xfrm flipH="1">
            <a:off x="775398" y="3818336"/>
            <a:ext cx="1007272" cy="271187"/>
          </a:xfrm>
          <a:prstGeom prst="ellipse">
            <a:avLst/>
          </a:prstGeom>
          <a:gradFill>
            <a:gsLst>
              <a:gs pos="0">
                <a:schemeClr val="accent1"/>
              </a:gs>
              <a:gs pos="99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9" name="Freeform 13">
            <a:extLst>
              <a:ext uri="{FF2B5EF4-FFF2-40B4-BE49-F238E27FC236}">
                <a16:creationId xmlns:a16="http://schemas.microsoft.com/office/drawing/2014/main" id="{F140C245-B78F-4F56-DB39-C204C850DC14}"/>
              </a:ext>
            </a:extLst>
          </p:cNvPr>
          <p:cNvSpPr>
            <a:spLocks/>
          </p:cNvSpPr>
          <p:nvPr/>
        </p:nvSpPr>
        <p:spPr bwMode="auto">
          <a:xfrm flipH="1">
            <a:off x="662694" y="2229946"/>
            <a:ext cx="792435" cy="1676436"/>
          </a:xfrm>
          <a:custGeom>
            <a:avLst/>
            <a:gdLst>
              <a:gd name="T0" fmla="*/ 224 w 239"/>
              <a:gd name="T1" fmla="*/ 30 h 505"/>
              <a:gd name="T2" fmla="*/ 224 w 239"/>
              <a:gd name="T3" fmla="*/ 0 h 505"/>
              <a:gd name="T4" fmla="*/ 216 w 239"/>
              <a:gd name="T5" fmla="*/ 28 h 505"/>
              <a:gd name="T6" fmla="*/ 175 w 239"/>
              <a:gd name="T7" fmla="*/ 45 h 505"/>
              <a:gd name="T8" fmla="*/ 170 w 239"/>
              <a:gd name="T9" fmla="*/ 15 h 505"/>
              <a:gd name="T10" fmla="*/ 170 w 239"/>
              <a:gd name="T11" fmla="*/ 46 h 505"/>
              <a:gd name="T12" fmla="*/ 180 w 239"/>
              <a:gd name="T13" fmla="*/ 99 h 505"/>
              <a:gd name="T14" fmla="*/ 155 w 239"/>
              <a:gd name="T15" fmla="*/ 157 h 505"/>
              <a:gd name="T16" fmla="*/ 154 w 239"/>
              <a:gd name="T17" fmla="*/ 158 h 505"/>
              <a:gd name="T18" fmla="*/ 115 w 239"/>
              <a:gd name="T19" fmla="*/ 140 h 505"/>
              <a:gd name="T20" fmla="*/ 108 w 239"/>
              <a:gd name="T21" fmla="*/ 111 h 505"/>
              <a:gd name="T22" fmla="*/ 108 w 239"/>
              <a:gd name="T23" fmla="*/ 142 h 505"/>
              <a:gd name="T24" fmla="*/ 136 w 239"/>
              <a:gd name="T25" fmla="*/ 207 h 505"/>
              <a:gd name="T26" fmla="*/ 77 w 239"/>
              <a:gd name="T27" fmla="*/ 251 h 505"/>
              <a:gd name="T28" fmla="*/ 74 w 239"/>
              <a:gd name="T29" fmla="*/ 224 h 505"/>
              <a:gd name="T30" fmla="*/ 63 w 239"/>
              <a:gd name="T31" fmla="*/ 253 h 505"/>
              <a:gd name="T32" fmla="*/ 101 w 239"/>
              <a:gd name="T33" fmla="*/ 315 h 505"/>
              <a:gd name="T34" fmla="*/ 30 w 239"/>
              <a:gd name="T35" fmla="*/ 322 h 505"/>
              <a:gd name="T36" fmla="*/ 23 w 239"/>
              <a:gd name="T37" fmla="*/ 299 h 505"/>
              <a:gd name="T38" fmla="*/ 12 w 239"/>
              <a:gd name="T39" fmla="*/ 328 h 505"/>
              <a:gd name="T40" fmla="*/ 80 w 239"/>
              <a:gd name="T41" fmla="*/ 392 h 505"/>
              <a:gd name="T42" fmla="*/ 61 w 239"/>
              <a:gd name="T43" fmla="*/ 505 h 505"/>
              <a:gd name="T44" fmla="*/ 149 w 239"/>
              <a:gd name="T45" fmla="*/ 399 h 505"/>
              <a:gd name="T46" fmla="*/ 72 w 239"/>
              <a:gd name="T47" fmla="*/ 449 h 505"/>
              <a:gd name="T48" fmla="*/ 204 w 239"/>
              <a:gd name="T49" fmla="*/ 323 h 505"/>
              <a:gd name="T50" fmla="*/ 233 w 239"/>
              <a:gd name="T51" fmla="*/ 324 h 505"/>
              <a:gd name="T52" fmla="*/ 204 w 239"/>
              <a:gd name="T53" fmla="*/ 313 h 505"/>
              <a:gd name="T54" fmla="*/ 97 w 239"/>
              <a:gd name="T55" fmla="*/ 342 h 505"/>
              <a:gd name="T56" fmla="*/ 198 w 239"/>
              <a:gd name="T57" fmla="*/ 243 h 505"/>
              <a:gd name="T58" fmla="*/ 228 w 239"/>
              <a:gd name="T59" fmla="*/ 239 h 505"/>
              <a:gd name="T60" fmla="*/ 197 w 239"/>
              <a:gd name="T61" fmla="*/ 239 h 505"/>
              <a:gd name="T62" fmla="*/ 124 w 239"/>
              <a:gd name="T63" fmla="*/ 252 h 505"/>
              <a:gd name="T64" fmla="*/ 205 w 239"/>
              <a:gd name="T65" fmla="*/ 135 h 505"/>
              <a:gd name="T66" fmla="*/ 231 w 239"/>
              <a:gd name="T67" fmla="*/ 124 h 505"/>
              <a:gd name="T68" fmla="*/ 200 w 239"/>
              <a:gd name="T69" fmla="*/ 124 h 505"/>
              <a:gd name="T70" fmla="*/ 160 w 239"/>
              <a:gd name="T71" fmla="*/ 1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9" h="505">
                <a:moveTo>
                  <a:pt x="220" y="30"/>
                </a:moveTo>
                <a:cubicBezTo>
                  <a:pt x="221" y="30"/>
                  <a:pt x="223" y="30"/>
                  <a:pt x="224" y="30"/>
                </a:cubicBezTo>
                <a:cubicBezTo>
                  <a:pt x="233" y="30"/>
                  <a:pt x="239" y="24"/>
                  <a:pt x="239" y="15"/>
                </a:cubicBezTo>
                <a:cubicBezTo>
                  <a:pt x="239" y="7"/>
                  <a:pt x="233" y="0"/>
                  <a:pt x="224" y="0"/>
                </a:cubicBezTo>
                <a:cubicBezTo>
                  <a:pt x="216" y="0"/>
                  <a:pt x="209" y="7"/>
                  <a:pt x="209" y="15"/>
                </a:cubicBezTo>
                <a:cubicBezTo>
                  <a:pt x="209" y="21"/>
                  <a:pt x="212" y="25"/>
                  <a:pt x="216" y="28"/>
                </a:cubicBezTo>
                <a:cubicBezTo>
                  <a:pt x="204" y="49"/>
                  <a:pt x="193" y="71"/>
                  <a:pt x="183" y="92"/>
                </a:cubicBezTo>
                <a:cubicBezTo>
                  <a:pt x="182" y="81"/>
                  <a:pt x="178" y="61"/>
                  <a:pt x="175" y="45"/>
                </a:cubicBezTo>
                <a:cubicBezTo>
                  <a:pt x="181" y="43"/>
                  <a:pt x="185" y="37"/>
                  <a:pt x="185" y="30"/>
                </a:cubicBezTo>
                <a:cubicBezTo>
                  <a:pt x="185" y="22"/>
                  <a:pt x="178" y="15"/>
                  <a:pt x="170" y="15"/>
                </a:cubicBezTo>
                <a:cubicBezTo>
                  <a:pt x="161" y="15"/>
                  <a:pt x="155" y="22"/>
                  <a:pt x="155" y="30"/>
                </a:cubicBezTo>
                <a:cubicBezTo>
                  <a:pt x="155" y="39"/>
                  <a:pt x="161" y="46"/>
                  <a:pt x="170" y="46"/>
                </a:cubicBezTo>
                <a:cubicBezTo>
                  <a:pt x="170" y="46"/>
                  <a:pt x="171" y="46"/>
                  <a:pt x="171" y="46"/>
                </a:cubicBezTo>
                <a:cubicBezTo>
                  <a:pt x="176" y="72"/>
                  <a:pt x="180" y="96"/>
                  <a:pt x="180" y="99"/>
                </a:cubicBezTo>
                <a:cubicBezTo>
                  <a:pt x="180" y="99"/>
                  <a:pt x="180" y="99"/>
                  <a:pt x="180" y="99"/>
                </a:cubicBezTo>
                <a:cubicBezTo>
                  <a:pt x="171" y="118"/>
                  <a:pt x="163" y="138"/>
                  <a:pt x="155" y="157"/>
                </a:cubicBezTo>
                <a:cubicBezTo>
                  <a:pt x="154" y="157"/>
                  <a:pt x="154" y="157"/>
                  <a:pt x="154" y="157"/>
                </a:cubicBezTo>
                <a:cubicBezTo>
                  <a:pt x="154" y="158"/>
                  <a:pt x="154" y="158"/>
                  <a:pt x="154" y="158"/>
                </a:cubicBezTo>
                <a:cubicBezTo>
                  <a:pt x="148" y="172"/>
                  <a:pt x="143" y="187"/>
                  <a:pt x="138" y="201"/>
                </a:cubicBezTo>
                <a:cubicBezTo>
                  <a:pt x="115" y="140"/>
                  <a:pt x="115" y="140"/>
                  <a:pt x="115" y="140"/>
                </a:cubicBezTo>
                <a:cubicBezTo>
                  <a:pt x="120" y="138"/>
                  <a:pt x="123" y="132"/>
                  <a:pt x="123" y="126"/>
                </a:cubicBezTo>
                <a:cubicBezTo>
                  <a:pt x="123" y="118"/>
                  <a:pt x="117" y="111"/>
                  <a:pt x="108" y="111"/>
                </a:cubicBezTo>
                <a:cubicBezTo>
                  <a:pt x="100" y="111"/>
                  <a:pt x="93" y="118"/>
                  <a:pt x="93" y="126"/>
                </a:cubicBezTo>
                <a:cubicBezTo>
                  <a:pt x="93" y="135"/>
                  <a:pt x="100" y="142"/>
                  <a:pt x="108" y="142"/>
                </a:cubicBezTo>
                <a:cubicBezTo>
                  <a:pt x="109" y="142"/>
                  <a:pt x="110" y="142"/>
                  <a:pt x="111" y="141"/>
                </a:cubicBezTo>
                <a:cubicBezTo>
                  <a:pt x="136" y="207"/>
                  <a:pt x="136" y="207"/>
                  <a:pt x="136" y="207"/>
                </a:cubicBezTo>
                <a:cubicBezTo>
                  <a:pt x="123" y="242"/>
                  <a:pt x="112" y="276"/>
                  <a:pt x="102" y="309"/>
                </a:cubicBezTo>
                <a:cubicBezTo>
                  <a:pt x="77" y="251"/>
                  <a:pt x="77" y="251"/>
                  <a:pt x="77" y="251"/>
                </a:cubicBezTo>
                <a:cubicBezTo>
                  <a:pt x="80" y="249"/>
                  <a:pt x="82" y="247"/>
                  <a:pt x="83" y="244"/>
                </a:cubicBezTo>
                <a:cubicBezTo>
                  <a:pt x="86" y="236"/>
                  <a:pt x="82" y="227"/>
                  <a:pt x="74" y="224"/>
                </a:cubicBezTo>
                <a:cubicBezTo>
                  <a:pt x="66" y="221"/>
                  <a:pt x="57" y="225"/>
                  <a:pt x="54" y="233"/>
                </a:cubicBezTo>
                <a:cubicBezTo>
                  <a:pt x="51" y="241"/>
                  <a:pt x="55" y="250"/>
                  <a:pt x="63" y="253"/>
                </a:cubicBezTo>
                <a:cubicBezTo>
                  <a:pt x="67" y="254"/>
                  <a:pt x="71" y="254"/>
                  <a:pt x="74" y="253"/>
                </a:cubicBezTo>
                <a:cubicBezTo>
                  <a:pt x="101" y="315"/>
                  <a:pt x="101" y="315"/>
                  <a:pt x="101" y="315"/>
                </a:cubicBezTo>
                <a:cubicBezTo>
                  <a:pt x="93" y="341"/>
                  <a:pt x="87" y="365"/>
                  <a:pt x="81" y="387"/>
                </a:cubicBezTo>
                <a:cubicBezTo>
                  <a:pt x="30" y="322"/>
                  <a:pt x="30" y="322"/>
                  <a:pt x="30" y="322"/>
                </a:cubicBezTo>
                <a:cubicBezTo>
                  <a:pt x="30" y="321"/>
                  <a:pt x="31" y="320"/>
                  <a:pt x="31" y="319"/>
                </a:cubicBezTo>
                <a:cubicBezTo>
                  <a:pt x="34" y="311"/>
                  <a:pt x="30" y="302"/>
                  <a:pt x="23" y="299"/>
                </a:cubicBezTo>
                <a:cubicBezTo>
                  <a:pt x="15" y="296"/>
                  <a:pt x="6" y="300"/>
                  <a:pt x="3" y="308"/>
                </a:cubicBezTo>
                <a:cubicBezTo>
                  <a:pt x="0" y="316"/>
                  <a:pt x="4" y="325"/>
                  <a:pt x="12" y="328"/>
                </a:cubicBezTo>
                <a:cubicBezTo>
                  <a:pt x="17" y="330"/>
                  <a:pt x="23" y="328"/>
                  <a:pt x="27" y="325"/>
                </a:cubicBezTo>
                <a:cubicBezTo>
                  <a:pt x="80" y="392"/>
                  <a:pt x="80" y="392"/>
                  <a:pt x="80" y="392"/>
                </a:cubicBezTo>
                <a:cubicBezTo>
                  <a:pt x="64" y="459"/>
                  <a:pt x="58" y="503"/>
                  <a:pt x="58" y="504"/>
                </a:cubicBezTo>
                <a:cubicBezTo>
                  <a:pt x="61" y="505"/>
                  <a:pt x="61" y="505"/>
                  <a:pt x="61" y="505"/>
                </a:cubicBezTo>
                <a:cubicBezTo>
                  <a:pt x="62" y="504"/>
                  <a:pt x="64" y="485"/>
                  <a:pt x="70" y="455"/>
                </a:cubicBezTo>
                <a:cubicBezTo>
                  <a:pt x="149" y="399"/>
                  <a:pt x="149" y="399"/>
                  <a:pt x="149" y="399"/>
                </a:cubicBezTo>
                <a:cubicBezTo>
                  <a:pt x="147" y="396"/>
                  <a:pt x="147" y="396"/>
                  <a:pt x="147" y="396"/>
                </a:cubicBezTo>
                <a:cubicBezTo>
                  <a:pt x="72" y="449"/>
                  <a:pt x="72" y="449"/>
                  <a:pt x="72" y="449"/>
                </a:cubicBezTo>
                <a:cubicBezTo>
                  <a:pt x="77" y="422"/>
                  <a:pt x="85" y="387"/>
                  <a:pt x="96" y="347"/>
                </a:cubicBezTo>
                <a:cubicBezTo>
                  <a:pt x="204" y="323"/>
                  <a:pt x="204" y="323"/>
                  <a:pt x="204" y="323"/>
                </a:cubicBezTo>
                <a:cubicBezTo>
                  <a:pt x="206" y="327"/>
                  <a:pt x="209" y="331"/>
                  <a:pt x="213" y="332"/>
                </a:cubicBezTo>
                <a:cubicBezTo>
                  <a:pt x="221" y="335"/>
                  <a:pt x="230" y="332"/>
                  <a:pt x="233" y="324"/>
                </a:cubicBezTo>
                <a:cubicBezTo>
                  <a:pt x="236" y="316"/>
                  <a:pt x="232" y="307"/>
                  <a:pt x="224" y="304"/>
                </a:cubicBezTo>
                <a:cubicBezTo>
                  <a:pt x="216" y="301"/>
                  <a:pt x="208" y="305"/>
                  <a:pt x="204" y="313"/>
                </a:cubicBezTo>
                <a:cubicBezTo>
                  <a:pt x="204" y="315"/>
                  <a:pt x="203" y="317"/>
                  <a:pt x="204" y="319"/>
                </a:cubicBezTo>
                <a:cubicBezTo>
                  <a:pt x="97" y="342"/>
                  <a:pt x="97" y="342"/>
                  <a:pt x="97" y="342"/>
                </a:cubicBezTo>
                <a:cubicBezTo>
                  <a:pt x="104" y="316"/>
                  <a:pt x="113" y="286"/>
                  <a:pt x="123" y="256"/>
                </a:cubicBezTo>
                <a:cubicBezTo>
                  <a:pt x="198" y="243"/>
                  <a:pt x="198" y="243"/>
                  <a:pt x="198" y="243"/>
                </a:cubicBezTo>
                <a:cubicBezTo>
                  <a:pt x="200" y="249"/>
                  <a:pt x="206" y="254"/>
                  <a:pt x="213" y="254"/>
                </a:cubicBezTo>
                <a:cubicBezTo>
                  <a:pt x="221" y="254"/>
                  <a:pt x="228" y="247"/>
                  <a:pt x="228" y="239"/>
                </a:cubicBezTo>
                <a:cubicBezTo>
                  <a:pt x="228" y="230"/>
                  <a:pt x="221" y="223"/>
                  <a:pt x="213" y="223"/>
                </a:cubicBezTo>
                <a:cubicBezTo>
                  <a:pt x="204" y="223"/>
                  <a:pt x="197" y="230"/>
                  <a:pt x="197" y="239"/>
                </a:cubicBezTo>
                <a:cubicBezTo>
                  <a:pt x="197" y="239"/>
                  <a:pt x="198" y="239"/>
                  <a:pt x="198" y="239"/>
                </a:cubicBezTo>
                <a:cubicBezTo>
                  <a:pt x="124" y="252"/>
                  <a:pt x="124" y="252"/>
                  <a:pt x="124" y="252"/>
                </a:cubicBezTo>
                <a:cubicBezTo>
                  <a:pt x="134" y="222"/>
                  <a:pt x="145" y="191"/>
                  <a:pt x="158" y="159"/>
                </a:cubicBezTo>
                <a:cubicBezTo>
                  <a:pt x="205" y="135"/>
                  <a:pt x="205" y="135"/>
                  <a:pt x="205" y="135"/>
                </a:cubicBezTo>
                <a:cubicBezTo>
                  <a:pt x="207" y="137"/>
                  <a:pt x="211" y="139"/>
                  <a:pt x="215" y="139"/>
                </a:cubicBezTo>
                <a:cubicBezTo>
                  <a:pt x="224" y="139"/>
                  <a:pt x="231" y="132"/>
                  <a:pt x="231" y="124"/>
                </a:cubicBezTo>
                <a:cubicBezTo>
                  <a:pt x="231" y="115"/>
                  <a:pt x="224" y="109"/>
                  <a:pt x="215" y="109"/>
                </a:cubicBezTo>
                <a:cubicBezTo>
                  <a:pt x="207" y="109"/>
                  <a:pt x="200" y="115"/>
                  <a:pt x="200" y="124"/>
                </a:cubicBezTo>
                <a:cubicBezTo>
                  <a:pt x="200" y="127"/>
                  <a:pt x="201" y="129"/>
                  <a:pt x="202" y="131"/>
                </a:cubicBezTo>
                <a:cubicBezTo>
                  <a:pt x="160" y="154"/>
                  <a:pt x="160" y="154"/>
                  <a:pt x="160" y="154"/>
                </a:cubicBezTo>
                <a:cubicBezTo>
                  <a:pt x="178" y="112"/>
                  <a:pt x="197" y="70"/>
                  <a:pt x="220" y="30"/>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nvGrpSpPr>
          <p:cNvPr id="31" name="Group 30">
            <a:extLst>
              <a:ext uri="{FF2B5EF4-FFF2-40B4-BE49-F238E27FC236}">
                <a16:creationId xmlns:a16="http://schemas.microsoft.com/office/drawing/2014/main" id="{532B0954-0A01-4A23-9A2D-4BA4F779769C}"/>
              </a:ext>
            </a:extLst>
          </p:cNvPr>
          <p:cNvGrpSpPr/>
          <p:nvPr/>
        </p:nvGrpSpPr>
        <p:grpSpPr>
          <a:xfrm>
            <a:off x="1390345" y="3514528"/>
            <a:ext cx="463805" cy="570836"/>
            <a:chOff x="10234484" y="4749086"/>
            <a:chExt cx="1189358" cy="1463824"/>
          </a:xfrm>
        </p:grpSpPr>
        <p:sp>
          <p:nvSpPr>
            <p:cNvPr id="32" name="Freeform 15">
              <a:extLst>
                <a:ext uri="{FF2B5EF4-FFF2-40B4-BE49-F238E27FC236}">
                  <a16:creationId xmlns:a16="http://schemas.microsoft.com/office/drawing/2014/main" id="{3EE28706-067A-04BC-039D-87DB911B3A2E}"/>
                </a:ext>
              </a:extLst>
            </p:cNvPr>
            <p:cNvSpPr>
              <a:spLocks/>
            </p:cNvSpPr>
            <p:nvPr/>
          </p:nvSpPr>
          <p:spPr bwMode="auto">
            <a:xfrm flipH="1">
              <a:off x="10234484" y="4749086"/>
              <a:ext cx="1189358" cy="1463824"/>
            </a:xfrm>
            <a:custGeom>
              <a:avLst/>
              <a:gdLst>
                <a:gd name="T0" fmla="*/ 414 w 414"/>
                <a:gd name="T1" fmla="*/ 391 h 510"/>
                <a:gd name="T2" fmla="*/ 60 w 414"/>
                <a:gd name="T3" fmla="*/ 0 h 510"/>
                <a:gd name="T4" fmla="*/ 414 w 414"/>
                <a:gd name="T5" fmla="*/ 391 h 510"/>
              </a:gdLst>
              <a:ahLst/>
              <a:cxnLst>
                <a:cxn ang="0">
                  <a:pos x="T0" y="T1"/>
                </a:cxn>
                <a:cxn ang="0">
                  <a:pos x="T2" y="T3"/>
                </a:cxn>
                <a:cxn ang="0">
                  <a:pos x="T4" y="T5"/>
                </a:cxn>
              </a:cxnLst>
              <a:rect l="0" t="0" r="r" b="b"/>
              <a:pathLst>
                <a:path w="414" h="510">
                  <a:moveTo>
                    <a:pt x="414" y="391"/>
                  </a:moveTo>
                  <a:cubicBezTo>
                    <a:pt x="414" y="391"/>
                    <a:pt x="388" y="4"/>
                    <a:pt x="60" y="0"/>
                  </a:cubicBezTo>
                  <a:cubicBezTo>
                    <a:pt x="60" y="0"/>
                    <a:pt x="0" y="510"/>
                    <a:pt x="414" y="391"/>
                  </a:cubicBezTo>
                  <a:close/>
                </a:path>
              </a:pathLst>
            </a:custGeom>
            <a:gradFill>
              <a:gsLst>
                <a:gs pos="0">
                  <a:schemeClr val="accent2"/>
                </a:gs>
                <a:gs pos="99000">
                  <a:schemeClr val="accent3"/>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3" name="Freeform 18">
              <a:extLst>
                <a:ext uri="{FF2B5EF4-FFF2-40B4-BE49-F238E27FC236}">
                  <a16:creationId xmlns:a16="http://schemas.microsoft.com/office/drawing/2014/main" id="{D7C11AE7-75D2-E10D-8834-E4C974FD55A5}"/>
                </a:ext>
              </a:extLst>
            </p:cNvPr>
            <p:cNvSpPr>
              <a:spLocks/>
            </p:cNvSpPr>
            <p:nvPr/>
          </p:nvSpPr>
          <p:spPr bwMode="auto">
            <a:xfrm flipH="1">
              <a:off x="10237532" y="4791782"/>
              <a:ext cx="978935" cy="1085669"/>
            </a:xfrm>
            <a:custGeom>
              <a:avLst/>
              <a:gdLst>
                <a:gd name="T0" fmla="*/ 321 w 321"/>
                <a:gd name="T1" fmla="*/ 354 h 356"/>
                <a:gd name="T2" fmla="*/ 269 w 321"/>
                <a:gd name="T3" fmla="*/ 296 h 356"/>
                <a:gd name="T4" fmla="*/ 262 w 321"/>
                <a:gd name="T5" fmla="*/ 209 h 356"/>
                <a:gd name="T6" fmla="*/ 258 w 321"/>
                <a:gd name="T7" fmla="*/ 210 h 356"/>
                <a:gd name="T8" fmla="*/ 265 w 321"/>
                <a:gd name="T9" fmla="*/ 291 h 356"/>
                <a:gd name="T10" fmla="*/ 214 w 321"/>
                <a:gd name="T11" fmla="*/ 236 h 356"/>
                <a:gd name="T12" fmla="*/ 208 w 321"/>
                <a:gd name="T13" fmla="*/ 126 h 356"/>
                <a:gd name="T14" fmla="*/ 204 w 321"/>
                <a:gd name="T15" fmla="*/ 127 h 356"/>
                <a:gd name="T16" fmla="*/ 210 w 321"/>
                <a:gd name="T17" fmla="*/ 231 h 356"/>
                <a:gd name="T18" fmla="*/ 150 w 321"/>
                <a:gd name="T19" fmla="*/ 164 h 356"/>
                <a:gd name="T20" fmla="*/ 154 w 321"/>
                <a:gd name="T21" fmla="*/ 60 h 356"/>
                <a:gd name="T22" fmla="*/ 150 w 321"/>
                <a:gd name="T23" fmla="*/ 59 h 356"/>
                <a:gd name="T24" fmla="*/ 146 w 321"/>
                <a:gd name="T25" fmla="*/ 160 h 356"/>
                <a:gd name="T26" fmla="*/ 86 w 321"/>
                <a:gd name="T27" fmla="*/ 93 h 356"/>
                <a:gd name="T28" fmla="*/ 83 w 321"/>
                <a:gd name="T29" fmla="*/ 17 h 356"/>
                <a:gd name="T30" fmla="*/ 79 w 321"/>
                <a:gd name="T31" fmla="*/ 17 h 356"/>
                <a:gd name="T32" fmla="*/ 82 w 321"/>
                <a:gd name="T33" fmla="*/ 88 h 356"/>
                <a:gd name="T34" fmla="*/ 3 w 321"/>
                <a:gd name="T35" fmla="*/ 0 h 356"/>
                <a:gd name="T36" fmla="*/ 0 w 321"/>
                <a:gd name="T37" fmla="*/ 3 h 356"/>
                <a:gd name="T38" fmla="*/ 52 w 321"/>
                <a:gd name="T39" fmla="*/ 60 h 356"/>
                <a:gd name="T40" fmla="*/ 6 w 321"/>
                <a:gd name="T41" fmla="*/ 55 h 356"/>
                <a:gd name="T42" fmla="*/ 6 w 321"/>
                <a:gd name="T43" fmla="*/ 58 h 356"/>
                <a:gd name="T44" fmla="*/ 56 w 321"/>
                <a:gd name="T45" fmla="*/ 65 h 356"/>
                <a:gd name="T46" fmla="*/ 116 w 321"/>
                <a:gd name="T47" fmla="*/ 132 h 356"/>
                <a:gd name="T48" fmla="*/ 13 w 321"/>
                <a:gd name="T49" fmla="*/ 138 h 356"/>
                <a:gd name="T50" fmla="*/ 13 w 321"/>
                <a:gd name="T51" fmla="*/ 142 h 356"/>
                <a:gd name="T52" fmla="*/ 120 w 321"/>
                <a:gd name="T53" fmla="*/ 136 h 356"/>
                <a:gd name="T54" fmla="*/ 185 w 321"/>
                <a:gd name="T55" fmla="*/ 208 h 356"/>
                <a:gd name="T56" fmla="*/ 49 w 321"/>
                <a:gd name="T57" fmla="*/ 221 h 356"/>
                <a:gd name="T58" fmla="*/ 49 w 321"/>
                <a:gd name="T59" fmla="*/ 225 h 356"/>
                <a:gd name="T60" fmla="*/ 188 w 321"/>
                <a:gd name="T61" fmla="*/ 211 h 356"/>
                <a:gd name="T62" fmla="*/ 230 w 321"/>
                <a:gd name="T63" fmla="*/ 258 h 356"/>
                <a:gd name="T64" fmla="*/ 107 w 321"/>
                <a:gd name="T65" fmla="*/ 293 h 356"/>
                <a:gd name="T66" fmla="*/ 108 w 321"/>
                <a:gd name="T67" fmla="*/ 296 h 356"/>
                <a:gd name="T68" fmla="*/ 233 w 321"/>
                <a:gd name="T69" fmla="*/ 262 h 356"/>
                <a:gd name="T70" fmla="*/ 290 w 321"/>
                <a:gd name="T71" fmla="*/ 326 h 356"/>
                <a:gd name="T72" fmla="*/ 197 w 321"/>
                <a:gd name="T73" fmla="*/ 341 h 356"/>
                <a:gd name="T74" fmla="*/ 197 w 321"/>
                <a:gd name="T75" fmla="*/ 345 h 356"/>
                <a:gd name="T76" fmla="*/ 293 w 321"/>
                <a:gd name="T77" fmla="*/ 329 h 356"/>
                <a:gd name="T78" fmla="*/ 318 w 321"/>
                <a:gd name="T79" fmla="*/ 356 h 356"/>
                <a:gd name="T80" fmla="*/ 321 w 321"/>
                <a:gd name="T81" fmla="*/ 354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1" h="356">
                  <a:moveTo>
                    <a:pt x="321" y="354"/>
                  </a:moveTo>
                  <a:lnTo>
                    <a:pt x="269" y="296"/>
                  </a:lnTo>
                  <a:lnTo>
                    <a:pt x="262" y="209"/>
                  </a:lnTo>
                  <a:lnTo>
                    <a:pt x="258" y="210"/>
                  </a:lnTo>
                  <a:lnTo>
                    <a:pt x="265" y="291"/>
                  </a:lnTo>
                  <a:lnTo>
                    <a:pt x="214" y="236"/>
                  </a:lnTo>
                  <a:lnTo>
                    <a:pt x="208" y="126"/>
                  </a:lnTo>
                  <a:lnTo>
                    <a:pt x="204" y="127"/>
                  </a:lnTo>
                  <a:lnTo>
                    <a:pt x="210" y="231"/>
                  </a:lnTo>
                  <a:lnTo>
                    <a:pt x="150" y="164"/>
                  </a:lnTo>
                  <a:lnTo>
                    <a:pt x="154" y="60"/>
                  </a:lnTo>
                  <a:lnTo>
                    <a:pt x="150" y="59"/>
                  </a:lnTo>
                  <a:lnTo>
                    <a:pt x="146" y="160"/>
                  </a:lnTo>
                  <a:lnTo>
                    <a:pt x="86" y="93"/>
                  </a:lnTo>
                  <a:lnTo>
                    <a:pt x="83" y="17"/>
                  </a:lnTo>
                  <a:lnTo>
                    <a:pt x="79" y="17"/>
                  </a:lnTo>
                  <a:lnTo>
                    <a:pt x="82" y="88"/>
                  </a:lnTo>
                  <a:lnTo>
                    <a:pt x="3" y="0"/>
                  </a:lnTo>
                  <a:lnTo>
                    <a:pt x="0" y="3"/>
                  </a:lnTo>
                  <a:lnTo>
                    <a:pt x="52" y="60"/>
                  </a:lnTo>
                  <a:lnTo>
                    <a:pt x="6" y="55"/>
                  </a:lnTo>
                  <a:lnTo>
                    <a:pt x="6" y="58"/>
                  </a:lnTo>
                  <a:lnTo>
                    <a:pt x="56" y="65"/>
                  </a:lnTo>
                  <a:lnTo>
                    <a:pt x="116" y="132"/>
                  </a:lnTo>
                  <a:lnTo>
                    <a:pt x="13" y="138"/>
                  </a:lnTo>
                  <a:lnTo>
                    <a:pt x="13" y="142"/>
                  </a:lnTo>
                  <a:lnTo>
                    <a:pt x="120" y="136"/>
                  </a:lnTo>
                  <a:lnTo>
                    <a:pt x="185" y="208"/>
                  </a:lnTo>
                  <a:lnTo>
                    <a:pt x="49" y="221"/>
                  </a:lnTo>
                  <a:lnTo>
                    <a:pt x="49" y="225"/>
                  </a:lnTo>
                  <a:lnTo>
                    <a:pt x="188" y="211"/>
                  </a:lnTo>
                  <a:lnTo>
                    <a:pt x="230" y="258"/>
                  </a:lnTo>
                  <a:lnTo>
                    <a:pt x="107" y="293"/>
                  </a:lnTo>
                  <a:lnTo>
                    <a:pt x="108" y="296"/>
                  </a:lnTo>
                  <a:lnTo>
                    <a:pt x="233" y="262"/>
                  </a:lnTo>
                  <a:lnTo>
                    <a:pt x="290" y="326"/>
                  </a:lnTo>
                  <a:lnTo>
                    <a:pt x="197" y="341"/>
                  </a:lnTo>
                  <a:lnTo>
                    <a:pt x="197" y="345"/>
                  </a:lnTo>
                  <a:lnTo>
                    <a:pt x="293" y="329"/>
                  </a:lnTo>
                  <a:lnTo>
                    <a:pt x="318" y="356"/>
                  </a:lnTo>
                  <a:lnTo>
                    <a:pt x="321" y="354"/>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28" name="Freeform 14">
            <a:extLst>
              <a:ext uri="{FF2B5EF4-FFF2-40B4-BE49-F238E27FC236}">
                <a16:creationId xmlns:a16="http://schemas.microsoft.com/office/drawing/2014/main" id="{A534ED07-7B6F-E15E-EB81-62FA31CC746E}"/>
              </a:ext>
            </a:extLst>
          </p:cNvPr>
          <p:cNvSpPr>
            <a:spLocks/>
          </p:cNvSpPr>
          <p:nvPr/>
        </p:nvSpPr>
        <p:spPr bwMode="auto">
          <a:xfrm flipH="1">
            <a:off x="269926" y="2980163"/>
            <a:ext cx="1197457" cy="1179844"/>
          </a:xfrm>
          <a:custGeom>
            <a:avLst/>
            <a:gdLst>
              <a:gd name="T0" fmla="*/ 0 w 361"/>
              <a:gd name="T1" fmla="*/ 288 h 355"/>
              <a:gd name="T2" fmla="*/ 361 w 361"/>
              <a:gd name="T3" fmla="*/ 34 h 355"/>
              <a:gd name="T4" fmla="*/ 0 w 361"/>
              <a:gd name="T5" fmla="*/ 288 h 355"/>
            </a:gdLst>
            <a:ahLst/>
            <a:cxnLst>
              <a:cxn ang="0">
                <a:pos x="T0" y="T1"/>
              </a:cxn>
              <a:cxn ang="0">
                <a:pos x="T2" y="T3"/>
              </a:cxn>
              <a:cxn ang="0">
                <a:pos x="T4" y="T5"/>
              </a:cxn>
            </a:cxnLst>
            <a:rect l="0" t="0" r="r" b="b"/>
            <a:pathLst>
              <a:path w="361" h="355">
                <a:moveTo>
                  <a:pt x="0" y="288"/>
                </a:moveTo>
                <a:cubicBezTo>
                  <a:pt x="0" y="288"/>
                  <a:pt x="17" y="0"/>
                  <a:pt x="361" y="34"/>
                </a:cubicBezTo>
                <a:cubicBezTo>
                  <a:pt x="361" y="34"/>
                  <a:pt x="320" y="355"/>
                  <a:pt x="0" y="288"/>
                </a:cubicBezTo>
                <a:close/>
              </a:path>
            </a:pathLst>
          </a:custGeom>
          <a:gradFill>
            <a:gsLst>
              <a:gs pos="0">
                <a:schemeClr val="accent2"/>
              </a:gs>
              <a:gs pos="99000">
                <a:schemeClr val="accent3"/>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0" name="Freeform 17">
            <a:extLst>
              <a:ext uri="{FF2B5EF4-FFF2-40B4-BE49-F238E27FC236}">
                <a16:creationId xmlns:a16="http://schemas.microsoft.com/office/drawing/2014/main" id="{0FAB7674-BBE8-2784-5BE1-DE8E2635649F}"/>
              </a:ext>
            </a:extLst>
          </p:cNvPr>
          <p:cNvSpPr>
            <a:spLocks/>
          </p:cNvSpPr>
          <p:nvPr/>
        </p:nvSpPr>
        <p:spPr bwMode="auto">
          <a:xfrm flipH="1">
            <a:off x="315710" y="3128083"/>
            <a:ext cx="1155194" cy="817087"/>
          </a:xfrm>
          <a:custGeom>
            <a:avLst/>
            <a:gdLst>
              <a:gd name="T0" fmla="*/ 292 w 328"/>
              <a:gd name="T1" fmla="*/ 64 h 232"/>
              <a:gd name="T2" fmla="*/ 291 w 328"/>
              <a:gd name="T3" fmla="*/ 60 h 232"/>
              <a:gd name="T4" fmla="*/ 242 w 328"/>
              <a:gd name="T5" fmla="*/ 63 h 232"/>
              <a:gd name="T6" fmla="*/ 328 w 328"/>
              <a:gd name="T7" fmla="*/ 3 h 232"/>
              <a:gd name="T8" fmla="*/ 326 w 328"/>
              <a:gd name="T9" fmla="*/ 0 h 232"/>
              <a:gd name="T10" fmla="*/ 275 w 328"/>
              <a:gd name="T11" fmla="*/ 36 h 232"/>
              <a:gd name="T12" fmla="*/ 277 w 328"/>
              <a:gd name="T13" fmla="*/ 7 h 232"/>
              <a:gd name="T14" fmla="*/ 273 w 328"/>
              <a:gd name="T15" fmla="*/ 7 h 232"/>
              <a:gd name="T16" fmla="*/ 271 w 328"/>
              <a:gd name="T17" fmla="*/ 38 h 232"/>
              <a:gd name="T18" fmla="*/ 212 w 328"/>
              <a:gd name="T19" fmla="*/ 80 h 232"/>
              <a:gd name="T20" fmla="*/ 214 w 328"/>
              <a:gd name="T21" fmla="*/ 15 h 232"/>
              <a:gd name="T22" fmla="*/ 210 w 328"/>
              <a:gd name="T23" fmla="*/ 15 h 232"/>
              <a:gd name="T24" fmla="*/ 208 w 328"/>
              <a:gd name="T25" fmla="*/ 83 h 232"/>
              <a:gd name="T26" fmla="*/ 159 w 328"/>
              <a:gd name="T27" fmla="*/ 117 h 232"/>
              <a:gd name="T28" fmla="*/ 153 w 328"/>
              <a:gd name="T29" fmla="*/ 35 h 232"/>
              <a:gd name="T30" fmla="*/ 149 w 328"/>
              <a:gd name="T31" fmla="*/ 35 h 232"/>
              <a:gd name="T32" fmla="*/ 155 w 328"/>
              <a:gd name="T33" fmla="*/ 120 h 232"/>
              <a:gd name="T34" fmla="*/ 95 w 328"/>
              <a:gd name="T35" fmla="*/ 162 h 232"/>
              <a:gd name="T36" fmla="*/ 92 w 328"/>
              <a:gd name="T37" fmla="*/ 84 h 232"/>
              <a:gd name="T38" fmla="*/ 88 w 328"/>
              <a:gd name="T39" fmla="*/ 84 h 232"/>
              <a:gd name="T40" fmla="*/ 91 w 328"/>
              <a:gd name="T41" fmla="*/ 165 h 232"/>
              <a:gd name="T42" fmla="*/ 39 w 328"/>
              <a:gd name="T43" fmla="*/ 201 h 232"/>
              <a:gd name="T44" fmla="*/ 39 w 328"/>
              <a:gd name="T45" fmla="*/ 158 h 232"/>
              <a:gd name="T46" fmla="*/ 35 w 328"/>
              <a:gd name="T47" fmla="*/ 158 h 232"/>
              <a:gd name="T48" fmla="*/ 35 w 328"/>
              <a:gd name="T49" fmla="*/ 203 h 232"/>
              <a:gd name="T50" fmla="*/ 0 w 328"/>
              <a:gd name="T51" fmla="*/ 229 h 232"/>
              <a:gd name="T52" fmla="*/ 2 w 328"/>
              <a:gd name="T53" fmla="*/ 232 h 232"/>
              <a:gd name="T54" fmla="*/ 38 w 328"/>
              <a:gd name="T55" fmla="*/ 206 h 232"/>
              <a:gd name="T56" fmla="*/ 39 w 328"/>
              <a:gd name="T57" fmla="*/ 206 h 232"/>
              <a:gd name="T58" fmla="*/ 39 w 328"/>
              <a:gd name="T59" fmla="*/ 205 h 232"/>
              <a:gd name="T60" fmla="*/ 67 w 328"/>
              <a:gd name="T61" fmla="*/ 186 h 232"/>
              <a:gd name="T62" fmla="*/ 149 w 328"/>
              <a:gd name="T63" fmla="*/ 201 h 232"/>
              <a:gd name="T64" fmla="*/ 149 w 328"/>
              <a:gd name="T65" fmla="*/ 198 h 232"/>
              <a:gd name="T66" fmla="*/ 70 w 328"/>
              <a:gd name="T67" fmla="*/ 183 h 232"/>
              <a:gd name="T68" fmla="*/ 131 w 328"/>
              <a:gd name="T69" fmla="*/ 141 h 232"/>
              <a:gd name="T70" fmla="*/ 217 w 328"/>
              <a:gd name="T71" fmla="*/ 160 h 232"/>
              <a:gd name="T72" fmla="*/ 218 w 328"/>
              <a:gd name="T73" fmla="*/ 156 h 232"/>
              <a:gd name="T74" fmla="*/ 135 w 328"/>
              <a:gd name="T75" fmla="*/ 138 h 232"/>
              <a:gd name="T76" fmla="*/ 186 w 328"/>
              <a:gd name="T77" fmla="*/ 103 h 232"/>
              <a:gd name="T78" fmla="*/ 264 w 328"/>
              <a:gd name="T79" fmla="*/ 112 h 232"/>
              <a:gd name="T80" fmla="*/ 265 w 328"/>
              <a:gd name="T81" fmla="*/ 108 h 232"/>
              <a:gd name="T82" fmla="*/ 191 w 328"/>
              <a:gd name="T83" fmla="*/ 99 h 232"/>
              <a:gd name="T84" fmla="*/ 236 w 328"/>
              <a:gd name="T85" fmla="*/ 68 h 232"/>
              <a:gd name="T86" fmla="*/ 292 w 328"/>
              <a:gd name="T87" fmla="*/ 6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8" h="232">
                <a:moveTo>
                  <a:pt x="292" y="64"/>
                </a:moveTo>
                <a:lnTo>
                  <a:pt x="291" y="60"/>
                </a:lnTo>
                <a:lnTo>
                  <a:pt x="242" y="63"/>
                </a:lnTo>
                <a:lnTo>
                  <a:pt x="328" y="3"/>
                </a:lnTo>
                <a:lnTo>
                  <a:pt x="326" y="0"/>
                </a:lnTo>
                <a:lnTo>
                  <a:pt x="275" y="36"/>
                </a:lnTo>
                <a:lnTo>
                  <a:pt x="277" y="7"/>
                </a:lnTo>
                <a:lnTo>
                  <a:pt x="273" y="7"/>
                </a:lnTo>
                <a:lnTo>
                  <a:pt x="271" y="38"/>
                </a:lnTo>
                <a:lnTo>
                  <a:pt x="212" y="80"/>
                </a:lnTo>
                <a:lnTo>
                  <a:pt x="214" y="15"/>
                </a:lnTo>
                <a:lnTo>
                  <a:pt x="210" y="15"/>
                </a:lnTo>
                <a:lnTo>
                  <a:pt x="208" y="83"/>
                </a:lnTo>
                <a:lnTo>
                  <a:pt x="159" y="117"/>
                </a:lnTo>
                <a:lnTo>
                  <a:pt x="153" y="35"/>
                </a:lnTo>
                <a:lnTo>
                  <a:pt x="149" y="35"/>
                </a:lnTo>
                <a:lnTo>
                  <a:pt x="155" y="120"/>
                </a:lnTo>
                <a:lnTo>
                  <a:pt x="95" y="162"/>
                </a:lnTo>
                <a:lnTo>
                  <a:pt x="92" y="84"/>
                </a:lnTo>
                <a:lnTo>
                  <a:pt x="88" y="84"/>
                </a:lnTo>
                <a:lnTo>
                  <a:pt x="91" y="165"/>
                </a:lnTo>
                <a:lnTo>
                  <a:pt x="39" y="201"/>
                </a:lnTo>
                <a:lnTo>
                  <a:pt x="39" y="158"/>
                </a:lnTo>
                <a:lnTo>
                  <a:pt x="35" y="158"/>
                </a:lnTo>
                <a:lnTo>
                  <a:pt x="35" y="203"/>
                </a:lnTo>
                <a:lnTo>
                  <a:pt x="0" y="229"/>
                </a:lnTo>
                <a:lnTo>
                  <a:pt x="2" y="232"/>
                </a:lnTo>
                <a:lnTo>
                  <a:pt x="38" y="206"/>
                </a:lnTo>
                <a:lnTo>
                  <a:pt x="39" y="206"/>
                </a:lnTo>
                <a:lnTo>
                  <a:pt x="39" y="205"/>
                </a:lnTo>
                <a:lnTo>
                  <a:pt x="67" y="186"/>
                </a:lnTo>
                <a:lnTo>
                  <a:pt x="149" y="201"/>
                </a:lnTo>
                <a:lnTo>
                  <a:pt x="149" y="198"/>
                </a:lnTo>
                <a:lnTo>
                  <a:pt x="70" y="183"/>
                </a:lnTo>
                <a:lnTo>
                  <a:pt x="131" y="141"/>
                </a:lnTo>
                <a:lnTo>
                  <a:pt x="217" y="160"/>
                </a:lnTo>
                <a:lnTo>
                  <a:pt x="218" y="156"/>
                </a:lnTo>
                <a:lnTo>
                  <a:pt x="135" y="138"/>
                </a:lnTo>
                <a:lnTo>
                  <a:pt x="186" y="103"/>
                </a:lnTo>
                <a:lnTo>
                  <a:pt x="264" y="112"/>
                </a:lnTo>
                <a:lnTo>
                  <a:pt x="265" y="108"/>
                </a:lnTo>
                <a:lnTo>
                  <a:pt x="191" y="99"/>
                </a:lnTo>
                <a:lnTo>
                  <a:pt x="236" y="68"/>
                </a:lnTo>
                <a:lnTo>
                  <a:pt x="292" y="64"/>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Tree>
    <p:extLst>
      <p:ext uri="{BB962C8B-B14F-4D97-AF65-F5344CB8AC3E}">
        <p14:creationId xmlns:p14="http://schemas.microsoft.com/office/powerpoint/2010/main" val="4283805592"/>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EBA4A-1A11-0802-F005-8950749F3F0C}"/>
            </a:ext>
          </a:extLst>
        </p:cNvPr>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64D77CE3-01F3-AABE-2F77-1F47F4FB9B72}"/>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a:xfrm>
            <a:off x="440532" y="1971675"/>
            <a:ext cx="2802259" cy="2802259"/>
          </a:xfrm>
        </p:spPr>
      </p:pic>
      <p:sp>
        <p:nvSpPr>
          <p:cNvPr id="6" name="Text Placeholder 5">
            <a:extLst>
              <a:ext uri="{FF2B5EF4-FFF2-40B4-BE49-F238E27FC236}">
                <a16:creationId xmlns:a16="http://schemas.microsoft.com/office/drawing/2014/main" id="{1BC923C3-E61A-B033-C745-A034F703BFBB}"/>
              </a:ext>
            </a:extLst>
          </p:cNvPr>
          <p:cNvSpPr>
            <a:spLocks noGrp="1"/>
          </p:cNvSpPr>
          <p:nvPr>
            <p:ph type="body" sz="quarter" idx="10"/>
          </p:nvPr>
        </p:nvSpPr>
        <p:spPr/>
        <p:txBody>
          <a:bodyPr/>
          <a:lstStyle/>
          <a:p>
            <a:r>
              <a:rPr lang="en-US">
                <a:latin typeface="UTM Cooper Black" panose="02040603050506020204" pitchFamily="18" charset="0"/>
              </a:rPr>
              <a:t>BƯỚC 1</a:t>
            </a:r>
          </a:p>
        </p:txBody>
      </p:sp>
      <p:sp>
        <p:nvSpPr>
          <p:cNvPr id="7" name="Freeform 5">
            <a:extLst>
              <a:ext uri="{FF2B5EF4-FFF2-40B4-BE49-F238E27FC236}">
                <a16:creationId xmlns:a16="http://schemas.microsoft.com/office/drawing/2014/main" id="{E4FBD48F-96D8-5637-081A-3491F8693E2E}"/>
              </a:ext>
            </a:extLst>
          </p:cNvPr>
          <p:cNvSpPr>
            <a:spLocks/>
          </p:cNvSpPr>
          <p:nvPr/>
        </p:nvSpPr>
        <p:spPr bwMode="auto">
          <a:xfrm>
            <a:off x="440531" y="411956"/>
            <a:ext cx="479243" cy="453744"/>
          </a:xfrm>
          <a:custGeom>
            <a:avLst/>
            <a:gdLst>
              <a:gd name="T0" fmla="*/ 424 w 971"/>
              <a:gd name="T1" fmla="*/ 25 h 920"/>
              <a:gd name="T2" fmla="*/ 891 w 971"/>
              <a:gd name="T3" fmla="*/ 282 h 920"/>
              <a:gd name="T4" fmla="*/ 611 w 971"/>
              <a:gd name="T5" fmla="*/ 888 h 920"/>
              <a:gd name="T6" fmla="*/ 21 w 971"/>
              <a:gd name="T7" fmla="*/ 588 h 920"/>
              <a:gd name="T8" fmla="*/ 20 w 971"/>
              <a:gd name="T9" fmla="*/ 207 h 920"/>
              <a:gd name="T10" fmla="*/ 424 w 971"/>
              <a:gd name="T11" fmla="*/ 25 h 920"/>
            </a:gdLst>
            <a:ahLst/>
            <a:cxnLst>
              <a:cxn ang="0">
                <a:pos x="T0" y="T1"/>
              </a:cxn>
              <a:cxn ang="0">
                <a:pos x="T2" y="T3"/>
              </a:cxn>
              <a:cxn ang="0">
                <a:pos x="T4" y="T5"/>
              </a:cxn>
              <a:cxn ang="0">
                <a:pos x="T6" y="T7"/>
              </a:cxn>
              <a:cxn ang="0">
                <a:pos x="T8" y="T9"/>
              </a:cxn>
              <a:cxn ang="0">
                <a:pos x="T10" y="T11"/>
              </a:cxn>
            </a:cxnLst>
            <a:rect l="0" t="0" r="r" b="b"/>
            <a:pathLst>
              <a:path w="971" h="920">
                <a:moveTo>
                  <a:pt x="424" y="25"/>
                </a:moveTo>
                <a:cubicBezTo>
                  <a:pt x="424" y="25"/>
                  <a:pt x="810" y="48"/>
                  <a:pt x="891" y="282"/>
                </a:cubicBezTo>
                <a:cubicBezTo>
                  <a:pt x="971" y="517"/>
                  <a:pt x="759" y="856"/>
                  <a:pt x="611" y="888"/>
                </a:cubicBezTo>
                <a:cubicBezTo>
                  <a:pt x="462" y="920"/>
                  <a:pt x="0" y="773"/>
                  <a:pt x="21" y="588"/>
                </a:cubicBezTo>
                <a:cubicBezTo>
                  <a:pt x="42" y="402"/>
                  <a:pt x="28" y="360"/>
                  <a:pt x="20" y="207"/>
                </a:cubicBezTo>
                <a:cubicBezTo>
                  <a:pt x="13" y="55"/>
                  <a:pt x="277" y="0"/>
                  <a:pt x="424" y="25"/>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 name="Graphic 422" descr="Smart Phone">
            <a:extLst>
              <a:ext uri="{FF2B5EF4-FFF2-40B4-BE49-F238E27FC236}">
                <a16:creationId xmlns:a16="http://schemas.microsoft.com/office/drawing/2014/main" id="{667AE9B3-E178-6ED4-5CD3-DC25D0ACA0B6}"/>
              </a:ext>
            </a:extLst>
          </p:cNvPr>
          <p:cNvSpPr/>
          <p:nvPr/>
        </p:nvSpPr>
        <p:spPr>
          <a:xfrm>
            <a:off x="614509" y="552778"/>
            <a:ext cx="93874" cy="172101"/>
          </a:xfrm>
          <a:custGeom>
            <a:avLst/>
            <a:gdLst>
              <a:gd name="connsiteX0" fmla="*/ 167246 w 191138"/>
              <a:gd name="connsiteY0" fmla="*/ 302636 h 350420"/>
              <a:gd name="connsiteX1" fmla="*/ 23892 w 191138"/>
              <a:gd name="connsiteY1" fmla="*/ 302636 h 350420"/>
              <a:gd name="connsiteX2" fmla="*/ 23892 w 191138"/>
              <a:gd name="connsiteY2" fmla="*/ 47785 h 350420"/>
              <a:gd name="connsiteX3" fmla="*/ 167246 w 191138"/>
              <a:gd name="connsiteY3" fmla="*/ 47785 h 350420"/>
              <a:gd name="connsiteX4" fmla="*/ 167246 w 191138"/>
              <a:gd name="connsiteY4" fmla="*/ 302636 h 350420"/>
              <a:gd name="connsiteX5" fmla="*/ 79641 w 191138"/>
              <a:gd name="connsiteY5" fmla="*/ 15928 h 350420"/>
              <a:gd name="connsiteX6" fmla="*/ 111497 w 191138"/>
              <a:gd name="connsiteY6" fmla="*/ 15928 h 350420"/>
              <a:gd name="connsiteX7" fmla="*/ 119462 w 191138"/>
              <a:gd name="connsiteY7" fmla="*/ 23892 h 350420"/>
              <a:gd name="connsiteX8" fmla="*/ 111497 w 191138"/>
              <a:gd name="connsiteY8" fmla="*/ 31856 h 350420"/>
              <a:gd name="connsiteX9" fmla="*/ 79641 w 191138"/>
              <a:gd name="connsiteY9" fmla="*/ 31856 h 350420"/>
              <a:gd name="connsiteX10" fmla="*/ 71677 w 191138"/>
              <a:gd name="connsiteY10" fmla="*/ 23892 h 350420"/>
              <a:gd name="connsiteX11" fmla="*/ 79641 w 191138"/>
              <a:gd name="connsiteY11" fmla="*/ 15928 h 350420"/>
              <a:gd name="connsiteX12" fmla="*/ 183174 w 191138"/>
              <a:gd name="connsiteY12" fmla="*/ 0 h 350420"/>
              <a:gd name="connsiteX13" fmla="*/ 7964 w 191138"/>
              <a:gd name="connsiteY13" fmla="*/ 0 h 350420"/>
              <a:gd name="connsiteX14" fmla="*/ 0 w 191138"/>
              <a:gd name="connsiteY14" fmla="*/ 7964 h 350420"/>
              <a:gd name="connsiteX15" fmla="*/ 0 w 191138"/>
              <a:gd name="connsiteY15" fmla="*/ 342456 h 350420"/>
              <a:gd name="connsiteX16" fmla="*/ 7964 w 191138"/>
              <a:gd name="connsiteY16" fmla="*/ 350421 h 350420"/>
              <a:gd name="connsiteX17" fmla="*/ 183174 w 191138"/>
              <a:gd name="connsiteY17" fmla="*/ 350421 h 350420"/>
              <a:gd name="connsiteX18" fmla="*/ 191139 w 191138"/>
              <a:gd name="connsiteY18" fmla="*/ 342456 h 350420"/>
              <a:gd name="connsiteX19" fmla="*/ 191139 w 191138"/>
              <a:gd name="connsiteY19" fmla="*/ 7964 h 350420"/>
              <a:gd name="connsiteX20" fmla="*/ 183174 w 191138"/>
              <a:gd name="connsiteY20" fmla="*/ 0 h 35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1138" h="350420">
                <a:moveTo>
                  <a:pt x="167246" y="302636"/>
                </a:moveTo>
                <a:lnTo>
                  <a:pt x="23892" y="302636"/>
                </a:lnTo>
                <a:lnTo>
                  <a:pt x="23892" y="47785"/>
                </a:lnTo>
                <a:lnTo>
                  <a:pt x="167246" y="47785"/>
                </a:lnTo>
                <a:lnTo>
                  <a:pt x="167246" y="302636"/>
                </a:lnTo>
                <a:close/>
                <a:moveTo>
                  <a:pt x="79641" y="15928"/>
                </a:moveTo>
                <a:lnTo>
                  <a:pt x="111497" y="15928"/>
                </a:lnTo>
                <a:cubicBezTo>
                  <a:pt x="115878" y="15928"/>
                  <a:pt x="119462" y="19512"/>
                  <a:pt x="119462" y="23892"/>
                </a:cubicBezTo>
                <a:cubicBezTo>
                  <a:pt x="119462" y="28273"/>
                  <a:pt x="115878" y="31856"/>
                  <a:pt x="111497" y="31856"/>
                </a:cubicBezTo>
                <a:lnTo>
                  <a:pt x="79641" y="31856"/>
                </a:lnTo>
                <a:cubicBezTo>
                  <a:pt x="75261" y="31856"/>
                  <a:pt x="71677" y="28273"/>
                  <a:pt x="71677" y="23892"/>
                </a:cubicBezTo>
                <a:cubicBezTo>
                  <a:pt x="71677" y="19512"/>
                  <a:pt x="75261" y="15928"/>
                  <a:pt x="79641" y="15928"/>
                </a:cubicBezTo>
                <a:close/>
                <a:moveTo>
                  <a:pt x="183174" y="0"/>
                </a:moveTo>
                <a:lnTo>
                  <a:pt x="7964" y="0"/>
                </a:lnTo>
                <a:cubicBezTo>
                  <a:pt x="3584" y="0"/>
                  <a:pt x="0" y="3584"/>
                  <a:pt x="0" y="7964"/>
                </a:cubicBezTo>
                <a:lnTo>
                  <a:pt x="0" y="342456"/>
                </a:lnTo>
                <a:cubicBezTo>
                  <a:pt x="0" y="346837"/>
                  <a:pt x="3584" y="350421"/>
                  <a:pt x="7964" y="350421"/>
                </a:cubicBezTo>
                <a:lnTo>
                  <a:pt x="183174" y="350421"/>
                </a:lnTo>
                <a:cubicBezTo>
                  <a:pt x="187555" y="350421"/>
                  <a:pt x="191139" y="346837"/>
                  <a:pt x="191139" y="342456"/>
                </a:cubicBezTo>
                <a:lnTo>
                  <a:pt x="191139" y="7964"/>
                </a:lnTo>
                <a:cubicBezTo>
                  <a:pt x="191139" y="3584"/>
                  <a:pt x="187555" y="0"/>
                  <a:pt x="183174" y="0"/>
                </a:cubicBezTo>
                <a:close/>
              </a:path>
            </a:pathLst>
          </a:custGeom>
          <a:solidFill>
            <a:schemeClr val="bg2"/>
          </a:solidFill>
          <a:ln w="3969"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 name="TextBox 17">
            <a:extLst>
              <a:ext uri="{FF2B5EF4-FFF2-40B4-BE49-F238E27FC236}">
                <a16:creationId xmlns:a16="http://schemas.microsoft.com/office/drawing/2014/main" id="{81BE53FA-00EA-89FD-C087-D9D00E3D733C}"/>
              </a:ext>
            </a:extLst>
          </p:cNvPr>
          <p:cNvSpPr txBox="1"/>
          <p:nvPr/>
        </p:nvSpPr>
        <p:spPr>
          <a:xfrm>
            <a:off x="3614738" y="1230408"/>
            <a:ext cx="5354821" cy="553998"/>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Tiếp</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cận</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nạn</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nhân</a:t>
            </a:r>
            <a:endParaRPr kumimoji="0" lang="en-ID" sz="4950" b="1" i="0" u="none" strike="noStrike" kern="1200" cap="none" spc="0" normalizeH="0" baseline="0" noProof="0">
              <a:ln>
                <a:noFill/>
              </a:ln>
              <a:solidFill>
                <a:srgbClr val="A5C44B"/>
              </a:solidFill>
              <a:effectLst/>
              <a:uLnTx/>
              <a:uFillTx/>
              <a:latin typeface="UTM Seagull" panose="02040603050506020204" pitchFamily="18" charset="0"/>
              <a:ea typeface="+mn-ea"/>
              <a:cs typeface="+mn-cs"/>
            </a:endParaRPr>
          </a:p>
        </p:txBody>
      </p:sp>
      <p:sp>
        <p:nvSpPr>
          <p:cNvPr id="19" name="TextBox 18">
            <a:extLst>
              <a:ext uri="{FF2B5EF4-FFF2-40B4-BE49-F238E27FC236}">
                <a16:creationId xmlns:a16="http://schemas.microsoft.com/office/drawing/2014/main" id="{C91F352F-C6ED-D870-01CE-B9804222518E}"/>
              </a:ext>
            </a:extLst>
          </p:cNvPr>
          <p:cNvSpPr txBox="1"/>
          <p:nvPr/>
        </p:nvSpPr>
        <p:spPr>
          <a:xfrm>
            <a:off x="3614738" y="1914525"/>
            <a:ext cx="5354821" cy="1061829"/>
          </a:xfrm>
          <a:prstGeom prst="rect">
            <a:avLst/>
          </a:prstGeom>
          <a:noFill/>
        </p:spPr>
        <p:txBody>
          <a:bodyPr wrap="square" rtlCol="0" anchor="t">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Mời</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gọi</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tham</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gia</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đầu</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tư</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sinh</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lời</a:t>
            </a:r>
            <a:endPar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Sau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khi</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nạn</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nhân</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làm</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theo</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hoàn</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trả</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vốn</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và</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lãi</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đúng</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hạn</a:t>
            </a:r>
            <a:endPar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5255496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1EF06C-4D88-2DC7-2572-5A07E922E777}"/>
              </a:ext>
            </a:extLst>
          </p:cNvPr>
          <p:cNvSpPr>
            <a:spLocks noGrp="1"/>
          </p:cNvSpPr>
          <p:nvPr>
            <p:ph type="body" sz="quarter" idx="10"/>
          </p:nvPr>
        </p:nvSpPr>
        <p:spPr>
          <a:xfrm>
            <a:off x="34182" y="166234"/>
            <a:ext cx="9144000" cy="793085"/>
          </a:xfrm>
          <a:solidFill>
            <a:schemeClr val="accent1">
              <a:lumMod val="40000"/>
              <a:lumOff val="60000"/>
            </a:schemeClr>
          </a:solidFill>
        </p:spPr>
        <p:txBody>
          <a:bodyPr/>
          <a:lstStyle/>
          <a:p>
            <a:r>
              <a:rPr lang="en-US">
                <a:solidFill>
                  <a:srgbClr val="FF0000"/>
                </a:solidFill>
                <a:latin typeface="UTM Cookies" panose="02040603050506020204" pitchFamily="18" charset="0"/>
              </a:rPr>
              <a:t>NỘI DUNG</a:t>
            </a:r>
          </a:p>
        </p:txBody>
      </p:sp>
      <p:grpSp>
        <p:nvGrpSpPr>
          <p:cNvPr id="4" name="Group 3">
            <a:extLst>
              <a:ext uri="{FF2B5EF4-FFF2-40B4-BE49-F238E27FC236}">
                <a16:creationId xmlns:a16="http://schemas.microsoft.com/office/drawing/2014/main" id="{36E9F61B-B205-A9B4-C519-5411BC00A501}"/>
              </a:ext>
            </a:extLst>
          </p:cNvPr>
          <p:cNvGrpSpPr/>
          <p:nvPr/>
        </p:nvGrpSpPr>
        <p:grpSpPr>
          <a:xfrm>
            <a:off x="43049" y="1399359"/>
            <a:ext cx="8952508" cy="868075"/>
            <a:chOff x="614531" y="1697839"/>
            <a:chExt cx="10961891" cy="1260805"/>
          </a:xfrm>
        </p:grpSpPr>
        <p:sp>
          <p:nvSpPr>
            <p:cNvPr id="5" name="AutoShape 62">
              <a:extLst>
                <a:ext uri="{FF2B5EF4-FFF2-40B4-BE49-F238E27FC236}">
                  <a16:creationId xmlns:a16="http://schemas.microsoft.com/office/drawing/2014/main" id="{BDBEED35-B049-263C-9D8B-A404DE788AAA}"/>
                </a:ext>
              </a:extLst>
            </p:cNvPr>
            <p:cNvSpPr>
              <a:spLocks noChangeArrowheads="1"/>
            </p:cNvSpPr>
            <p:nvPr/>
          </p:nvSpPr>
          <p:spPr bwMode="gray">
            <a:xfrm>
              <a:off x="1100047" y="1697839"/>
              <a:ext cx="10476375" cy="1260805"/>
            </a:xfrm>
            <a:prstGeom prst="roundRect">
              <a:avLst>
                <a:gd name="adj" fmla="val 16667"/>
              </a:avLst>
            </a:prstGeom>
            <a:solidFill>
              <a:srgbClr val="00B050"/>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900">
                <a:solidFill>
                  <a:srgbClr val="000066"/>
                </a:solidFill>
                <a:latin typeface="Arial" panose="020B0604020202020204" pitchFamily="34" charset="0"/>
              </a:endParaRPr>
            </a:p>
          </p:txBody>
        </p:sp>
        <p:sp>
          <p:nvSpPr>
            <p:cNvPr id="6" name="AutoShape 63">
              <a:extLst>
                <a:ext uri="{FF2B5EF4-FFF2-40B4-BE49-F238E27FC236}">
                  <a16:creationId xmlns:a16="http://schemas.microsoft.com/office/drawing/2014/main" id="{F2DCC24C-B5E5-F56E-5F67-E01271FA10C9}"/>
                </a:ext>
              </a:extLst>
            </p:cNvPr>
            <p:cNvSpPr>
              <a:spLocks noChangeArrowheads="1"/>
            </p:cNvSpPr>
            <p:nvPr/>
          </p:nvSpPr>
          <p:spPr bwMode="gray">
            <a:xfrm>
              <a:off x="614531" y="1708816"/>
              <a:ext cx="1173436" cy="1218465"/>
            </a:xfrm>
            <a:prstGeom prst="diamond">
              <a:avLst/>
            </a:prstGeom>
            <a:solidFill>
              <a:srgbClr val="00B050"/>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900">
                <a:solidFill>
                  <a:srgbClr val="000066"/>
                </a:solidFill>
                <a:latin typeface="Arial" panose="020B0604020202020204" pitchFamily="34" charset="0"/>
              </a:endParaRPr>
            </a:p>
          </p:txBody>
        </p:sp>
        <p:sp>
          <p:nvSpPr>
            <p:cNvPr id="7" name="Text Box 64">
              <a:extLst>
                <a:ext uri="{FF2B5EF4-FFF2-40B4-BE49-F238E27FC236}">
                  <a16:creationId xmlns:a16="http://schemas.microsoft.com/office/drawing/2014/main" id="{CAA4C835-9FF8-8B35-5CE1-634E2E20A72E}"/>
                </a:ext>
              </a:extLst>
            </p:cNvPr>
            <p:cNvSpPr txBox="1">
              <a:spLocks noChangeArrowheads="1"/>
            </p:cNvSpPr>
            <p:nvPr/>
          </p:nvSpPr>
          <p:spPr bwMode="gray">
            <a:xfrm>
              <a:off x="1961630" y="2002679"/>
              <a:ext cx="9541214" cy="636762"/>
            </a:xfrm>
            <a:prstGeom prst="rect">
              <a:avLst/>
            </a:prstGeom>
            <a:solidFill>
              <a:srgbClr val="00B05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213">
                <a:defRPr>
                  <a:solidFill>
                    <a:schemeClr val="tx1"/>
                  </a:solidFill>
                  <a:latin typeface="Calibri" panose="020F0502020204030204" pitchFamily="34" charset="0"/>
                </a:defRPr>
              </a:lvl1pPr>
              <a:lvl2pPr marL="742950" indent="-285750" defTabSz="684213">
                <a:defRPr>
                  <a:solidFill>
                    <a:schemeClr val="tx1"/>
                  </a:solidFill>
                  <a:latin typeface="Calibri" panose="020F0502020204030204" pitchFamily="34" charset="0"/>
                </a:defRPr>
              </a:lvl2pPr>
              <a:lvl3pPr marL="1143000" indent="-228600" defTabSz="684213">
                <a:defRPr>
                  <a:solidFill>
                    <a:schemeClr val="tx1"/>
                  </a:solidFill>
                  <a:latin typeface="Calibri" panose="020F0502020204030204" pitchFamily="34" charset="0"/>
                </a:defRPr>
              </a:lvl3pPr>
              <a:lvl4pPr marL="1600200" indent="-228600" defTabSz="684213">
                <a:defRPr>
                  <a:solidFill>
                    <a:schemeClr val="tx1"/>
                  </a:solidFill>
                  <a:latin typeface="Calibri" panose="020F0502020204030204" pitchFamily="34" charset="0"/>
                </a:defRPr>
              </a:lvl4pPr>
              <a:lvl5pPr marL="2057400" indent="-228600" defTabSz="684213">
                <a:defRPr>
                  <a:solidFill>
                    <a:schemeClr val="tx1"/>
                  </a:solidFill>
                  <a:latin typeface="Calibri" panose="020F0502020204030204" pitchFamily="34" charset="0"/>
                </a:defRPr>
              </a:lvl5pPr>
              <a:lvl6pPr marL="2514600" indent="-228600" defTabSz="684213" fontAlgn="base">
                <a:spcBef>
                  <a:spcPct val="0"/>
                </a:spcBef>
                <a:spcAft>
                  <a:spcPct val="0"/>
                </a:spcAft>
                <a:defRPr>
                  <a:solidFill>
                    <a:schemeClr val="tx1"/>
                  </a:solidFill>
                  <a:latin typeface="Calibri" panose="020F0502020204030204" pitchFamily="34" charset="0"/>
                </a:defRPr>
              </a:lvl6pPr>
              <a:lvl7pPr marL="2971800" indent="-228600" defTabSz="684213" fontAlgn="base">
                <a:spcBef>
                  <a:spcPct val="0"/>
                </a:spcBef>
                <a:spcAft>
                  <a:spcPct val="0"/>
                </a:spcAft>
                <a:defRPr>
                  <a:solidFill>
                    <a:schemeClr val="tx1"/>
                  </a:solidFill>
                  <a:latin typeface="Calibri" panose="020F0502020204030204" pitchFamily="34" charset="0"/>
                </a:defRPr>
              </a:lvl7pPr>
              <a:lvl8pPr marL="3429000" indent="-228600" defTabSz="684213" fontAlgn="base">
                <a:spcBef>
                  <a:spcPct val="0"/>
                </a:spcBef>
                <a:spcAft>
                  <a:spcPct val="0"/>
                </a:spcAft>
                <a:defRPr>
                  <a:solidFill>
                    <a:schemeClr val="tx1"/>
                  </a:solidFill>
                  <a:latin typeface="Calibri" panose="020F0502020204030204" pitchFamily="34" charset="0"/>
                </a:defRPr>
              </a:lvl8pPr>
              <a:lvl9pPr marL="3886200" indent="-228600" defTabSz="684213" fontAlgn="base">
                <a:spcBef>
                  <a:spcPct val="0"/>
                </a:spcBef>
                <a:spcAft>
                  <a:spcPct val="0"/>
                </a:spcAft>
                <a:defRPr>
                  <a:solidFill>
                    <a:schemeClr val="tx1"/>
                  </a:solidFill>
                  <a:latin typeface="Calibri" panose="020F0502020204030204" pitchFamily="34" charset="0"/>
                </a:defRPr>
              </a:lvl9pPr>
            </a:lstStyle>
            <a:p>
              <a:r>
                <a:rPr lang="en-US" altLang="en-US" sz="2400" b="1" dirty="0" err="1">
                  <a:solidFill>
                    <a:schemeClr val="bg1"/>
                  </a:solidFill>
                  <a:latin typeface="Times New Roman" panose="02020603050405020304" pitchFamily="18" charset="0"/>
                </a:rPr>
                <a:t>Nhận</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diện</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và</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phòng</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tránh</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lừa</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đảo</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trên</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không</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gian</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mạng</a:t>
              </a:r>
              <a:endParaRPr lang="en-US" altLang="en-US" sz="2400" b="1" dirty="0">
                <a:solidFill>
                  <a:schemeClr val="bg1"/>
                </a:solidFill>
                <a:latin typeface="Arial" panose="020B0604020202020204" pitchFamily="34" charset="0"/>
              </a:endParaRPr>
            </a:p>
          </p:txBody>
        </p:sp>
        <p:sp>
          <p:nvSpPr>
            <p:cNvPr id="8" name="Text Box 65">
              <a:extLst>
                <a:ext uri="{FF2B5EF4-FFF2-40B4-BE49-F238E27FC236}">
                  <a16:creationId xmlns:a16="http://schemas.microsoft.com/office/drawing/2014/main" id="{6D35D632-F79D-0FB4-7F98-2C0B9A507442}"/>
                </a:ext>
              </a:extLst>
            </p:cNvPr>
            <p:cNvSpPr txBox="1">
              <a:spLocks noChangeArrowheads="1"/>
            </p:cNvSpPr>
            <p:nvPr/>
          </p:nvSpPr>
          <p:spPr bwMode="gray">
            <a:xfrm>
              <a:off x="949710" y="2005841"/>
              <a:ext cx="526403" cy="636762"/>
            </a:xfrm>
            <a:prstGeom prst="rect">
              <a:avLst/>
            </a:prstGeom>
            <a:solidFill>
              <a:srgbClr val="00B05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square" lIns="68415" tIns="34208" rIns="68415" bIns="34208">
              <a:spAutoFit/>
            </a:bodyPr>
            <a:lstStyle>
              <a:lvl1pPr defTabSz="684213">
                <a:defRPr>
                  <a:solidFill>
                    <a:schemeClr val="tx1"/>
                  </a:solidFill>
                  <a:latin typeface="Calibri" panose="020F0502020204030204" pitchFamily="34" charset="0"/>
                </a:defRPr>
              </a:lvl1pPr>
              <a:lvl2pPr marL="742950" indent="-285750" defTabSz="684213">
                <a:defRPr>
                  <a:solidFill>
                    <a:schemeClr val="tx1"/>
                  </a:solidFill>
                  <a:latin typeface="Calibri" panose="020F0502020204030204" pitchFamily="34" charset="0"/>
                </a:defRPr>
              </a:lvl2pPr>
              <a:lvl3pPr marL="1143000" indent="-228600" defTabSz="684213">
                <a:defRPr>
                  <a:solidFill>
                    <a:schemeClr val="tx1"/>
                  </a:solidFill>
                  <a:latin typeface="Calibri" panose="020F0502020204030204" pitchFamily="34" charset="0"/>
                </a:defRPr>
              </a:lvl3pPr>
              <a:lvl4pPr marL="1600200" indent="-228600" defTabSz="684213">
                <a:defRPr>
                  <a:solidFill>
                    <a:schemeClr val="tx1"/>
                  </a:solidFill>
                  <a:latin typeface="Calibri" panose="020F0502020204030204" pitchFamily="34" charset="0"/>
                </a:defRPr>
              </a:lvl4pPr>
              <a:lvl5pPr marL="2057400" indent="-228600" defTabSz="684213">
                <a:defRPr>
                  <a:solidFill>
                    <a:schemeClr val="tx1"/>
                  </a:solidFill>
                  <a:latin typeface="Calibri" panose="020F0502020204030204" pitchFamily="34" charset="0"/>
                </a:defRPr>
              </a:lvl5pPr>
              <a:lvl6pPr marL="2514600" indent="-228600" defTabSz="684213" fontAlgn="base">
                <a:spcBef>
                  <a:spcPct val="0"/>
                </a:spcBef>
                <a:spcAft>
                  <a:spcPct val="0"/>
                </a:spcAft>
                <a:defRPr>
                  <a:solidFill>
                    <a:schemeClr val="tx1"/>
                  </a:solidFill>
                  <a:latin typeface="Calibri" panose="020F0502020204030204" pitchFamily="34" charset="0"/>
                </a:defRPr>
              </a:lvl6pPr>
              <a:lvl7pPr marL="2971800" indent="-228600" defTabSz="684213" fontAlgn="base">
                <a:spcBef>
                  <a:spcPct val="0"/>
                </a:spcBef>
                <a:spcAft>
                  <a:spcPct val="0"/>
                </a:spcAft>
                <a:defRPr>
                  <a:solidFill>
                    <a:schemeClr val="tx1"/>
                  </a:solidFill>
                  <a:latin typeface="Calibri" panose="020F0502020204030204" pitchFamily="34" charset="0"/>
                </a:defRPr>
              </a:lvl7pPr>
              <a:lvl8pPr marL="3429000" indent="-228600" defTabSz="684213" fontAlgn="base">
                <a:spcBef>
                  <a:spcPct val="0"/>
                </a:spcBef>
                <a:spcAft>
                  <a:spcPct val="0"/>
                </a:spcAft>
                <a:defRPr>
                  <a:solidFill>
                    <a:schemeClr val="tx1"/>
                  </a:solidFill>
                  <a:latin typeface="Calibri" panose="020F0502020204030204" pitchFamily="34" charset="0"/>
                </a:defRPr>
              </a:lvl8pPr>
              <a:lvl9pPr marL="3886200" indent="-228600" defTabSz="684213" fontAlgn="base">
                <a:spcBef>
                  <a:spcPct val="0"/>
                </a:spcBef>
                <a:spcAft>
                  <a:spcPct val="0"/>
                </a:spcAft>
                <a:defRPr>
                  <a:solidFill>
                    <a:schemeClr val="tx1"/>
                  </a:solidFill>
                  <a:latin typeface="Calibri" panose="020F0502020204030204" pitchFamily="34" charset="0"/>
                </a:defRPr>
              </a:lvl9pPr>
            </a:lstStyle>
            <a:p>
              <a:pPr algn="ctr"/>
              <a:r>
                <a:rPr lang="en-US" altLang="en-US" sz="2400" b="1">
                  <a:solidFill>
                    <a:srgbClr val="FFFFFF"/>
                  </a:solidFill>
                  <a:latin typeface="Times New Roman" panose="02020603050405020304" pitchFamily="18" charset="0"/>
                  <a:cs typeface="Times New Roman" panose="02020603050405020304" pitchFamily="18" charset="0"/>
                </a:rPr>
                <a:t>1</a:t>
              </a:r>
            </a:p>
          </p:txBody>
        </p:sp>
      </p:grpSp>
      <p:grpSp>
        <p:nvGrpSpPr>
          <p:cNvPr id="9" name="Group 8">
            <a:extLst>
              <a:ext uri="{FF2B5EF4-FFF2-40B4-BE49-F238E27FC236}">
                <a16:creationId xmlns:a16="http://schemas.microsoft.com/office/drawing/2014/main" id="{63B0AF3E-9FD9-126D-FD96-7A2251413394}"/>
              </a:ext>
            </a:extLst>
          </p:cNvPr>
          <p:cNvGrpSpPr/>
          <p:nvPr/>
        </p:nvGrpSpPr>
        <p:grpSpPr>
          <a:xfrm>
            <a:off x="43049" y="3571187"/>
            <a:ext cx="8922692" cy="873039"/>
            <a:chOff x="615054" y="4888360"/>
            <a:chExt cx="10990073" cy="1260805"/>
          </a:xfrm>
        </p:grpSpPr>
        <p:sp>
          <p:nvSpPr>
            <p:cNvPr id="10" name="AutoShape 62">
              <a:extLst>
                <a:ext uri="{FF2B5EF4-FFF2-40B4-BE49-F238E27FC236}">
                  <a16:creationId xmlns:a16="http://schemas.microsoft.com/office/drawing/2014/main" id="{6F9FF210-2F51-E221-D413-C4C1770E506C}"/>
                </a:ext>
              </a:extLst>
            </p:cNvPr>
            <p:cNvSpPr>
              <a:spLocks noChangeArrowheads="1"/>
            </p:cNvSpPr>
            <p:nvPr/>
          </p:nvSpPr>
          <p:spPr bwMode="gray">
            <a:xfrm>
              <a:off x="1100570" y="4888360"/>
              <a:ext cx="10476375" cy="1260805"/>
            </a:xfrm>
            <a:prstGeom prst="roundRect">
              <a:avLst>
                <a:gd name="adj" fmla="val 16667"/>
              </a:avLst>
            </a:prstGeom>
            <a:solidFill>
              <a:srgbClr val="DD59CD"/>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900">
                <a:solidFill>
                  <a:srgbClr val="000066"/>
                </a:solidFill>
                <a:latin typeface="Arial" panose="020B0604020202020204" pitchFamily="34" charset="0"/>
              </a:endParaRPr>
            </a:p>
          </p:txBody>
        </p:sp>
        <p:sp>
          <p:nvSpPr>
            <p:cNvPr id="11" name="AutoShape 63">
              <a:extLst>
                <a:ext uri="{FF2B5EF4-FFF2-40B4-BE49-F238E27FC236}">
                  <a16:creationId xmlns:a16="http://schemas.microsoft.com/office/drawing/2014/main" id="{4F34644A-C43D-ABE6-5669-390D89BD58E8}"/>
                </a:ext>
              </a:extLst>
            </p:cNvPr>
            <p:cNvSpPr>
              <a:spLocks noChangeArrowheads="1"/>
            </p:cNvSpPr>
            <p:nvPr/>
          </p:nvSpPr>
          <p:spPr bwMode="gray">
            <a:xfrm>
              <a:off x="615054" y="4899337"/>
              <a:ext cx="1173436" cy="1218465"/>
            </a:xfrm>
            <a:prstGeom prst="diamond">
              <a:avLst/>
            </a:prstGeom>
            <a:solidFill>
              <a:srgbClr val="DD59CD"/>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900">
                <a:solidFill>
                  <a:srgbClr val="000066"/>
                </a:solidFill>
                <a:latin typeface="Arial" panose="020B0604020202020204" pitchFamily="34" charset="0"/>
              </a:endParaRPr>
            </a:p>
          </p:txBody>
        </p:sp>
        <p:sp>
          <p:nvSpPr>
            <p:cNvPr id="12" name="Text Box 64">
              <a:extLst>
                <a:ext uri="{FF2B5EF4-FFF2-40B4-BE49-F238E27FC236}">
                  <a16:creationId xmlns:a16="http://schemas.microsoft.com/office/drawing/2014/main" id="{E7E3C0FB-3315-5946-8140-E714A2182687}"/>
                </a:ext>
              </a:extLst>
            </p:cNvPr>
            <p:cNvSpPr txBox="1">
              <a:spLocks noChangeArrowheads="1"/>
            </p:cNvSpPr>
            <p:nvPr/>
          </p:nvSpPr>
          <p:spPr bwMode="gray">
            <a:xfrm>
              <a:off x="1999862" y="5230221"/>
              <a:ext cx="9605265" cy="633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213">
                <a:defRPr>
                  <a:solidFill>
                    <a:schemeClr val="tx1"/>
                  </a:solidFill>
                  <a:latin typeface="Calibri" panose="020F0502020204030204" pitchFamily="34" charset="0"/>
                </a:defRPr>
              </a:lvl1pPr>
              <a:lvl2pPr marL="742950" indent="-285750" defTabSz="684213">
                <a:defRPr>
                  <a:solidFill>
                    <a:schemeClr val="tx1"/>
                  </a:solidFill>
                  <a:latin typeface="Calibri" panose="020F0502020204030204" pitchFamily="34" charset="0"/>
                </a:defRPr>
              </a:lvl2pPr>
              <a:lvl3pPr marL="1143000" indent="-228600" defTabSz="684213">
                <a:defRPr>
                  <a:solidFill>
                    <a:schemeClr val="tx1"/>
                  </a:solidFill>
                  <a:latin typeface="Calibri" panose="020F0502020204030204" pitchFamily="34" charset="0"/>
                </a:defRPr>
              </a:lvl3pPr>
              <a:lvl4pPr marL="1600200" indent="-228600" defTabSz="684213">
                <a:defRPr>
                  <a:solidFill>
                    <a:schemeClr val="tx1"/>
                  </a:solidFill>
                  <a:latin typeface="Calibri" panose="020F0502020204030204" pitchFamily="34" charset="0"/>
                </a:defRPr>
              </a:lvl4pPr>
              <a:lvl5pPr marL="2057400" indent="-228600" defTabSz="684213">
                <a:defRPr>
                  <a:solidFill>
                    <a:schemeClr val="tx1"/>
                  </a:solidFill>
                  <a:latin typeface="Calibri" panose="020F0502020204030204" pitchFamily="34" charset="0"/>
                </a:defRPr>
              </a:lvl5pPr>
              <a:lvl6pPr marL="2514600" indent="-228600" defTabSz="684213" fontAlgn="base">
                <a:spcBef>
                  <a:spcPct val="0"/>
                </a:spcBef>
                <a:spcAft>
                  <a:spcPct val="0"/>
                </a:spcAft>
                <a:defRPr>
                  <a:solidFill>
                    <a:schemeClr val="tx1"/>
                  </a:solidFill>
                  <a:latin typeface="Calibri" panose="020F0502020204030204" pitchFamily="34" charset="0"/>
                </a:defRPr>
              </a:lvl6pPr>
              <a:lvl7pPr marL="2971800" indent="-228600" defTabSz="684213" fontAlgn="base">
                <a:spcBef>
                  <a:spcPct val="0"/>
                </a:spcBef>
                <a:spcAft>
                  <a:spcPct val="0"/>
                </a:spcAft>
                <a:defRPr>
                  <a:solidFill>
                    <a:schemeClr val="tx1"/>
                  </a:solidFill>
                  <a:latin typeface="Calibri" panose="020F0502020204030204" pitchFamily="34" charset="0"/>
                </a:defRPr>
              </a:lvl7pPr>
              <a:lvl8pPr marL="3429000" indent="-228600" defTabSz="684213" fontAlgn="base">
                <a:spcBef>
                  <a:spcPct val="0"/>
                </a:spcBef>
                <a:spcAft>
                  <a:spcPct val="0"/>
                </a:spcAft>
                <a:defRPr>
                  <a:solidFill>
                    <a:schemeClr val="tx1"/>
                  </a:solidFill>
                  <a:latin typeface="Calibri" panose="020F0502020204030204" pitchFamily="34" charset="0"/>
                </a:defRPr>
              </a:lvl8pPr>
              <a:lvl9pPr marL="3886200" indent="-228600" defTabSz="684213" fontAlgn="base">
                <a:spcBef>
                  <a:spcPct val="0"/>
                </a:spcBef>
                <a:spcAft>
                  <a:spcPct val="0"/>
                </a:spcAft>
                <a:defRPr>
                  <a:solidFill>
                    <a:schemeClr val="tx1"/>
                  </a:solidFill>
                  <a:latin typeface="Calibri" panose="020F0502020204030204" pitchFamily="34" charset="0"/>
                </a:defRPr>
              </a:lvl9pPr>
            </a:lstStyle>
            <a:p>
              <a:r>
                <a:rPr lang="en-US" altLang="en-US" sz="2400" b="1" dirty="0" err="1">
                  <a:solidFill>
                    <a:schemeClr val="bg1"/>
                  </a:solidFill>
                  <a:latin typeface="Times New Roman" panose="02020603050405020304" pitchFamily="18" charset="0"/>
                </a:rPr>
                <a:t>Kỹ</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năng</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sử</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dụng</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mạng</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xã</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hội</a:t>
              </a:r>
              <a:r>
                <a:rPr lang="en-US" altLang="en-US" sz="2400" b="1" dirty="0">
                  <a:solidFill>
                    <a:schemeClr val="bg1"/>
                  </a:solidFill>
                  <a:latin typeface="Times New Roman" panose="02020603050405020304" pitchFamily="18" charset="0"/>
                </a:rPr>
                <a:t> an </a:t>
              </a:r>
              <a:r>
                <a:rPr lang="en-US" altLang="en-US" sz="2400" b="1" dirty="0" err="1">
                  <a:solidFill>
                    <a:schemeClr val="bg1"/>
                  </a:solidFill>
                  <a:latin typeface="Times New Roman" panose="02020603050405020304" pitchFamily="18" charset="0"/>
                </a:rPr>
                <a:t>toàn</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hiệu</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quả</a:t>
              </a:r>
              <a:endParaRPr lang="en-US" altLang="en-US" sz="2400" b="1" dirty="0">
                <a:solidFill>
                  <a:schemeClr val="bg1"/>
                </a:solidFill>
                <a:latin typeface="Arial" panose="020B0604020202020204" pitchFamily="34" charset="0"/>
              </a:endParaRPr>
            </a:p>
          </p:txBody>
        </p:sp>
        <p:sp>
          <p:nvSpPr>
            <p:cNvPr id="13" name="Text Box 65">
              <a:extLst>
                <a:ext uri="{FF2B5EF4-FFF2-40B4-BE49-F238E27FC236}">
                  <a16:creationId xmlns:a16="http://schemas.microsoft.com/office/drawing/2014/main" id="{E5518086-E825-3D67-8EC9-AE78F5CA2C34}"/>
                </a:ext>
              </a:extLst>
            </p:cNvPr>
            <p:cNvSpPr txBox="1">
              <a:spLocks noChangeArrowheads="1"/>
            </p:cNvSpPr>
            <p:nvPr/>
          </p:nvSpPr>
          <p:spPr bwMode="gray">
            <a:xfrm>
              <a:off x="1047347" y="5210314"/>
              <a:ext cx="349656" cy="633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square" lIns="68415" tIns="34208" rIns="68415" bIns="34208">
              <a:spAutoFit/>
            </a:bodyPr>
            <a:lstStyle>
              <a:lvl1pPr defTabSz="684213">
                <a:defRPr>
                  <a:solidFill>
                    <a:schemeClr val="tx1"/>
                  </a:solidFill>
                  <a:latin typeface="Calibri" panose="020F0502020204030204" pitchFamily="34" charset="0"/>
                </a:defRPr>
              </a:lvl1pPr>
              <a:lvl2pPr marL="742950" indent="-285750" defTabSz="684213">
                <a:defRPr>
                  <a:solidFill>
                    <a:schemeClr val="tx1"/>
                  </a:solidFill>
                  <a:latin typeface="Calibri" panose="020F0502020204030204" pitchFamily="34" charset="0"/>
                </a:defRPr>
              </a:lvl2pPr>
              <a:lvl3pPr marL="1143000" indent="-228600" defTabSz="684213">
                <a:defRPr>
                  <a:solidFill>
                    <a:schemeClr val="tx1"/>
                  </a:solidFill>
                  <a:latin typeface="Calibri" panose="020F0502020204030204" pitchFamily="34" charset="0"/>
                </a:defRPr>
              </a:lvl3pPr>
              <a:lvl4pPr marL="1600200" indent="-228600" defTabSz="684213">
                <a:defRPr>
                  <a:solidFill>
                    <a:schemeClr val="tx1"/>
                  </a:solidFill>
                  <a:latin typeface="Calibri" panose="020F0502020204030204" pitchFamily="34" charset="0"/>
                </a:defRPr>
              </a:lvl4pPr>
              <a:lvl5pPr marL="2057400" indent="-228600" defTabSz="684213">
                <a:defRPr>
                  <a:solidFill>
                    <a:schemeClr val="tx1"/>
                  </a:solidFill>
                  <a:latin typeface="Calibri" panose="020F0502020204030204" pitchFamily="34" charset="0"/>
                </a:defRPr>
              </a:lvl5pPr>
              <a:lvl6pPr marL="2514600" indent="-228600" defTabSz="684213" fontAlgn="base">
                <a:spcBef>
                  <a:spcPct val="0"/>
                </a:spcBef>
                <a:spcAft>
                  <a:spcPct val="0"/>
                </a:spcAft>
                <a:defRPr>
                  <a:solidFill>
                    <a:schemeClr val="tx1"/>
                  </a:solidFill>
                  <a:latin typeface="Calibri" panose="020F0502020204030204" pitchFamily="34" charset="0"/>
                </a:defRPr>
              </a:lvl6pPr>
              <a:lvl7pPr marL="2971800" indent="-228600" defTabSz="684213" fontAlgn="base">
                <a:spcBef>
                  <a:spcPct val="0"/>
                </a:spcBef>
                <a:spcAft>
                  <a:spcPct val="0"/>
                </a:spcAft>
                <a:defRPr>
                  <a:solidFill>
                    <a:schemeClr val="tx1"/>
                  </a:solidFill>
                  <a:latin typeface="Calibri" panose="020F0502020204030204" pitchFamily="34" charset="0"/>
                </a:defRPr>
              </a:lvl7pPr>
              <a:lvl8pPr marL="3429000" indent="-228600" defTabSz="684213" fontAlgn="base">
                <a:spcBef>
                  <a:spcPct val="0"/>
                </a:spcBef>
                <a:spcAft>
                  <a:spcPct val="0"/>
                </a:spcAft>
                <a:defRPr>
                  <a:solidFill>
                    <a:schemeClr val="tx1"/>
                  </a:solidFill>
                  <a:latin typeface="Calibri" panose="020F0502020204030204" pitchFamily="34" charset="0"/>
                </a:defRPr>
              </a:lvl8pPr>
              <a:lvl9pPr marL="3886200" indent="-228600" defTabSz="684213" fontAlgn="base">
                <a:spcBef>
                  <a:spcPct val="0"/>
                </a:spcBef>
                <a:spcAft>
                  <a:spcPct val="0"/>
                </a:spcAft>
                <a:defRPr>
                  <a:solidFill>
                    <a:schemeClr val="tx1"/>
                  </a:solidFill>
                  <a:latin typeface="Calibri" panose="020F0502020204030204" pitchFamily="34" charset="0"/>
                </a:defRPr>
              </a:lvl9pPr>
            </a:lstStyle>
            <a:p>
              <a:pPr algn="ctr"/>
              <a:r>
                <a:rPr lang="en-US" altLang="en-US" sz="2400" b="1">
                  <a:solidFill>
                    <a:srgbClr val="FFFFFF"/>
                  </a:solidFill>
                  <a:latin typeface="Times New Roman" panose="02020603050405020304" pitchFamily="18" charset="0"/>
                  <a:cs typeface="Times New Roman" panose="02020603050405020304" pitchFamily="18" charset="0"/>
                </a:rPr>
                <a:t>3</a:t>
              </a:r>
            </a:p>
          </p:txBody>
        </p:sp>
      </p:grpSp>
      <p:grpSp>
        <p:nvGrpSpPr>
          <p:cNvPr id="14" name="Group 13">
            <a:extLst>
              <a:ext uri="{FF2B5EF4-FFF2-40B4-BE49-F238E27FC236}">
                <a16:creationId xmlns:a16="http://schemas.microsoft.com/office/drawing/2014/main" id="{F5DFA96A-B40A-450C-CA2E-DB561CB5BF17}"/>
              </a:ext>
            </a:extLst>
          </p:cNvPr>
          <p:cNvGrpSpPr/>
          <p:nvPr/>
        </p:nvGrpSpPr>
        <p:grpSpPr>
          <a:xfrm>
            <a:off x="43049" y="2497554"/>
            <a:ext cx="8952509" cy="873039"/>
            <a:chOff x="614531" y="3263129"/>
            <a:chExt cx="10961891" cy="1260805"/>
          </a:xfrm>
        </p:grpSpPr>
        <p:sp>
          <p:nvSpPr>
            <p:cNvPr id="15" name="AutoShape 62">
              <a:extLst>
                <a:ext uri="{FF2B5EF4-FFF2-40B4-BE49-F238E27FC236}">
                  <a16:creationId xmlns:a16="http://schemas.microsoft.com/office/drawing/2014/main" id="{57B25575-08A2-D0F0-5B49-A18A5A28A847}"/>
                </a:ext>
              </a:extLst>
            </p:cNvPr>
            <p:cNvSpPr>
              <a:spLocks noChangeArrowheads="1"/>
            </p:cNvSpPr>
            <p:nvPr/>
          </p:nvSpPr>
          <p:spPr bwMode="gray">
            <a:xfrm>
              <a:off x="1100047" y="3263129"/>
              <a:ext cx="10476375" cy="1260805"/>
            </a:xfrm>
            <a:prstGeom prst="roundRect">
              <a:avLst>
                <a:gd name="adj" fmla="val 16667"/>
              </a:avLst>
            </a:prstGeom>
            <a:solidFill>
              <a:srgbClr val="ED501F"/>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900">
                <a:solidFill>
                  <a:srgbClr val="000066"/>
                </a:solidFill>
                <a:latin typeface="Arial" panose="020B0604020202020204" pitchFamily="34" charset="0"/>
              </a:endParaRPr>
            </a:p>
          </p:txBody>
        </p:sp>
        <p:sp>
          <p:nvSpPr>
            <p:cNvPr id="16" name="AutoShape 63">
              <a:extLst>
                <a:ext uri="{FF2B5EF4-FFF2-40B4-BE49-F238E27FC236}">
                  <a16:creationId xmlns:a16="http://schemas.microsoft.com/office/drawing/2014/main" id="{3697EB57-BB47-3EAB-3985-3B162551F6D7}"/>
                </a:ext>
              </a:extLst>
            </p:cNvPr>
            <p:cNvSpPr>
              <a:spLocks noChangeArrowheads="1"/>
            </p:cNvSpPr>
            <p:nvPr/>
          </p:nvSpPr>
          <p:spPr bwMode="gray">
            <a:xfrm>
              <a:off x="614531" y="3274106"/>
              <a:ext cx="1173436" cy="1218465"/>
            </a:xfrm>
            <a:prstGeom prst="diamond">
              <a:avLst/>
            </a:prstGeom>
            <a:solidFill>
              <a:srgbClr val="ED501F"/>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900">
                <a:solidFill>
                  <a:srgbClr val="000066"/>
                </a:solidFill>
                <a:latin typeface="Arial" panose="020B0604020202020204" pitchFamily="34" charset="0"/>
              </a:endParaRPr>
            </a:p>
          </p:txBody>
        </p:sp>
        <p:sp>
          <p:nvSpPr>
            <p:cNvPr id="17" name="Text Box 65">
              <a:extLst>
                <a:ext uri="{FF2B5EF4-FFF2-40B4-BE49-F238E27FC236}">
                  <a16:creationId xmlns:a16="http://schemas.microsoft.com/office/drawing/2014/main" id="{1C059A18-9835-00F1-F6F1-3CE9E48EA344}"/>
                </a:ext>
              </a:extLst>
            </p:cNvPr>
            <p:cNvSpPr txBox="1">
              <a:spLocks noChangeArrowheads="1"/>
            </p:cNvSpPr>
            <p:nvPr/>
          </p:nvSpPr>
          <p:spPr bwMode="gray">
            <a:xfrm>
              <a:off x="1045961" y="3588786"/>
              <a:ext cx="345917" cy="633141"/>
            </a:xfrm>
            <a:prstGeom prst="rect">
              <a:avLst/>
            </a:prstGeom>
            <a:solidFill>
              <a:srgbClr val="ED501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square" lIns="68415" tIns="34208" rIns="68415" bIns="34208">
              <a:spAutoFit/>
            </a:bodyPr>
            <a:lstStyle>
              <a:lvl1pPr defTabSz="684213">
                <a:defRPr>
                  <a:solidFill>
                    <a:schemeClr val="tx1"/>
                  </a:solidFill>
                  <a:latin typeface="Calibri" panose="020F0502020204030204" pitchFamily="34" charset="0"/>
                </a:defRPr>
              </a:lvl1pPr>
              <a:lvl2pPr marL="742950" indent="-285750" defTabSz="684213">
                <a:defRPr>
                  <a:solidFill>
                    <a:schemeClr val="tx1"/>
                  </a:solidFill>
                  <a:latin typeface="Calibri" panose="020F0502020204030204" pitchFamily="34" charset="0"/>
                </a:defRPr>
              </a:lvl2pPr>
              <a:lvl3pPr marL="1143000" indent="-228600" defTabSz="684213">
                <a:defRPr>
                  <a:solidFill>
                    <a:schemeClr val="tx1"/>
                  </a:solidFill>
                  <a:latin typeface="Calibri" panose="020F0502020204030204" pitchFamily="34" charset="0"/>
                </a:defRPr>
              </a:lvl3pPr>
              <a:lvl4pPr marL="1600200" indent="-228600" defTabSz="684213">
                <a:defRPr>
                  <a:solidFill>
                    <a:schemeClr val="tx1"/>
                  </a:solidFill>
                  <a:latin typeface="Calibri" panose="020F0502020204030204" pitchFamily="34" charset="0"/>
                </a:defRPr>
              </a:lvl4pPr>
              <a:lvl5pPr marL="2057400" indent="-228600" defTabSz="684213">
                <a:defRPr>
                  <a:solidFill>
                    <a:schemeClr val="tx1"/>
                  </a:solidFill>
                  <a:latin typeface="Calibri" panose="020F0502020204030204" pitchFamily="34" charset="0"/>
                </a:defRPr>
              </a:lvl5pPr>
              <a:lvl6pPr marL="2514600" indent="-228600" defTabSz="684213" fontAlgn="base">
                <a:spcBef>
                  <a:spcPct val="0"/>
                </a:spcBef>
                <a:spcAft>
                  <a:spcPct val="0"/>
                </a:spcAft>
                <a:defRPr>
                  <a:solidFill>
                    <a:schemeClr val="tx1"/>
                  </a:solidFill>
                  <a:latin typeface="Calibri" panose="020F0502020204030204" pitchFamily="34" charset="0"/>
                </a:defRPr>
              </a:lvl6pPr>
              <a:lvl7pPr marL="2971800" indent="-228600" defTabSz="684213" fontAlgn="base">
                <a:spcBef>
                  <a:spcPct val="0"/>
                </a:spcBef>
                <a:spcAft>
                  <a:spcPct val="0"/>
                </a:spcAft>
                <a:defRPr>
                  <a:solidFill>
                    <a:schemeClr val="tx1"/>
                  </a:solidFill>
                  <a:latin typeface="Calibri" panose="020F0502020204030204" pitchFamily="34" charset="0"/>
                </a:defRPr>
              </a:lvl7pPr>
              <a:lvl8pPr marL="3429000" indent="-228600" defTabSz="684213" fontAlgn="base">
                <a:spcBef>
                  <a:spcPct val="0"/>
                </a:spcBef>
                <a:spcAft>
                  <a:spcPct val="0"/>
                </a:spcAft>
                <a:defRPr>
                  <a:solidFill>
                    <a:schemeClr val="tx1"/>
                  </a:solidFill>
                  <a:latin typeface="Calibri" panose="020F0502020204030204" pitchFamily="34" charset="0"/>
                </a:defRPr>
              </a:lvl8pPr>
              <a:lvl9pPr marL="3886200" indent="-228600" defTabSz="684213" fontAlgn="base">
                <a:spcBef>
                  <a:spcPct val="0"/>
                </a:spcBef>
                <a:spcAft>
                  <a:spcPct val="0"/>
                </a:spcAft>
                <a:defRPr>
                  <a:solidFill>
                    <a:schemeClr val="tx1"/>
                  </a:solidFill>
                  <a:latin typeface="Calibri" panose="020F0502020204030204" pitchFamily="34" charset="0"/>
                </a:defRPr>
              </a:lvl9pPr>
            </a:lstStyle>
            <a:p>
              <a:pPr algn="ctr"/>
              <a:r>
                <a:rPr lang="en-US" altLang="en-US" sz="2400" b="1">
                  <a:solidFill>
                    <a:srgbClr val="FFFFFF"/>
                  </a:solidFill>
                  <a:latin typeface="Times New Roman" panose="02020603050405020304" pitchFamily="18" charset="0"/>
                  <a:cs typeface="Times New Roman" panose="02020603050405020304" pitchFamily="18" charset="0"/>
                </a:rPr>
                <a:t>2</a:t>
              </a:r>
              <a:endParaRPr lang="en-US" altLang="en-US" sz="2000" b="1">
                <a:solidFill>
                  <a:srgbClr val="FFFFFF"/>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6FEF9DCB-2EB8-FB68-DE17-25BA6B8F65E5}"/>
                </a:ext>
              </a:extLst>
            </p:cNvPr>
            <p:cNvSpPr txBox="1"/>
            <p:nvPr/>
          </p:nvSpPr>
          <p:spPr>
            <a:xfrm>
              <a:off x="1987811" y="3388763"/>
              <a:ext cx="9468194" cy="822284"/>
            </a:xfrm>
            <a:prstGeom prst="rect">
              <a:avLst/>
            </a:prstGeom>
            <a:noFill/>
          </p:spPr>
          <p:txBody>
            <a:bodyPr wrap="square">
              <a:spAutoFit/>
            </a:bodyPr>
            <a:lstStyle/>
            <a:p>
              <a:pPr algn="just"/>
              <a:endParaRPr lang="en-US" sz="3100" b="1">
                <a:solidFill>
                  <a:schemeClr val="bg1"/>
                </a:solidFill>
                <a:latin typeface="Times New Roman" panose="02020603050405020304" pitchFamily="18" charset="0"/>
              </a:endParaRPr>
            </a:p>
          </p:txBody>
        </p:sp>
      </p:grpSp>
      <p:sp>
        <p:nvSpPr>
          <p:cNvPr id="22" name="TextBox 21">
            <a:extLst>
              <a:ext uri="{FF2B5EF4-FFF2-40B4-BE49-F238E27FC236}">
                <a16:creationId xmlns:a16="http://schemas.microsoft.com/office/drawing/2014/main" id="{D8EFE30C-DF12-1E40-E041-2BF6448A5D77}"/>
              </a:ext>
            </a:extLst>
          </p:cNvPr>
          <p:cNvSpPr txBox="1"/>
          <p:nvPr/>
        </p:nvSpPr>
        <p:spPr>
          <a:xfrm>
            <a:off x="1143216" y="2555430"/>
            <a:ext cx="7597654" cy="830997"/>
          </a:xfrm>
          <a:prstGeom prst="rect">
            <a:avLst/>
          </a:prstGeom>
          <a:noFill/>
        </p:spPr>
        <p:txBody>
          <a:bodyPr wrap="square">
            <a:spAutoFit/>
          </a:bodyPr>
          <a:lstStyle/>
          <a:p>
            <a:r>
              <a:rPr lang="vi-VN" sz="2400" b="1" dirty="0">
                <a:solidFill>
                  <a:schemeClr val="bg1">
                    <a:lumMod val="95000"/>
                  </a:schemeClr>
                </a:solidFill>
                <a:latin typeface="Times New Roman" panose="02020603050405020304" pitchFamily="18" charset="0"/>
                <a:cs typeface="Times New Roman" panose="02020603050405020304" pitchFamily="18" charset="0"/>
              </a:rPr>
              <a:t>Nội dung cơ bản của Luật An ninh mạng, những hành vi </a:t>
            </a:r>
          </a:p>
          <a:p>
            <a:r>
              <a:rPr lang="vi-VN" sz="2400" b="1" dirty="0">
                <a:solidFill>
                  <a:schemeClr val="bg1">
                    <a:lumMod val="95000"/>
                  </a:schemeClr>
                </a:solidFill>
                <a:latin typeface="Times New Roman" panose="02020603050405020304" pitchFamily="18" charset="0"/>
                <a:cs typeface="Times New Roman" panose="02020603050405020304" pitchFamily="18" charset="0"/>
              </a:rPr>
              <a:t>bị nghiêm cấm thực hiện trên không gian mạng</a:t>
            </a:r>
          </a:p>
        </p:txBody>
      </p:sp>
    </p:spTree>
    <p:extLst>
      <p:ext uri="{BB962C8B-B14F-4D97-AF65-F5344CB8AC3E}">
        <p14:creationId xmlns:p14="http://schemas.microsoft.com/office/powerpoint/2010/main" val="3422352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583FB-BB4B-A7BC-AAFD-AB935B4CA2CA}"/>
            </a:ext>
          </a:extLst>
        </p:cNvPr>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C6622D43-4386-8272-0AAC-C81F551BFC3F}"/>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p:blipFill>
        <p:spPr>
          <a:xfrm>
            <a:off x="326232" y="1761323"/>
            <a:ext cx="2959894" cy="2461357"/>
          </a:xfrm>
        </p:spPr>
      </p:pic>
      <p:sp>
        <p:nvSpPr>
          <p:cNvPr id="6" name="Text Placeholder 5">
            <a:extLst>
              <a:ext uri="{FF2B5EF4-FFF2-40B4-BE49-F238E27FC236}">
                <a16:creationId xmlns:a16="http://schemas.microsoft.com/office/drawing/2014/main" id="{B5CC3C88-D24A-68CE-D024-E53E77611FC3}"/>
              </a:ext>
            </a:extLst>
          </p:cNvPr>
          <p:cNvSpPr>
            <a:spLocks noGrp="1"/>
          </p:cNvSpPr>
          <p:nvPr>
            <p:ph type="body" sz="quarter" idx="10"/>
          </p:nvPr>
        </p:nvSpPr>
        <p:spPr/>
        <p:txBody>
          <a:bodyPr/>
          <a:lstStyle/>
          <a:p>
            <a:r>
              <a:rPr lang="en-US">
                <a:latin typeface="UTM Cooper Black" panose="02040603050506020204" pitchFamily="18" charset="0"/>
              </a:rPr>
              <a:t>BƯỚC 2</a:t>
            </a:r>
          </a:p>
        </p:txBody>
      </p:sp>
      <p:sp>
        <p:nvSpPr>
          <p:cNvPr id="7" name="Freeform 5">
            <a:extLst>
              <a:ext uri="{FF2B5EF4-FFF2-40B4-BE49-F238E27FC236}">
                <a16:creationId xmlns:a16="http://schemas.microsoft.com/office/drawing/2014/main" id="{607480CF-DA58-9994-9B99-FA5994388E83}"/>
              </a:ext>
            </a:extLst>
          </p:cNvPr>
          <p:cNvSpPr>
            <a:spLocks/>
          </p:cNvSpPr>
          <p:nvPr/>
        </p:nvSpPr>
        <p:spPr bwMode="auto">
          <a:xfrm>
            <a:off x="440531" y="411956"/>
            <a:ext cx="479243" cy="453744"/>
          </a:xfrm>
          <a:custGeom>
            <a:avLst/>
            <a:gdLst>
              <a:gd name="T0" fmla="*/ 424 w 971"/>
              <a:gd name="T1" fmla="*/ 25 h 920"/>
              <a:gd name="T2" fmla="*/ 891 w 971"/>
              <a:gd name="T3" fmla="*/ 282 h 920"/>
              <a:gd name="T4" fmla="*/ 611 w 971"/>
              <a:gd name="T5" fmla="*/ 888 h 920"/>
              <a:gd name="T6" fmla="*/ 21 w 971"/>
              <a:gd name="T7" fmla="*/ 588 h 920"/>
              <a:gd name="T8" fmla="*/ 20 w 971"/>
              <a:gd name="T9" fmla="*/ 207 h 920"/>
              <a:gd name="T10" fmla="*/ 424 w 971"/>
              <a:gd name="T11" fmla="*/ 25 h 920"/>
            </a:gdLst>
            <a:ahLst/>
            <a:cxnLst>
              <a:cxn ang="0">
                <a:pos x="T0" y="T1"/>
              </a:cxn>
              <a:cxn ang="0">
                <a:pos x="T2" y="T3"/>
              </a:cxn>
              <a:cxn ang="0">
                <a:pos x="T4" y="T5"/>
              </a:cxn>
              <a:cxn ang="0">
                <a:pos x="T6" y="T7"/>
              </a:cxn>
              <a:cxn ang="0">
                <a:pos x="T8" y="T9"/>
              </a:cxn>
              <a:cxn ang="0">
                <a:pos x="T10" y="T11"/>
              </a:cxn>
            </a:cxnLst>
            <a:rect l="0" t="0" r="r" b="b"/>
            <a:pathLst>
              <a:path w="971" h="920">
                <a:moveTo>
                  <a:pt x="424" y="25"/>
                </a:moveTo>
                <a:cubicBezTo>
                  <a:pt x="424" y="25"/>
                  <a:pt x="810" y="48"/>
                  <a:pt x="891" y="282"/>
                </a:cubicBezTo>
                <a:cubicBezTo>
                  <a:pt x="971" y="517"/>
                  <a:pt x="759" y="856"/>
                  <a:pt x="611" y="888"/>
                </a:cubicBezTo>
                <a:cubicBezTo>
                  <a:pt x="462" y="920"/>
                  <a:pt x="0" y="773"/>
                  <a:pt x="21" y="588"/>
                </a:cubicBezTo>
                <a:cubicBezTo>
                  <a:pt x="42" y="402"/>
                  <a:pt x="28" y="360"/>
                  <a:pt x="20" y="207"/>
                </a:cubicBezTo>
                <a:cubicBezTo>
                  <a:pt x="13" y="55"/>
                  <a:pt x="277" y="0"/>
                  <a:pt x="424" y="25"/>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 name="Graphic 422" descr="Smart Phone">
            <a:extLst>
              <a:ext uri="{FF2B5EF4-FFF2-40B4-BE49-F238E27FC236}">
                <a16:creationId xmlns:a16="http://schemas.microsoft.com/office/drawing/2014/main" id="{069C4FA2-3F1A-4B18-5D34-B1608F7B2B69}"/>
              </a:ext>
            </a:extLst>
          </p:cNvPr>
          <p:cNvSpPr/>
          <p:nvPr/>
        </p:nvSpPr>
        <p:spPr>
          <a:xfrm>
            <a:off x="614509" y="552778"/>
            <a:ext cx="93874" cy="172101"/>
          </a:xfrm>
          <a:custGeom>
            <a:avLst/>
            <a:gdLst>
              <a:gd name="connsiteX0" fmla="*/ 167246 w 191138"/>
              <a:gd name="connsiteY0" fmla="*/ 302636 h 350420"/>
              <a:gd name="connsiteX1" fmla="*/ 23892 w 191138"/>
              <a:gd name="connsiteY1" fmla="*/ 302636 h 350420"/>
              <a:gd name="connsiteX2" fmla="*/ 23892 w 191138"/>
              <a:gd name="connsiteY2" fmla="*/ 47785 h 350420"/>
              <a:gd name="connsiteX3" fmla="*/ 167246 w 191138"/>
              <a:gd name="connsiteY3" fmla="*/ 47785 h 350420"/>
              <a:gd name="connsiteX4" fmla="*/ 167246 w 191138"/>
              <a:gd name="connsiteY4" fmla="*/ 302636 h 350420"/>
              <a:gd name="connsiteX5" fmla="*/ 79641 w 191138"/>
              <a:gd name="connsiteY5" fmla="*/ 15928 h 350420"/>
              <a:gd name="connsiteX6" fmla="*/ 111497 w 191138"/>
              <a:gd name="connsiteY6" fmla="*/ 15928 h 350420"/>
              <a:gd name="connsiteX7" fmla="*/ 119462 w 191138"/>
              <a:gd name="connsiteY7" fmla="*/ 23892 h 350420"/>
              <a:gd name="connsiteX8" fmla="*/ 111497 w 191138"/>
              <a:gd name="connsiteY8" fmla="*/ 31856 h 350420"/>
              <a:gd name="connsiteX9" fmla="*/ 79641 w 191138"/>
              <a:gd name="connsiteY9" fmla="*/ 31856 h 350420"/>
              <a:gd name="connsiteX10" fmla="*/ 71677 w 191138"/>
              <a:gd name="connsiteY10" fmla="*/ 23892 h 350420"/>
              <a:gd name="connsiteX11" fmla="*/ 79641 w 191138"/>
              <a:gd name="connsiteY11" fmla="*/ 15928 h 350420"/>
              <a:gd name="connsiteX12" fmla="*/ 183174 w 191138"/>
              <a:gd name="connsiteY12" fmla="*/ 0 h 350420"/>
              <a:gd name="connsiteX13" fmla="*/ 7964 w 191138"/>
              <a:gd name="connsiteY13" fmla="*/ 0 h 350420"/>
              <a:gd name="connsiteX14" fmla="*/ 0 w 191138"/>
              <a:gd name="connsiteY14" fmla="*/ 7964 h 350420"/>
              <a:gd name="connsiteX15" fmla="*/ 0 w 191138"/>
              <a:gd name="connsiteY15" fmla="*/ 342456 h 350420"/>
              <a:gd name="connsiteX16" fmla="*/ 7964 w 191138"/>
              <a:gd name="connsiteY16" fmla="*/ 350421 h 350420"/>
              <a:gd name="connsiteX17" fmla="*/ 183174 w 191138"/>
              <a:gd name="connsiteY17" fmla="*/ 350421 h 350420"/>
              <a:gd name="connsiteX18" fmla="*/ 191139 w 191138"/>
              <a:gd name="connsiteY18" fmla="*/ 342456 h 350420"/>
              <a:gd name="connsiteX19" fmla="*/ 191139 w 191138"/>
              <a:gd name="connsiteY19" fmla="*/ 7964 h 350420"/>
              <a:gd name="connsiteX20" fmla="*/ 183174 w 191138"/>
              <a:gd name="connsiteY20" fmla="*/ 0 h 35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1138" h="350420">
                <a:moveTo>
                  <a:pt x="167246" y="302636"/>
                </a:moveTo>
                <a:lnTo>
                  <a:pt x="23892" y="302636"/>
                </a:lnTo>
                <a:lnTo>
                  <a:pt x="23892" y="47785"/>
                </a:lnTo>
                <a:lnTo>
                  <a:pt x="167246" y="47785"/>
                </a:lnTo>
                <a:lnTo>
                  <a:pt x="167246" y="302636"/>
                </a:lnTo>
                <a:close/>
                <a:moveTo>
                  <a:pt x="79641" y="15928"/>
                </a:moveTo>
                <a:lnTo>
                  <a:pt x="111497" y="15928"/>
                </a:lnTo>
                <a:cubicBezTo>
                  <a:pt x="115878" y="15928"/>
                  <a:pt x="119462" y="19512"/>
                  <a:pt x="119462" y="23892"/>
                </a:cubicBezTo>
                <a:cubicBezTo>
                  <a:pt x="119462" y="28273"/>
                  <a:pt x="115878" y="31856"/>
                  <a:pt x="111497" y="31856"/>
                </a:cubicBezTo>
                <a:lnTo>
                  <a:pt x="79641" y="31856"/>
                </a:lnTo>
                <a:cubicBezTo>
                  <a:pt x="75261" y="31856"/>
                  <a:pt x="71677" y="28273"/>
                  <a:pt x="71677" y="23892"/>
                </a:cubicBezTo>
                <a:cubicBezTo>
                  <a:pt x="71677" y="19512"/>
                  <a:pt x="75261" y="15928"/>
                  <a:pt x="79641" y="15928"/>
                </a:cubicBezTo>
                <a:close/>
                <a:moveTo>
                  <a:pt x="183174" y="0"/>
                </a:moveTo>
                <a:lnTo>
                  <a:pt x="7964" y="0"/>
                </a:lnTo>
                <a:cubicBezTo>
                  <a:pt x="3584" y="0"/>
                  <a:pt x="0" y="3584"/>
                  <a:pt x="0" y="7964"/>
                </a:cubicBezTo>
                <a:lnTo>
                  <a:pt x="0" y="342456"/>
                </a:lnTo>
                <a:cubicBezTo>
                  <a:pt x="0" y="346837"/>
                  <a:pt x="3584" y="350421"/>
                  <a:pt x="7964" y="350421"/>
                </a:cubicBezTo>
                <a:lnTo>
                  <a:pt x="183174" y="350421"/>
                </a:lnTo>
                <a:cubicBezTo>
                  <a:pt x="187555" y="350421"/>
                  <a:pt x="191139" y="346837"/>
                  <a:pt x="191139" y="342456"/>
                </a:cubicBezTo>
                <a:lnTo>
                  <a:pt x="191139" y="7964"/>
                </a:lnTo>
                <a:cubicBezTo>
                  <a:pt x="191139" y="3584"/>
                  <a:pt x="187555" y="0"/>
                  <a:pt x="183174" y="0"/>
                </a:cubicBezTo>
                <a:close/>
              </a:path>
            </a:pathLst>
          </a:custGeom>
          <a:solidFill>
            <a:schemeClr val="bg2"/>
          </a:solidFill>
          <a:ln w="3969"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 name="TextBox 17">
            <a:extLst>
              <a:ext uri="{FF2B5EF4-FFF2-40B4-BE49-F238E27FC236}">
                <a16:creationId xmlns:a16="http://schemas.microsoft.com/office/drawing/2014/main" id="{6F6A9E00-C45D-4708-2898-B3664F1BC302}"/>
              </a:ext>
            </a:extLst>
          </p:cNvPr>
          <p:cNvSpPr txBox="1"/>
          <p:nvPr/>
        </p:nvSpPr>
        <p:spPr>
          <a:xfrm>
            <a:off x="3614738" y="1230408"/>
            <a:ext cx="5354821" cy="553998"/>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Dẫn</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dắt</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nạn</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nhân</a:t>
            </a:r>
            <a:endParaRPr kumimoji="0" lang="en-ID" sz="4950" b="1" i="0" u="none" strike="noStrike" kern="1200" cap="none" spc="0" normalizeH="0" baseline="0" noProof="0">
              <a:ln>
                <a:noFill/>
              </a:ln>
              <a:solidFill>
                <a:srgbClr val="A5C44B"/>
              </a:solidFill>
              <a:effectLst/>
              <a:uLnTx/>
              <a:uFillTx/>
              <a:latin typeface="UTM Seagull" panose="02040603050506020204" pitchFamily="18" charset="0"/>
              <a:ea typeface="+mn-ea"/>
              <a:cs typeface="+mn-cs"/>
            </a:endParaRPr>
          </a:p>
        </p:txBody>
      </p:sp>
      <p:sp>
        <p:nvSpPr>
          <p:cNvPr id="19" name="TextBox 18">
            <a:extLst>
              <a:ext uri="{FF2B5EF4-FFF2-40B4-BE49-F238E27FC236}">
                <a16:creationId xmlns:a16="http://schemas.microsoft.com/office/drawing/2014/main" id="{823C42B7-F0D2-4733-4097-1DD2A850FAC0}"/>
              </a:ext>
            </a:extLst>
          </p:cNvPr>
          <p:cNvSpPr txBox="1"/>
          <p:nvPr/>
        </p:nvSpPr>
        <p:spPr>
          <a:xfrm>
            <a:off x="3476064" y="1974100"/>
            <a:ext cx="5667935" cy="1569660"/>
          </a:xfrm>
          <a:prstGeom prst="rect">
            <a:avLst/>
          </a:prstGeom>
          <a:noFill/>
        </p:spPr>
        <p:txBody>
          <a:bodyPr wrap="square" rtlCol="0" anchor="t">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Dụ</a:t>
            </a:r>
            <a:r>
              <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dỗ</a:t>
            </a:r>
            <a:r>
              <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nạn</a:t>
            </a:r>
            <a:r>
              <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nhân</a:t>
            </a:r>
            <a:r>
              <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tăng</a:t>
            </a:r>
            <a:r>
              <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mức</a:t>
            </a:r>
            <a:r>
              <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đầu</a:t>
            </a:r>
            <a:r>
              <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tư</a:t>
            </a:r>
            <a:r>
              <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để</a:t>
            </a:r>
            <a:r>
              <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lãi</a:t>
            </a:r>
            <a:r>
              <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nhiều hơn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Lấy</a:t>
            </a:r>
            <a:r>
              <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lý</a:t>
            </a:r>
            <a:r>
              <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do </a:t>
            </a:r>
            <a:r>
              <a:rPr kumimoji="0" lang="en-US" sz="24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kỹ</a:t>
            </a:r>
            <a:r>
              <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thuật</a:t>
            </a:r>
            <a:r>
              <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yêu</a:t>
            </a:r>
            <a:r>
              <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cầu</a:t>
            </a:r>
            <a:r>
              <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nạn</a:t>
            </a:r>
            <a:r>
              <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nhân</a:t>
            </a:r>
            <a:r>
              <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nạp</a:t>
            </a:r>
            <a:r>
              <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thêm tiền</a:t>
            </a:r>
          </a:p>
        </p:txBody>
      </p:sp>
    </p:spTree>
    <p:extLst>
      <p:ext uri="{BB962C8B-B14F-4D97-AF65-F5344CB8AC3E}">
        <p14:creationId xmlns:p14="http://schemas.microsoft.com/office/powerpoint/2010/main" val="1485405970"/>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Người dân cần cảnh giác với các lời chào mời “kiếm tiền dễ dàng” trên mạng xã hội. (Ảnh minh họa)">
            <a:extLst>
              <a:ext uri="{FF2B5EF4-FFF2-40B4-BE49-F238E27FC236}">
                <a16:creationId xmlns:a16="http://schemas.microsoft.com/office/drawing/2014/main" id="{A505A4EC-4228-7D86-FF2A-281A71E4D927}"/>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dirty="0"/>
              <a:t>z</a:t>
            </a:r>
            <a:endParaRPr lang="en-GB" dirty="0"/>
          </a:p>
        </p:txBody>
      </p:sp>
      <p:pic>
        <p:nvPicPr>
          <p:cNvPr id="6" name="Picture 5">
            <a:extLst>
              <a:ext uri="{FF2B5EF4-FFF2-40B4-BE49-F238E27FC236}">
                <a16:creationId xmlns:a16="http://schemas.microsoft.com/office/drawing/2014/main" id="{53E67FBB-85FA-646A-B428-ED0EFD8D5F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962" y="0"/>
            <a:ext cx="7720075" cy="5143500"/>
          </a:xfrm>
          <a:prstGeom prst="rect">
            <a:avLst/>
          </a:prstGeom>
        </p:spPr>
      </p:pic>
    </p:spTree>
    <p:extLst>
      <p:ext uri="{BB962C8B-B14F-4D97-AF65-F5344CB8AC3E}">
        <p14:creationId xmlns:p14="http://schemas.microsoft.com/office/powerpoint/2010/main" val="24505410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F52FD-7023-EA27-B155-8B9ECA85BECE}"/>
            </a:ext>
          </a:extLst>
        </p:cNvPr>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83C47839-1B15-4A25-217A-10AA0D0EB8AE}"/>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p:blipFill>
        <p:spPr>
          <a:xfrm>
            <a:off x="340519" y="1913035"/>
            <a:ext cx="2959894" cy="2952432"/>
          </a:xfrm>
        </p:spPr>
      </p:pic>
      <p:sp>
        <p:nvSpPr>
          <p:cNvPr id="6" name="Text Placeholder 5">
            <a:extLst>
              <a:ext uri="{FF2B5EF4-FFF2-40B4-BE49-F238E27FC236}">
                <a16:creationId xmlns:a16="http://schemas.microsoft.com/office/drawing/2014/main" id="{0C16BEF2-D86C-548B-0CB5-B3692947F002}"/>
              </a:ext>
            </a:extLst>
          </p:cNvPr>
          <p:cNvSpPr>
            <a:spLocks noGrp="1"/>
          </p:cNvSpPr>
          <p:nvPr>
            <p:ph type="body" sz="quarter" idx="10"/>
          </p:nvPr>
        </p:nvSpPr>
        <p:spPr/>
        <p:txBody>
          <a:bodyPr/>
          <a:lstStyle/>
          <a:p>
            <a:r>
              <a:rPr lang="en-US">
                <a:latin typeface="UTM Cooper Black" panose="02040603050506020204" pitchFamily="18" charset="0"/>
              </a:rPr>
              <a:t>BƯỚC 3</a:t>
            </a:r>
          </a:p>
        </p:txBody>
      </p:sp>
      <p:sp>
        <p:nvSpPr>
          <p:cNvPr id="7" name="Freeform 5">
            <a:extLst>
              <a:ext uri="{FF2B5EF4-FFF2-40B4-BE49-F238E27FC236}">
                <a16:creationId xmlns:a16="http://schemas.microsoft.com/office/drawing/2014/main" id="{ACAA2AE5-5172-2003-170E-61A4D2F0F058}"/>
              </a:ext>
            </a:extLst>
          </p:cNvPr>
          <p:cNvSpPr>
            <a:spLocks/>
          </p:cNvSpPr>
          <p:nvPr/>
        </p:nvSpPr>
        <p:spPr bwMode="auto">
          <a:xfrm>
            <a:off x="440531" y="411956"/>
            <a:ext cx="479243" cy="453744"/>
          </a:xfrm>
          <a:custGeom>
            <a:avLst/>
            <a:gdLst>
              <a:gd name="T0" fmla="*/ 424 w 971"/>
              <a:gd name="T1" fmla="*/ 25 h 920"/>
              <a:gd name="T2" fmla="*/ 891 w 971"/>
              <a:gd name="T3" fmla="*/ 282 h 920"/>
              <a:gd name="T4" fmla="*/ 611 w 971"/>
              <a:gd name="T5" fmla="*/ 888 h 920"/>
              <a:gd name="T6" fmla="*/ 21 w 971"/>
              <a:gd name="T7" fmla="*/ 588 h 920"/>
              <a:gd name="T8" fmla="*/ 20 w 971"/>
              <a:gd name="T9" fmla="*/ 207 h 920"/>
              <a:gd name="T10" fmla="*/ 424 w 971"/>
              <a:gd name="T11" fmla="*/ 25 h 920"/>
            </a:gdLst>
            <a:ahLst/>
            <a:cxnLst>
              <a:cxn ang="0">
                <a:pos x="T0" y="T1"/>
              </a:cxn>
              <a:cxn ang="0">
                <a:pos x="T2" y="T3"/>
              </a:cxn>
              <a:cxn ang="0">
                <a:pos x="T4" y="T5"/>
              </a:cxn>
              <a:cxn ang="0">
                <a:pos x="T6" y="T7"/>
              </a:cxn>
              <a:cxn ang="0">
                <a:pos x="T8" y="T9"/>
              </a:cxn>
              <a:cxn ang="0">
                <a:pos x="T10" y="T11"/>
              </a:cxn>
            </a:cxnLst>
            <a:rect l="0" t="0" r="r" b="b"/>
            <a:pathLst>
              <a:path w="971" h="920">
                <a:moveTo>
                  <a:pt x="424" y="25"/>
                </a:moveTo>
                <a:cubicBezTo>
                  <a:pt x="424" y="25"/>
                  <a:pt x="810" y="48"/>
                  <a:pt x="891" y="282"/>
                </a:cubicBezTo>
                <a:cubicBezTo>
                  <a:pt x="971" y="517"/>
                  <a:pt x="759" y="856"/>
                  <a:pt x="611" y="888"/>
                </a:cubicBezTo>
                <a:cubicBezTo>
                  <a:pt x="462" y="920"/>
                  <a:pt x="0" y="773"/>
                  <a:pt x="21" y="588"/>
                </a:cubicBezTo>
                <a:cubicBezTo>
                  <a:pt x="42" y="402"/>
                  <a:pt x="28" y="360"/>
                  <a:pt x="20" y="207"/>
                </a:cubicBezTo>
                <a:cubicBezTo>
                  <a:pt x="13" y="55"/>
                  <a:pt x="277" y="0"/>
                  <a:pt x="424" y="25"/>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 name="Graphic 422" descr="Smart Phone">
            <a:extLst>
              <a:ext uri="{FF2B5EF4-FFF2-40B4-BE49-F238E27FC236}">
                <a16:creationId xmlns:a16="http://schemas.microsoft.com/office/drawing/2014/main" id="{2DB75FB0-C505-FE2C-364B-89C4737A9C1B}"/>
              </a:ext>
            </a:extLst>
          </p:cNvPr>
          <p:cNvSpPr/>
          <p:nvPr/>
        </p:nvSpPr>
        <p:spPr>
          <a:xfrm>
            <a:off x="614509" y="552778"/>
            <a:ext cx="93874" cy="172101"/>
          </a:xfrm>
          <a:custGeom>
            <a:avLst/>
            <a:gdLst>
              <a:gd name="connsiteX0" fmla="*/ 167246 w 191138"/>
              <a:gd name="connsiteY0" fmla="*/ 302636 h 350420"/>
              <a:gd name="connsiteX1" fmla="*/ 23892 w 191138"/>
              <a:gd name="connsiteY1" fmla="*/ 302636 h 350420"/>
              <a:gd name="connsiteX2" fmla="*/ 23892 w 191138"/>
              <a:gd name="connsiteY2" fmla="*/ 47785 h 350420"/>
              <a:gd name="connsiteX3" fmla="*/ 167246 w 191138"/>
              <a:gd name="connsiteY3" fmla="*/ 47785 h 350420"/>
              <a:gd name="connsiteX4" fmla="*/ 167246 w 191138"/>
              <a:gd name="connsiteY4" fmla="*/ 302636 h 350420"/>
              <a:gd name="connsiteX5" fmla="*/ 79641 w 191138"/>
              <a:gd name="connsiteY5" fmla="*/ 15928 h 350420"/>
              <a:gd name="connsiteX6" fmla="*/ 111497 w 191138"/>
              <a:gd name="connsiteY6" fmla="*/ 15928 h 350420"/>
              <a:gd name="connsiteX7" fmla="*/ 119462 w 191138"/>
              <a:gd name="connsiteY7" fmla="*/ 23892 h 350420"/>
              <a:gd name="connsiteX8" fmla="*/ 111497 w 191138"/>
              <a:gd name="connsiteY8" fmla="*/ 31856 h 350420"/>
              <a:gd name="connsiteX9" fmla="*/ 79641 w 191138"/>
              <a:gd name="connsiteY9" fmla="*/ 31856 h 350420"/>
              <a:gd name="connsiteX10" fmla="*/ 71677 w 191138"/>
              <a:gd name="connsiteY10" fmla="*/ 23892 h 350420"/>
              <a:gd name="connsiteX11" fmla="*/ 79641 w 191138"/>
              <a:gd name="connsiteY11" fmla="*/ 15928 h 350420"/>
              <a:gd name="connsiteX12" fmla="*/ 183174 w 191138"/>
              <a:gd name="connsiteY12" fmla="*/ 0 h 350420"/>
              <a:gd name="connsiteX13" fmla="*/ 7964 w 191138"/>
              <a:gd name="connsiteY13" fmla="*/ 0 h 350420"/>
              <a:gd name="connsiteX14" fmla="*/ 0 w 191138"/>
              <a:gd name="connsiteY14" fmla="*/ 7964 h 350420"/>
              <a:gd name="connsiteX15" fmla="*/ 0 w 191138"/>
              <a:gd name="connsiteY15" fmla="*/ 342456 h 350420"/>
              <a:gd name="connsiteX16" fmla="*/ 7964 w 191138"/>
              <a:gd name="connsiteY16" fmla="*/ 350421 h 350420"/>
              <a:gd name="connsiteX17" fmla="*/ 183174 w 191138"/>
              <a:gd name="connsiteY17" fmla="*/ 350421 h 350420"/>
              <a:gd name="connsiteX18" fmla="*/ 191139 w 191138"/>
              <a:gd name="connsiteY18" fmla="*/ 342456 h 350420"/>
              <a:gd name="connsiteX19" fmla="*/ 191139 w 191138"/>
              <a:gd name="connsiteY19" fmla="*/ 7964 h 350420"/>
              <a:gd name="connsiteX20" fmla="*/ 183174 w 191138"/>
              <a:gd name="connsiteY20" fmla="*/ 0 h 35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1138" h="350420">
                <a:moveTo>
                  <a:pt x="167246" y="302636"/>
                </a:moveTo>
                <a:lnTo>
                  <a:pt x="23892" y="302636"/>
                </a:lnTo>
                <a:lnTo>
                  <a:pt x="23892" y="47785"/>
                </a:lnTo>
                <a:lnTo>
                  <a:pt x="167246" y="47785"/>
                </a:lnTo>
                <a:lnTo>
                  <a:pt x="167246" y="302636"/>
                </a:lnTo>
                <a:close/>
                <a:moveTo>
                  <a:pt x="79641" y="15928"/>
                </a:moveTo>
                <a:lnTo>
                  <a:pt x="111497" y="15928"/>
                </a:lnTo>
                <a:cubicBezTo>
                  <a:pt x="115878" y="15928"/>
                  <a:pt x="119462" y="19512"/>
                  <a:pt x="119462" y="23892"/>
                </a:cubicBezTo>
                <a:cubicBezTo>
                  <a:pt x="119462" y="28273"/>
                  <a:pt x="115878" y="31856"/>
                  <a:pt x="111497" y="31856"/>
                </a:cubicBezTo>
                <a:lnTo>
                  <a:pt x="79641" y="31856"/>
                </a:lnTo>
                <a:cubicBezTo>
                  <a:pt x="75261" y="31856"/>
                  <a:pt x="71677" y="28273"/>
                  <a:pt x="71677" y="23892"/>
                </a:cubicBezTo>
                <a:cubicBezTo>
                  <a:pt x="71677" y="19512"/>
                  <a:pt x="75261" y="15928"/>
                  <a:pt x="79641" y="15928"/>
                </a:cubicBezTo>
                <a:close/>
                <a:moveTo>
                  <a:pt x="183174" y="0"/>
                </a:moveTo>
                <a:lnTo>
                  <a:pt x="7964" y="0"/>
                </a:lnTo>
                <a:cubicBezTo>
                  <a:pt x="3584" y="0"/>
                  <a:pt x="0" y="3584"/>
                  <a:pt x="0" y="7964"/>
                </a:cubicBezTo>
                <a:lnTo>
                  <a:pt x="0" y="342456"/>
                </a:lnTo>
                <a:cubicBezTo>
                  <a:pt x="0" y="346837"/>
                  <a:pt x="3584" y="350421"/>
                  <a:pt x="7964" y="350421"/>
                </a:cubicBezTo>
                <a:lnTo>
                  <a:pt x="183174" y="350421"/>
                </a:lnTo>
                <a:cubicBezTo>
                  <a:pt x="187555" y="350421"/>
                  <a:pt x="191139" y="346837"/>
                  <a:pt x="191139" y="342456"/>
                </a:cubicBezTo>
                <a:lnTo>
                  <a:pt x="191139" y="7964"/>
                </a:lnTo>
                <a:cubicBezTo>
                  <a:pt x="191139" y="3584"/>
                  <a:pt x="187555" y="0"/>
                  <a:pt x="183174" y="0"/>
                </a:cubicBezTo>
                <a:close/>
              </a:path>
            </a:pathLst>
          </a:custGeom>
          <a:solidFill>
            <a:schemeClr val="bg2"/>
          </a:solidFill>
          <a:ln w="3969"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 name="TextBox 17">
            <a:extLst>
              <a:ext uri="{FF2B5EF4-FFF2-40B4-BE49-F238E27FC236}">
                <a16:creationId xmlns:a16="http://schemas.microsoft.com/office/drawing/2014/main" id="{7481A051-1F8B-F7BF-0FFA-B4409781A4ED}"/>
              </a:ext>
            </a:extLst>
          </p:cNvPr>
          <p:cNvSpPr txBox="1"/>
          <p:nvPr/>
        </p:nvSpPr>
        <p:spPr>
          <a:xfrm>
            <a:off x="3614738" y="1230408"/>
            <a:ext cx="5354821" cy="553998"/>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Chiếm</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đoạt</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tài</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sản</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endParaRPr kumimoji="0" lang="en-ID" sz="4950" b="1" i="0" u="none" strike="noStrike" kern="1200" cap="none" spc="0" normalizeH="0" baseline="0" noProof="0">
              <a:ln>
                <a:noFill/>
              </a:ln>
              <a:solidFill>
                <a:srgbClr val="A5C44B"/>
              </a:solidFill>
              <a:effectLst/>
              <a:uLnTx/>
              <a:uFillTx/>
              <a:latin typeface="UTM Seagull" panose="02040603050506020204" pitchFamily="18" charset="0"/>
              <a:ea typeface="+mn-ea"/>
              <a:cs typeface="+mn-cs"/>
            </a:endParaRPr>
          </a:p>
        </p:txBody>
      </p:sp>
      <p:sp>
        <p:nvSpPr>
          <p:cNvPr id="9" name="TextBox 8">
            <a:extLst>
              <a:ext uri="{FF2B5EF4-FFF2-40B4-BE49-F238E27FC236}">
                <a16:creationId xmlns:a16="http://schemas.microsoft.com/office/drawing/2014/main" id="{AF8AE3A4-C855-F763-E004-B704459A6B47}"/>
              </a:ext>
            </a:extLst>
          </p:cNvPr>
          <p:cNvSpPr txBox="1"/>
          <p:nvPr/>
        </p:nvSpPr>
        <p:spPr>
          <a:xfrm>
            <a:off x="3614738" y="1914525"/>
            <a:ext cx="5354821" cy="738664"/>
          </a:xfrm>
          <a:prstGeom prst="rect">
            <a:avLst/>
          </a:prstGeom>
          <a:noFill/>
        </p:spPr>
        <p:txBody>
          <a:bodyPr wrap="square" rtlCol="0" anchor="t">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Liên</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tục</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yêu</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cầu</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nạn</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nhân</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nạp</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thêm</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tiền</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kèm</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theo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đe</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dọa</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sẽ</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mất</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toàn</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bộ</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tiền</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nếu</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không</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nạp</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488776769"/>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893B7-3124-DF21-22F5-48405307D427}"/>
            </a:ext>
          </a:extLst>
        </p:cNvPr>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459A629-0429-204A-6E19-7C3537AA9ED7}"/>
              </a:ext>
            </a:extLst>
          </p:cNvPr>
          <p:cNvSpPr>
            <a:spLocks noGrp="1"/>
          </p:cNvSpPr>
          <p:nvPr>
            <p:ph type="pic" sz="quarter" idx="10"/>
          </p:nvPr>
        </p:nvSpPr>
        <p:spPr/>
        <p:txBody>
          <a:bodyPr/>
          <a:lstStyle/>
          <a:p>
            <a:endParaRPr lang="en-US"/>
          </a:p>
        </p:txBody>
      </p:sp>
      <p:sp>
        <p:nvSpPr>
          <p:cNvPr id="4" name="Rectangle 3">
            <a:extLst>
              <a:ext uri="{FF2B5EF4-FFF2-40B4-BE49-F238E27FC236}">
                <a16:creationId xmlns:a16="http://schemas.microsoft.com/office/drawing/2014/main" id="{E7442A91-6715-1CE6-1A49-97D3DC554F9C}"/>
              </a:ext>
            </a:extLst>
          </p:cNvPr>
          <p:cNvSpPr/>
          <p:nvPr/>
        </p:nvSpPr>
        <p:spPr>
          <a:xfrm>
            <a:off x="1" y="801915"/>
            <a:ext cx="8477543" cy="3539672"/>
          </a:xfrm>
          <a:prstGeom prst="rect">
            <a:avLst/>
          </a:prstGeom>
          <a:gradFill>
            <a:gsLst>
              <a:gs pos="0">
                <a:schemeClr val="accent1"/>
              </a:gs>
              <a:gs pos="100000">
                <a:schemeClr val="accent2"/>
              </a:gs>
            </a:gsLst>
            <a:lin ang="6600000" scaled="0"/>
          </a:gradFill>
          <a:ln>
            <a:noFill/>
          </a:ln>
          <a:effectLst>
            <a:outerShdw blurRad="2540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srgbClr val="3F3F3F"/>
              </a:solidFill>
              <a:effectLst/>
              <a:uLnTx/>
              <a:uFillTx/>
              <a:latin typeface="Open Sans"/>
              <a:ea typeface="+mn-ea"/>
              <a:cs typeface="+mn-cs"/>
            </a:endParaRPr>
          </a:p>
        </p:txBody>
      </p:sp>
      <p:sp>
        <p:nvSpPr>
          <p:cNvPr id="8" name="Freeform 5">
            <a:extLst>
              <a:ext uri="{FF2B5EF4-FFF2-40B4-BE49-F238E27FC236}">
                <a16:creationId xmlns:a16="http://schemas.microsoft.com/office/drawing/2014/main" id="{826E39B5-2EB1-9B93-177F-B0A95A268A2C}"/>
              </a:ext>
            </a:extLst>
          </p:cNvPr>
          <p:cNvSpPr>
            <a:spLocks/>
          </p:cNvSpPr>
          <p:nvPr/>
        </p:nvSpPr>
        <p:spPr bwMode="auto">
          <a:xfrm>
            <a:off x="1297781" y="1726406"/>
            <a:ext cx="479243" cy="453744"/>
          </a:xfrm>
          <a:custGeom>
            <a:avLst/>
            <a:gdLst>
              <a:gd name="T0" fmla="*/ 424 w 971"/>
              <a:gd name="T1" fmla="*/ 25 h 920"/>
              <a:gd name="T2" fmla="*/ 891 w 971"/>
              <a:gd name="T3" fmla="*/ 282 h 920"/>
              <a:gd name="T4" fmla="*/ 611 w 971"/>
              <a:gd name="T5" fmla="*/ 888 h 920"/>
              <a:gd name="T6" fmla="*/ 21 w 971"/>
              <a:gd name="T7" fmla="*/ 588 h 920"/>
              <a:gd name="T8" fmla="*/ 20 w 971"/>
              <a:gd name="T9" fmla="*/ 207 h 920"/>
              <a:gd name="T10" fmla="*/ 424 w 971"/>
              <a:gd name="T11" fmla="*/ 25 h 920"/>
            </a:gdLst>
            <a:ahLst/>
            <a:cxnLst>
              <a:cxn ang="0">
                <a:pos x="T0" y="T1"/>
              </a:cxn>
              <a:cxn ang="0">
                <a:pos x="T2" y="T3"/>
              </a:cxn>
              <a:cxn ang="0">
                <a:pos x="T4" y="T5"/>
              </a:cxn>
              <a:cxn ang="0">
                <a:pos x="T6" y="T7"/>
              </a:cxn>
              <a:cxn ang="0">
                <a:pos x="T8" y="T9"/>
              </a:cxn>
              <a:cxn ang="0">
                <a:pos x="T10" y="T11"/>
              </a:cxn>
            </a:cxnLst>
            <a:rect l="0" t="0" r="r" b="b"/>
            <a:pathLst>
              <a:path w="971" h="920">
                <a:moveTo>
                  <a:pt x="424" y="25"/>
                </a:moveTo>
                <a:cubicBezTo>
                  <a:pt x="424" y="25"/>
                  <a:pt x="810" y="48"/>
                  <a:pt x="891" y="282"/>
                </a:cubicBezTo>
                <a:cubicBezTo>
                  <a:pt x="971" y="517"/>
                  <a:pt x="759" y="856"/>
                  <a:pt x="611" y="888"/>
                </a:cubicBezTo>
                <a:cubicBezTo>
                  <a:pt x="462" y="920"/>
                  <a:pt x="0" y="773"/>
                  <a:pt x="21" y="588"/>
                </a:cubicBezTo>
                <a:cubicBezTo>
                  <a:pt x="42" y="402"/>
                  <a:pt x="28" y="360"/>
                  <a:pt x="20" y="207"/>
                </a:cubicBezTo>
                <a:cubicBezTo>
                  <a:pt x="13" y="55"/>
                  <a:pt x="277" y="0"/>
                  <a:pt x="424" y="25"/>
                </a:cubicBez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9" name="Graphic 422" descr="Smart Phone">
            <a:extLst>
              <a:ext uri="{FF2B5EF4-FFF2-40B4-BE49-F238E27FC236}">
                <a16:creationId xmlns:a16="http://schemas.microsoft.com/office/drawing/2014/main" id="{E2C48607-74AD-3735-9B4F-6C6A72AD0CAA}"/>
              </a:ext>
            </a:extLst>
          </p:cNvPr>
          <p:cNvSpPr/>
          <p:nvPr/>
        </p:nvSpPr>
        <p:spPr>
          <a:xfrm>
            <a:off x="1471759" y="1867228"/>
            <a:ext cx="93874" cy="172101"/>
          </a:xfrm>
          <a:custGeom>
            <a:avLst/>
            <a:gdLst>
              <a:gd name="connsiteX0" fmla="*/ 167246 w 191138"/>
              <a:gd name="connsiteY0" fmla="*/ 302636 h 350420"/>
              <a:gd name="connsiteX1" fmla="*/ 23892 w 191138"/>
              <a:gd name="connsiteY1" fmla="*/ 302636 h 350420"/>
              <a:gd name="connsiteX2" fmla="*/ 23892 w 191138"/>
              <a:gd name="connsiteY2" fmla="*/ 47785 h 350420"/>
              <a:gd name="connsiteX3" fmla="*/ 167246 w 191138"/>
              <a:gd name="connsiteY3" fmla="*/ 47785 h 350420"/>
              <a:gd name="connsiteX4" fmla="*/ 167246 w 191138"/>
              <a:gd name="connsiteY4" fmla="*/ 302636 h 350420"/>
              <a:gd name="connsiteX5" fmla="*/ 79641 w 191138"/>
              <a:gd name="connsiteY5" fmla="*/ 15928 h 350420"/>
              <a:gd name="connsiteX6" fmla="*/ 111497 w 191138"/>
              <a:gd name="connsiteY6" fmla="*/ 15928 h 350420"/>
              <a:gd name="connsiteX7" fmla="*/ 119462 w 191138"/>
              <a:gd name="connsiteY7" fmla="*/ 23892 h 350420"/>
              <a:gd name="connsiteX8" fmla="*/ 111497 w 191138"/>
              <a:gd name="connsiteY8" fmla="*/ 31856 h 350420"/>
              <a:gd name="connsiteX9" fmla="*/ 79641 w 191138"/>
              <a:gd name="connsiteY9" fmla="*/ 31856 h 350420"/>
              <a:gd name="connsiteX10" fmla="*/ 71677 w 191138"/>
              <a:gd name="connsiteY10" fmla="*/ 23892 h 350420"/>
              <a:gd name="connsiteX11" fmla="*/ 79641 w 191138"/>
              <a:gd name="connsiteY11" fmla="*/ 15928 h 350420"/>
              <a:gd name="connsiteX12" fmla="*/ 183174 w 191138"/>
              <a:gd name="connsiteY12" fmla="*/ 0 h 350420"/>
              <a:gd name="connsiteX13" fmla="*/ 7964 w 191138"/>
              <a:gd name="connsiteY13" fmla="*/ 0 h 350420"/>
              <a:gd name="connsiteX14" fmla="*/ 0 w 191138"/>
              <a:gd name="connsiteY14" fmla="*/ 7964 h 350420"/>
              <a:gd name="connsiteX15" fmla="*/ 0 w 191138"/>
              <a:gd name="connsiteY15" fmla="*/ 342456 h 350420"/>
              <a:gd name="connsiteX16" fmla="*/ 7964 w 191138"/>
              <a:gd name="connsiteY16" fmla="*/ 350421 h 350420"/>
              <a:gd name="connsiteX17" fmla="*/ 183174 w 191138"/>
              <a:gd name="connsiteY17" fmla="*/ 350421 h 350420"/>
              <a:gd name="connsiteX18" fmla="*/ 191139 w 191138"/>
              <a:gd name="connsiteY18" fmla="*/ 342456 h 350420"/>
              <a:gd name="connsiteX19" fmla="*/ 191139 w 191138"/>
              <a:gd name="connsiteY19" fmla="*/ 7964 h 350420"/>
              <a:gd name="connsiteX20" fmla="*/ 183174 w 191138"/>
              <a:gd name="connsiteY20" fmla="*/ 0 h 35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1138" h="350420">
                <a:moveTo>
                  <a:pt x="167246" y="302636"/>
                </a:moveTo>
                <a:lnTo>
                  <a:pt x="23892" y="302636"/>
                </a:lnTo>
                <a:lnTo>
                  <a:pt x="23892" y="47785"/>
                </a:lnTo>
                <a:lnTo>
                  <a:pt x="167246" y="47785"/>
                </a:lnTo>
                <a:lnTo>
                  <a:pt x="167246" y="302636"/>
                </a:lnTo>
                <a:close/>
                <a:moveTo>
                  <a:pt x="79641" y="15928"/>
                </a:moveTo>
                <a:lnTo>
                  <a:pt x="111497" y="15928"/>
                </a:lnTo>
                <a:cubicBezTo>
                  <a:pt x="115878" y="15928"/>
                  <a:pt x="119462" y="19512"/>
                  <a:pt x="119462" y="23892"/>
                </a:cubicBezTo>
                <a:cubicBezTo>
                  <a:pt x="119462" y="28273"/>
                  <a:pt x="115878" y="31856"/>
                  <a:pt x="111497" y="31856"/>
                </a:cubicBezTo>
                <a:lnTo>
                  <a:pt x="79641" y="31856"/>
                </a:lnTo>
                <a:cubicBezTo>
                  <a:pt x="75261" y="31856"/>
                  <a:pt x="71677" y="28273"/>
                  <a:pt x="71677" y="23892"/>
                </a:cubicBezTo>
                <a:cubicBezTo>
                  <a:pt x="71677" y="19512"/>
                  <a:pt x="75261" y="15928"/>
                  <a:pt x="79641" y="15928"/>
                </a:cubicBezTo>
                <a:close/>
                <a:moveTo>
                  <a:pt x="183174" y="0"/>
                </a:moveTo>
                <a:lnTo>
                  <a:pt x="7964" y="0"/>
                </a:lnTo>
                <a:cubicBezTo>
                  <a:pt x="3584" y="0"/>
                  <a:pt x="0" y="3584"/>
                  <a:pt x="0" y="7964"/>
                </a:cubicBezTo>
                <a:lnTo>
                  <a:pt x="0" y="342456"/>
                </a:lnTo>
                <a:cubicBezTo>
                  <a:pt x="0" y="346837"/>
                  <a:pt x="3584" y="350421"/>
                  <a:pt x="7964" y="350421"/>
                </a:cubicBezTo>
                <a:lnTo>
                  <a:pt x="183174" y="350421"/>
                </a:lnTo>
                <a:cubicBezTo>
                  <a:pt x="187555" y="350421"/>
                  <a:pt x="191139" y="346837"/>
                  <a:pt x="191139" y="342456"/>
                </a:cubicBezTo>
                <a:lnTo>
                  <a:pt x="191139" y="7964"/>
                </a:lnTo>
                <a:cubicBezTo>
                  <a:pt x="191139" y="3584"/>
                  <a:pt x="187555" y="0"/>
                  <a:pt x="183174" y="0"/>
                </a:cubicBezTo>
                <a:close/>
              </a:path>
            </a:pathLst>
          </a:custGeom>
          <a:gradFill>
            <a:gsLst>
              <a:gs pos="0">
                <a:schemeClr val="accent1"/>
              </a:gs>
              <a:gs pos="100000">
                <a:schemeClr val="accent2"/>
              </a:gs>
            </a:gsLst>
            <a:lin ang="4200000" scaled="0"/>
          </a:gradFill>
          <a:ln w="3969"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0" name="Text Placeholder 9">
            <a:extLst>
              <a:ext uri="{FF2B5EF4-FFF2-40B4-BE49-F238E27FC236}">
                <a16:creationId xmlns:a16="http://schemas.microsoft.com/office/drawing/2014/main" id="{A0E029D4-329A-813D-C952-349E5BD99DC0}"/>
              </a:ext>
            </a:extLst>
          </p:cNvPr>
          <p:cNvSpPr>
            <a:spLocks noGrp="1"/>
          </p:cNvSpPr>
          <p:nvPr>
            <p:ph type="body" sz="quarter" idx="11"/>
          </p:nvPr>
        </p:nvSpPr>
        <p:spPr>
          <a:xfrm>
            <a:off x="2029454" y="1964602"/>
            <a:ext cx="3605106" cy="1214295"/>
          </a:xfrm>
        </p:spPr>
        <p:txBody>
          <a:bodyPr>
            <a:noAutofit/>
          </a:bodyPr>
          <a:lstStyle/>
          <a:p>
            <a:r>
              <a:rPr lang="en-US" sz="4500" dirty="0">
                <a:latin typeface="UTM Bebas" panose="02040603050506020204" pitchFamily="18" charset="0"/>
              </a:rPr>
              <a:t>3. LỪA ĐẢO THÔNG QUA BÁN HÀNG QUA MẠNG</a:t>
            </a:r>
          </a:p>
        </p:txBody>
      </p:sp>
      <p:sp>
        <p:nvSpPr>
          <p:cNvPr id="11" name="Freeform: Shape 10">
            <a:extLst>
              <a:ext uri="{FF2B5EF4-FFF2-40B4-BE49-F238E27FC236}">
                <a16:creationId xmlns:a16="http://schemas.microsoft.com/office/drawing/2014/main" id="{A3E88D7B-BB28-82AB-6BDF-B19D3DED43A6}"/>
              </a:ext>
            </a:extLst>
          </p:cNvPr>
          <p:cNvSpPr>
            <a:spLocks/>
          </p:cNvSpPr>
          <p:nvPr/>
        </p:nvSpPr>
        <p:spPr bwMode="auto">
          <a:xfrm>
            <a:off x="6649708" y="1726407"/>
            <a:ext cx="1000159" cy="729757"/>
          </a:xfrm>
          <a:custGeom>
            <a:avLst/>
            <a:gdLst>
              <a:gd name="connsiteX0" fmla="*/ 279880 w 1333545"/>
              <a:gd name="connsiteY0" fmla="*/ 0 h 973009"/>
              <a:gd name="connsiteX1" fmla="*/ 1053665 w 1333545"/>
              <a:gd name="connsiteY1" fmla="*/ 0 h 973009"/>
              <a:gd name="connsiteX2" fmla="*/ 1333545 w 1333545"/>
              <a:gd name="connsiteY2" fmla="*/ 280175 h 973009"/>
              <a:gd name="connsiteX3" fmla="*/ 1053665 w 1333545"/>
              <a:gd name="connsiteY3" fmla="*/ 560350 h 973009"/>
              <a:gd name="connsiteX4" fmla="*/ 606321 w 1333545"/>
              <a:gd name="connsiteY4" fmla="*/ 560350 h 973009"/>
              <a:gd name="connsiteX5" fmla="*/ 547316 w 1333545"/>
              <a:gd name="connsiteY5" fmla="*/ 560350 h 973009"/>
              <a:gd name="connsiteX6" fmla="*/ 112938 w 1333545"/>
              <a:gd name="connsiteY6" fmla="*/ 973009 h 973009"/>
              <a:gd name="connsiteX7" fmla="*/ 112938 w 1333545"/>
              <a:gd name="connsiteY7" fmla="*/ 925227 h 973009"/>
              <a:gd name="connsiteX8" fmla="*/ 321440 w 1333545"/>
              <a:gd name="connsiteY8" fmla="*/ 560350 h 973009"/>
              <a:gd name="connsiteX9" fmla="*/ 320685 w 1333545"/>
              <a:gd name="connsiteY9" fmla="*/ 560350 h 973009"/>
              <a:gd name="connsiteX10" fmla="*/ 279880 w 1333545"/>
              <a:gd name="connsiteY10" fmla="*/ 560350 h 973009"/>
              <a:gd name="connsiteX11" fmla="*/ 0 w 1333545"/>
              <a:gd name="connsiteY11" fmla="*/ 280175 h 973009"/>
              <a:gd name="connsiteX12" fmla="*/ 279880 w 1333545"/>
              <a:gd name="connsiteY12" fmla="*/ 0 h 97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3545" h="973009">
                <a:moveTo>
                  <a:pt x="279880" y="0"/>
                </a:moveTo>
                <a:cubicBezTo>
                  <a:pt x="1053665" y="0"/>
                  <a:pt x="1053665" y="0"/>
                  <a:pt x="1053665" y="0"/>
                </a:cubicBezTo>
                <a:cubicBezTo>
                  <a:pt x="1210069" y="0"/>
                  <a:pt x="1333545" y="123607"/>
                  <a:pt x="1333545" y="280175"/>
                </a:cubicBezTo>
                <a:cubicBezTo>
                  <a:pt x="1333545" y="436743"/>
                  <a:pt x="1210069" y="560350"/>
                  <a:pt x="1053665" y="560350"/>
                </a:cubicBezTo>
                <a:cubicBezTo>
                  <a:pt x="860219" y="560350"/>
                  <a:pt x="715134" y="560350"/>
                  <a:pt x="606321" y="560350"/>
                </a:cubicBezTo>
                <a:lnTo>
                  <a:pt x="547316" y="560350"/>
                </a:lnTo>
                <a:lnTo>
                  <a:pt x="112938" y="973009"/>
                </a:lnTo>
                <a:lnTo>
                  <a:pt x="112938" y="925227"/>
                </a:lnTo>
                <a:lnTo>
                  <a:pt x="321440" y="560350"/>
                </a:lnTo>
                <a:lnTo>
                  <a:pt x="320685" y="560350"/>
                </a:lnTo>
                <a:cubicBezTo>
                  <a:pt x="279880" y="560350"/>
                  <a:pt x="279880" y="560350"/>
                  <a:pt x="279880" y="560350"/>
                </a:cubicBezTo>
                <a:cubicBezTo>
                  <a:pt x="131708" y="560350"/>
                  <a:pt x="0" y="436743"/>
                  <a:pt x="0" y="280175"/>
                </a:cubicBezTo>
                <a:cubicBezTo>
                  <a:pt x="0" y="123607"/>
                  <a:pt x="131708" y="0"/>
                  <a:pt x="279880" y="0"/>
                </a:cubicBezTo>
                <a:close/>
              </a:path>
            </a:pathLst>
          </a:custGeom>
          <a:solidFill>
            <a:schemeClr val="bg2"/>
          </a:solidFill>
          <a:ln>
            <a:noFill/>
          </a:ln>
        </p:spPr>
        <p:txBody>
          <a:bodyPr vert="horz" wrap="square" lIns="68580" tIns="34290" rIns="68580" bIns="34290" numCol="1" anchor="t" anchorCtr="0" compatLnSpc="1">
            <a:prstTxWarp prst="textNoShape">
              <a:avLst/>
            </a:prstTxWarp>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2" name="Freeform: Shape 11">
            <a:extLst>
              <a:ext uri="{FF2B5EF4-FFF2-40B4-BE49-F238E27FC236}">
                <a16:creationId xmlns:a16="http://schemas.microsoft.com/office/drawing/2014/main" id="{4B7D9A6C-378B-E6CC-51FA-2C6AB37C60A9}"/>
              </a:ext>
            </a:extLst>
          </p:cNvPr>
          <p:cNvSpPr>
            <a:spLocks/>
          </p:cNvSpPr>
          <p:nvPr/>
        </p:nvSpPr>
        <p:spPr bwMode="auto">
          <a:xfrm>
            <a:off x="5783122" y="2407297"/>
            <a:ext cx="1286849" cy="618990"/>
          </a:xfrm>
          <a:custGeom>
            <a:avLst/>
            <a:gdLst>
              <a:gd name="connsiteX0" fmla="*/ 280467 w 1715799"/>
              <a:gd name="connsiteY0" fmla="*/ 0 h 825320"/>
              <a:gd name="connsiteX1" fmla="*/ 1435332 w 1715799"/>
              <a:gd name="connsiteY1" fmla="*/ 0 h 825320"/>
              <a:gd name="connsiteX2" fmla="*/ 1715799 w 1715799"/>
              <a:gd name="connsiteY2" fmla="*/ 280175 h 825320"/>
              <a:gd name="connsiteX3" fmla="*/ 1545276 w 1715799"/>
              <a:gd name="connsiteY3" fmla="*/ 538590 h 825320"/>
              <a:gd name="connsiteX4" fmla="*/ 1525922 w 1715799"/>
              <a:gd name="connsiteY4" fmla="*/ 544497 h 825320"/>
              <a:gd name="connsiteX5" fmla="*/ 1689736 w 1715799"/>
              <a:gd name="connsiteY5" fmla="*/ 825320 h 825320"/>
              <a:gd name="connsiteX6" fmla="*/ 1342409 w 1715799"/>
              <a:gd name="connsiteY6" fmla="*/ 560350 h 825320"/>
              <a:gd name="connsiteX7" fmla="*/ 1232046 w 1715799"/>
              <a:gd name="connsiteY7" fmla="*/ 560350 h 825320"/>
              <a:gd name="connsiteX8" fmla="*/ 280467 w 1715799"/>
              <a:gd name="connsiteY8" fmla="*/ 560350 h 825320"/>
              <a:gd name="connsiteX9" fmla="*/ 0 w 1715799"/>
              <a:gd name="connsiteY9" fmla="*/ 280175 h 825320"/>
              <a:gd name="connsiteX10" fmla="*/ 280467 w 1715799"/>
              <a:gd name="connsiteY10" fmla="*/ 0 h 82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5799" h="825320">
                <a:moveTo>
                  <a:pt x="280467" y="0"/>
                </a:moveTo>
                <a:cubicBezTo>
                  <a:pt x="1435332" y="0"/>
                  <a:pt x="1435332" y="0"/>
                  <a:pt x="1435332" y="0"/>
                </a:cubicBezTo>
                <a:cubicBezTo>
                  <a:pt x="1592064" y="0"/>
                  <a:pt x="1715799" y="123607"/>
                  <a:pt x="1715799" y="280175"/>
                </a:cubicBezTo>
                <a:cubicBezTo>
                  <a:pt x="1715799" y="397601"/>
                  <a:pt x="1646198" y="496487"/>
                  <a:pt x="1545276" y="538590"/>
                </a:cubicBezTo>
                <a:lnTo>
                  <a:pt x="1525922" y="544497"/>
                </a:lnTo>
                <a:lnTo>
                  <a:pt x="1689736" y="825320"/>
                </a:lnTo>
                <a:lnTo>
                  <a:pt x="1342409" y="560350"/>
                </a:lnTo>
                <a:lnTo>
                  <a:pt x="1232046" y="560350"/>
                </a:lnTo>
                <a:cubicBezTo>
                  <a:pt x="280467" y="560350"/>
                  <a:pt x="280467" y="560350"/>
                  <a:pt x="280467" y="560350"/>
                </a:cubicBezTo>
                <a:cubicBezTo>
                  <a:pt x="123735" y="560350"/>
                  <a:pt x="0" y="436743"/>
                  <a:pt x="0" y="280175"/>
                </a:cubicBezTo>
                <a:cubicBezTo>
                  <a:pt x="0" y="123607"/>
                  <a:pt x="123735" y="0"/>
                  <a:pt x="280467" y="0"/>
                </a:cubicBezTo>
                <a:close/>
              </a:path>
            </a:pathLst>
          </a:custGeom>
          <a:solidFill>
            <a:schemeClr val="bg2"/>
          </a:solidFill>
          <a:ln>
            <a:noFill/>
          </a:ln>
        </p:spPr>
        <p:txBody>
          <a:bodyPr vert="horz" wrap="square" lIns="68580" tIns="34290" rIns="68580" bIns="34290" numCol="1" anchor="t" anchorCtr="0" compatLnSpc="1">
            <a:prstTxWarp prst="textNoShape">
              <a:avLst/>
            </a:prstTxWarp>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3" name="Freeform: Shape 12">
            <a:extLst>
              <a:ext uri="{FF2B5EF4-FFF2-40B4-BE49-F238E27FC236}">
                <a16:creationId xmlns:a16="http://schemas.microsoft.com/office/drawing/2014/main" id="{44E2A40B-D632-3656-E5EB-8DC50E8C0841}"/>
              </a:ext>
            </a:extLst>
          </p:cNvPr>
          <p:cNvSpPr>
            <a:spLocks/>
          </p:cNvSpPr>
          <p:nvPr/>
        </p:nvSpPr>
        <p:spPr bwMode="auto">
          <a:xfrm>
            <a:off x="6649708" y="2944840"/>
            <a:ext cx="1000159" cy="667859"/>
          </a:xfrm>
          <a:custGeom>
            <a:avLst/>
            <a:gdLst>
              <a:gd name="connsiteX0" fmla="*/ 279880 w 1333545"/>
              <a:gd name="connsiteY0" fmla="*/ 0 h 890479"/>
              <a:gd name="connsiteX1" fmla="*/ 1053665 w 1333545"/>
              <a:gd name="connsiteY1" fmla="*/ 0 h 890479"/>
              <a:gd name="connsiteX2" fmla="*/ 1333545 w 1333545"/>
              <a:gd name="connsiteY2" fmla="*/ 280175 h 890479"/>
              <a:gd name="connsiteX3" fmla="*/ 1053665 w 1333545"/>
              <a:gd name="connsiteY3" fmla="*/ 560350 h 890479"/>
              <a:gd name="connsiteX4" fmla="*/ 531323 w 1333545"/>
              <a:gd name="connsiteY4" fmla="*/ 560350 h 890479"/>
              <a:gd name="connsiteX5" fmla="*/ 496573 w 1333545"/>
              <a:gd name="connsiteY5" fmla="*/ 560350 h 890479"/>
              <a:gd name="connsiteX6" fmla="*/ 178097 w 1333545"/>
              <a:gd name="connsiteY6" fmla="*/ 890479 h 890479"/>
              <a:gd name="connsiteX7" fmla="*/ 333451 w 1333545"/>
              <a:gd name="connsiteY7" fmla="*/ 560350 h 890479"/>
              <a:gd name="connsiteX8" fmla="*/ 320685 w 1333545"/>
              <a:gd name="connsiteY8" fmla="*/ 560350 h 890479"/>
              <a:gd name="connsiteX9" fmla="*/ 279880 w 1333545"/>
              <a:gd name="connsiteY9" fmla="*/ 560350 h 890479"/>
              <a:gd name="connsiteX10" fmla="*/ 0 w 1333545"/>
              <a:gd name="connsiteY10" fmla="*/ 280175 h 890479"/>
              <a:gd name="connsiteX11" fmla="*/ 279880 w 1333545"/>
              <a:gd name="connsiteY11" fmla="*/ 0 h 890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3545" h="890479">
                <a:moveTo>
                  <a:pt x="279880" y="0"/>
                </a:moveTo>
                <a:cubicBezTo>
                  <a:pt x="1053665" y="0"/>
                  <a:pt x="1053665" y="0"/>
                  <a:pt x="1053665" y="0"/>
                </a:cubicBezTo>
                <a:cubicBezTo>
                  <a:pt x="1210069" y="0"/>
                  <a:pt x="1333545" y="123606"/>
                  <a:pt x="1333545" y="280175"/>
                </a:cubicBezTo>
                <a:cubicBezTo>
                  <a:pt x="1333545" y="436743"/>
                  <a:pt x="1210069" y="560350"/>
                  <a:pt x="1053665" y="560350"/>
                </a:cubicBezTo>
                <a:cubicBezTo>
                  <a:pt x="811857" y="560350"/>
                  <a:pt x="645615" y="560350"/>
                  <a:pt x="531323" y="560350"/>
                </a:cubicBezTo>
                <a:lnTo>
                  <a:pt x="496573" y="560350"/>
                </a:lnTo>
                <a:lnTo>
                  <a:pt x="178097" y="890479"/>
                </a:lnTo>
                <a:lnTo>
                  <a:pt x="333451" y="560350"/>
                </a:lnTo>
                <a:lnTo>
                  <a:pt x="320685" y="560350"/>
                </a:lnTo>
                <a:cubicBezTo>
                  <a:pt x="279880" y="560350"/>
                  <a:pt x="279880" y="560350"/>
                  <a:pt x="279880" y="560350"/>
                </a:cubicBezTo>
                <a:cubicBezTo>
                  <a:pt x="131708" y="560350"/>
                  <a:pt x="0" y="436743"/>
                  <a:pt x="0" y="280175"/>
                </a:cubicBezTo>
                <a:cubicBezTo>
                  <a:pt x="0" y="123606"/>
                  <a:pt x="131708" y="0"/>
                  <a:pt x="279880" y="0"/>
                </a:cubicBezTo>
                <a:close/>
              </a:path>
            </a:pathLst>
          </a:custGeom>
          <a:solidFill>
            <a:schemeClr val="bg2"/>
          </a:solidFill>
          <a:ln>
            <a:noFill/>
          </a:ln>
        </p:spPr>
        <p:txBody>
          <a:bodyPr vert="horz" wrap="square" lIns="68580" tIns="34290" rIns="68580" bIns="34290" numCol="1" anchor="t" anchorCtr="0" compatLnSpc="1">
            <a:prstTxWarp prst="textNoShape">
              <a:avLst/>
            </a:prstTxWarp>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nvGrpSpPr>
          <p:cNvPr id="17" name="Group 16">
            <a:extLst>
              <a:ext uri="{FF2B5EF4-FFF2-40B4-BE49-F238E27FC236}">
                <a16:creationId xmlns:a16="http://schemas.microsoft.com/office/drawing/2014/main" id="{65BF0C9E-CAD2-AEE9-8EC4-768F5F195FBE}"/>
              </a:ext>
            </a:extLst>
          </p:cNvPr>
          <p:cNvGrpSpPr/>
          <p:nvPr/>
        </p:nvGrpSpPr>
        <p:grpSpPr>
          <a:xfrm>
            <a:off x="6874669" y="1892160"/>
            <a:ext cx="596176" cy="99685"/>
            <a:chOff x="9166225" y="2522880"/>
            <a:chExt cx="794901" cy="132913"/>
          </a:xfrm>
        </p:grpSpPr>
        <p:sp>
          <p:nvSpPr>
            <p:cNvPr id="14" name="Oval 13">
              <a:extLst>
                <a:ext uri="{FF2B5EF4-FFF2-40B4-BE49-F238E27FC236}">
                  <a16:creationId xmlns:a16="http://schemas.microsoft.com/office/drawing/2014/main" id="{3DF024A1-5E07-5D7B-60F8-99124AB50EEC}"/>
                </a:ext>
              </a:extLst>
            </p:cNvPr>
            <p:cNvSpPr/>
            <p:nvPr/>
          </p:nvSpPr>
          <p:spPr>
            <a:xfrm>
              <a:off x="9166225"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15" name="Oval 14">
              <a:extLst>
                <a:ext uri="{FF2B5EF4-FFF2-40B4-BE49-F238E27FC236}">
                  <a16:creationId xmlns:a16="http://schemas.microsoft.com/office/drawing/2014/main" id="{073060AA-F839-AFE8-C787-F0E8A968AD25}"/>
                </a:ext>
              </a:extLst>
            </p:cNvPr>
            <p:cNvSpPr/>
            <p:nvPr/>
          </p:nvSpPr>
          <p:spPr>
            <a:xfrm>
              <a:off x="9497219"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16" name="Oval 15">
              <a:extLst>
                <a:ext uri="{FF2B5EF4-FFF2-40B4-BE49-F238E27FC236}">
                  <a16:creationId xmlns:a16="http://schemas.microsoft.com/office/drawing/2014/main" id="{2089676F-308E-0F12-DC12-80D3EB947220}"/>
                </a:ext>
              </a:extLst>
            </p:cNvPr>
            <p:cNvSpPr/>
            <p:nvPr/>
          </p:nvSpPr>
          <p:spPr>
            <a:xfrm>
              <a:off x="9828213"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grpSp>
      <p:grpSp>
        <p:nvGrpSpPr>
          <p:cNvPr id="18" name="Group 17">
            <a:extLst>
              <a:ext uri="{FF2B5EF4-FFF2-40B4-BE49-F238E27FC236}">
                <a16:creationId xmlns:a16="http://schemas.microsoft.com/office/drawing/2014/main" id="{8BEA7559-28D8-E885-71F2-B862A46484D2}"/>
              </a:ext>
            </a:extLst>
          </p:cNvPr>
          <p:cNvGrpSpPr/>
          <p:nvPr/>
        </p:nvGrpSpPr>
        <p:grpSpPr>
          <a:xfrm>
            <a:off x="6128457" y="2571750"/>
            <a:ext cx="596176" cy="99685"/>
            <a:chOff x="9166225" y="2522880"/>
            <a:chExt cx="794901" cy="132913"/>
          </a:xfrm>
        </p:grpSpPr>
        <p:sp>
          <p:nvSpPr>
            <p:cNvPr id="19" name="Oval 18">
              <a:extLst>
                <a:ext uri="{FF2B5EF4-FFF2-40B4-BE49-F238E27FC236}">
                  <a16:creationId xmlns:a16="http://schemas.microsoft.com/office/drawing/2014/main" id="{2C05F3BA-96B4-B003-4005-273252797B5C}"/>
                </a:ext>
              </a:extLst>
            </p:cNvPr>
            <p:cNvSpPr/>
            <p:nvPr/>
          </p:nvSpPr>
          <p:spPr>
            <a:xfrm>
              <a:off x="9166225"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20" name="Oval 19">
              <a:extLst>
                <a:ext uri="{FF2B5EF4-FFF2-40B4-BE49-F238E27FC236}">
                  <a16:creationId xmlns:a16="http://schemas.microsoft.com/office/drawing/2014/main" id="{57640A26-991B-193F-0C54-06A8DEF71552}"/>
                </a:ext>
              </a:extLst>
            </p:cNvPr>
            <p:cNvSpPr/>
            <p:nvPr/>
          </p:nvSpPr>
          <p:spPr>
            <a:xfrm>
              <a:off x="9497219"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21" name="Oval 20">
              <a:extLst>
                <a:ext uri="{FF2B5EF4-FFF2-40B4-BE49-F238E27FC236}">
                  <a16:creationId xmlns:a16="http://schemas.microsoft.com/office/drawing/2014/main" id="{8EDCE674-4EC5-B5AF-7CFB-CEE0E01AD262}"/>
                </a:ext>
              </a:extLst>
            </p:cNvPr>
            <p:cNvSpPr/>
            <p:nvPr/>
          </p:nvSpPr>
          <p:spPr>
            <a:xfrm>
              <a:off x="9828213"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grpSp>
      <p:grpSp>
        <p:nvGrpSpPr>
          <p:cNvPr id="22" name="Group 21">
            <a:extLst>
              <a:ext uri="{FF2B5EF4-FFF2-40B4-BE49-F238E27FC236}">
                <a16:creationId xmlns:a16="http://schemas.microsoft.com/office/drawing/2014/main" id="{551339B5-767B-5762-12EA-E464F9E823ED}"/>
              </a:ext>
            </a:extLst>
          </p:cNvPr>
          <p:cNvGrpSpPr/>
          <p:nvPr/>
        </p:nvGrpSpPr>
        <p:grpSpPr>
          <a:xfrm>
            <a:off x="6874669" y="3105072"/>
            <a:ext cx="596176" cy="99685"/>
            <a:chOff x="9166225" y="2522880"/>
            <a:chExt cx="794901" cy="132913"/>
          </a:xfrm>
        </p:grpSpPr>
        <p:sp>
          <p:nvSpPr>
            <p:cNvPr id="23" name="Oval 22">
              <a:extLst>
                <a:ext uri="{FF2B5EF4-FFF2-40B4-BE49-F238E27FC236}">
                  <a16:creationId xmlns:a16="http://schemas.microsoft.com/office/drawing/2014/main" id="{25903389-F3B5-91DC-09AD-4359BB78252F}"/>
                </a:ext>
              </a:extLst>
            </p:cNvPr>
            <p:cNvSpPr/>
            <p:nvPr/>
          </p:nvSpPr>
          <p:spPr>
            <a:xfrm>
              <a:off x="9166225"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24" name="Oval 23">
              <a:extLst>
                <a:ext uri="{FF2B5EF4-FFF2-40B4-BE49-F238E27FC236}">
                  <a16:creationId xmlns:a16="http://schemas.microsoft.com/office/drawing/2014/main" id="{270553E6-68D3-2A7E-0173-D696095E5C0B}"/>
                </a:ext>
              </a:extLst>
            </p:cNvPr>
            <p:cNvSpPr/>
            <p:nvPr/>
          </p:nvSpPr>
          <p:spPr>
            <a:xfrm>
              <a:off x="9497219"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25" name="Oval 24">
              <a:extLst>
                <a:ext uri="{FF2B5EF4-FFF2-40B4-BE49-F238E27FC236}">
                  <a16:creationId xmlns:a16="http://schemas.microsoft.com/office/drawing/2014/main" id="{D93F2199-F744-965C-731B-39046EF30604}"/>
                </a:ext>
              </a:extLst>
            </p:cNvPr>
            <p:cNvSpPr/>
            <p:nvPr/>
          </p:nvSpPr>
          <p:spPr>
            <a:xfrm>
              <a:off x="9828213"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grpSp>
      <p:sp>
        <p:nvSpPr>
          <p:cNvPr id="26" name="TextBox 25">
            <a:extLst>
              <a:ext uri="{FF2B5EF4-FFF2-40B4-BE49-F238E27FC236}">
                <a16:creationId xmlns:a16="http://schemas.microsoft.com/office/drawing/2014/main" id="{C4CE197B-20DB-8712-D761-79E645973F1A}"/>
              </a:ext>
            </a:extLst>
          </p:cNvPr>
          <p:cNvSpPr txBox="1"/>
          <p:nvPr/>
        </p:nvSpPr>
        <p:spPr>
          <a:xfrm>
            <a:off x="2106618" y="2671434"/>
            <a:ext cx="3194163" cy="277897"/>
          </a:xfrm>
          <a:prstGeom prst="rect">
            <a:avLst/>
          </a:prstGeom>
          <a:noFill/>
        </p:spPr>
        <p:txBody>
          <a:bodyPr wrap="square" rtlCol="0" anchor="t">
            <a:spAutoFit/>
          </a:bodyPr>
          <a:lstStyle/>
          <a:p>
            <a:pPr marL="0" marR="0" lvl="0" indent="0" algn="l" defTabSz="914400" rtl="0" eaLnBrk="1" fontAlgn="auto" latinLnBrk="1" hangingPunct="1">
              <a:lnSpc>
                <a:spcPct val="15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Open Sans"/>
              <a:ea typeface="+mn-ea"/>
              <a:cs typeface="+mn-cs"/>
            </a:endParaRPr>
          </a:p>
        </p:txBody>
      </p:sp>
      <p:sp>
        <p:nvSpPr>
          <p:cNvPr id="27" name="Oval 11">
            <a:extLst>
              <a:ext uri="{FF2B5EF4-FFF2-40B4-BE49-F238E27FC236}">
                <a16:creationId xmlns:a16="http://schemas.microsoft.com/office/drawing/2014/main" id="{136D813B-A6BF-CC5F-96BA-A75A6BAE7FAB}"/>
              </a:ext>
            </a:extLst>
          </p:cNvPr>
          <p:cNvSpPr>
            <a:spLocks noChangeArrowheads="1"/>
          </p:cNvSpPr>
          <p:nvPr/>
        </p:nvSpPr>
        <p:spPr bwMode="auto">
          <a:xfrm flipH="1">
            <a:off x="775398" y="3818336"/>
            <a:ext cx="1007272" cy="271187"/>
          </a:xfrm>
          <a:prstGeom prst="ellipse">
            <a:avLst/>
          </a:prstGeom>
          <a:gradFill>
            <a:gsLst>
              <a:gs pos="0">
                <a:schemeClr val="accent1"/>
              </a:gs>
              <a:gs pos="99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9" name="Freeform 13">
            <a:extLst>
              <a:ext uri="{FF2B5EF4-FFF2-40B4-BE49-F238E27FC236}">
                <a16:creationId xmlns:a16="http://schemas.microsoft.com/office/drawing/2014/main" id="{EB49CC63-AF6C-9F20-B70B-FF5BE98B6E1A}"/>
              </a:ext>
            </a:extLst>
          </p:cNvPr>
          <p:cNvSpPr>
            <a:spLocks/>
          </p:cNvSpPr>
          <p:nvPr/>
        </p:nvSpPr>
        <p:spPr bwMode="auto">
          <a:xfrm flipH="1">
            <a:off x="662694" y="2229946"/>
            <a:ext cx="792435" cy="1676436"/>
          </a:xfrm>
          <a:custGeom>
            <a:avLst/>
            <a:gdLst>
              <a:gd name="T0" fmla="*/ 224 w 239"/>
              <a:gd name="T1" fmla="*/ 30 h 505"/>
              <a:gd name="T2" fmla="*/ 224 w 239"/>
              <a:gd name="T3" fmla="*/ 0 h 505"/>
              <a:gd name="T4" fmla="*/ 216 w 239"/>
              <a:gd name="T5" fmla="*/ 28 h 505"/>
              <a:gd name="T6" fmla="*/ 175 w 239"/>
              <a:gd name="T7" fmla="*/ 45 h 505"/>
              <a:gd name="T8" fmla="*/ 170 w 239"/>
              <a:gd name="T9" fmla="*/ 15 h 505"/>
              <a:gd name="T10" fmla="*/ 170 w 239"/>
              <a:gd name="T11" fmla="*/ 46 h 505"/>
              <a:gd name="T12" fmla="*/ 180 w 239"/>
              <a:gd name="T13" fmla="*/ 99 h 505"/>
              <a:gd name="T14" fmla="*/ 155 w 239"/>
              <a:gd name="T15" fmla="*/ 157 h 505"/>
              <a:gd name="T16" fmla="*/ 154 w 239"/>
              <a:gd name="T17" fmla="*/ 158 h 505"/>
              <a:gd name="T18" fmla="*/ 115 w 239"/>
              <a:gd name="T19" fmla="*/ 140 h 505"/>
              <a:gd name="T20" fmla="*/ 108 w 239"/>
              <a:gd name="T21" fmla="*/ 111 h 505"/>
              <a:gd name="T22" fmla="*/ 108 w 239"/>
              <a:gd name="T23" fmla="*/ 142 h 505"/>
              <a:gd name="T24" fmla="*/ 136 w 239"/>
              <a:gd name="T25" fmla="*/ 207 h 505"/>
              <a:gd name="T26" fmla="*/ 77 w 239"/>
              <a:gd name="T27" fmla="*/ 251 h 505"/>
              <a:gd name="T28" fmla="*/ 74 w 239"/>
              <a:gd name="T29" fmla="*/ 224 h 505"/>
              <a:gd name="T30" fmla="*/ 63 w 239"/>
              <a:gd name="T31" fmla="*/ 253 h 505"/>
              <a:gd name="T32" fmla="*/ 101 w 239"/>
              <a:gd name="T33" fmla="*/ 315 h 505"/>
              <a:gd name="T34" fmla="*/ 30 w 239"/>
              <a:gd name="T35" fmla="*/ 322 h 505"/>
              <a:gd name="T36" fmla="*/ 23 w 239"/>
              <a:gd name="T37" fmla="*/ 299 h 505"/>
              <a:gd name="T38" fmla="*/ 12 w 239"/>
              <a:gd name="T39" fmla="*/ 328 h 505"/>
              <a:gd name="T40" fmla="*/ 80 w 239"/>
              <a:gd name="T41" fmla="*/ 392 h 505"/>
              <a:gd name="T42" fmla="*/ 61 w 239"/>
              <a:gd name="T43" fmla="*/ 505 h 505"/>
              <a:gd name="T44" fmla="*/ 149 w 239"/>
              <a:gd name="T45" fmla="*/ 399 h 505"/>
              <a:gd name="T46" fmla="*/ 72 w 239"/>
              <a:gd name="T47" fmla="*/ 449 h 505"/>
              <a:gd name="T48" fmla="*/ 204 w 239"/>
              <a:gd name="T49" fmla="*/ 323 h 505"/>
              <a:gd name="T50" fmla="*/ 233 w 239"/>
              <a:gd name="T51" fmla="*/ 324 h 505"/>
              <a:gd name="T52" fmla="*/ 204 w 239"/>
              <a:gd name="T53" fmla="*/ 313 h 505"/>
              <a:gd name="T54" fmla="*/ 97 w 239"/>
              <a:gd name="T55" fmla="*/ 342 h 505"/>
              <a:gd name="T56" fmla="*/ 198 w 239"/>
              <a:gd name="T57" fmla="*/ 243 h 505"/>
              <a:gd name="T58" fmla="*/ 228 w 239"/>
              <a:gd name="T59" fmla="*/ 239 h 505"/>
              <a:gd name="T60" fmla="*/ 197 w 239"/>
              <a:gd name="T61" fmla="*/ 239 h 505"/>
              <a:gd name="T62" fmla="*/ 124 w 239"/>
              <a:gd name="T63" fmla="*/ 252 h 505"/>
              <a:gd name="T64" fmla="*/ 205 w 239"/>
              <a:gd name="T65" fmla="*/ 135 h 505"/>
              <a:gd name="T66" fmla="*/ 231 w 239"/>
              <a:gd name="T67" fmla="*/ 124 h 505"/>
              <a:gd name="T68" fmla="*/ 200 w 239"/>
              <a:gd name="T69" fmla="*/ 124 h 505"/>
              <a:gd name="T70" fmla="*/ 160 w 239"/>
              <a:gd name="T71" fmla="*/ 1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9" h="505">
                <a:moveTo>
                  <a:pt x="220" y="30"/>
                </a:moveTo>
                <a:cubicBezTo>
                  <a:pt x="221" y="30"/>
                  <a:pt x="223" y="30"/>
                  <a:pt x="224" y="30"/>
                </a:cubicBezTo>
                <a:cubicBezTo>
                  <a:pt x="233" y="30"/>
                  <a:pt x="239" y="24"/>
                  <a:pt x="239" y="15"/>
                </a:cubicBezTo>
                <a:cubicBezTo>
                  <a:pt x="239" y="7"/>
                  <a:pt x="233" y="0"/>
                  <a:pt x="224" y="0"/>
                </a:cubicBezTo>
                <a:cubicBezTo>
                  <a:pt x="216" y="0"/>
                  <a:pt x="209" y="7"/>
                  <a:pt x="209" y="15"/>
                </a:cubicBezTo>
                <a:cubicBezTo>
                  <a:pt x="209" y="21"/>
                  <a:pt x="212" y="25"/>
                  <a:pt x="216" y="28"/>
                </a:cubicBezTo>
                <a:cubicBezTo>
                  <a:pt x="204" y="49"/>
                  <a:pt x="193" y="71"/>
                  <a:pt x="183" y="92"/>
                </a:cubicBezTo>
                <a:cubicBezTo>
                  <a:pt x="182" y="81"/>
                  <a:pt x="178" y="61"/>
                  <a:pt x="175" y="45"/>
                </a:cubicBezTo>
                <a:cubicBezTo>
                  <a:pt x="181" y="43"/>
                  <a:pt x="185" y="37"/>
                  <a:pt x="185" y="30"/>
                </a:cubicBezTo>
                <a:cubicBezTo>
                  <a:pt x="185" y="22"/>
                  <a:pt x="178" y="15"/>
                  <a:pt x="170" y="15"/>
                </a:cubicBezTo>
                <a:cubicBezTo>
                  <a:pt x="161" y="15"/>
                  <a:pt x="155" y="22"/>
                  <a:pt x="155" y="30"/>
                </a:cubicBezTo>
                <a:cubicBezTo>
                  <a:pt x="155" y="39"/>
                  <a:pt x="161" y="46"/>
                  <a:pt x="170" y="46"/>
                </a:cubicBezTo>
                <a:cubicBezTo>
                  <a:pt x="170" y="46"/>
                  <a:pt x="171" y="46"/>
                  <a:pt x="171" y="46"/>
                </a:cubicBezTo>
                <a:cubicBezTo>
                  <a:pt x="176" y="72"/>
                  <a:pt x="180" y="96"/>
                  <a:pt x="180" y="99"/>
                </a:cubicBezTo>
                <a:cubicBezTo>
                  <a:pt x="180" y="99"/>
                  <a:pt x="180" y="99"/>
                  <a:pt x="180" y="99"/>
                </a:cubicBezTo>
                <a:cubicBezTo>
                  <a:pt x="171" y="118"/>
                  <a:pt x="163" y="138"/>
                  <a:pt x="155" y="157"/>
                </a:cubicBezTo>
                <a:cubicBezTo>
                  <a:pt x="154" y="157"/>
                  <a:pt x="154" y="157"/>
                  <a:pt x="154" y="157"/>
                </a:cubicBezTo>
                <a:cubicBezTo>
                  <a:pt x="154" y="158"/>
                  <a:pt x="154" y="158"/>
                  <a:pt x="154" y="158"/>
                </a:cubicBezTo>
                <a:cubicBezTo>
                  <a:pt x="148" y="172"/>
                  <a:pt x="143" y="187"/>
                  <a:pt x="138" y="201"/>
                </a:cubicBezTo>
                <a:cubicBezTo>
                  <a:pt x="115" y="140"/>
                  <a:pt x="115" y="140"/>
                  <a:pt x="115" y="140"/>
                </a:cubicBezTo>
                <a:cubicBezTo>
                  <a:pt x="120" y="138"/>
                  <a:pt x="123" y="132"/>
                  <a:pt x="123" y="126"/>
                </a:cubicBezTo>
                <a:cubicBezTo>
                  <a:pt x="123" y="118"/>
                  <a:pt x="117" y="111"/>
                  <a:pt x="108" y="111"/>
                </a:cubicBezTo>
                <a:cubicBezTo>
                  <a:pt x="100" y="111"/>
                  <a:pt x="93" y="118"/>
                  <a:pt x="93" y="126"/>
                </a:cubicBezTo>
                <a:cubicBezTo>
                  <a:pt x="93" y="135"/>
                  <a:pt x="100" y="142"/>
                  <a:pt x="108" y="142"/>
                </a:cubicBezTo>
                <a:cubicBezTo>
                  <a:pt x="109" y="142"/>
                  <a:pt x="110" y="142"/>
                  <a:pt x="111" y="141"/>
                </a:cubicBezTo>
                <a:cubicBezTo>
                  <a:pt x="136" y="207"/>
                  <a:pt x="136" y="207"/>
                  <a:pt x="136" y="207"/>
                </a:cubicBezTo>
                <a:cubicBezTo>
                  <a:pt x="123" y="242"/>
                  <a:pt x="112" y="276"/>
                  <a:pt x="102" y="309"/>
                </a:cubicBezTo>
                <a:cubicBezTo>
                  <a:pt x="77" y="251"/>
                  <a:pt x="77" y="251"/>
                  <a:pt x="77" y="251"/>
                </a:cubicBezTo>
                <a:cubicBezTo>
                  <a:pt x="80" y="249"/>
                  <a:pt x="82" y="247"/>
                  <a:pt x="83" y="244"/>
                </a:cubicBezTo>
                <a:cubicBezTo>
                  <a:pt x="86" y="236"/>
                  <a:pt x="82" y="227"/>
                  <a:pt x="74" y="224"/>
                </a:cubicBezTo>
                <a:cubicBezTo>
                  <a:pt x="66" y="221"/>
                  <a:pt x="57" y="225"/>
                  <a:pt x="54" y="233"/>
                </a:cubicBezTo>
                <a:cubicBezTo>
                  <a:pt x="51" y="241"/>
                  <a:pt x="55" y="250"/>
                  <a:pt x="63" y="253"/>
                </a:cubicBezTo>
                <a:cubicBezTo>
                  <a:pt x="67" y="254"/>
                  <a:pt x="71" y="254"/>
                  <a:pt x="74" y="253"/>
                </a:cubicBezTo>
                <a:cubicBezTo>
                  <a:pt x="101" y="315"/>
                  <a:pt x="101" y="315"/>
                  <a:pt x="101" y="315"/>
                </a:cubicBezTo>
                <a:cubicBezTo>
                  <a:pt x="93" y="341"/>
                  <a:pt x="87" y="365"/>
                  <a:pt x="81" y="387"/>
                </a:cubicBezTo>
                <a:cubicBezTo>
                  <a:pt x="30" y="322"/>
                  <a:pt x="30" y="322"/>
                  <a:pt x="30" y="322"/>
                </a:cubicBezTo>
                <a:cubicBezTo>
                  <a:pt x="30" y="321"/>
                  <a:pt x="31" y="320"/>
                  <a:pt x="31" y="319"/>
                </a:cubicBezTo>
                <a:cubicBezTo>
                  <a:pt x="34" y="311"/>
                  <a:pt x="30" y="302"/>
                  <a:pt x="23" y="299"/>
                </a:cubicBezTo>
                <a:cubicBezTo>
                  <a:pt x="15" y="296"/>
                  <a:pt x="6" y="300"/>
                  <a:pt x="3" y="308"/>
                </a:cubicBezTo>
                <a:cubicBezTo>
                  <a:pt x="0" y="316"/>
                  <a:pt x="4" y="325"/>
                  <a:pt x="12" y="328"/>
                </a:cubicBezTo>
                <a:cubicBezTo>
                  <a:pt x="17" y="330"/>
                  <a:pt x="23" y="328"/>
                  <a:pt x="27" y="325"/>
                </a:cubicBezTo>
                <a:cubicBezTo>
                  <a:pt x="80" y="392"/>
                  <a:pt x="80" y="392"/>
                  <a:pt x="80" y="392"/>
                </a:cubicBezTo>
                <a:cubicBezTo>
                  <a:pt x="64" y="459"/>
                  <a:pt x="58" y="503"/>
                  <a:pt x="58" y="504"/>
                </a:cubicBezTo>
                <a:cubicBezTo>
                  <a:pt x="61" y="505"/>
                  <a:pt x="61" y="505"/>
                  <a:pt x="61" y="505"/>
                </a:cubicBezTo>
                <a:cubicBezTo>
                  <a:pt x="62" y="504"/>
                  <a:pt x="64" y="485"/>
                  <a:pt x="70" y="455"/>
                </a:cubicBezTo>
                <a:cubicBezTo>
                  <a:pt x="149" y="399"/>
                  <a:pt x="149" y="399"/>
                  <a:pt x="149" y="399"/>
                </a:cubicBezTo>
                <a:cubicBezTo>
                  <a:pt x="147" y="396"/>
                  <a:pt x="147" y="396"/>
                  <a:pt x="147" y="396"/>
                </a:cubicBezTo>
                <a:cubicBezTo>
                  <a:pt x="72" y="449"/>
                  <a:pt x="72" y="449"/>
                  <a:pt x="72" y="449"/>
                </a:cubicBezTo>
                <a:cubicBezTo>
                  <a:pt x="77" y="422"/>
                  <a:pt x="85" y="387"/>
                  <a:pt x="96" y="347"/>
                </a:cubicBezTo>
                <a:cubicBezTo>
                  <a:pt x="204" y="323"/>
                  <a:pt x="204" y="323"/>
                  <a:pt x="204" y="323"/>
                </a:cubicBezTo>
                <a:cubicBezTo>
                  <a:pt x="206" y="327"/>
                  <a:pt x="209" y="331"/>
                  <a:pt x="213" y="332"/>
                </a:cubicBezTo>
                <a:cubicBezTo>
                  <a:pt x="221" y="335"/>
                  <a:pt x="230" y="332"/>
                  <a:pt x="233" y="324"/>
                </a:cubicBezTo>
                <a:cubicBezTo>
                  <a:pt x="236" y="316"/>
                  <a:pt x="232" y="307"/>
                  <a:pt x="224" y="304"/>
                </a:cubicBezTo>
                <a:cubicBezTo>
                  <a:pt x="216" y="301"/>
                  <a:pt x="208" y="305"/>
                  <a:pt x="204" y="313"/>
                </a:cubicBezTo>
                <a:cubicBezTo>
                  <a:pt x="204" y="315"/>
                  <a:pt x="203" y="317"/>
                  <a:pt x="204" y="319"/>
                </a:cubicBezTo>
                <a:cubicBezTo>
                  <a:pt x="97" y="342"/>
                  <a:pt x="97" y="342"/>
                  <a:pt x="97" y="342"/>
                </a:cubicBezTo>
                <a:cubicBezTo>
                  <a:pt x="104" y="316"/>
                  <a:pt x="113" y="286"/>
                  <a:pt x="123" y="256"/>
                </a:cubicBezTo>
                <a:cubicBezTo>
                  <a:pt x="198" y="243"/>
                  <a:pt x="198" y="243"/>
                  <a:pt x="198" y="243"/>
                </a:cubicBezTo>
                <a:cubicBezTo>
                  <a:pt x="200" y="249"/>
                  <a:pt x="206" y="254"/>
                  <a:pt x="213" y="254"/>
                </a:cubicBezTo>
                <a:cubicBezTo>
                  <a:pt x="221" y="254"/>
                  <a:pt x="228" y="247"/>
                  <a:pt x="228" y="239"/>
                </a:cubicBezTo>
                <a:cubicBezTo>
                  <a:pt x="228" y="230"/>
                  <a:pt x="221" y="223"/>
                  <a:pt x="213" y="223"/>
                </a:cubicBezTo>
                <a:cubicBezTo>
                  <a:pt x="204" y="223"/>
                  <a:pt x="197" y="230"/>
                  <a:pt x="197" y="239"/>
                </a:cubicBezTo>
                <a:cubicBezTo>
                  <a:pt x="197" y="239"/>
                  <a:pt x="198" y="239"/>
                  <a:pt x="198" y="239"/>
                </a:cubicBezTo>
                <a:cubicBezTo>
                  <a:pt x="124" y="252"/>
                  <a:pt x="124" y="252"/>
                  <a:pt x="124" y="252"/>
                </a:cubicBezTo>
                <a:cubicBezTo>
                  <a:pt x="134" y="222"/>
                  <a:pt x="145" y="191"/>
                  <a:pt x="158" y="159"/>
                </a:cubicBezTo>
                <a:cubicBezTo>
                  <a:pt x="205" y="135"/>
                  <a:pt x="205" y="135"/>
                  <a:pt x="205" y="135"/>
                </a:cubicBezTo>
                <a:cubicBezTo>
                  <a:pt x="207" y="137"/>
                  <a:pt x="211" y="139"/>
                  <a:pt x="215" y="139"/>
                </a:cubicBezTo>
                <a:cubicBezTo>
                  <a:pt x="224" y="139"/>
                  <a:pt x="231" y="132"/>
                  <a:pt x="231" y="124"/>
                </a:cubicBezTo>
                <a:cubicBezTo>
                  <a:pt x="231" y="115"/>
                  <a:pt x="224" y="109"/>
                  <a:pt x="215" y="109"/>
                </a:cubicBezTo>
                <a:cubicBezTo>
                  <a:pt x="207" y="109"/>
                  <a:pt x="200" y="115"/>
                  <a:pt x="200" y="124"/>
                </a:cubicBezTo>
                <a:cubicBezTo>
                  <a:pt x="200" y="127"/>
                  <a:pt x="201" y="129"/>
                  <a:pt x="202" y="131"/>
                </a:cubicBezTo>
                <a:cubicBezTo>
                  <a:pt x="160" y="154"/>
                  <a:pt x="160" y="154"/>
                  <a:pt x="160" y="154"/>
                </a:cubicBezTo>
                <a:cubicBezTo>
                  <a:pt x="178" y="112"/>
                  <a:pt x="197" y="70"/>
                  <a:pt x="220" y="30"/>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nvGrpSpPr>
          <p:cNvPr id="31" name="Group 30">
            <a:extLst>
              <a:ext uri="{FF2B5EF4-FFF2-40B4-BE49-F238E27FC236}">
                <a16:creationId xmlns:a16="http://schemas.microsoft.com/office/drawing/2014/main" id="{06E4D1E4-3AE0-55E7-1EA0-910DB6E6A638}"/>
              </a:ext>
            </a:extLst>
          </p:cNvPr>
          <p:cNvGrpSpPr/>
          <p:nvPr/>
        </p:nvGrpSpPr>
        <p:grpSpPr>
          <a:xfrm>
            <a:off x="1390345" y="3514528"/>
            <a:ext cx="463805" cy="570836"/>
            <a:chOff x="10234484" y="4749086"/>
            <a:chExt cx="1189358" cy="1463824"/>
          </a:xfrm>
        </p:grpSpPr>
        <p:sp>
          <p:nvSpPr>
            <p:cNvPr id="32" name="Freeform 15">
              <a:extLst>
                <a:ext uri="{FF2B5EF4-FFF2-40B4-BE49-F238E27FC236}">
                  <a16:creationId xmlns:a16="http://schemas.microsoft.com/office/drawing/2014/main" id="{0650ED5D-F48E-0C3A-084E-CEC3D343E081}"/>
                </a:ext>
              </a:extLst>
            </p:cNvPr>
            <p:cNvSpPr>
              <a:spLocks/>
            </p:cNvSpPr>
            <p:nvPr/>
          </p:nvSpPr>
          <p:spPr bwMode="auto">
            <a:xfrm flipH="1">
              <a:off x="10234484" y="4749086"/>
              <a:ext cx="1189358" cy="1463824"/>
            </a:xfrm>
            <a:custGeom>
              <a:avLst/>
              <a:gdLst>
                <a:gd name="T0" fmla="*/ 414 w 414"/>
                <a:gd name="T1" fmla="*/ 391 h 510"/>
                <a:gd name="T2" fmla="*/ 60 w 414"/>
                <a:gd name="T3" fmla="*/ 0 h 510"/>
                <a:gd name="T4" fmla="*/ 414 w 414"/>
                <a:gd name="T5" fmla="*/ 391 h 510"/>
              </a:gdLst>
              <a:ahLst/>
              <a:cxnLst>
                <a:cxn ang="0">
                  <a:pos x="T0" y="T1"/>
                </a:cxn>
                <a:cxn ang="0">
                  <a:pos x="T2" y="T3"/>
                </a:cxn>
                <a:cxn ang="0">
                  <a:pos x="T4" y="T5"/>
                </a:cxn>
              </a:cxnLst>
              <a:rect l="0" t="0" r="r" b="b"/>
              <a:pathLst>
                <a:path w="414" h="510">
                  <a:moveTo>
                    <a:pt x="414" y="391"/>
                  </a:moveTo>
                  <a:cubicBezTo>
                    <a:pt x="414" y="391"/>
                    <a:pt x="388" y="4"/>
                    <a:pt x="60" y="0"/>
                  </a:cubicBezTo>
                  <a:cubicBezTo>
                    <a:pt x="60" y="0"/>
                    <a:pt x="0" y="510"/>
                    <a:pt x="414" y="391"/>
                  </a:cubicBezTo>
                  <a:close/>
                </a:path>
              </a:pathLst>
            </a:custGeom>
            <a:gradFill>
              <a:gsLst>
                <a:gs pos="0">
                  <a:schemeClr val="accent2"/>
                </a:gs>
                <a:gs pos="99000">
                  <a:schemeClr val="accent3"/>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3" name="Freeform 18">
              <a:extLst>
                <a:ext uri="{FF2B5EF4-FFF2-40B4-BE49-F238E27FC236}">
                  <a16:creationId xmlns:a16="http://schemas.microsoft.com/office/drawing/2014/main" id="{25D443FD-45B9-CDE1-AD6C-175B4F1E8786}"/>
                </a:ext>
              </a:extLst>
            </p:cNvPr>
            <p:cNvSpPr>
              <a:spLocks/>
            </p:cNvSpPr>
            <p:nvPr/>
          </p:nvSpPr>
          <p:spPr bwMode="auto">
            <a:xfrm flipH="1">
              <a:off x="10237532" y="4791782"/>
              <a:ext cx="978935" cy="1085669"/>
            </a:xfrm>
            <a:custGeom>
              <a:avLst/>
              <a:gdLst>
                <a:gd name="T0" fmla="*/ 321 w 321"/>
                <a:gd name="T1" fmla="*/ 354 h 356"/>
                <a:gd name="T2" fmla="*/ 269 w 321"/>
                <a:gd name="T3" fmla="*/ 296 h 356"/>
                <a:gd name="T4" fmla="*/ 262 w 321"/>
                <a:gd name="T5" fmla="*/ 209 h 356"/>
                <a:gd name="T6" fmla="*/ 258 w 321"/>
                <a:gd name="T7" fmla="*/ 210 h 356"/>
                <a:gd name="T8" fmla="*/ 265 w 321"/>
                <a:gd name="T9" fmla="*/ 291 h 356"/>
                <a:gd name="T10" fmla="*/ 214 w 321"/>
                <a:gd name="T11" fmla="*/ 236 h 356"/>
                <a:gd name="T12" fmla="*/ 208 w 321"/>
                <a:gd name="T13" fmla="*/ 126 h 356"/>
                <a:gd name="T14" fmla="*/ 204 w 321"/>
                <a:gd name="T15" fmla="*/ 127 h 356"/>
                <a:gd name="T16" fmla="*/ 210 w 321"/>
                <a:gd name="T17" fmla="*/ 231 h 356"/>
                <a:gd name="T18" fmla="*/ 150 w 321"/>
                <a:gd name="T19" fmla="*/ 164 h 356"/>
                <a:gd name="T20" fmla="*/ 154 w 321"/>
                <a:gd name="T21" fmla="*/ 60 h 356"/>
                <a:gd name="T22" fmla="*/ 150 w 321"/>
                <a:gd name="T23" fmla="*/ 59 h 356"/>
                <a:gd name="T24" fmla="*/ 146 w 321"/>
                <a:gd name="T25" fmla="*/ 160 h 356"/>
                <a:gd name="T26" fmla="*/ 86 w 321"/>
                <a:gd name="T27" fmla="*/ 93 h 356"/>
                <a:gd name="T28" fmla="*/ 83 w 321"/>
                <a:gd name="T29" fmla="*/ 17 h 356"/>
                <a:gd name="T30" fmla="*/ 79 w 321"/>
                <a:gd name="T31" fmla="*/ 17 h 356"/>
                <a:gd name="T32" fmla="*/ 82 w 321"/>
                <a:gd name="T33" fmla="*/ 88 h 356"/>
                <a:gd name="T34" fmla="*/ 3 w 321"/>
                <a:gd name="T35" fmla="*/ 0 h 356"/>
                <a:gd name="T36" fmla="*/ 0 w 321"/>
                <a:gd name="T37" fmla="*/ 3 h 356"/>
                <a:gd name="T38" fmla="*/ 52 w 321"/>
                <a:gd name="T39" fmla="*/ 60 h 356"/>
                <a:gd name="T40" fmla="*/ 6 w 321"/>
                <a:gd name="T41" fmla="*/ 55 h 356"/>
                <a:gd name="T42" fmla="*/ 6 w 321"/>
                <a:gd name="T43" fmla="*/ 58 h 356"/>
                <a:gd name="T44" fmla="*/ 56 w 321"/>
                <a:gd name="T45" fmla="*/ 65 h 356"/>
                <a:gd name="T46" fmla="*/ 116 w 321"/>
                <a:gd name="T47" fmla="*/ 132 h 356"/>
                <a:gd name="T48" fmla="*/ 13 w 321"/>
                <a:gd name="T49" fmla="*/ 138 h 356"/>
                <a:gd name="T50" fmla="*/ 13 w 321"/>
                <a:gd name="T51" fmla="*/ 142 h 356"/>
                <a:gd name="T52" fmla="*/ 120 w 321"/>
                <a:gd name="T53" fmla="*/ 136 h 356"/>
                <a:gd name="T54" fmla="*/ 185 w 321"/>
                <a:gd name="T55" fmla="*/ 208 h 356"/>
                <a:gd name="T56" fmla="*/ 49 w 321"/>
                <a:gd name="T57" fmla="*/ 221 h 356"/>
                <a:gd name="T58" fmla="*/ 49 w 321"/>
                <a:gd name="T59" fmla="*/ 225 h 356"/>
                <a:gd name="T60" fmla="*/ 188 w 321"/>
                <a:gd name="T61" fmla="*/ 211 h 356"/>
                <a:gd name="T62" fmla="*/ 230 w 321"/>
                <a:gd name="T63" fmla="*/ 258 h 356"/>
                <a:gd name="T64" fmla="*/ 107 w 321"/>
                <a:gd name="T65" fmla="*/ 293 h 356"/>
                <a:gd name="T66" fmla="*/ 108 w 321"/>
                <a:gd name="T67" fmla="*/ 296 h 356"/>
                <a:gd name="T68" fmla="*/ 233 w 321"/>
                <a:gd name="T69" fmla="*/ 262 h 356"/>
                <a:gd name="T70" fmla="*/ 290 w 321"/>
                <a:gd name="T71" fmla="*/ 326 h 356"/>
                <a:gd name="T72" fmla="*/ 197 w 321"/>
                <a:gd name="T73" fmla="*/ 341 h 356"/>
                <a:gd name="T74" fmla="*/ 197 w 321"/>
                <a:gd name="T75" fmla="*/ 345 h 356"/>
                <a:gd name="T76" fmla="*/ 293 w 321"/>
                <a:gd name="T77" fmla="*/ 329 h 356"/>
                <a:gd name="T78" fmla="*/ 318 w 321"/>
                <a:gd name="T79" fmla="*/ 356 h 356"/>
                <a:gd name="T80" fmla="*/ 321 w 321"/>
                <a:gd name="T81" fmla="*/ 354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1" h="356">
                  <a:moveTo>
                    <a:pt x="321" y="354"/>
                  </a:moveTo>
                  <a:lnTo>
                    <a:pt x="269" y="296"/>
                  </a:lnTo>
                  <a:lnTo>
                    <a:pt x="262" y="209"/>
                  </a:lnTo>
                  <a:lnTo>
                    <a:pt x="258" y="210"/>
                  </a:lnTo>
                  <a:lnTo>
                    <a:pt x="265" y="291"/>
                  </a:lnTo>
                  <a:lnTo>
                    <a:pt x="214" y="236"/>
                  </a:lnTo>
                  <a:lnTo>
                    <a:pt x="208" y="126"/>
                  </a:lnTo>
                  <a:lnTo>
                    <a:pt x="204" y="127"/>
                  </a:lnTo>
                  <a:lnTo>
                    <a:pt x="210" y="231"/>
                  </a:lnTo>
                  <a:lnTo>
                    <a:pt x="150" y="164"/>
                  </a:lnTo>
                  <a:lnTo>
                    <a:pt x="154" y="60"/>
                  </a:lnTo>
                  <a:lnTo>
                    <a:pt x="150" y="59"/>
                  </a:lnTo>
                  <a:lnTo>
                    <a:pt x="146" y="160"/>
                  </a:lnTo>
                  <a:lnTo>
                    <a:pt x="86" y="93"/>
                  </a:lnTo>
                  <a:lnTo>
                    <a:pt x="83" y="17"/>
                  </a:lnTo>
                  <a:lnTo>
                    <a:pt x="79" y="17"/>
                  </a:lnTo>
                  <a:lnTo>
                    <a:pt x="82" y="88"/>
                  </a:lnTo>
                  <a:lnTo>
                    <a:pt x="3" y="0"/>
                  </a:lnTo>
                  <a:lnTo>
                    <a:pt x="0" y="3"/>
                  </a:lnTo>
                  <a:lnTo>
                    <a:pt x="52" y="60"/>
                  </a:lnTo>
                  <a:lnTo>
                    <a:pt x="6" y="55"/>
                  </a:lnTo>
                  <a:lnTo>
                    <a:pt x="6" y="58"/>
                  </a:lnTo>
                  <a:lnTo>
                    <a:pt x="56" y="65"/>
                  </a:lnTo>
                  <a:lnTo>
                    <a:pt x="116" y="132"/>
                  </a:lnTo>
                  <a:lnTo>
                    <a:pt x="13" y="138"/>
                  </a:lnTo>
                  <a:lnTo>
                    <a:pt x="13" y="142"/>
                  </a:lnTo>
                  <a:lnTo>
                    <a:pt x="120" y="136"/>
                  </a:lnTo>
                  <a:lnTo>
                    <a:pt x="185" y="208"/>
                  </a:lnTo>
                  <a:lnTo>
                    <a:pt x="49" y="221"/>
                  </a:lnTo>
                  <a:lnTo>
                    <a:pt x="49" y="225"/>
                  </a:lnTo>
                  <a:lnTo>
                    <a:pt x="188" y="211"/>
                  </a:lnTo>
                  <a:lnTo>
                    <a:pt x="230" y="258"/>
                  </a:lnTo>
                  <a:lnTo>
                    <a:pt x="107" y="293"/>
                  </a:lnTo>
                  <a:lnTo>
                    <a:pt x="108" y="296"/>
                  </a:lnTo>
                  <a:lnTo>
                    <a:pt x="233" y="262"/>
                  </a:lnTo>
                  <a:lnTo>
                    <a:pt x="290" y="326"/>
                  </a:lnTo>
                  <a:lnTo>
                    <a:pt x="197" y="341"/>
                  </a:lnTo>
                  <a:lnTo>
                    <a:pt x="197" y="345"/>
                  </a:lnTo>
                  <a:lnTo>
                    <a:pt x="293" y="329"/>
                  </a:lnTo>
                  <a:lnTo>
                    <a:pt x="318" y="356"/>
                  </a:lnTo>
                  <a:lnTo>
                    <a:pt x="321" y="354"/>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28" name="Freeform 14">
            <a:extLst>
              <a:ext uri="{FF2B5EF4-FFF2-40B4-BE49-F238E27FC236}">
                <a16:creationId xmlns:a16="http://schemas.microsoft.com/office/drawing/2014/main" id="{64EDAC7E-F9C5-2D8E-2638-5BF3173FD78A}"/>
              </a:ext>
            </a:extLst>
          </p:cNvPr>
          <p:cNvSpPr>
            <a:spLocks/>
          </p:cNvSpPr>
          <p:nvPr/>
        </p:nvSpPr>
        <p:spPr bwMode="auto">
          <a:xfrm flipH="1">
            <a:off x="269926" y="2980163"/>
            <a:ext cx="1197457" cy="1179844"/>
          </a:xfrm>
          <a:custGeom>
            <a:avLst/>
            <a:gdLst>
              <a:gd name="T0" fmla="*/ 0 w 361"/>
              <a:gd name="T1" fmla="*/ 288 h 355"/>
              <a:gd name="T2" fmla="*/ 361 w 361"/>
              <a:gd name="T3" fmla="*/ 34 h 355"/>
              <a:gd name="T4" fmla="*/ 0 w 361"/>
              <a:gd name="T5" fmla="*/ 288 h 355"/>
            </a:gdLst>
            <a:ahLst/>
            <a:cxnLst>
              <a:cxn ang="0">
                <a:pos x="T0" y="T1"/>
              </a:cxn>
              <a:cxn ang="0">
                <a:pos x="T2" y="T3"/>
              </a:cxn>
              <a:cxn ang="0">
                <a:pos x="T4" y="T5"/>
              </a:cxn>
            </a:cxnLst>
            <a:rect l="0" t="0" r="r" b="b"/>
            <a:pathLst>
              <a:path w="361" h="355">
                <a:moveTo>
                  <a:pt x="0" y="288"/>
                </a:moveTo>
                <a:cubicBezTo>
                  <a:pt x="0" y="288"/>
                  <a:pt x="17" y="0"/>
                  <a:pt x="361" y="34"/>
                </a:cubicBezTo>
                <a:cubicBezTo>
                  <a:pt x="361" y="34"/>
                  <a:pt x="320" y="355"/>
                  <a:pt x="0" y="288"/>
                </a:cubicBezTo>
                <a:close/>
              </a:path>
            </a:pathLst>
          </a:custGeom>
          <a:gradFill>
            <a:gsLst>
              <a:gs pos="0">
                <a:schemeClr val="accent2"/>
              </a:gs>
              <a:gs pos="99000">
                <a:schemeClr val="accent3"/>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0" name="Freeform 17">
            <a:extLst>
              <a:ext uri="{FF2B5EF4-FFF2-40B4-BE49-F238E27FC236}">
                <a16:creationId xmlns:a16="http://schemas.microsoft.com/office/drawing/2014/main" id="{D2B13A11-5910-22A9-3BE1-E6648DE3E8FC}"/>
              </a:ext>
            </a:extLst>
          </p:cNvPr>
          <p:cNvSpPr>
            <a:spLocks/>
          </p:cNvSpPr>
          <p:nvPr/>
        </p:nvSpPr>
        <p:spPr bwMode="auto">
          <a:xfrm flipH="1">
            <a:off x="315710" y="3128083"/>
            <a:ext cx="1155194" cy="817087"/>
          </a:xfrm>
          <a:custGeom>
            <a:avLst/>
            <a:gdLst>
              <a:gd name="T0" fmla="*/ 292 w 328"/>
              <a:gd name="T1" fmla="*/ 64 h 232"/>
              <a:gd name="T2" fmla="*/ 291 w 328"/>
              <a:gd name="T3" fmla="*/ 60 h 232"/>
              <a:gd name="T4" fmla="*/ 242 w 328"/>
              <a:gd name="T5" fmla="*/ 63 h 232"/>
              <a:gd name="T6" fmla="*/ 328 w 328"/>
              <a:gd name="T7" fmla="*/ 3 h 232"/>
              <a:gd name="T8" fmla="*/ 326 w 328"/>
              <a:gd name="T9" fmla="*/ 0 h 232"/>
              <a:gd name="T10" fmla="*/ 275 w 328"/>
              <a:gd name="T11" fmla="*/ 36 h 232"/>
              <a:gd name="T12" fmla="*/ 277 w 328"/>
              <a:gd name="T13" fmla="*/ 7 h 232"/>
              <a:gd name="T14" fmla="*/ 273 w 328"/>
              <a:gd name="T15" fmla="*/ 7 h 232"/>
              <a:gd name="T16" fmla="*/ 271 w 328"/>
              <a:gd name="T17" fmla="*/ 38 h 232"/>
              <a:gd name="T18" fmla="*/ 212 w 328"/>
              <a:gd name="T19" fmla="*/ 80 h 232"/>
              <a:gd name="T20" fmla="*/ 214 w 328"/>
              <a:gd name="T21" fmla="*/ 15 h 232"/>
              <a:gd name="T22" fmla="*/ 210 w 328"/>
              <a:gd name="T23" fmla="*/ 15 h 232"/>
              <a:gd name="T24" fmla="*/ 208 w 328"/>
              <a:gd name="T25" fmla="*/ 83 h 232"/>
              <a:gd name="T26" fmla="*/ 159 w 328"/>
              <a:gd name="T27" fmla="*/ 117 h 232"/>
              <a:gd name="T28" fmla="*/ 153 w 328"/>
              <a:gd name="T29" fmla="*/ 35 h 232"/>
              <a:gd name="T30" fmla="*/ 149 w 328"/>
              <a:gd name="T31" fmla="*/ 35 h 232"/>
              <a:gd name="T32" fmla="*/ 155 w 328"/>
              <a:gd name="T33" fmla="*/ 120 h 232"/>
              <a:gd name="T34" fmla="*/ 95 w 328"/>
              <a:gd name="T35" fmla="*/ 162 h 232"/>
              <a:gd name="T36" fmla="*/ 92 w 328"/>
              <a:gd name="T37" fmla="*/ 84 h 232"/>
              <a:gd name="T38" fmla="*/ 88 w 328"/>
              <a:gd name="T39" fmla="*/ 84 h 232"/>
              <a:gd name="T40" fmla="*/ 91 w 328"/>
              <a:gd name="T41" fmla="*/ 165 h 232"/>
              <a:gd name="T42" fmla="*/ 39 w 328"/>
              <a:gd name="T43" fmla="*/ 201 h 232"/>
              <a:gd name="T44" fmla="*/ 39 w 328"/>
              <a:gd name="T45" fmla="*/ 158 h 232"/>
              <a:gd name="T46" fmla="*/ 35 w 328"/>
              <a:gd name="T47" fmla="*/ 158 h 232"/>
              <a:gd name="T48" fmla="*/ 35 w 328"/>
              <a:gd name="T49" fmla="*/ 203 h 232"/>
              <a:gd name="T50" fmla="*/ 0 w 328"/>
              <a:gd name="T51" fmla="*/ 229 h 232"/>
              <a:gd name="T52" fmla="*/ 2 w 328"/>
              <a:gd name="T53" fmla="*/ 232 h 232"/>
              <a:gd name="T54" fmla="*/ 38 w 328"/>
              <a:gd name="T55" fmla="*/ 206 h 232"/>
              <a:gd name="T56" fmla="*/ 39 w 328"/>
              <a:gd name="T57" fmla="*/ 206 h 232"/>
              <a:gd name="T58" fmla="*/ 39 w 328"/>
              <a:gd name="T59" fmla="*/ 205 h 232"/>
              <a:gd name="T60" fmla="*/ 67 w 328"/>
              <a:gd name="T61" fmla="*/ 186 h 232"/>
              <a:gd name="T62" fmla="*/ 149 w 328"/>
              <a:gd name="T63" fmla="*/ 201 h 232"/>
              <a:gd name="T64" fmla="*/ 149 w 328"/>
              <a:gd name="T65" fmla="*/ 198 h 232"/>
              <a:gd name="T66" fmla="*/ 70 w 328"/>
              <a:gd name="T67" fmla="*/ 183 h 232"/>
              <a:gd name="T68" fmla="*/ 131 w 328"/>
              <a:gd name="T69" fmla="*/ 141 h 232"/>
              <a:gd name="T70" fmla="*/ 217 w 328"/>
              <a:gd name="T71" fmla="*/ 160 h 232"/>
              <a:gd name="T72" fmla="*/ 218 w 328"/>
              <a:gd name="T73" fmla="*/ 156 h 232"/>
              <a:gd name="T74" fmla="*/ 135 w 328"/>
              <a:gd name="T75" fmla="*/ 138 h 232"/>
              <a:gd name="T76" fmla="*/ 186 w 328"/>
              <a:gd name="T77" fmla="*/ 103 h 232"/>
              <a:gd name="T78" fmla="*/ 264 w 328"/>
              <a:gd name="T79" fmla="*/ 112 h 232"/>
              <a:gd name="T80" fmla="*/ 265 w 328"/>
              <a:gd name="T81" fmla="*/ 108 h 232"/>
              <a:gd name="T82" fmla="*/ 191 w 328"/>
              <a:gd name="T83" fmla="*/ 99 h 232"/>
              <a:gd name="T84" fmla="*/ 236 w 328"/>
              <a:gd name="T85" fmla="*/ 68 h 232"/>
              <a:gd name="T86" fmla="*/ 292 w 328"/>
              <a:gd name="T87" fmla="*/ 6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8" h="232">
                <a:moveTo>
                  <a:pt x="292" y="64"/>
                </a:moveTo>
                <a:lnTo>
                  <a:pt x="291" y="60"/>
                </a:lnTo>
                <a:lnTo>
                  <a:pt x="242" y="63"/>
                </a:lnTo>
                <a:lnTo>
                  <a:pt x="328" y="3"/>
                </a:lnTo>
                <a:lnTo>
                  <a:pt x="326" y="0"/>
                </a:lnTo>
                <a:lnTo>
                  <a:pt x="275" y="36"/>
                </a:lnTo>
                <a:lnTo>
                  <a:pt x="277" y="7"/>
                </a:lnTo>
                <a:lnTo>
                  <a:pt x="273" y="7"/>
                </a:lnTo>
                <a:lnTo>
                  <a:pt x="271" y="38"/>
                </a:lnTo>
                <a:lnTo>
                  <a:pt x="212" y="80"/>
                </a:lnTo>
                <a:lnTo>
                  <a:pt x="214" y="15"/>
                </a:lnTo>
                <a:lnTo>
                  <a:pt x="210" y="15"/>
                </a:lnTo>
                <a:lnTo>
                  <a:pt x="208" y="83"/>
                </a:lnTo>
                <a:lnTo>
                  <a:pt x="159" y="117"/>
                </a:lnTo>
                <a:lnTo>
                  <a:pt x="153" y="35"/>
                </a:lnTo>
                <a:lnTo>
                  <a:pt x="149" y="35"/>
                </a:lnTo>
                <a:lnTo>
                  <a:pt x="155" y="120"/>
                </a:lnTo>
                <a:lnTo>
                  <a:pt x="95" y="162"/>
                </a:lnTo>
                <a:lnTo>
                  <a:pt x="92" y="84"/>
                </a:lnTo>
                <a:lnTo>
                  <a:pt x="88" y="84"/>
                </a:lnTo>
                <a:lnTo>
                  <a:pt x="91" y="165"/>
                </a:lnTo>
                <a:lnTo>
                  <a:pt x="39" y="201"/>
                </a:lnTo>
                <a:lnTo>
                  <a:pt x="39" y="158"/>
                </a:lnTo>
                <a:lnTo>
                  <a:pt x="35" y="158"/>
                </a:lnTo>
                <a:lnTo>
                  <a:pt x="35" y="203"/>
                </a:lnTo>
                <a:lnTo>
                  <a:pt x="0" y="229"/>
                </a:lnTo>
                <a:lnTo>
                  <a:pt x="2" y="232"/>
                </a:lnTo>
                <a:lnTo>
                  <a:pt x="38" y="206"/>
                </a:lnTo>
                <a:lnTo>
                  <a:pt x="39" y="206"/>
                </a:lnTo>
                <a:lnTo>
                  <a:pt x="39" y="205"/>
                </a:lnTo>
                <a:lnTo>
                  <a:pt x="67" y="186"/>
                </a:lnTo>
                <a:lnTo>
                  <a:pt x="149" y="201"/>
                </a:lnTo>
                <a:lnTo>
                  <a:pt x="149" y="198"/>
                </a:lnTo>
                <a:lnTo>
                  <a:pt x="70" y="183"/>
                </a:lnTo>
                <a:lnTo>
                  <a:pt x="131" y="141"/>
                </a:lnTo>
                <a:lnTo>
                  <a:pt x="217" y="160"/>
                </a:lnTo>
                <a:lnTo>
                  <a:pt x="218" y="156"/>
                </a:lnTo>
                <a:lnTo>
                  <a:pt x="135" y="138"/>
                </a:lnTo>
                <a:lnTo>
                  <a:pt x="186" y="103"/>
                </a:lnTo>
                <a:lnTo>
                  <a:pt x="264" y="112"/>
                </a:lnTo>
                <a:lnTo>
                  <a:pt x="265" y="108"/>
                </a:lnTo>
                <a:lnTo>
                  <a:pt x="191" y="99"/>
                </a:lnTo>
                <a:lnTo>
                  <a:pt x="236" y="68"/>
                </a:lnTo>
                <a:lnTo>
                  <a:pt x="292" y="64"/>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Tree>
    <p:extLst>
      <p:ext uri="{BB962C8B-B14F-4D97-AF65-F5344CB8AC3E}">
        <p14:creationId xmlns:p14="http://schemas.microsoft.com/office/powerpoint/2010/main" val="1764880104"/>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34AE2-9690-7CEE-EE43-E5CAA200ACEA}"/>
            </a:ext>
          </a:extLst>
        </p:cNvPr>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188F960C-7FCE-0DDA-5A81-1578C5CCFCC7}"/>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a:xfrm>
            <a:off x="440532" y="1971675"/>
            <a:ext cx="2802259" cy="2802259"/>
          </a:xfrm>
        </p:spPr>
      </p:pic>
      <p:sp>
        <p:nvSpPr>
          <p:cNvPr id="6" name="Text Placeholder 5">
            <a:extLst>
              <a:ext uri="{FF2B5EF4-FFF2-40B4-BE49-F238E27FC236}">
                <a16:creationId xmlns:a16="http://schemas.microsoft.com/office/drawing/2014/main" id="{7EDAAD90-F456-D8ED-A9A4-C53D9E92CA26}"/>
              </a:ext>
            </a:extLst>
          </p:cNvPr>
          <p:cNvSpPr>
            <a:spLocks noGrp="1"/>
          </p:cNvSpPr>
          <p:nvPr>
            <p:ph type="body" sz="quarter" idx="10"/>
          </p:nvPr>
        </p:nvSpPr>
        <p:spPr/>
        <p:txBody>
          <a:bodyPr/>
          <a:lstStyle/>
          <a:p>
            <a:r>
              <a:rPr lang="en-US">
                <a:latin typeface="UTM Cooper Black" panose="02040603050506020204" pitchFamily="18" charset="0"/>
              </a:rPr>
              <a:t>BƯỚC 1</a:t>
            </a:r>
          </a:p>
        </p:txBody>
      </p:sp>
      <p:sp>
        <p:nvSpPr>
          <p:cNvPr id="7" name="Freeform 5">
            <a:extLst>
              <a:ext uri="{FF2B5EF4-FFF2-40B4-BE49-F238E27FC236}">
                <a16:creationId xmlns:a16="http://schemas.microsoft.com/office/drawing/2014/main" id="{7CC26B8F-2369-3C5A-36DC-43998FA3680C}"/>
              </a:ext>
            </a:extLst>
          </p:cNvPr>
          <p:cNvSpPr>
            <a:spLocks/>
          </p:cNvSpPr>
          <p:nvPr/>
        </p:nvSpPr>
        <p:spPr bwMode="auto">
          <a:xfrm>
            <a:off x="440531" y="411956"/>
            <a:ext cx="479243" cy="453744"/>
          </a:xfrm>
          <a:custGeom>
            <a:avLst/>
            <a:gdLst>
              <a:gd name="T0" fmla="*/ 424 w 971"/>
              <a:gd name="T1" fmla="*/ 25 h 920"/>
              <a:gd name="T2" fmla="*/ 891 w 971"/>
              <a:gd name="T3" fmla="*/ 282 h 920"/>
              <a:gd name="T4" fmla="*/ 611 w 971"/>
              <a:gd name="T5" fmla="*/ 888 h 920"/>
              <a:gd name="T6" fmla="*/ 21 w 971"/>
              <a:gd name="T7" fmla="*/ 588 h 920"/>
              <a:gd name="T8" fmla="*/ 20 w 971"/>
              <a:gd name="T9" fmla="*/ 207 h 920"/>
              <a:gd name="T10" fmla="*/ 424 w 971"/>
              <a:gd name="T11" fmla="*/ 25 h 920"/>
            </a:gdLst>
            <a:ahLst/>
            <a:cxnLst>
              <a:cxn ang="0">
                <a:pos x="T0" y="T1"/>
              </a:cxn>
              <a:cxn ang="0">
                <a:pos x="T2" y="T3"/>
              </a:cxn>
              <a:cxn ang="0">
                <a:pos x="T4" y="T5"/>
              </a:cxn>
              <a:cxn ang="0">
                <a:pos x="T6" y="T7"/>
              </a:cxn>
              <a:cxn ang="0">
                <a:pos x="T8" y="T9"/>
              </a:cxn>
              <a:cxn ang="0">
                <a:pos x="T10" y="T11"/>
              </a:cxn>
            </a:cxnLst>
            <a:rect l="0" t="0" r="r" b="b"/>
            <a:pathLst>
              <a:path w="971" h="920">
                <a:moveTo>
                  <a:pt x="424" y="25"/>
                </a:moveTo>
                <a:cubicBezTo>
                  <a:pt x="424" y="25"/>
                  <a:pt x="810" y="48"/>
                  <a:pt x="891" y="282"/>
                </a:cubicBezTo>
                <a:cubicBezTo>
                  <a:pt x="971" y="517"/>
                  <a:pt x="759" y="856"/>
                  <a:pt x="611" y="888"/>
                </a:cubicBezTo>
                <a:cubicBezTo>
                  <a:pt x="462" y="920"/>
                  <a:pt x="0" y="773"/>
                  <a:pt x="21" y="588"/>
                </a:cubicBezTo>
                <a:cubicBezTo>
                  <a:pt x="42" y="402"/>
                  <a:pt x="28" y="360"/>
                  <a:pt x="20" y="207"/>
                </a:cubicBezTo>
                <a:cubicBezTo>
                  <a:pt x="13" y="55"/>
                  <a:pt x="277" y="0"/>
                  <a:pt x="424" y="25"/>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 name="Graphic 422" descr="Smart Phone">
            <a:extLst>
              <a:ext uri="{FF2B5EF4-FFF2-40B4-BE49-F238E27FC236}">
                <a16:creationId xmlns:a16="http://schemas.microsoft.com/office/drawing/2014/main" id="{17BCB205-18CB-4838-E2B8-79BFF17AF899}"/>
              </a:ext>
            </a:extLst>
          </p:cNvPr>
          <p:cNvSpPr/>
          <p:nvPr/>
        </p:nvSpPr>
        <p:spPr>
          <a:xfrm>
            <a:off x="614509" y="552778"/>
            <a:ext cx="93874" cy="172101"/>
          </a:xfrm>
          <a:custGeom>
            <a:avLst/>
            <a:gdLst>
              <a:gd name="connsiteX0" fmla="*/ 167246 w 191138"/>
              <a:gd name="connsiteY0" fmla="*/ 302636 h 350420"/>
              <a:gd name="connsiteX1" fmla="*/ 23892 w 191138"/>
              <a:gd name="connsiteY1" fmla="*/ 302636 h 350420"/>
              <a:gd name="connsiteX2" fmla="*/ 23892 w 191138"/>
              <a:gd name="connsiteY2" fmla="*/ 47785 h 350420"/>
              <a:gd name="connsiteX3" fmla="*/ 167246 w 191138"/>
              <a:gd name="connsiteY3" fmla="*/ 47785 h 350420"/>
              <a:gd name="connsiteX4" fmla="*/ 167246 w 191138"/>
              <a:gd name="connsiteY4" fmla="*/ 302636 h 350420"/>
              <a:gd name="connsiteX5" fmla="*/ 79641 w 191138"/>
              <a:gd name="connsiteY5" fmla="*/ 15928 h 350420"/>
              <a:gd name="connsiteX6" fmla="*/ 111497 w 191138"/>
              <a:gd name="connsiteY6" fmla="*/ 15928 h 350420"/>
              <a:gd name="connsiteX7" fmla="*/ 119462 w 191138"/>
              <a:gd name="connsiteY7" fmla="*/ 23892 h 350420"/>
              <a:gd name="connsiteX8" fmla="*/ 111497 w 191138"/>
              <a:gd name="connsiteY8" fmla="*/ 31856 h 350420"/>
              <a:gd name="connsiteX9" fmla="*/ 79641 w 191138"/>
              <a:gd name="connsiteY9" fmla="*/ 31856 h 350420"/>
              <a:gd name="connsiteX10" fmla="*/ 71677 w 191138"/>
              <a:gd name="connsiteY10" fmla="*/ 23892 h 350420"/>
              <a:gd name="connsiteX11" fmla="*/ 79641 w 191138"/>
              <a:gd name="connsiteY11" fmla="*/ 15928 h 350420"/>
              <a:gd name="connsiteX12" fmla="*/ 183174 w 191138"/>
              <a:gd name="connsiteY12" fmla="*/ 0 h 350420"/>
              <a:gd name="connsiteX13" fmla="*/ 7964 w 191138"/>
              <a:gd name="connsiteY13" fmla="*/ 0 h 350420"/>
              <a:gd name="connsiteX14" fmla="*/ 0 w 191138"/>
              <a:gd name="connsiteY14" fmla="*/ 7964 h 350420"/>
              <a:gd name="connsiteX15" fmla="*/ 0 w 191138"/>
              <a:gd name="connsiteY15" fmla="*/ 342456 h 350420"/>
              <a:gd name="connsiteX16" fmla="*/ 7964 w 191138"/>
              <a:gd name="connsiteY16" fmla="*/ 350421 h 350420"/>
              <a:gd name="connsiteX17" fmla="*/ 183174 w 191138"/>
              <a:gd name="connsiteY17" fmla="*/ 350421 h 350420"/>
              <a:gd name="connsiteX18" fmla="*/ 191139 w 191138"/>
              <a:gd name="connsiteY18" fmla="*/ 342456 h 350420"/>
              <a:gd name="connsiteX19" fmla="*/ 191139 w 191138"/>
              <a:gd name="connsiteY19" fmla="*/ 7964 h 350420"/>
              <a:gd name="connsiteX20" fmla="*/ 183174 w 191138"/>
              <a:gd name="connsiteY20" fmla="*/ 0 h 35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1138" h="350420">
                <a:moveTo>
                  <a:pt x="167246" y="302636"/>
                </a:moveTo>
                <a:lnTo>
                  <a:pt x="23892" y="302636"/>
                </a:lnTo>
                <a:lnTo>
                  <a:pt x="23892" y="47785"/>
                </a:lnTo>
                <a:lnTo>
                  <a:pt x="167246" y="47785"/>
                </a:lnTo>
                <a:lnTo>
                  <a:pt x="167246" y="302636"/>
                </a:lnTo>
                <a:close/>
                <a:moveTo>
                  <a:pt x="79641" y="15928"/>
                </a:moveTo>
                <a:lnTo>
                  <a:pt x="111497" y="15928"/>
                </a:lnTo>
                <a:cubicBezTo>
                  <a:pt x="115878" y="15928"/>
                  <a:pt x="119462" y="19512"/>
                  <a:pt x="119462" y="23892"/>
                </a:cubicBezTo>
                <a:cubicBezTo>
                  <a:pt x="119462" y="28273"/>
                  <a:pt x="115878" y="31856"/>
                  <a:pt x="111497" y="31856"/>
                </a:cubicBezTo>
                <a:lnTo>
                  <a:pt x="79641" y="31856"/>
                </a:lnTo>
                <a:cubicBezTo>
                  <a:pt x="75261" y="31856"/>
                  <a:pt x="71677" y="28273"/>
                  <a:pt x="71677" y="23892"/>
                </a:cubicBezTo>
                <a:cubicBezTo>
                  <a:pt x="71677" y="19512"/>
                  <a:pt x="75261" y="15928"/>
                  <a:pt x="79641" y="15928"/>
                </a:cubicBezTo>
                <a:close/>
                <a:moveTo>
                  <a:pt x="183174" y="0"/>
                </a:moveTo>
                <a:lnTo>
                  <a:pt x="7964" y="0"/>
                </a:lnTo>
                <a:cubicBezTo>
                  <a:pt x="3584" y="0"/>
                  <a:pt x="0" y="3584"/>
                  <a:pt x="0" y="7964"/>
                </a:cubicBezTo>
                <a:lnTo>
                  <a:pt x="0" y="342456"/>
                </a:lnTo>
                <a:cubicBezTo>
                  <a:pt x="0" y="346837"/>
                  <a:pt x="3584" y="350421"/>
                  <a:pt x="7964" y="350421"/>
                </a:cubicBezTo>
                <a:lnTo>
                  <a:pt x="183174" y="350421"/>
                </a:lnTo>
                <a:cubicBezTo>
                  <a:pt x="187555" y="350421"/>
                  <a:pt x="191139" y="346837"/>
                  <a:pt x="191139" y="342456"/>
                </a:cubicBezTo>
                <a:lnTo>
                  <a:pt x="191139" y="7964"/>
                </a:lnTo>
                <a:cubicBezTo>
                  <a:pt x="191139" y="3584"/>
                  <a:pt x="187555" y="0"/>
                  <a:pt x="183174" y="0"/>
                </a:cubicBezTo>
                <a:close/>
              </a:path>
            </a:pathLst>
          </a:custGeom>
          <a:solidFill>
            <a:schemeClr val="bg2"/>
          </a:solidFill>
          <a:ln w="3969"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 name="TextBox 17">
            <a:extLst>
              <a:ext uri="{FF2B5EF4-FFF2-40B4-BE49-F238E27FC236}">
                <a16:creationId xmlns:a16="http://schemas.microsoft.com/office/drawing/2014/main" id="{82418400-175E-19E4-B692-5693A571BF33}"/>
              </a:ext>
            </a:extLst>
          </p:cNvPr>
          <p:cNvSpPr txBox="1"/>
          <p:nvPr/>
        </p:nvSpPr>
        <p:spPr>
          <a:xfrm>
            <a:off x="3614738" y="1230408"/>
            <a:ext cx="5354821" cy="553998"/>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Tiếp</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cận</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nạn</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nhân</a:t>
            </a:r>
            <a:endParaRPr kumimoji="0" lang="en-ID" sz="4950" b="1" i="0" u="none" strike="noStrike" kern="1200" cap="none" spc="0" normalizeH="0" baseline="0" noProof="0">
              <a:ln>
                <a:noFill/>
              </a:ln>
              <a:solidFill>
                <a:srgbClr val="A5C44B"/>
              </a:solidFill>
              <a:effectLst/>
              <a:uLnTx/>
              <a:uFillTx/>
              <a:latin typeface="UTM Seagull" panose="02040603050506020204" pitchFamily="18" charset="0"/>
              <a:ea typeface="+mn-ea"/>
              <a:cs typeface="+mn-cs"/>
            </a:endParaRPr>
          </a:p>
        </p:txBody>
      </p:sp>
      <p:sp>
        <p:nvSpPr>
          <p:cNvPr id="19" name="TextBox 18">
            <a:extLst>
              <a:ext uri="{FF2B5EF4-FFF2-40B4-BE49-F238E27FC236}">
                <a16:creationId xmlns:a16="http://schemas.microsoft.com/office/drawing/2014/main" id="{C7D364D3-C9F5-344E-E572-4130EAEE8F95}"/>
              </a:ext>
            </a:extLst>
          </p:cNvPr>
          <p:cNvSpPr txBox="1"/>
          <p:nvPr/>
        </p:nvSpPr>
        <p:spPr>
          <a:xfrm>
            <a:off x="3614738" y="1914525"/>
            <a:ext cx="5354821" cy="738664"/>
          </a:xfrm>
          <a:prstGeom prst="rect">
            <a:avLst/>
          </a:prstGeom>
          <a:noFill/>
        </p:spPr>
        <p:txBody>
          <a:bodyPr wrap="square" rtlCol="0" anchor="t">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Đăng</a:t>
            </a:r>
            <a:r>
              <a:rPr kumimoji="0" lang="en-US" sz="2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tải</a:t>
            </a:r>
            <a:r>
              <a:rPr kumimoji="0" lang="en-US" sz="2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thông</a:t>
            </a:r>
            <a:r>
              <a:rPr kumimoji="0" lang="en-US" sz="2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tin </a:t>
            </a:r>
            <a:r>
              <a:rPr kumimoji="0" lang="en-US" sz="21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bán</a:t>
            </a:r>
            <a:r>
              <a:rPr kumimoji="0" lang="en-US" sz="2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hàng</a:t>
            </a:r>
            <a:r>
              <a:rPr kumimoji="0" lang="en-US" sz="2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hóa</a:t>
            </a:r>
            <a:r>
              <a:rPr kumimoji="0" lang="en-US" sz="2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đặt</a:t>
            </a:r>
            <a:r>
              <a:rPr kumimoji="0" lang="en-US" sz="2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cọc</a:t>
            </a:r>
            <a:r>
              <a:rPr kumimoji="0" lang="en-US" sz="2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khách</a:t>
            </a:r>
            <a:r>
              <a:rPr kumimoji="0" lang="en-US" sz="2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sạn</a:t>
            </a:r>
            <a:r>
              <a:rPr kumimoji="0" lang="en-US" sz="2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với</a:t>
            </a:r>
            <a:r>
              <a:rPr kumimoji="0" lang="en-US" sz="2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giá</a:t>
            </a:r>
            <a:r>
              <a:rPr kumimoji="0" lang="en-US" sz="2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rẻ</a:t>
            </a:r>
            <a:r>
              <a:rPr kumimoji="0" lang="en-US" sz="2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hơn</a:t>
            </a:r>
            <a:r>
              <a:rPr kumimoji="0" lang="en-US" sz="2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nhiều</a:t>
            </a:r>
            <a:r>
              <a:rPr kumimoji="0" lang="en-US" sz="2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so </a:t>
            </a:r>
            <a:r>
              <a:rPr kumimoji="0" lang="en-US" sz="21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với</a:t>
            </a:r>
            <a:r>
              <a:rPr kumimoji="0" lang="en-US" sz="2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thị</a:t>
            </a:r>
            <a:r>
              <a:rPr kumimoji="0" lang="en-US" sz="2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trường</a:t>
            </a:r>
            <a:endParaRPr kumimoji="0" lang="en-US" sz="2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91165113"/>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0D7C3-0449-F42C-E878-85B10F888423}"/>
            </a:ext>
          </a:extLst>
        </p:cNvPr>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0E8526E9-F5B8-F8E9-1D44-AC7982862B6F}"/>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p:blipFill>
        <p:spPr>
          <a:xfrm>
            <a:off x="326232" y="1761323"/>
            <a:ext cx="2959894" cy="2461357"/>
          </a:xfrm>
        </p:spPr>
      </p:pic>
      <p:sp>
        <p:nvSpPr>
          <p:cNvPr id="6" name="Text Placeholder 5">
            <a:extLst>
              <a:ext uri="{FF2B5EF4-FFF2-40B4-BE49-F238E27FC236}">
                <a16:creationId xmlns:a16="http://schemas.microsoft.com/office/drawing/2014/main" id="{2020AA17-C233-4D84-D0F6-81F158FB7139}"/>
              </a:ext>
            </a:extLst>
          </p:cNvPr>
          <p:cNvSpPr>
            <a:spLocks noGrp="1"/>
          </p:cNvSpPr>
          <p:nvPr>
            <p:ph type="body" sz="quarter" idx="10"/>
          </p:nvPr>
        </p:nvSpPr>
        <p:spPr/>
        <p:txBody>
          <a:bodyPr/>
          <a:lstStyle/>
          <a:p>
            <a:r>
              <a:rPr lang="en-US">
                <a:latin typeface="UTM Cooper Black" panose="02040603050506020204" pitchFamily="18" charset="0"/>
              </a:rPr>
              <a:t>BƯỚC 2</a:t>
            </a:r>
          </a:p>
        </p:txBody>
      </p:sp>
      <p:sp>
        <p:nvSpPr>
          <p:cNvPr id="7" name="Freeform 5">
            <a:extLst>
              <a:ext uri="{FF2B5EF4-FFF2-40B4-BE49-F238E27FC236}">
                <a16:creationId xmlns:a16="http://schemas.microsoft.com/office/drawing/2014/main" id="{8AF3AB60-5E36-F088-D09E-87BB391C8470}"/>
              </a:ext>
            </a:extLst>
          </p:cNvPr>
          <p:cNvSpPr>
            <a:spLocks/>
          </p:cNvSpPr>
          <p:nvPr/>
        </p:nvSpPr>
        <p:spPr bwMode="auto">
          <a:xfrm>
            <a:off x="440531" y="411956"/>
            <a:ext cx="479243" cy="453744"/>
          </a:xfrm>
          <a:custGeom>
            <a:avLst/>
            <a:gdLst>
              <a:gd name="T0" fmla="*/ 424 w 971"/>
              <a:gd name="T1" fmla="*/ 25 h 920"/>
              <a:gd name="T2" fmla="*/ 891 w 971"/>
              <a:gd name="T3" fmla="*/ 282 h 920"/>
              <a:gd name="T4" fmla="*/ 611 w 971"/>
              <a:gd name="T5" fmla="*/ 888 h 920"/>
              <a:gd name="T6" fmla="*/ 21 w 971"/>
              <a:gd name="T7" fmla="*/ 588 h 920"/>
              <a:gd name="T8" fmla="*/ 20 w 971"/>
              <a:gd name="T9" fmla="*/ 207 h 920"/>
              <a:gd name="T10" fmla="*/ 424 w 971"/>
              <a:gd name="T11" fmla="*/ 25 h 920"/>
            </a:gdLst>
            <a:ahLst/>
            <a:cxnLst>
              <a:cxn ang="0">
                <a:pos x="T0" y="T1"/>
              </a:cxn>
              <a:cxn ang="0">
                <a:pos x="T2" y="T3"/>
              </a:cxn>
              <a:cxn ang="0">
                <a:pos x="T4" y="T5"/>
              </a:cxn>
              <a:cxn ang="0">
                <a:pos x="T6" y="T7"/>
              </a:cxn>
              <a:cxn ang="0">
                <a:pos x="T8" y="T9"/>
              </a:cxn>
              <a:cxn ang="0">
                <a:pos x="T10" y="T11"/>
              </a:cxn>
            </a:cxnLst>
            <a:rect l="0" t="0" r="r" b="b"/>
            <a:pathLst>
              <a:path w="971" h="920">
                <a:moveTo>
                  <a:pt x="424" y="25"/>
                </a:moveTo>
                <a:cubicBezTo>
                  <a:pt x="424" y="25"/>
                  <a:pt x="810" y="48"/>
                  <a:pt x="891" y="282"/>
                </a:cubicBezTo>
                <a:cubicBezTo>
                  <a:pt x="971" y="517"/>
                  <a:pt x="759" y="856"/>
                  <a:pt x="611" y="888"/>
                </a:cubicBezTo>
                <a:cubicBezTo>
                  <a:pt x="462" y="920"/>
                  <a:pt x="0" y="773"/>
                  <a:pt x="21" y="588"/>
                </a:cubicBezTo>
                <a:cubicBezTo>
                  <a:pt x="42" y="402"/>
                  <a:pt x="28" y="360"/>
                  <a:pt x="20" y="207"/>
                </a:cubicBezTo>
                <a:cubicBezTo>
                  <a:pt x="13" y="55"/>
                  <a:pt x="277" y="0"/>
                  <a:pt x="424" y="25"/>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 name="Graphic 422" descr="Smart Phone">
            <a:extLst>
              <a:ext uri="{FF2B5EF4-FFF2-40B4-BE49-F238E27FC236}">
                <a16:creationId xmlns:a16="http://schemas.microsoft.com/office/drawing/2014/main" id="{81CC5514-3DEB-5FE7-D0A3-440298DD0096}"/>
              </a:ext>
            </a:extLst>
          </p:cNvPr>
          <p:cNvSpPr/>
          <p:nvPr/>
        </p:nvSpPr>
        <p:spPr>
          <a:xfrm>
            <a:off x="614509" y="552778"/>
            <a:ext cx="93874" cy="172101"/>
          </a:xfrm>
          <a:custGeom>
            <a:avLst/>
            <a:gdLst>
              <a:gd name="connsiteX0" fmla="*/ 167246 w 191138"/>
              <a:gd name="connsiteY0" fmla="*/ 302636 h 350420"/>
              <a:gd name="connsiteX1" fmla="*/ 23892 w 191138"/>
              <a:gd name="connsiteY1" fmla="*/ 302636 h 350420"/>
              <a:gd name="connsiteX2" fmla="*/ 23892 w 191138"/>
              <a:gd name="connsiteY2" fmla="*/ 47785 h 350420"/>
              <a:gd name="connsiteX3" fmla="*/ 167246 w 191138"/>
              <a:gd name="connsiteY3" fmla="*/ 47785 h 350420"/>
              <a:gd name="connsiteX4" fmla="*/ 167246 w 191138"/>
              <a:gd name="connsiteY4" fmla="*/ 302636 h 350420"/>
              <a:gd name="connsiteX5" fmla="*/ 79641 w 191138"/>
              <a:gd name="connsiteY5" fmla="*/ 15928 h 350420"/>
              <a:gd name="connsiteX6" fmla="*/ 111497 w 191138"/>
              <a:gd name="connsiteY6" fmla="*/ 15928 h 350420"/>
              <a:gd name="connsiteX7" fmla="*/ 119462 w 191138"/>
              <a:gd name="connsiteY7" fmla="*/ 23892 h 350420"/>
              <a:gd name="connsiteX8" fmla="*/ 111497 w 191138"/>
              <a:gd name="connsiteY8" fmla="*/ 31856 h 350420"/>
              <a:gd name="connsiteX9" fmla="*/ 79641 w 191138"/>
              <a:gd name="connsiteY9" fmla="*/ 31856 h 350420"/>
              <a:gd name="connsiteX10" fmla="*/ 71677 w 191138"/>
              <a:gd name="connsiteY10" fmla="*/ 23892 h 350420"/>
              <a:gd name="connsiteX11" fmla="*/ 79641 w 191138"/>
              <a:gd name="connsiteY11" fmla="*/ 15928 h 350420"/>
              <a:gd name="connsiteX12" fmla="*/ 183174 w 191138"/>
              <a:gd name="connsiteY12" fmla="*/ 0 h 350420"/>
              <a:gd name="connsiteX13" fmla="*/ 7964 w 191138"/>
              <a:gd name="connsiteY13" fmla="*/ 0 h 350420"/>
              <a:gd name="connsiteX14" fmla="*/ 0 w 191138"/>
              <a:gd name="connsiteY14" fmla="*/ 7964 h 350420"/>
              <a:gd name="connsiteX15" fmla="*/ 0 w 191138"/>
              <a:gd name="connsiteY15" fmla="*/ 342456 h 350420"/>
              <a:gd name="connsiteX16" fmla="*/ 7964 w 191138"/>
              <a:gd name="connsiteY16" fmla="*/ 350421 h 350420"/>
              <a:gd name="connsiteX17" fmla="*/ 183174 w 191138"/>
              <a:gd name="connsiteY17" fmla="*/ 350421 h 350420"/>
              <a:gd name="connsiteX18" fmla="*/ 191139 w 191138"/>
              <a:gd name="connsiteY18" fmla="*/ 342456 h 350420"/>
              <a:gd name="connsiteX19" fmla="*/ 191139 w 191138"/>
              <a:gd name="connsiteY19" fmla="*/ 7964 h 350420"/>
              <a:gd name="connsiteX20" fmla="*/ 183174 w 191138"/>
              <a:gd name="connsiteY20" fmla="*/ 0 h 35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1138" h="350420">
                <a:moveTo>
                  <a:pt x="167246" y="302636"/>
                </a:moveTo>
                <a:lnTo>
                  <a:pt x="23892" y="302636"/>
                </a:lnTo>
                <a:lnTo>
                  <a:pt x="23892" y="47785"/>
                </a:lnTo>
                <a:lnTo>
                  <a:pt x="167246" y="47785"/>
                </a:lnTo>
                <a:lnTo>
                  <a:pt x="167246" y="302636"/>
                </a:lnTo>
                <a:close/>
                <a:moveTo>
                  <a:pt x="79641" y="15928"/>
                </a:moveTo>
                <a:lnTo>
                  <a:pt x="111497" y="15928"/>
                </a:lnTo>
                <a:cubicBezTo>
                  <a:pt x="115878" y="15928"/>
                  <a:pt x="119462" y="19512"/>
                  <a:pt x="119462" y="23892"/>
                </a:cubicBezTo>
                <a:cubicBezTo>
                  <a:pt x="119462" y="28273"/>
                  <a:pt x="115878" y="31856"/>
                  <a:pt x="111497" y="31856"/>
                </a:cubicBezTo>
                <a:lnTo>
                  <a:pt x="79641" y="31856"/>
                </a:lnTo>
                <a:cubicBezTo>
                  <a:pt x="75261" y="31856"/>
                  <a:pt x="71677" y="28273"/>
                  <a:pt x="71677" y="23892"/>
                </a:cubicBezTo>
                <a:cubicBezTo>
                  <a:pt x="71677" y="19512"/>
                  <a:pt x="75261" y="15928"/>
                  <a:pt x="79641" y="15928"/>
                </a:cubicBezTo>
                <a:close/>
                <a:moveTo>
                  <a:pt x="183174" y="0"/>
                </a:moveTo>
                <a:lnTo>
                  <a:pt x="7964" y="0"/>
                </a:lnTo>
                <a:cubicBezTo>
                  <a:pt x="3584" y="0"/>
                  <a:pt x="0" y="3584"/>
                  <a:pt x="0" y="7964"/>
                </a:cubicBezTo>
                <a:lnTo>
                  <a:pt x="0" y="342456"/>
                </a:lnTo>
                <a:cubicBezTo>
                  <a:pt x="0" y="346837"/>
                  <a:pt x="3584" y="350421"/>
                  <a:pt x="7964" y="350421"/>
                </a:cubicBezTo>
                <a:lnTo>
                  <a:pt x="183174" y="350421"/>
                </a:lnTo>
                <a:cubicBezTo>
                  <a:pt x="187555" y="350421"/>
                  <a:pt x="191139" y="346837"/>
                  <a:pt x="191139" y="342456"/>
                </a:cubicBezTo>
                <a:lnTo>
                  <a:pt x="191139" y="7964"/>
                </a:lnTo>
                <a:cubicBezTo>
                  <a:pt x="191139" y="3584"/>
                  <a:pt x="187555" y="0"/>
                  <a:pt x="183174" y="0"/>
                </a:cubicBezTo>
                <a:close/>
              </a:path>
            </a:pathLst>
          </a:custGeom>
          <a:solidFill>
            <a:schemeClr val="bg2"/>
          </a:solidFill>
          <a:ln w="3969"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 name="TextBox 17">
            <a:extLst>
              <a:ext uri="{FF2B5EF4-FFF2-40B4-BE49-F238E27FC236}">
                <a16:creationId xmlns:a16="http://schemas.microsoft.com/office/drawing/2014/main" id="{CF99E269-2248-0F35-1583-26F8D8E36642}"/>
              </a:ext>
            </a:extLst>
          </p:cNvPr>
          <p:cNvSpPr txBox="1"/>
          <p:nvPr/>
        </p:nvSpPr>
        <p:spPr>
          <a:xfrm>
            <a:off x="3614738" y="1230408"/>
            <a:ext cx="5354821" cy="553998"/>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Dẫn</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dắt</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nạn</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nhân</a:t>
            </a:r>
            <a:endParaRPr kumimoji="0" lang="en-ID" sz="4950" b="1" i="0" u="none" strike="noStrike" kern="1200" cap="none" spc="0" normalizeH="0" baseline="0" noProof="0">
              <a:ln>
                <a:noFill/>
              </a:ln>
              <a:solidFill>
                <a:srgbClr val="A5C44B"/>
              </a:solidFill>
              <a:effectLst/>
              <a:uLnTx/>
              <a:uFillTx/>
              <a:latin typeface="UTM Seagull" panose="02040603050506020204" pitchFamily="18" charset="0"/>
              <a:ea typeface="+mn-ea"/>
              <a:cs typeface="+mn-cs"/>
            </a:endParaRPr>
          </a:p>
        </p:txBody>
      </p:sp>
      <p:sp>
        <p:nvSpPr>
          <p:cNvPr id="19" name="TextBox 18">
            <a:extLst>
              <a:ext uri="{FF2B5EF4-FFF2-40B4-BE49-F238E27FC236}">
                <a16:creationId xmlns:a16="http://schemas.microsoft.com/office/drawing/2014/main" id="{A59EE61B-54C3-AAF0-56C2-9A833D11C8DE}"/>
              </a:ext>
            </a:extLst>
          </p:cNvPr>
          <p:cNvSpPr txBox="1"/>
          <p:nvPr/>
        </p:nvSpPr>
        <p:spPr>
          <a:xfrm>
            <a:off x="3614738" y="1914525"/>
            <a:ext cx="5354821" cy="1061829"/>
          </a:xfrm>
          <a:prstGeom prst="rect">
            <a:avLst/>
          </a:prstGeom>
          <a:noFill/>
        </p:spPr>
        <p:txBody>
          <a:bodyPr wrap="square" rtlCol="0" anchor="t">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Trao</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đổi</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nội</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dung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mua</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bán</a:t>
            </a:r>
            <a:endPar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Lấy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lý</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do,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yêu</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cầu</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nạn</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nhân</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chuyển</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tiền</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trước</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hoặc</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đặt</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cọc</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một</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khoản</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mn-ea"/>
                <a:cs typeface="Times New Roman" panose="02020603050405020304" pitchFamily="18" charset="0"/>
              </a:rPr>
              <a:t>tiền</a:t>
            </a:r>
            <a:endPar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34962685"/>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Một trang fanpage mạo danh Suncasa Villa của Palynia Group">
            <a:extLst>
              <a:ext uri="{FF2B5EF4-FFF2-40B4-BE49-F238E27FC236}">
                <a16:creationId xmlns:a16="http://schemas.microsoft.com/office/drawing/2014/main" id="{465A1956-AF40-FC4D-A6C0-DDD9AC969F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17972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7192E-0321-3D5D-DFB4-DB9C614D976B}"/>
            </a:ext>
          </a:extLst>
        </p:cNvPr>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575AD333-1CB8-B24E-08B4-708F199DEA17}"/>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p:blipFill>
        <p:spPr>
          <a:xfrm>
            <a:off x="340519" y="1913035"/>
            <a:ext cx="2959894" cy="2952432"/>
          </a:xfrm>
        </p:spPr>
      </p:pic>
      <p:sp>
        <p:nvSpPr>
          <p:cNvPr id="6" name="Text Placeholder 5">
            <a:extLst>
              <a:ext uri="{FF2B5EF4-FFF2-40B4-BE49-F238E27FC236}">
                <a16:creationId xmlns:a16="http://schemas.microsoft.com/office/drawing/2014/main" id="{6E3A73D5-1484-17B6-C7D2-915E04D37843}"/>
              </a:ext>
            </a:extLst>
          </p:cNvPr>
          <p:cNvSpPr>
            <a:spLocks noGrp="1"/>
          </p:cNvSpPr>
          <p:nvPr>
            <p:ph type="body" sz="quarter" idx="10"/>
          </p:nvPr>
        </p:nvSpPr>
        <p:spPr/>
        <p:txBody>
          <a:bodyPr/>
          <a:lstStyle/>
          <a:p>
            <a:r>
              <a:rPr lang="en-US">
                <a:latin typeface="UTM Cooper Black" panose="02040603050506020204" pitchFamily="18" charset="0"/>
              </a:rPr>
              <a:t>BƯỚC 3</a:t>
            </a:r>
          </a:p>
        </p:txBody>
      </p:sp>
      <p:sp>
        <p:nvSpPr>
          <p:cNvPr id="7" name="Freeform 5">
            <a:extLst>
              <a:ext uri="{FF2B5EF4-FFF2-40B4-BE49-F238E27FC236}">
                <a16:creationId xmlns:a16="http://schemas.microsoft.com/office/drawing/2014/main" id="{C66FF692-D010-B374-FE7D-1A723197D2EB}"/>
              </a:ext>
            </a:extLst>
          </p:cNvPr>
          <p:cNvSpPr>
            <a:spLocks/>
          </p:cNvSpPr>
          <p:nvPr/>
        </p:nvSpPr>
        <p:spPr bwMode="auto">
          <a:xfrm>
            <a:off x="440531" y="411956"/>
            <a:ext cx="479243" cy="453744"/>
          </a:xfrm>
          <a:custGeom>
            <a:avLst/>
            <a:gdLst>
              <a:gd name="T0" fmla="*/ 424 w 971"/>
              <a:gd name="T1" fmla="*/ 25 h 920"/>
              <a:gd name="T2" fmla="*/ 891 w 971"/>
              <a:gd name="T3" fmla="*/ 282 h 920"/>
              <a:gd name="T4" fmla="*/ 611 w 971"/>
              <a:gd name="T5" fmla="*/ 888 h 920"/>
              <a:gd name="T6" fmla="*/ 21 w 971"/>
              <a:gd name="T7" fmla="*/ 588 h 920"/>
              <a:gd name="T8" fmla="*/ 20 w 971"/>
              <a:gd name="T9" fmla="*/ 207 h 920"/>
              <a:gd name="T10" fmla="*/ 424 w 971"/>
              <a:gd name="T11" fmla="*/ 25 h 920"/>
            </a:gdLst>
            <a:ahLst/>
            <a:cxnLst>
              <a:cxn ang="0">
                <a:pos x="T0" y="T1"/>
              </a:cxn>
              <a:cxn ang="0">
                <a:pos x="T2" y="T3"/>
              </a:cxn>
              <a:cxn ang="0">
                <a:pos x="T4" y="T5"/>
              </a:cxn>
              <a:cxn ang="0">
                <a:pos x="T6" y="T7"/>
              </a:cxn>
              <a:cxn ang="0">
                <a:pos x="T8" y="T9"/>
              </a:cxn>
              <a:cxn ang="0">
                <a:pos x="T10" y="T11"/>
              </a:cxn>
            </a:cxnLst>
            <a:rect l="0" t="0" r="r" b="b"/>
            <a:pathLst>
              <a:path w="971" h="920">
                <a:moveTo>
                  <a:pt x="424" y="25"/>
                </a:moveTo>
                <a:cubicBezTo>
                  <a:pt x="424" y="25"/>
                  <a:pt x="810" y="48"/>
                  <a:pt x="891" y="282"/>
                </a:cubicBezTo>
                <a:cubicBezTo>
                  <a:pt x="971" y="517"/>
                  <a:pt x="759" y="856"/>
                  <a:pt x="611" y="888"/>
                </a:cubicBezTo>
                <a:cubicBezTo>
                  <a:pt x="462" y="920"/>
                  <a:pt x="0" y="773"/>
                  <a:pt x="21" y="588"/>
                </a:cubicBezTo>
                <a:cubicBezTo>
                  <a:pt x="42" y="402"/>
                  <a:pt x="28" y="360"/>
                  <a:pt x="20" y="207"/>
                </a:cubicBezTo>
                <a:cubicBezTo>
                  <a:pt x="13" y="55"/>
                  <a:pt x="277" y="0"/>
                  <a:pt x="424" y="25"/>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 name="Graphic 422" descr="Smart Phone">
            <a:extLst>
              <a:ext uri="{FF2B5EF4-FFF2-40B4-BE49-F238E27FC236}">
                <a16:creationId xmlns:a16="http://schemas.microsoft.com/office/drawing/2014/main" id="{2F5D900A-7CD9-E4CB-FA52-BACB8F6538B8}"/>
              </a:ext>
            </a:extLst>
          </p:cNvPr>
          <p:cNvSpPr/>
          <p:nvPr/>
        </p:nvSpPr>
        <p:spPr>
          <a:xfrm>
            <a:off x="614509" y="552778"/>
            <a:ext cx="93874" cy="172101"/>
          </a:xfrm>
          <a:custGeom>
            <a:avLst/>
            <a:gdLst>
              <a:gd name="connsiteX0" fmla="*/ 167246 w 191138"/>
              <a:gd name="connsiteY0" fmla="*/ 302636 h 350420"/>
              <a:gd name="connsiteX1" fmla="*/ 23892 w 191138"/>
              <a:gd name="connsiteY1" fmla="*/ 302636 h 350420"/>
              <a:gd name="connsiteX2" fmla="*/ 23892 w 191138"/>
              <a:gd name="connsiteY2" fmla="*/ 47785 h 350420"/>
              <a:gd name="connsiteX3" fmla="*/ 167246 w 191138"/>
              <a:gd name="connsiteY3" fmla="*/ 47785 h 350420"/>
              <a:gd name="connsiteX4" fmla="*/ 167246 w 191138"/>
              <a:gd name="connsiteY4" fmla="*/ 302636 h 350420"/>
              <a:gd name="connsiteX5" fmla="*/ 79641 w 191138"/>
              <a:gd name="connsiteY5" fmla="*/ 15928 h 350420"/>
              <a:gd name="connsiteX6" fmla="*/ 111497 w 191138"/>
              <a:gd name="connsiteY6" fmla="*/ 15928 h 350420"/>
              <a:gd name="connsiteX7" fmla="*/ 119462 w 191138"/>
              <a:gd name="connsiteY7" fmla="*/ 23892 h 350420"/>
              <a:gd name="connsiteX8" fmla="*/ 111497 w 191138"/>
              <a:gd name="connsiteY8" fmla="*/ 31856 h 350420"/>
              <a:gd name="connsiteX9" fmla="*/ 79641 w 191138"/>
              <a:gd name="connsiteY9" fmla="*/ 31856 h 350420"/>
              <a:gd name="connsiteX10" fmla="*/ 71677 w 191138"/>
              <a:gd name="connsiteY10" fmla="*/ 23892 h 350420"/>
              <a:gd name="connsiteX11" fmla="*/ 79641 w 191138"/>
              <a:gd name="connsiteY11" fmla="*/ 15928 h 350420"/>
              <a:gd name="connsiteX12" fmla="*/ 183174 w 191138"/>
              <a:gd name="connsiteY12" fmla="*/ 0 h 350420"/>
              <a:gd name="connsiteX13" fmla="*/ 7964 w 191138"/>
              <a:gd name="connsiteY13" fmla="*/ 0 h 350420"/>
              <a:gd name="connsiteX14" fmla="*/ 0 w 191138"/>
              <a:gd name="connsiteY14" fmla="*/ 7964 h 350420"/>
              <a:gd name="connsiteX15" fmla="*/ 0 w 191138"/>
              <a:gd name="connsiteY15" fmla="*/ 342456 h 350420"/>
              <a:gd name="connsiteX16" fmla="*/ 7964 w 191138"/>
              <a:gd name="connsiteY16" fmla="*/ 350421 h 350420"/>
              <a:gd name="connsiteX17" fmla="*/ 183174 w 191138"/>
              <a:gd name="connsiteY17" fmla="*/ 350421 h 350420"/>
              <a:gd name="connsiteX18" fmla="*/ 191139 w 191138"/>
              <a:gd name="connsiteY18" fmla="*/ 342456 h 350420"/>
              <a:gd name="connsiteX19" fmla="*/ 191139 w 191138"/>
              <a:gd name="connsiteY19" fmla="*/ 7964 h 350420"/>
              <a:gd name="connsiteX20" fmla="*/ 183174 w 191138"/>
              <a:gd name="connsiteY20" fmla="*/ 0 h 35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1138" h="350420">
                <a:moveTo>
                  <a:pt x="167246" y="302636"/>
                </a:moveTo>
                <a:lnTo>
                  <a:pt x="23892" y="302636"/>
                </a:lnTo>
                <a:lnTo>
                  <a:pt x="23892" y="47785"/>
                </a:lnTo>
                <a:lnTo>
                  <a:pt x="167246" y="47785"/>
                </a:lnTo>
                <a:lnTo>
                  <a:pt x="167246" y="302636"/>
                </a:lnTo>
                <a:close/>
                <a:moveTo>
                  <a:pt x="79641" y="15928"/>
                </a:moveTo>
                <a:lnTo>
                  <a:pt x="111497" y="15928"/>
                </a:lnTo>
                <a:cubicBezTo>
                  <a:pt x="115878" y="15928"/>
                  <a:pt x="119462" y="19512"/>
                  <a:pt x="119462" y="23892"/>
                </a:cubicBezTo>
                <a:cubicBezTo>
                  <a:pt x="119462" y="28273"/>
                  <a:pt x="115878" y="31856"/>
                  <a:pt x="111497" y="31856"/>
                </a:cubicBezTo>
                <a:lnTo>
                  <a:pt x="79641" y="31856"/>
                </a:lnTo>
                <a:cubicBezTo>
                  <a:pt x="75261" y="31856"/>
                  <a:pt x="71677" y="28273"/>
                  <a:pt x="71677" y="23892"/>
                </a:cubicBezTo>
                <a:cubicBezTo>
                  <a:pt x="71677" y="19512"/>
                  <a:pt x="75261" y="15928"/>
                  <a:pt x="79641" y="15928"/>
                </a:cubicBezTo>
                <a:close/>
                <a:moveTo>
                  <a:pt x="183174" y="0"/>
                </a:moveTo>
                <a:lnTo>
                  <a:pt x="7964" y="0"/>
                </a:lnTo>
                <a:cubicBezTo>
                  <a:pt x="3584" y="0"/>
                  <a:pt x="0" y="3584"/>
                  <a:pt x="0" y="7964"/>
                </a:cubicBezTo>
                <a:lnTo>
                  <a:pt x="0" y="342456"/>
                </a:lnTo>
                <a:cubicBezTo>
                  <a:pt x="0" y="346837"/>
                  <a:pt x="3584" y="350421"/>
                  <a:pt x="7964" y="350421"/>
                </a:cubicBezTo>
                <a:lnTo>
                  <a:pt x="183174" y="350421"/>
                </a:lnTo>
                <a:cubicBezTo>
                  <a:pt x="187555" y="350421"/>
                  <a:pt x="191139" y="346837"/>
                  <a:pt x="191139" y="342456"/>
                </a:cubicBezTo>
                <a:lnTo>
                  <a:pt x="191139" y="7964"/>
                </a:lnTo>
                <a:cubicBezTo>
                  <a:pt x="191139" y="3584"/>
                  <a:pt x="187555" y="0"/>
                  <a:pt x="183174" y="0"/>
                </a:cubicBezTo>
                <a:close/>
              </a:path>
            </a:pathLst>
          </a:custGeom>
          <a:solidFill>
            <a:schemeClr val="bg2"/>
          </a:solidFill>
          <a:ln w="3969"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 name="TextBox 17">
            <a:extLst>
              <a:ext uri="{FF2B5EF4-FFF2-40B4-BE49-F238E27FC236}">
                <a16:creationId xmlns:a16="http://schemas.microsoft.com/office/drawing/2014/main" id="{5A266DF9-7E88-69A6-A296-A44F131DCEF3}"/>
              </a:ext>
            </a:extLst>
          </p:cNvPr>
          <p:cNvSpPr txBox="1"/>
          <p:nvPr/>
        </p:nvSpPr>
        <p:spPr>
          <a:xfrm>
            <a:off x="3614738" y="1230408"/>
            <a:ext cx="5354821" cy="553998"/>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Chiếm</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đoạt</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tài</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sản</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endParaRPr kumimoji="0" lang="en-ID" sz="4950" b="1" i="0" u="none" strike="noStrike" kern="1200" cap="none" spc="0" normalizeH="0" baseline="0" noProof="0">
              <a:ln>
                <a:noFill/>
              </a:ln>
              <a:solidFill>
                <a:srgbClr val="A5C44B"/>
              </a:solidFill>
              <a:effectLst/>
              <a:uLnTx/>
              <a:uFillTx/>
              <a:latin typeface="UTM Seagull" panose="02040603050506020204" pitchFamily="18" charset="0"/>
              <a:ea typeface="+mn-ea"/>
              <a:cs typeface="+mn-cs"/>
            </a:endParaRPr>
          </a:p>
        </p:txBody>
      </p:sp>
      <p:sp>
        <p:nvSpPr>
          <p:cNvPr id="9" name="TextBox 8">
            <a:extLst>
              <a:ext uri="{FF2B5EF4-FFF2-40B4-BE49-F238E27FC236}">
                <a16:creationId xmlns:a16="http://schemas.microsoft.com/office/drawing/2014/main" id="{314B0F45-62CB-8886-4C3D-B28711C581BD}"/>
              </a:ext>
            </a:extLst>
          </p:cNvPr>
          <p:cNvSpPr txBox="1"/>
          <p:nvPr/>
        </p:nvSpPr>
        <p:spPr>
          <a:xfrm>
            <a:off x="3614738" y="1914525"/>
            <a:ext cx="5354821" cy="415498"/>
          </a:xfrm>
          <a:prstGeom prst="rect">
            <a:avLst/>
          </a:prstGeom>
          <a:noFill/>
        </p:spPr>
        <p:txBody>
          <a:bodyPr wrap="square" rtlCol="0" anchor="t">
            <a:spAutoFit/>
          </a:bodyPr>
          <a:lstStyle/>
          <a:p>
            <a:pPr>
              <a:defRPr/>
            </a:pPr>
            <a:r>
              <a:rPr lang="en-US" sz="2100" dirty="0" err="1">
                <a:solidFill>
                  <a:srgbClr val="FFFFFF"/>
                </a:solidFill>
                <a:latin typeface="Times New Roman" panose="02020603050405020304" pitchFamily="18" charset="0"/>
                <a:cs typeface="Times New Roman" panose="02020603050405020304" pitchFamily="18" charset="0"/>
              </a:rPr>
              <a:t>Đối</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tượng</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cắt</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liên</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lạc</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không</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chuyển</a:t>
            </a:r>
            <a:r>
              <a:rPr lang="en-US" sz="2100" dirty="0">
                <a:solidFill>
                  <a:srgbClr val="FFFFFF"/>
                </a:solidFill>
                <a:latin typeface="Times New Roman" panose="02020603050405020304" pitchFamily="18" charset="0"/>
                <a:cs typeface="Times New Roman" panose="02020603050405020304" pitchFamily="18" charset="0"/>
              </a:rPr>
              <a:t> </a:t>
            </a:r>
            <a:r>
              <a:rPr lang="en-US" sz="2100" dirty="0" err="1">
                <a:solidFill>
                  <a:srgbClr val="FFFFFF"/>
                </a:solidFill>
                <a:latin typeface="Times New Roman" panose="02020603050405020304" pitchFamily="18" charset="0"/>
                <a:cs typeface="Times New Roman" panose="02020603050405020304" pitchFamily="18" charset="0"/>
              </a:rPr>
              <a:t>hàng</a:t>
            </a:r>
            <a:endParaRPr lang="en-US" sz="2100"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0432319"/>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4B696-4A1F-FC11-AA4F-18F15089259D}"/>
            </a:ext>
          </a:extLst>
        </p:cNvPr>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55245D0-5CA3-7A66-F0DF-DEB675F89DB0}"/>
              </a:ext>
            </a:extLst>
          </p:cNvPr>
          <p:cNvSpPr>
            <a:spLocks noGrp="1"/>
          </p:cNvSpPr>
          <p:nvPr>
            <p:ph type="pic" sz="quarter" idx="10"/>
          </p:nvPr>
        </p:nvSpPr>
        <p:spPr/>
        <p:txBody>
          <a:bodyPr/>
          <a:lstStyle/>
          <a:p>
            <a:endParaRPr lang="en-US"/>
          </a:p>
        </p:txBody>
      </p:sp>
      <p:sp>
        <p:nvSpPr>
          <p:cNvPr id="4" name="Rectangle 3">
            <a:extLst>
              <a:ext uri="{FF2B5EF4-FFF2-40B4-BE49-F238E27FC236}">
                <a16:creationId xmlns:a16="http://schemas.microsoft.com/office/drawing/2014/main" id="{8FA6C10F-8ECF-4339-035E-DFC16A0A88EB}"/>
              </a:ext>
            </a:extLst>
          </p:cNvPr>
          <p:cNvSpPr/>
          <p:nvPr/>
        </p:nvSpPr>
        <p:spPr>
          <a:xfrm>
            <a:off x="1" y="801915"/>
            <a:ext cx="8477543" cy="3539672"/>
          </a:xfrm>
          <a:prstGeom prst="rect">
            <a:avLst/>
          </a:prstGeom>
          <a:gradFill>
            <a:gsLst>
              <a:gs pos="0">
                <a:schemeClr val="accent1"/>
              </a:gs>
              <a:gs pos="100000">
                <a:schemeClr val="accent2"/>
              </a:gs>
            </a:gsLst>
            <a:lin ang="6600000" scaled="0"/>
          </a:gradFill>
          <a:ln>
            <a:noFill/>
          </a:ln>
          <a:effectLst>
            <a:outerShdw blurRad="2540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srgbClr val="3F3F3F"/>
              </a:solidFill>
              <a:effectLst/>
              <a:uLnTx/>
              <a:uFillTx/>
              <a:latin typeface="Open Sans"/>
              <a:ea typeface="+mn-ea"/>
              <a:cs typeface="+mn-cs"/>
            </a:endParaRPr>
          </a:p>
        </p:txBody>
      </p:sp>
      <p:sp>
        <p:nvSpPr>
          <p:cNvPr id="8" name="Freeform 5">
            <a:extLst>
              <a:ext uri="{FF2B5EF4-FFF2-40B4-BE49-F238E27FC236}">
                <a16:creationId xmlns:a16="http://schemas.microsoft.com/office/drawing/2014/main" id="{5ACC4EB6-01FD-11CB-B4E0-D2A61C2F24B9}"/>
              </a:ext>
            </a:extLst>
          </p:cNvPr>
          <p:cNvSpPr>
            <a:spLocks/>
          </p:cNvSpPr>
          <p:nvPr/>
        </p:nvSpPr>
        <p:spPr bwMode="auto">
          <a:xfrm>
            <a:off x="1297781" y="1726406"/>
            <a:ext cx="479243" cy="453744"/>
          </a:xfrm>
          <a:custGeom>
            <a:avLst/>
            <a:gdLst>
              <a:gd name="T0" fmla="*/ 424 w 971"/>
              <a:gd name="T1" fmla="*/ 25 h 920"/>
              <a:gd name="T2" fmla="*/ 891 w 971"/>
              <a:gd name="T3" fmla="*/ 282 h 920"/>
              <a:gd name="T4" fmla="*/ 611 w 971"/>
              <a:gd name="T5" fmla="*/ 888 h 920"/>
              <a:gd name="T6" fmla="*/ 21 w 971"/>
              <a:gd name="T7" fmla="*/ 588 h 920"/>
              <a:gd name="T8" fmla="*/ 20 w 971"/>
              <a:gd name="T9" fmla="*/ 207 h 920"/>
              <a:gd name="T10" fmla="*/ 424 w 971"/>
              <a:gd name="T11" fmla="*/ 25 h 920"/>
            </a:gdLst>
            <a:ahLst/>
            <a:cxnLst>
              <a:cxn ang="0">
                <a:pos x="T0" y="T1"/>
              </a:cxn>
              <a:cxn ang="0">
                <a:pos x="T2" y="T3"/>
              </a:cxn>
              <a:cxn ang="0">
                <a:pos x="T4" y="T5"/>
              </a:cxn>
              <a:cxn ang="0">
                <a:pos x="T6" y="T7"/>
              </a:cxn>
              <a:cxn ang="0">
                <a:pos x="T8" y="T9"/>
              </a:cxn>
              <a:cxn ang="0">
                <a:pos x="T10" y="T11"/>
              </a:cxn>
            </a:cxnLst>
            <a:rect l="0" t="0" r="r" b="b"/>
            <a:pathLst>
              <a:path w="971" h="920">
                <a:moveTo>
                  <a:pt x="424" y="25"/>
                </a:moveTo>
                <a:cubicBezTo>
                  <a:pt x="424" y="25"/>
                  <a:pt x="810" y="48"/>
                  <a:pt x="891" y="282"/>
                </a:cubicBezTo>
                <a:cubicBezTo>
                  <a:pt x="971" y="517"/>
                  <a:pt x="759" y="856"/>
                  <a:pt x="611" y="888"/>
                </a:cubicBezTo>
                <a:cubicBezTo>
                  <a:pt x="462" y="920"/>
                  <a:pt x="0" y="773"/>
                  <a:pt x="21" y="588"/>
                </a:cubicBezTo>
                <a:cubicBezTo>
                  <a:pt x="42" y="402"/>
                  <a:pt x="28" y="360"/>
                  <a:pt x="20" y="207"/>
                </a:cubicBezTo>
                <a:cubicBezTo>
                  <a:pt x="13" y="55"/>
                  <a:pt x="277" y="0"/>
                  <a:pt x="424" y="25"/>
                </a:cubicBez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9" name="Graphic 422" descr="Smart Phone">
            <a:extLst>
              <a:ext uri="{FF2B5EF4-FFF2-40B4-BE49-F238E27FC236}">
                <a16:creationId xmlns:a16="http://schemas.microsoft.com/office/drawing/2014/main" id="{AF2D7E03-08BF-2CC5-0279-B6FB2E9F6BFC}"/>
              </a:ext>
            </a:extLst>
          </p:cNvPr>
          <p:cNvSpPr/>
          <p:nvPr/>
        </p:nvSpPr>
        <p:spPr>
          <a:xfrm>
            <a:off x="1471759" y="1867228"/>
            <a:ext cx="93874" cy="172101"/>
          </a:xfrm>
          <a:custGeom>
            <a:avLst/>
            <a:gdLst>
              <a:gd name="connsiteX0" fmla="*/ 167246 w 191138"/>
              <a:gd name="connsiteY0" fmla="*/ 302636 h 350420"/>
              <a:gd name="connsiteX1" fmla="*/ 23892 w 191138"/>
              <a:gd name="connsiteY1" fmla="*/ 302636 h 350420"/>
              <a:gd name="connsiteX2" fmla="*/ 23892 w 191138"/>
              <a:gd name="connsiteY2" fmla="*/ 47785 h 350420"/>
              <a:gd name="connsiteX3" fmla="*/ 167246 w 191138"/>
              <a:gd name="connsiteY3" fmla="*/ 47785 h 350420"/>
              <a:gd name="connsiteX4" fmla="*/ 167246 w 191138"/>
              <a:gd name="connsiteY4" fmla="*/ 302636 h 350420"/>
              <a:gd name="connsiteX5" fmla="*/ 79641 w 191138"/>
              <a:gd name="connsiteY5" fmla="*/ 15928 h 350420"/>
              <a:gd name="connsiteX6" fmla="*/ 111497 w 191138"/>
              <a:gd name="connsiteY6" fmla="*/ 15928 h 350420"/>
              <a:gd name="connsiteX7" fmla="*/ 119462 w 191138"/>
              <a:gd name="connsiteY7" fmla="*/ 23892 h 350420"/>
              <a:gd name="connsiteX8" fmla="*/ 111497 w 191138"/>
              <a:gd name="connsiteY8" fmla="*/ 31856 h 350420"/>
              <a:gd name="connsiteX9" fmla="*/ 79641 w 191138"/>
              <a:gd name="connsiteY9" fmla="*/ 31856 h 350420"/>
              <a:gd name="connsiteX10" fmla="*/ 71677 w 191138"/>
              <a:gd name="connsiteY10" fmla="*/ 23892 h 350420"/>
              <a:gd name="connsiteX11" fmla="*/ 79641 w 191138"/>
              <a:gd name="connsiteY11" fmla="*/ 15928 h 350420"/>
              <a:gd name="connsiteX12" fmla="*/ 183174 w 191138"/>
              <a:gd name="connsiteY12" fmla="*/ 0 h 350420"/>
              <a:gd name="connsiteX13" fmla="*/ 7964 w 191138"/>
              <a:gd name="connsiteY13" fmla="*/ 0 h 350420"/>
              <a:gd name="connsiteX14" fmla="*/ 0 w 191138"/>
              <a:gd name="connsiteY14" fmla="*/ 7964 h 350420"/>
              <a:gd name="connsiteX15" fmla="*/ 0 w 191138"/>
              <a:gd name="connsiteY15" fmla="*/ 342456 h 350420"/>
              <a:gd name="connsiteX16" fmla="*/ 7964 w 191138"/>
              <a:gd name="connsiteY16" fmla="*/ 350421 h 350420"/>
              <a:gd name="connsiteX17" fmla="*/ 183174 w 191138"/>
              <a:gd name="connsiteY17" fmla="*/ 350421 h 350420"/>
              <a:gd name="connsiteX18" fmla="*/ 191139 w 191138"/>
              <a:gd name="connsiteY18" fmla="*/ 342456 h 350420"/>
              <a:gd name="connsiteX19" fmla="*/ 191139 w 191138"/>
              <a:gd name="connsiteY19" fmla="*/ 7964 h 350420"/>
              <a:gd name="connsiteX20" fmla="*/ 183174 w 191138"/>
              <a:gd name="connsiteY20" fmla="*/ 0 h 35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1138" h="350420">
                <a:moveTo>
                  <a:pt x="167246" y="302636"/>
                </a:moveTo>
                <a:lnTo>
                  <a:pt x="23892" y="302636"/>
                </a:lnTo>
                <a:lnTo>
                  <a:pt x="23892" y="47785"/>
                </a:lnTo>
                <a:lnTo>
                  <a:pt x="167246" y="47785"/>
                </a:lnTo>
                <a:lnTo>
                  <a:pt x="167246" y="302636"/>
                </a:lnTo>
                <a:close/>
                <a:moveTo>
                  <a:pt x="79641" y="15928"/>
                </a:moveTo>
                <a:lnTo>
                  <a:pt x="111497" y="15928"/>
                </a:lnTo>
                <a:cubicBezTo>
                  <a:pt x="115878" y="15928"/>
                  <a:pt x="119462" y="19512"/>
                  <a:pt x="119462" y="23892"/>
                </a:cubicBezTo>
                <a:cubicBezTo>
                  <a:pt x="119462" y="28273"/>
                  <a:pt x="115878" y="31856"/>
                  <a:pt x="111497" y="31856"/>
                </a:cubicBezTo>
                <a:lnTo>
                  <a:pt x="79641" y="31856"/>
                </a:lnTo>
                <a:cubicBezTo>
                  <a:pt x="75261" y="31856"/>
                  <a:pt x="71677" y="28273"/>
                  <a:pt x="71677" y="23892"/>
                </a:cubicBezTo>
                <a:cubicBezTo>
                  <a:pt x="71677" y="19512"/>
                  <a:pt x="75261" y="15928"/>
                  <a:pt x="79641" y="15928"/>
                </a:cubicBezTo>
                <a:close/>
                <a:moveTo>
                  <a:pt x="183174" y="0"/>
                </a:moveTo>
                <a:lnTo>
                  <a:pt x="7964" y="0"/>
                </a:lnTo>
                <a:cubicBezTo>
                  <a:pt x="3584" y="0"/>
                  <a:pt x="0" y="3584"/>
                  <a:pt x="0" y="7964"/>
                </a:cubicBezTo>
                <a:lnTo>
                  <a:pt x="0" y="342456"/>
                </a:lnTo>
                <a:cubicBezTo>
                  <a:pt x="0" y="346837"/>
                  <a:pt x="3584" y="350421"/>
                  <a:pt x="7964" y="350421"/>
                </a:cubicBezTo>
                <a:lnTo>
                  <a:pt x="183174" y="350421"/>
                </a:lnTo>
                <a:cubicBezTo>
                  <a:pt x="187555" y="350421"/>
                  <a:pt x="191139" y="346837"/>
                  <a:pt x="191139" y="342456"/>
                </a:cubicBezTo>
                <a:lnTo>
                  <a:pt x="191139" y="7964"/>
                </a:lnTo>
                <a:cubicBezTo>
                  <a:pt x="191139" y="3584"/>
                  <a:pt x="187555" y="0"/>
                  <a:pt x="183174" y="0"/>
                </a:cubicBezTo>
                <a:close/>
              </a:path>
            </a:pathLst>
          </a:custGeom>
          <a:gradFill>
            <a:gsLst>
              <a:gs pos="0">
                <a:schemeClr val="accent1"/>
              </a:gs>
              <a:gs pos="100000">
                <a:schemeClr val="accent2"/>
              </a:gs>
            </a:gsLst>
            <a:lin ang="4200000" scaled="0"/>
          </a:gradFill>
          <a:ln w="3969"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0" name="Text Placeholder 9">
            <a:extLst>
              <a:ext uri="{FF2B5EF4-FFF2-40B4-BE49-F238E27FC236}">
                <a16:creationId xmlns:a16="http://schemas.microsoft.com/office/drawing/2014/main" id="{AF496494-9623-A747-6C27-161A65625B42}"/>
              </a:ext>
            </a:extLst>
          </p:cNvPr>
          <p:cNvSpPr>
            <a:spLocks noGrp="1"/>
          </p:cNvSpPr>
          <p:nvPr>
            <p:ph type="body" sz="quarter" idx="11"/>
          </p:nvPr>
        </p:nvSpPr>
        <p:spPr>
          <a:xfrm>
            <a:off x="2029454" y="1964602"/>
            <a:ext cx="3605106" cy="1214295"/>
          </a:xfrm>
        </p:spPr>
        <p:txBody>
          <a:bodyPr>
            <a:noAutofit/>
          </a:bodyPr>
          <a:lstStyle/>
          <a:p>
            <a:pPr algn="ctr"/>
            <a:r>
              <a:rPr lang="en-US" sz="4500" dirty="0"/>
              <a:t>4. ĐE DỌA BUỘC NẠN NHÂN CHUYỂN TIỀN </a:t>
            </a:r>
            <a:endParaRPr lang="en-US" sz="6600" dirty="0">
              <a:latin typeface="UTM Bebas" panose="02040603050506020204" pitchFamily="18" charset="0"/>
            </a:endParaRPr>
          </a:p>
        </p:txBody>
      </p:sp>
      <p:sp>
        <p:nvSpPr>
          <p:cNvPr id="11" name="Freeform: Shape 10">
            <a:extLst>
              <a:ext uri="{FF2B5EF4-FFF2-40B4-BE49-F238E27FC236}">
                <a16:creationId xmlns:a16="http://schemas.microsoft.com/office/drawing/2014/main" id="{3BBD203F-CE64-2258-46CF-0DC737E83A68}"/>
              </a:ext>
            </a:extLst>
          </p:cNvPr>
          <p:cNvSpPr>
            <a:spLocks/>
          </p:cNvSpPr>
          <p:nvPr/>
        </p:nvSpPr>
        <p:spPr bwMode="auto">
          <a:xfrm>
            <a:off x="6649708" y="1726407"/>
            <a:ext cx="1000159" cy="729757"/>
          </a:xfrm>
          <a:custGeom>
            <a:avLst/>
            <a:gdLst>
              <a:gd name="connsiteX0" fmla="*/ 279880 w 1333545"/>
              <a:gd name="connsiteY0" fmla="*/ 0 h 973009"/>
              <a:gd name="connsiteX1" fmla="*/ 1053665 w 1333545"/>
              <a:gd name="connsiteY1" fmla="*/ 0 h 973009"/>
              <a:gd name="connsiteX2" fmla="*/ 1333545 w 1333545"/>
              <a:gd name="connsiteY2" fmla="*/ 280175 h 973009"/>
              <a:gd name="connsiteX3" fmla="*/ 1053665 w 1333545"/>
              <a:gd name="connsiteY3" fmla="*/ 560350 h 973009"/>
              <a:gd name="connsiteX4" fmla="*/ 606321 w 1333545"/>
              <a:gd name="connsiteY4" fmla="*/ 560350 h 973009"/>
              <a:gd name="connsiteX5" fmla="*/ 547316 w 1333545"/>
              <a:gd name="connsiteY5" fmla="*/ 560350 h 973009"/>
              <a:gd name="connsiteX6" fmla="*/ 112938 w 1333545"/>
              <a:gd name="connsiteY6" fmla="*/ 973009 h 973009"/>
              <a:gd name="connsiteX7" fmla="*/ 112938 w 1333545"/>
              <a:gd name="connsiteY7" fmla="*/ 925227 h 973009"/>
              <a:gd name="connsiteX8" fmla="*/ 321440 w 1333545"/>
              <a:gd name="connsiteY8" fmla="*/ 560350 h 973009"/>
              <a:gd name="connsiteX9" fmla="*/ 320685 w 1333545"/>
              <a:gd name="connsiteY9" fmla="*/ 560350 h 973009"/>
              <a:gd name="connsiteX10" fmla="*/ 279880 w 1333545"/>
              <a:gd name="connsiteY10" fmla="*/ 560350 h 973009"/>
              <a:gd name="connsiteX11" fmla="*/ 0 w 1333545"/>
              <a:gd name="connsiteY11" fmla="*/ 280175 h 973009"/>
              <a:gd name="connsiteX12" fmla="*/ 279880 w 1333545"/>
              <a:gd name="connsiteY12" fmla="*/ 0 h 97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3545" h="973009">
                <a:moveTo>
                  <a:pt x="279880" y="0"/>
                </a:moveTo>
                <a:cubicBezTo>
                  <a:pt x="1053665" y="0"/>
                  <a:pt x="1053665" y="0"/>
                  <a:pt x="1053665" y="0"/>
                </a:cubicBezTo>
                <a:cubicBezTo>
                  <a:pt x="1210069" y="0"/>
                  <a:pt x="1333545" y="123607"/>
                  <a:pt x="1333545" y="280175"/>
                </a:cubicBezTo>
                <a:cubicBezTo>
                  <a:pt x="1333545" y="436743"/>
                  <a:pt x="1210069" y="560350"/>
                  <a:pt x="1053665" y="560350"/>
                </a:cubicBezTo>
                <a:cubicBezTo>
                  <a:pt x="860219" y="560350"/>
                  <a:pt x="715134" y="560350"/>
                  <a:pt x="606321" y="560350"/>
                </a:cubicBezTo>
                <a:lnTo>
                  <a:pt x="547316" y="560350"/>
                </a:lnTo>
                <a:lnTo>
                  <a:pt x="112938" y="973009"/>
                </a:lnTo>
                <a:lnTo>
                  <a:pt x="112938" y="925227"/>
                </a:lnTo>
                <a:lnTo>
                  <a:pt x="321440" y="560350"/>
                </a:lnTo>
                <a:lnTo>
                  <a:pt x="320685" y="560350"/>
                </a:lnTo>
                <a:cubicBezTo>
                  <a:pt x="279880" y="560350"/>
                  <a:pt x="279880" y="560350"/>
                  <a:pt x="279880" y="560350"/>
                </a:cubicBezTo>
                <a:cubicBezTo>
                  <a:pt x="131708" y="560350"/>
                  <a:pt x="0" y="436743"/>
                  <a:pt x="0" y="280175"/>
                </a:cubicBezTo>
                <a:cubicBezTo>
                  <a:pt x="0" y="123607"/>
                  <a:pt x="131708" y="0"/>
                  <a:pt x="279880" y="0"/>
                </a:cubicBezTo>
                <a:close/>
              </a:path>
            </a:pathLst>
          </a:custGeom>
          <a:solidFill>
            <a:schemeClr val="bg2"/>
          </a:solidFill>
          <a:ln>
            <a:noFill/>
          </a:ln>
        </p:spPr>
        <p:txBody>
          <a:bodyPr vert="horz" wrap="square" lIns="68580" tIns="34290" rIns="68580" bIns="34290" numCol="1" anchor="t" anchorCtr="0" compatLnSpc="1">
            <a:prstTxWarp prst="textNoShape">
              <a:avLst/>
            </a:prstTxWarp>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2" name="Freeform: Shape 11">
            <a:extLst>
              <a:ext uri="{FF2B5EF4-FFF2-40B4-BE49-F238E27FC236}">
                <a16:creationId xmlns:a16="http://schemas.microsoft.com/office/drawing/2014/main" id="{7B80F9A1-8A29-DFEB-0AB4-DAE116009FF9}"/>
              </a:ext>
            </a:extLst>
          </p:cNvPr>
          <p:cNvSpPr>
            <a:spLocks/>
          </p:cNvSpPr>
          <p:nvPr/>
        </p:nvSpPr>
        <p:spPr bwMode="auto">
          <a:xfrm>
            <a:off x="5783122" y="2407297"/>
            <a:ext cx="1286849" cy="618990"/>
          </a:xfrm>
          <a:custGeom>
            <a:avLst/>
            <a:gdLst>
              <a:gd name="connsiteX0" fmla="*/ 280467 w 1715799"/>
              <a:gd name="connsiteY0" fmla="*/ 0 h 825320"/>
              <a:gd name="connsiteX1" fmla="*/ 1435332 w 1715799"/>
              <a:gd name="connsiteY1" fmla="*/ 0 h 825320"/>
              <a:gd name="connsiteX2" fmla="*/ 1715799 w 1715799"/>
              <a:gd name="connsiteY2" fmla="*/ 280175 h 825320"/>
              <a:gd name="connsiteX3" fmla="*/ 1545276 w 1715799"/>
              <a:gd name="connsiteY3" fmla="*/ 538590 h 825320"/>
              <a:gd name="connsiteX4" fmla="*/ 1525922 w 1715799"/>
              <a:gd name="connsiteY4" fmla="*/ 544497 h 825320"/>
              <a:gd name="connsiteX5" fmla="*/ 1689736 w 1715799"/>
              <a:gd name="connsiteY5" fmla="*/ 825320 h 825320"/>
              <a:gd name="connsiteX6" fmla="*/ 1342409 w 1715799"/>
              <a:gd name="connsiteY6" fmla="*/ 560350 h 825320"/>
              <a:gd name="connsiteX7" fmla="*/ 1232046 w 1715799"/>
              <a:gd name="connsiteY7" fmla="*/ 560350 h 825320"/>
              <a:gd name="connsiteX8" fmla="*/ 280467 w 1715799"/>
              <a:gd name="connsiteY8" fmla="*/ 560350 h 825320"/>
              <a:gd name="connsiteX9" fmla="*/ 0 w 1715799"/>
              <a:gd name="connsiteY9" fmla="*/ 280175 h 825320"/>
              <a:gd name="connsiteX10" fmla="*/ 280467 w 1715799"/>
              <a:gd name="connsiteY10" fmla="*/ 0 h 82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5799" h="825320">
                <a:moveTo>
                  <a:pt x="280467" y="0"/>
                </a:moveTo>
                <a:cubicBezTo>
                  <a:pt x="1435332" y="0"/>
                  <a:pt x="1435332" y="0"/>
                  <a:pt x="1435332" y="0"/>
                </a:cubicBezTo>
                <a:cubicBezTo>
                  <a:pt x="1592064" y="0"/>
                  <a:pt x="1715799" y="123607"/>
                  <a:pt x="1715799" y="280175"/>
                </a:cubicBezTo>
                <a:cubicBezTo>
                  <a:pt x="1715799" y="397601"/>
                  <a:pt x="1646198" y="496487"/>
                  <a:pt x="1545276" y="538590"/>
                </a:cubicBezTo>
                <a:lnTo>
                  <a:pt x="1525922" y="544497"/>
                </a:lnTo>
                <a:lnTo>
                  <a:pt x="1689736" y="825320"/>
                </a:lnTo>
                <a:lnTo>
                  <a:pt x="1342409" y="560350"/>
                </a:lnTo>
                <a:lnTo>
                  <a:pt x="1232046" y="560350"/>
                </a:lnTo>
                <a:cubicBezTo>
                  <a:pt x="280467" y="560350"/>
                  <a:pt x="280467" y="560350"/>
                  <a:pt x="280467" y="560350"/>
                </a:cubicBezTo>
                <a:cubicBezTo>
                  <a:pt x="123735" y="560350"/>
                  <a:pt x="0" y="436743"/>
                  <a:pt x="0" y="280175"/>
                </a:cubicBezTo>
                <a:cubicBezTo>
                  <a:pt x="0" y="123607"/>
                  <a:pt x="123735" y="0"/>
                  <a:pt x="280467" y="0"/>
                </a:cubicBezTo>
                <a:close/>
              </a:path>
            </a:pathLst>
          </a:custGeom>
          <a:solidFill>
            <a:schemeClr val="bg2"/>
          </a:solidFill>
          <a:ln>
            <a:noFill/>
          </a:ln>
        </p:spPr>
        <p:txBody>
          <a:bodyPr vert="horz" wrap="square" lIns="68580" tIns="34290" rIns="68580" bIns="34290" numCol="1" anchor="t" anchorCtr="0" compatLnSpc="1">
            <a:prstTxWarp prst="textNoShape">
              <a:avLst/>
            </a:prstTxWarp>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3" name="Freeform: Shape 12">
            <a:extLst>
              <a:ext uri="{FF2B5EF4-FFF2-40B4-BE49-F238E27FC236}">
                <a16:creationId xmlns:a16="http://schemas.microsoft.com/office/drawing/2014/main" id="{153193ED-FAD4-6401-CFA1-9713CED9DD40}"/>
              </a:ext>
            </a:extLst>
          </p:cNvPr>
          <p:cNvSpPr>
            <a:spLocks/>
          </p:cNvSpPr>
          <p:nvPr/>
        </p:nvSpPr>
        <p:spPr bwMode="auto">
          <a:xfrm>
            <a:off x="6649708" y="2944840"/>
            <a:ext cx="1000159" cy="667859"/>
          </a:xfrm>
          <a:custGeom>
            <a:avLst/>
            <a:gdLst>
              <a:gd name="connsiteX0" fmla="*/ 279880 w 1333545"/>
              <a:gd name="connsiteY0" fmla="*/ 0 h 890479"/>
              <a:gd name="connsiteX1" fmla="*/ 1053665 w 1333545"/>
              <a:gd name="connsiteY1" fmla="*/ 0 h 890479"/>
              <a:gd name="connsiteX2" fmla="*/ 1333545 w 1333545"/>
              <a:gd name="connsiteY2" fmla="*/ 280175 h 890479"/>
              <a:gd name="connsiteX3" fmla="*/ 1053665 w 1333545"/>
              <a:gd name="connsiteY3" fmla="*/ 560350 h 890479"/>
              <a:gd name="connsiteX4" fmla="*/ 531323 w 1333545"/>
              <a:gd name="connsiteY4" fmla="*/ 560350 h 890479"/>
              <a:gd name="connsiteX5" fmla="*/ 496573 w 1333545"/>
              <a:gd name="connsiteY5" fmla="*/ 560350 h 890479"/>
              <a:gd name="connsiteX6" fmla="*/ 178097 w 1333545"/>
              <a:gd name="connsiteY6" fmla="*/ 890479 h 890479"/>
              <a:gd name="connsiteX7" fmla="*/ 333451 w 1333545"/>
              <a:gd name="connsiteY7" fmla="*/ 560350 h 890479"/>
              <a:gd name="connsiteX8" fmla="*/ 320685 w 1333545"/>
              <a:gd name="connsiteY8" fmla="*/ 560350 h 890479"/>
              <a:gd name="connsiteX9" fmla="*/ 279880 w 1333545"/>
              <a:gd name="connsiteY9" fmla="*/ 560350 h 890479"/>
              <a:gd name="connsiteX10" fmla="*/ 0 w 1333545"/>
              <a:gd name="connsiteY10" fmla="*/ 280175 h 890479"/>
              <a:gd name="connsiteX11" fmla="*/ 279880 w 1333545"/>
              <a:gd name="connsiteY11" fmla="*/ 0 h 890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3545" h="890479">
                <a:moveTo>
                  <a:pt x="279880" y="0"/>
                </a:moveTo>
                <a:cubicBezTo>
                  <a:pt x="1053665" y="0"/>
                  <a:pt x="1053665" y="0"/>
                  <a:pt x="1053665" y="0"/>
                </a:cubicBezTo>
                <a:cubicBezTo>
                  <a:pt x="1210069" y="0"/>
                  <a:pt x="1333545" y="123606"/>
                  <a:pt x="1333545" y="280175"/>
                </a:cubicBezTo>
                <a:cubicBezTo>
                  <a:pt x="1333545" y="436743"/>
                  <a:pt x="1210069" y="560350"/>
                  <a:pt x="1053665" y="560350"/>
                </a:cubicBezTo>
                <a:cubicBezTo>
                  <a:pt x="811857" y="560350"/>
                  <a:pt x="645615" y="560350"/>
                  <a:pt x="531323" y="560350"/>
                </a:cubicBezTo>
                <a:lnTo>
                  <a:pt x="496573" y="560350"/>
                </a:lnTo>
                <a:lnTo>
                  <a:pt x="178097" y="890479"/>
                </a:lnTo>
                <a:lnTo>
                  <a:pt x="333451" y="560350"/>
                </a:lnTo>
                <a:lnTo>
                  <a:pt x="320685" y="560350"/>
                </a:lnTo>
                <a:cubicBezTo>
                  <a:pt x="279880" y="560350"/>
                  <a:pt x="279880" y="560350"/>
                  <a:pt x="279880" y="560350"/>
                </a:cubicBezTo>
                <a:cubicBezTo>
                  <a:pt x="131708" y="560350"/>
                  <a:pt x="0" y="436743"/>
                  <a:pt x="0" y="280175"/>
                </a:cubicBezTo>
                <a:cubicBezTo>
                  <a:pt x="0" y="123606"/>
                  <a:pt x="131708" y="0"/>
                  <a:pt x="279880" y="0"/>
                </a:cubicBezTo>
                <a:close/>
              </a:path>
            </a:pathLst>
          </a:custGeom>
          <a:solidFill>
            <a:schemeClr val="bg2"/>
          </a:solidFill>
          <a:ln>
            <a:noFill/>
          </a:ln>
        </p:spPr>
        <p:txBody>
          <a:bodyPr vert="horz" wrap="square" lIns="68580" tIns="34290" rIns="68580" bIns="34290" numCol="1" anchor="t" anchorCtr="0" compatLnSpc="1">
            <a:prstTxWarp prst="textNoShape">
              <a:avLst/>
            </a:prstTxWarp>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nvGrpSpPr>
          <p:cNvPr id="17" name="Group 16">
            <a:extLst>
              <a:ext uri="{FF2B5EF4-FFF2-40B4-BE49-F238E27FC236}">
                <a16:creationId xmlns:a16="http://schemas.microsoft.com/office/drawing/2014/main" id="{31932807-063A-1EAF-2BDB-A5EB8CC27FF1}"/>
              </a:ext>
            </a:extLst>
          </p:cNvPr>
          <p:cNvGrpSpPr/>
          <p:nvPr/>
        </p:nvGrpSpPr>
        <p:grpSpPr>
          <a:xfrm>
            <a:off x="6874669" y="1892160"/>
            <a:ext cx="596176" cy="99685"/>
            <a:chOff x="9166225" y="2522880"/>
            <a:chExt cx="794901" cy="132913"/>
          </a:xfrm>
        </p:grpSpPr>
        <p:sp>
          <p:nvSpPr>
            <p:cNvPr id="14" name="Oval 13">
              <a:extLst>
                <a:ext uri="{FF2B5EF4-FFF2-40B4-BE49-F238E27FC236}">
                  <a16:creationId xmlns:a16="http://schemas.microsoft.com/office/drawing/2014/main" id="{04F2FCC8-0C88-1FC7-5A45-FEC85F81CE5C}"/>
                </a:ext>
              </a:extLst>
            </p:cNvPr>
            <p:cNvSpPr/>
            <p:nvPr/>
          </p:nvSpPr>
          <p:spPr>
            <a:xfrm>
              <a:off x="9166225"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15" name="Oval 14">
              <a:extLst>
                <a:ext uri="{FF2B5EF4-FFF2-40B4-BE49-F238E27FC236}">
                  <a16:creationId xmlns:a16="http://schemas.microsoft.com/office/drawing/2014/main" id="{11DB36E6-3C10-F692-A591-E9119942863F}"/>
                </a:ext>
              </a:extLst>
            </p:cNvPr>
            <p:cNvSpPr/>
            <p:nvPr/>
          </p:nvSpPr>
          <p:spPr>
            <a:xfrm>
              <a:off x="9497219"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16" name="Oval 15">
              <a:extLst>
                <a:ext uri="{FF2B5EF4-FFF2-40B4-BE49-F238E27FC236}">
                  <a16:creationId xmlns:a16="http://schemas.microsoft.com/office/drawing/2014/main" id="{550E4289-41CB-A448-CCA5-02A7C78124CA}"/>
                </a:ext>
              </a:extLst>
            </p:cNvPr>
            <p:cNvSpPr/>
            <p:nvPr/>
          </p:nvSpPr>
          <p:spPr>
            <a:xfrm>
              <a:off x="9828213"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grpSp>
      <p:grpSp>
        <p:nvGrpSpPr>
          <p:cNvPr id="18" name="Group 17">
            <a:extLst>
              <a:ext uri="{FF2B5EF4-FFF2-40B4-BE49-F238E27FC236}">
                <a16:creationId xmlns:a16="http://schemas.microsoft.com/office/drawing/2014/main" id="{EF1BD80C-0C0A-F037-E6FE-7E74158F4B13}"/>
              </a:ext>
            </a:extLst>
          </p:cNvPr>
          <p:cNvGrpSpPr/>
          <p:nvPr/>
        </p:nvGrpSpPr>
        <p:grpSpPr>
          <a:xfrm>
            <a:off x="6128457" y="2571750"/>
            <a:ext cx="596176" cy="99685"/>
            <a:chOff x="9166225" y="2522880"/>
            <a:chExt cx="794901" cy="132913"/>
          </a:xfrm>
        </p:grpSpPr>
        <p:sp>
          <p:nvSpPr>
            <p:cNvPr id="19" name="Oval 18">
              <a:extLst>
                <a:ext uri="{FF2B5EF4-FFF2-40B4-BE49-F238E27FC236}">
                  <a16:creationId xmlns:a16="http://schemas.microsoft.com/office/drawing/2014/main" id="{59657D6E-C8C2-0FD8-80A6-C3CC2FE41687}"/>
                </a:ext>
              </a:extLst>
            </p:cNvPr>
            <p:cNvSpPr/>
            <p:nvPr/>
          </p:nvSpPr>
          <p:spPr>
            <a:xfrm>
              <a:off x="9166225"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20" name="Oval 19">
              <a:extLst>
                <a:ext uri="{FF2B5EF4-FFF2-40B4-BE49-F238E27FC236}">
                  <a16:creationId xmlns:a16="http://schemas.microsoft.com/office/drawing/2014/main" id="{26586B17-3E32-0AB7-357E-176D922DDE24}"/>
                </a:ext>
              </a:extLst>
            </p:cNvPr>
            <p:cNvSpPr/>
            <p:nvPr/>
          </p:nvSpPr>
          <p:spPr>
            <a:xfrm>
              <a:off x="9497219"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21" name="Oval 20">
              <a:extLst>
                <a:ext uri="{FF2B5EF4-FFF2-40B4-BE49-F238E27FC236}">
                  <a16:creationId xmlns:a16="http://schemas.microsoft.com/office/drawing/2014/main" id="{23300357-69A8-D397-EA9A-F86D85A20185}"/>
                </a:ext>
              </a:extLst>
            </p:cNvPr>
            <p:cNvSpPr/>
            <p:nvPr/>
          </p:nvSpPr>
          <p:spPr>
            <a:xfrm>
              <a:off x="9828213"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grpSp>
      <p:grpSp>
        <p:nvGrpSpPr>
          <p:cNvPr id="22" name="Group 21">
            <a:extLst>
              <a:ext uri="{FF2B5EF4-FFF2-40B4-BE49-F238E27FC236}">
                <a16:creationId xmlns:a16="http://schemas.microsoft.com/office/drawing/2014/main" id="{6A7E400F-D012-BFD8-0DB4-EAA614CCDC9B}"/>
              </a:ext>
            </a:extLst>
          </p:cNvPr>
          <p:cNvGrpSpPr/>
          <p:nvPr/>
        </p:nvGrpSpPr>
        <p:grpSpPr>
          <a:xfrm>
            <a:off x="6874669" y="3105072"/>
            <a:ext cx="596176" cy="99685"/>
            <a:chOff x="9166225" y="2522880"/>
            <a:chExt cx="794901" cy="132913"/>
          </a:xfrm>
        </p:grpSpPr>
        <p:sp>
          <p:nvSpPr>
            <p:cNvPr id="23" name="Oval 22">
              <a:extLst>
                <a:ext uri="{FF2B5EF4-FFF2-40B4-BE49-F238E27FC236}">
                  <a16:creationId xmlns:a16="http://schemas.microsoft.com/office/drawing/2014/main" id="{8BC14795-FE38-E8D7-F928-75BE851D993F}"/>
                </a:ext>
              </a:extLst>
            </p:cNvPr>
            <p:cNvSpPr/>
            <p:nvPr/>
          </p:nvSpPr>
          <p:spPr>
            <a:xfrm>
              <a:off x="9166225"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24" name="Oval 23">
              <a:extLst>
                <a:ext uri="{FF2B5EF4-FFF2-40B4-BE49-F238E27FC236}">
                  <a16:creationId xmlns:a16="http://schemas.microsoft.com/office/drawing/2014/main" id="{C953BF0D-A9B3-161D-A152-9A36FA2E12C1}"/>
                </a:ext>
              </a:extLst>
            </p:cNvPr>
            <p:cNvSpPr/>
            <p:nvPr/>
          </p:nvSpPr>
          <p:spPr>
            <a:xfrm>
              <a:off x="9497219"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25" name="Oval 24">
              <a:extLst>
                <a:ext uri="{FF2B5EF4-FFF2-40B4-BE49-F238E27FC236}">
                  <a16:creationId xmlns:a16="http://schemas.microsoft.com/office/drawing/2014/main" id="{BF504CD7-2917-081B-0717-8094085B0189}"/>
                </a:ext>
              </a:extLst>
            </p:cNvPr>
            <p:cNvSpPr/>
            <p:nvPr/>
          </p:nvSpPr>
          <p:spPr>
            <a:xfrm>
              <a:off x="9828213"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grpSp>
      <p:sp>
        <p:nvSpPr>
          <p:cNvPr id="26" name="TextBox 25">
            <a:extLst>
              <a:ext uri="{FF2B5EF4-FFF2-40B4-BE49-F238E27FC236}">
                <a16:creationId xmlns:a16="http://schemas.microsoft.com/office/drawing/2014/main" id="{5336597B-03D3-C291-E7FC-E4E02B14DFD6}"/>
              </a:ext>
            </a:extLst>
          </p:cNvPr>
          <p:cNvSpPr txBox="1"/>
          <p:nvPr/>
        </p:nvSpPr>
        <p:spPr>
          <a:xfrm>
            <a:off x="2106618" y="2671434"/>
            <a:ext cx="3194163" cy="277897"/>
          </a:xfrm>
          <a:prstGeom prst="rect">
            <a:avLst/>
          </a:prstGeom>
          <a:noFill/>
        </p:spPr>
        <p:txBody>
          <a:bodyPr wrap="square" rtlCol="0" anchor="t">
            <a:spAutoFit/>
          </a:bodyPr>
          <a:lstStyle/>
          <a:p>
            <a:pPr marL="0" marR="0" lvl="0" indent="0" algn="l" defTabSz="914400" rtl="0" eaLnBrk="1" fontAlgn="auto" latinLnBrk="1" hangingPunct="1">
              <a:lnSpc>
                <a:spcPct val="15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Open Sans"/>
              <a:ea typeface="+mn-ea"/>
              <a:cs typeface="+mn-cs"/>
            </a:endParaRPr>
          </a:p>
        </p:txBody>
      </p:sp>
      <p:sp>
        <p:nvSpPr>
          <p:cNvPr id="27" name="Oval 11">
            <a:extLst>
              <a:ext uri="{FF2B5EF4-FFF2-40B4-BE49-F238E27FC236}">
                <a16:creationId xmlns:a16="http://schemas.microsoft.com/office/drawing/2014/main" id="{05774DC5-1C50-2EA2-3A4D-958E0633E9DE}"/>
              </a:ext>
            </a:extLst>
          </p:cNvPr>
          <p:cNvSpPr>
            <a:spLocks noChangeArrowheads="1"/>
          </p:cNvSpPr>
          <p:nvPr/>
        </p:nvSpPr>
        <p:spPr bwMode="auto">
          <a:xfrm flipH="1">
            <a:off x="775398" y="3818336"/>
            <a:ext cx="1007272" cy="271187"/>
          </a:xfrm>
          <a:prstGeom prst="ellipse">
            <a:avLst/>
          </a:prstGeom>
          <a:gradFill>
            <a:gsLst>
              <a:gs pos="0">
                <a:schemeClr val="accent1"/>
              </a:gs>
              <a:gs pos="99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9" name="Freeform 13">
            <a:extLst>
              <a:ext uri="{FF2B5EF4-FFF2-40B4-BE49-F238E27FC236}">
                <a16:creationId xmlns:a16="http://schemas.microsoft.com/office/drawing/2014/main" id="{C199F926-4B6D-00C5-B879-27042682BC13}"/>
              </a:ext>
            </a:extLst>
          </p:cNvPr>
          <p:cNvSpPr>
            <a:spLocks/>
          </p:cNvSpPr>
          <p:nvPr/>
        </p:nvSpPr>
        <p:spPr bwMode="auto">
          <a:xfrm flipH="1">
            <a:off x="662694" y="2229946"/>
            <a:ext cx="792435" cy="1676436"/>
          </a:xfrm>
          <a:custGeom>
            <a:avLst/>
            <a:gdLst>
              <a:gd name="T0" fmla="*/ 224 w 239"/>
              <a:gd name="T1" fmla="*/ 30 h 505"/>
              <a:gd name="T2" fmla="*/ 224 w 239"/>
              <a:gd name="T3" fmla="*/ 0 h 505"/>
              <a:gd name="T4" fmla="*/ 216 w 239"/>
              <a:gd name="T5" fmla="*/ 28 h 505"/>
              <a:gd name="T6" fmla="*/ 175 w 239"/>
              <a:gd name="T7" fmla="*/ 45 h 505"/>
              <a:gd name="T8" fmla="*/ 170 w 239"/>
              <a:gd name="T9" fmla="*/ 15 h 505"/>
              <a:gd name="T10" fmla="*/ 170 w 239"/>
              <a:gd name="T11" fmla="*/ 46 h 505"/>
              <a:gd name="T12" fmla="*/ 180 w 239"/>
              <a:gd name="T13" fmla="*/ 99 h 505"/>
              <a:gd name="T14" fmla="*/ 155 w 239"/>
              <a:gd name="T15" fmla="*/ 157 h 505"/>
              <a:gd name="T16" fmla="*/ 154 w 239"/>
              <a:gd name="T17" fmla="*/ 158 h 505"/>
              <a:gd name="T18" fmla="*/ 115 w 239"/>
              <a:gd name="T19" fmla="*/ 140 h 505"/>
              <a:gd name="T20" fmla="*/ 108 w 239"/>
              <a:gd name="T21" fmla="*/ 111 h 505"/>
              <a:gd name="T22" fmla="*/ 108 w 239"/>
              <a:gd name="T23" fmla="*/ 142 h 505"/>
              <a:gd name="T24" fmla="*/ 136 w 239"/>
              <a:gd name="T25" fmla="*/ 207 h 505"/>
              <a:gd name="T26" fmla="*/ 77 w 239"/>
              <a:gd name="T27" fmla="*/ 251 h 505"/>
              <a:gd name="T28" fmla="*/ 74 w 239"/>
              <a:gd name="T29" fmla="*/ 224 h 505"/>
              <a:gd name="T30" fmla="*/ 63 w 239"/>
              <a:gd name="T31" fmla="*/ 253 h 505"/>
              <a:gd name="T32" fmla="*/ 101 w 239"/>
              <a:gd name="T33" fmla="*/ 315 h 505"/>
              <a:gd name="T34" fmla="*/ 30 w 239"/>
              <a:gd name="T35" fmla="*/ 322 h 505"/>
              <a:gd name="T36" fmla="*/ 23 w 239"/>
              <a:gd name="T37" fmla="*/ 299 h 505"/>
              <a:gd name="T38" fmla="*/ 12 w 239"/>
              <a:gd name="T39" fmla="*/ 328 h 505"/>
              <a:gd name="T40" fmla="*/ 80 w 239"/>
              <a:gd name="T41" fmla="*/ 392 h 505"/>
              <a:gd name="T42" fmla="*/ 61 w 239"/>
              <a:gd name="T43" fmla="*/ 505 h 505"/>
              <a:gd name="T44" fmla="*/ 149 w 239"/>
              <a:gd name="T45" fmla="*/ 399 h 505"/>
              <a:gd name="T46" fmla="*/ 72 w 239"/>
              <a:gd name="T47" fmla="*/ 449 h 505"/>
              <a:gd name="T48" fmla="*/ 204 w 239"/>
              <a:gd name="T49" fmla="*/ 323 h 505"/>
              <a:gd name="T50" fmla="*/ 233 w 239"/>
              <a:gd name="T51" fmla="*/ 324 h 505"/>
              <a:gd name="T52" fmla="*/ 204 w 239"/>
              <a:gd name="T53" fmla="*/ 313 h 505"/>
              <a:gd name="T54" fmla="*/ 97 w 239"/>
              <a:gd name="T55" fmla="*/ 342 h 505"/>
              <a:gd name="T56" fmla="*/ 198 w 239"/>
              <a:gd name="T57" fmla="*/ 243 h 505"/>
              <a:gd name="T58" fmla="*/ 228 w 239"/>
              <a:gd name="T59" fmla="*/ 239 h 505"/>
              <a:gd name="T60" fmla="*/ 197 w 239"/>
              <a:gd name="T61" fmla="*/ 239 h 505"/>
              <a:gd name="T62" fmla="*/ 124 w 239"/>
              <a:gd name="T63" fmla="*/ 252 h 505"/>
              <a:gd name="T64" fmla="*/ 205 w 239"/>
              <a:gd name="T65" fmla="*/ 135 h 505"/>
              <a:gd name="T66" fmla="*/ 231 w 239"/>
              <a:gd name="T67" fmla="*/ 124 h 505"/>
              <a:gd name="T68" fmla="*/ 200 w 239"/>
              <a:gd name="T69" fmla="*/ 124 h 505"/>
              <a:gd name="T70" fmla="*/ 160 w 239"/>
              <a:gd name="T71" fmla="*/ 1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9" h="505">
                <a:moveTo>
                  <a:pt x="220" y="30"/>
                </a:moveTo>
                <a:cubicBezTo>
                  <a:pt x="221" y="30"/>
                  <a:pt x="223" y="30"/>
                  <a:pt x="224" y="30"/>
                </a:cubicBezTo>
                <a:cubicBezTo>
                  <a:pt x="233" y="30"/>
                  <a:pt x="239" y="24"/>
                  <a:pt x="239" y="15"/>
                </a:cubicBezTo>
                <a:cubicBezTo>
                  <a:pt x="239" y="7"/>
                  <a:pt x="233" y="0"/>
                  <a:pt x="224" y="0"/>
                </a:cubicBezTo>
                <a:cubicBezTo>
                  <a:pt x="216" y="0"/>
                  <a:pt x="209" y="7"/>
                  <a:pt x="209" y="15"/>
                </a:cubicBezTo>
                <a:cubicBezTo>
                  <a:pt x="209" y="21"/>
                  <a:pt x="212" y="25"/>
                  <a:pt x="216" y="28"/>
                </a:cubicBezTo>
                <a:cubicBezTo>
                  <a:pt x="204" y="49"/>
                  <a:pt x="193" y="71"/>
                  <a:pt x="183" y="92"/>
                </a:cubicBezTo>
                <a:cubicBezTo>
                  <a:pt x="182" y="81"/>
                  <a:pt x="178" y="61"/>
                  <a:pt x="175" y="45"/>
                </a:cubicBezTo>
                <a:cubicBezTo>
                  <a:pt x="181" y="43"/>
                  <a:pt x="185" y="37"/>
                  <a:pt x="185" y="30"/>
                </a:cubicBezTo>
                <a:cubicBezTo>
                  <a:pt x="185" y="22"/>
                  <a:pt x="178" y="15"/>
                  <a:pt x="170" y="15"/>
                </a:cubicBezTo>
                <a:cubicBezTo>
                  <a:pt x="161" y="15"/>
                  <a:pt x="155" y="22"/>
                  <a:pt x="155" y="30"/>
                </a:cubicBezTo>
                <a:cubicBezTo>
                  <a:pt x="155" y="39"/>
                  <a:pt x="161" y="46"/>
                  <a:pt x="170" y="46"/>
                </a:cubicBezTo>
                <a:cubicBezTo>
                  <a:pt x="170" y="46"/>
                  <a:pt x="171" y="46"/>
                  <a:pt x="171" y="46"/>
                </a:cubicBezTo>
                <a:cubicBezTo>
                  <a:pt x="176" y="72"/>
                  <a:pt x="180" y="96"/>
                  <a:pt x="180" y="99"/>
                </a:cubicBezTo>
                <a:cubicBezTo>
                  <a:pt x="180" y="99"/>
                  <a:pt x="180" y="99"/>
                  <a:pt x="180" y="99"/>
                </a:cubicBezTo>
                <a:cubicBezTo>
                  <a:pt x="171" y="118"/>
                  <a:pt x="163" y="138"/>
                  <a:pt x="155" y="157"/>
                </a:cubicBezTo>
                <a:cubicBezTo>
                  <a:pt x="154" y="157"/>
                  <a:pt x="154" y="157"/>
                  <a:pt x="154" y="157"/>
                </a:cubicBezTo>
                <a:cubicBezTo>
                  <a:pt x="154" y="158"/>
                  <a:pt x="154" y="158"/>
                  <a:pt x="154" y="158"/>
                </a:cubicBezTo>
                <a:cubicBezTo>
                  <a:pt x="148" y="172"/>
                  <a:pt x="143" y="187"/>
                  <a:pt x="138" y="201"/>
                </a:cubicBezTo>
                <a:cubicBezTo>
                  <a:pt x="115" y="140"/>
                  <a:pt x="115" y="140"/>
                  <a:pt x="115" y="140"/>
                </a:cubicBezTo>
                <a:cubicBezTo>
                  <a:pt x="120" y="138"/>
                  <a:pt x="123" y="132"/>
                  <a:pt x="123" y="126"/>
                </a:cubicBezTo>
                <a:cubicBezTo>
                  <a:pt x="123" y="118"/>
                  <a:pt x="117" y="111"/>
                  <a:pt x="108" y="111"/>
                </a:cubicBezTo>
                <a:cubicBezTo>
                  <a:pt x="100" y="111"/>
                  <a:pt x="93" y="118"/>
                  <a:pt x="93" y="126"/>
                </a:cubicBezTo>
                <a:cubicBezTo>
                  <a:pt x="93" y="135"/>
                  <a:pt x="100" y="142"/>
                  <a:pt x="108" y="142"/>
                </a:cubicBezTo>
                <a:cubicBezTo>
                  <a:pt x="109" y="142"/>
                  <a:pt x="110" y="142"/>
                  <a:pt x="111" y="141"/>
                </a:cubicBezTo>
                <a:cubicBezTo>
                  <a:pt x="136" y="207"/>
                  <a:pt x="136" y="207"/>
                  <a:pt x="136" y="207"/>
                </a:cubicBezTo>
                <a:cubicBezTo>
                  <a:pt x="123" y="242"/>
                  <a:pt x="112" y="276"/>
                  <a:pt x="102" y="309"/>
                </a:cubicBezTo>
                <a:cubicBezTo>
                  <a:pt x="77" y="251"/>
                  <a:pt x="77" y="251"/>
                  <a:pt x="77" y="251"/>
                </a:cubicBezTo>
                <a:cubicBezTo>
                  <a:pt x="80" y="249"/>
                  <a:pt x="82" y="247"/>
                  <a:pt x="83" y="244"/>
                </a:cubicBezTo>
                <a:cubicBezTo>
                  <a:pt x="86" y="236"/>
                  <a:pt x="82" y="227"/>
                  <a:pt x="74" y="224"/>
                </a:cubicBezTo>
                <a:cubicBezTo>
                  <a:pt x="66" y="221"/>
                  <a:pt x="57" y="225"/>
                  <a:pt x="54" y="233"/>
                </a:cubicBezTo>
                <a:cubicBezTo>
                  <a:pt x="51" y="241"/>
                  <a:pt x="55" y="250"/>
                  <a:pt x="63" y="253"/>
                </a:cubicBezTo>
                <a:cubicBezTo>
                  <a:pt x="67" y="254"/>
                  <a:pt x="71" y="254"/>
                  <a:pt x="74" y="253"/>
                </a:cubicBezTo>
                <a:cubicBezTo>
                  <a:pt x="101" y="315"/>
                  <a:pt x="101" y="315"/>
                  <a:pt x="101" y="315"/>
                </a:cubicBezTo>
                <a:cubicBezTo>
                  <a:pt x="93" y="341"/>
                  <a:pt x="87" y="365"/>
                  <a:pt x="81" y="387"/>
                </a:cubicBezTo>
                <a:cubicBezTo>
                  <a:pt x="30" y="322"/>
                  <a:pt x="30" y="322"/>
                  <a:pt x="30" y="322"/>
                </a:cubicBezTo>
                <a:cubicBezTo>
                  <a:pt x="30" y="321"/>
                  <a:pt x="31" y="320"/>
                  <a:pt x="31" y="319"/>
                </a:cubicBezTo>
                <a:cubicBezTo>
                  <a:pt x="34" y="311"/>
                  <a:pt x="30" y="302"/>
                  <a:pt x="23" y="299"/>
                </a:cubicBezTo>
                <a:cubicBezTo>
                  <a:pt x="15" y="296"/>
                  <a:pt x="6" y="300"/>
                  <a:pt x="3" y="308"/>
                </a:cubicBezTo>
                <a:cubicBezTo>
                  <a:pt x="0" y="316"/>
                  <a:pt x="4" y="325"/>
                  <a:pt x="12" y="328"/>
                </a:cubicBezTo>
                <a:cubicBezTo>
                  <a:pt x="17" y="330"/>
                  <a:pt x="23" y="328"/>
                  <a:pt x="27" y="325"/>
                </a:cubicBezTo>
                <a:cubicBezTo>
                  <a:pt x="80" y="392"/>
                  <a:pt x="80" y="392"/>
                  <a:pt x="80" y="392"/>
                </a:cubicBezTo>
                <a:cubicBezTo>
                  <a:pt x="64" y="459"/>
                  <a:pt x="58" y="503"/>
                  <a:pt x="58" y="504"/>
                </a:cubicBezTo>
                <a:cubicBezTo>
                  <a:pt x="61" y="505"/>
                  <a:pt x="61" y="505"/>
                  <a:pt x="61" y="505"/>
                </a:cubicBezTo>
                <a:cubicBezTo>
                  <a:pt x="62" y="504"/>
                  <a:pt x="64" y="485"/>
                  <a:pt x="70" y="455"/>
                </a:cubicBezTo>
                <a:cubicBezTo>
                  <a:pt x="149" y="399"/>
                  <a:pt x="149" y="399"/>
                  <a:pt x="149" y="399"/>
                </a:cubicBezTo>
                <a:cubicBezTo>
                  <a:pt x="147" y="396"/>
                  <a:pt x="147" y="396"/>
                  <a:pt x="147" y="396"/>
                </a:cubicBezTo>
                <a:cubicBezTo>
                  <a:pt x="72" y="449"/>
                  <a:pt x="72" y="449"/>
                  <a:pt x="72" y="449"/>
                </a:cubicBezTo>
                <a:cubicBezTo>
                  <a:pt x="77" y="422"/>
                  <a:pt x="85" y="387"/>
                  <a:pt x="96" y="347"/>
                </a:cubicBezTo>
                <a:cubicBezTo>
                  <a:pt x="204" y="323"/>
                  <a:pt x="204" y="323"/>
                  <a:pt x="204" y="323"/>
                </a:cubicBezTo>
                <a:cubicBezTo>
                  <a:pt x="206" y="327"/>
                  <a:pt x="209" y="331"/>
                  <a:pt x="213" y="332"/>
                </a:cubicBezTo>
                <a:cubicBezTo>
                  <a:pt x="221" y="335"/>
                  <a:pt x="230" y="332"/>
                  <a:pt x="233" y="324"/>
                </a:cubicBezTo>
                <a:cubicBezTo>
                  <a:pt x="236" y="316"/>
                  <a:pt x="232" y="307"/>
                  <a:pt x="224" y="304"/>
                </a:cubicBezTo>
                <a:cubicBezTo>
                  <a:pt x="216" y="301"/>
                  <a:pt x="208" y="305"/>
                  <a:pt x="204" y="313"/>
                </a:cubicBezTo>
                <a:cubicBezTo>
                  <a:pt x="204" y="315"/>
                  <a:pt x="203" y="317"/>
                  <a:pt x="204" y="319"/>
                </a:cubicBezTo>
                <a:cubicBezTo>
                  <a:pt x="97" y="342"/>
                  <a:pt x="97" y="342"/>
                  <a:pt x="97" y="342"/>
                </a:cubicBezTo>
                <a:cubicBezTo>
                  <a:pt x="104" y="316"/>
                  <a:pt x="113" y="286"/>
                  <a:pt x="123" y="256"/>
                </a:cubicBezTo>
                <a:cubicBezTo>
                  <a:pt x="198" y="243"/>
                  <a:pt x="198" y="243"/>
                  <a:pt x="198" y="243"/>
                </a:cubicBezTo>
                <a:cubicBezTo>
                  <a:pt x="200" y="249"/>
                  <a:pt x="206" y="254"/>
                  <a:pt x="213" y="254"/>
                </a:cubicBezTo>
                <a:cubicBezTo>
                  <a:pt x="221" y="254"/>
                  <a:pt x="228" y="247"/>
                  <a:pt x="228" y="239"/>
                </a:cubicBezTo>
                <a:cubicBezTo>
                  <a:pt x="228" y="230"/>
                  <a:pt x="221" y="223"/>
                  <a:pt x="213" y="223"/>
                </a:cubicBezTo>
                <a:cubicBezTo>
                  <a:pt x="204" y="223"/>
                  <a:pt x="197" y="230"/>
                  <a:pt x="197" y="239"/>
                </a:cubicBezTo>
                <a:cubicBezTo>
                  <a:pt x="197" y="239"/>
                  <a:pt x="198" y="239"/>
                  <a:pt x="198" y="239"/>
                </a:cubicBezTo>
                <a:cubicBezTo>
                  <a:pt x="124" y="252"/>
                  <a:pt x="124" y="252"/>
                  <a:pt x="124" y="252"/>
                </a:cubicBezTo>
                <a:cubicBezTo>
                  <a:pt x="134" y="222"/>
                  <a:pt x="145" y="191"/>
                  <a:pt x="158" y="159"/>
                </a:cubicBezTo>
                <a:cubicBezTo>
                  <a:pt x="205" y="135"/>
                  <a:pt x="205" y="135"/>
                  <a:pt x="205" y="135"/>
                </a:cubicBezTo>
                <a:cubicBezTo>
                  <a:pt x="207" y="137"/>
                  <a:pt x="211" y="139"/>
                  <a:pt x="215" y="139"/>
                </a:cubicBezTo>
                <a:cubicBezTo>
                  <a:pt x="224" y="139"/>
                  <a:pt x="231" y="132"/>
                  <a:pt x="231" y="124"/>
                </a:cubicBezTo>
                <a:cubicBezTo>
                  <a:pt x="231" y="115"/>
                  <a:pt x="224" y="109"/>
                  <a:pt x="215" y="109"/>
                </a:cubicBezTo>
                <a:cubicBezTo>
                  <a:pt x="207" y="109"/>
                  <a:pt x="200" y="115"/>
                  <a:pt x="200" y="124"/>
                </a:cubicBezTo>
                <a:cubicBezTo>
                  <a:pt x="200" y="127"/>
                  <a:pt x="201" y="129"/>
                  <a:pt x="202" y="131"/>
                </a:cubicBezTo>
                <a:cubicBezTo>
                  <a:pt x="160" y="154"/>
                  <a:pt x="160" y="154"/>
                  <a:pt x="160" y="154"/>
                </a:cubicBezTo>
                <a:cubicBezTo>
                  <a:pt x="178" y="112"/>
                  <a:pt x="197" y="70"/>
                  <a:pt x="220" y="30"/>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nvGrpSpPr>
          <p:cNvPr id="31" name="Group 30">
            <a:extLst>
              <a:ext uri="{FF2B5EF4-FFF2-40B4-BE49-F238E27FC236}">
                <a16:creationId xmlns:a16="http://schemas.microsoft.com/office/drawing/2014/main" id="{C465F7E4-E7FC-DC1E-6EE0-C277ABFAC5CE}"/>
              </a:ext>
            </a:extLst>
          </p:cNvPr>
          <p:cNvGrpSpPr/>
          <p:nvPr/>
        </p:nvGrpSpPr>
        <p:grpSpPr>
          <a:xfrm>
            <a:off x="1390345" y="3514528"/>
            <a:ext cx="463805" cy="570836"/>
            <a:chOff x="10234484" y="4749086"/>
            <a:chExt cx="1189358" cy="1463824"/>
          </a:xfrm>
        </p:grpSpPr>
        <p:sp>
          <p:nvSpPr>
            <p:cNvPr id="32" name="Freeform 15">
              <a:extLst>
                <a:ext uri="{FF2B5EF4-FFF2-40B4-BE49-F238E27FC236}">
                  <a16:creationId xmlns:a16="http://schemas.microsoft.com/office/drawing/2014/main" id="{C773BCB9-ECED-2239-4D0C-43A1D822D4CA}"/>
                </a:ext>
              </a:extLst>
            </p:cNvPr>
            <p:cNvSpPr>
              <a:spLocks/>
            </p:cNvSpPr>
            <p:nvPr/>
          </p:nvSpPr>
          <p:spPr bwMode="auto">
            <a:xfrm flipH="1">
              <a:off x="10234484" y="4749086"/>
              <a:ext cx="1189358" cy="1463824"/>
            </a:xfrm>
            <a:custGeom>
              <a:avLst/>
              <a:gdLst>
                <a:gd name="T0" fmla="*/ 414 w 414"/>
                <a:gd name="T1" fmla="*/ 391 h 510"/>
                <a:gd name="T2" fmla="*/ 60 w 414"/>
                <a:gd name="T3" fmla="*/ 0 h 510"/>
                <a:gd name="T4" fmla="*/ 414 w 414"/>
                <a:gd name="T5" fmla="*/ 391 h 510"/>
              </a:gdLst>
              <a:ahLst/>
              <a:cxnLst>
                <a:cxn ang="0">
                  <a:pos x="T0" y="T1"/>
                </a:cxn>
                <a:cxn ang="0">
                  <a:pos x="T2" y="T3"/>
                </a:cxn>
                <a:cxn ang="0">
                  <a:pos x="T4" y="T5"/>
                </a:cxn>
              </a:cxnLst>
              <a:rect l="0" t="0" r="r" b="b"/>
              <a:pathLst>
                <a:path w="414" h="510">
                  <a:moveTo>
                    <a:pt x="414" y="391"/>
                  </a:moveTo>
                  <a:cubicBezTo>
                    <a:pt x="414" y="391"/>
                    <a:pt x="388" y="4"/>
                    <a:pt x="60" y="0"/>
                  </a:cubicBezTo>
                  <a:cubicBezTo>
                    <a:pt x="60" y="0"/>
                    <a:pt x="0" y="510"/>
                    <a:pt x="414" y="391"/>
                  </a:cubicBezTo>
                  <a:close/>
                </a:path>
              </a:pathLst>
            </a:custGeom>
            <a:gradFill>
              <a:gsLst>
                <a:gs pos="0">
                  <a:schemeClr val="accent2"/>
                </a:gs>
                <a:gs pos="99000">
                  <a:schemeClr val="accent3"/>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3" name="Freeform 18">
              <a:extLst>
                <a:ext uri="{FF2B5EF4-FFF2-40B4-BE49-F238E27FC236}">
                  <a16:creationId xmlns:a16="http://schemas.microsoft.com/office/drawing/2014/main" id="{4005515C-A16B-3B0D-0EAC-1389D7514544}"/>
                </a:ext>
              </a:extLst>
            </p:cNvPr>
            <p:cNvSpPr>
              <a:spLocks/>
            </p:cNvSpPr>
            <p:nvPr/>
          </p:nvSpPr>
          <p:spPr bwMode="auto">
            <a:xfrm flipH="1">
              <a:off x="10237532" y="4791782"/>
              <a:ext cx="978935" cy="1085669"/>
            </a:xfrm>
            <a:custGeom>
              <a:avLst/>
              <a:gdLst>
                <a:gd name="T0" fmla="*/ 321 w 321"/>
                <a:gd name="T1" fmla="*/ 354 h 356"/>
                <a:gd name="T2" fmla="*/ 269 w 321"/>
                <a:gd name="T3" fmla="*/ 296 h 356"/>
                <a:gd name="T4" fmla="*/ 262 w 321"/>
                <a:gd name="T5" fmla="*/ 209 h 356"/>
                <a:gd name="T6" fmla="*/ 258 w 321"/>
                <a:gd name="T7" fmla="*/ 210 h 356"/>
                <a:gd name="T8" fmla="*/ 265 w 321"/>
                <a:gd name="T9" fmla="*/ 291 h 356"/>
                <a:gd name="T10" fmla="*/ 214 w 321"/>
                <a:gd name="T11" fmla="*/ 236 h 356"/>
                <a:gd name="T12" fmla="*/ 208 w 321"/>
                <a:gd name="T13" fmla="*/ 126 h 356"/>
                <a:gd name="T14" fmla="*/ 204 w 321"/>
                <a:gd name="T15" fmla="*/ 127 h 356"/>
                <a:gd name="T16" fmla="*/ 210 w 321"/>
                <a:gd name="T17" fmla="*/ 231 h 356"/>
                <a:gd name="T18" fmla="*/ 150 w 321"/>
                <a:gd name="T19" fmla="*/ 164 h 356"/>
                <a:gd name="T20" fmla="*/ 154 w 321"/>
                <a:gd name="T21" fmla="*/ 60 h 356"/>
                <a:gd name="T22" fmla="*/ 150 w 321"/>
                <a:gd name="T23" fmla="*/ 59 h 356"/>
                <a:gd name="T24" fmla="*/ 146 w 321"/>
                <a:gd name="T25" fmla="*/ 160 h 356"/>
                <a:gd name="T26" fmla="*/ 86 w 321"/>
                <a:gd name="T27" fmla="*/ 93 h 356"/>
                <a:gd name="T28" fmla="*/ 83 w 321"/>
                <a:gd name="T29" fmla="*/ 17 h 356"/>
                <a:gd name="T30" fmla="*/ 79 w 321"/>
                <a:gd name="T31" fmla="*/ 17 h 356"/>
                <a:gd name="T32" fmla="*/ 82 w 321"/>
                <a:gd name="T33" fmla="*/ 88 h 356"/>
                <a:gd name="T34" fmla="*/ 3 w 321"/>
                <a:gd name="T35" fmla="*/ 0 h 356"/>
                <a:gd name="T36" fmla="*/ 0 w 321"/>
                <a:gd name="T37" fmla="*/ 3 h 356"/>
                <a:gd name="T38" fmla="*/ 52 w 321"/>
                <a:gd name="T39" fmla="*/ 60 h 356"/>
                <a:gd name="T40" fmla="*/ 6 w 321"/>
                <a:gd name="T41" fmla="*/ 55 h 356"/>
                <a:gd name="T42" fmla="*/ 6 w 321"/>
                <a:gd name="T43" fmla="*/ 58 h 356"/>
                <a:gd name="T44" fmla="*/ 56 w 321"/>
                <a:gd name="T45" fmla="*/ 65 h 356"/>
                <a:gd name="T46" fmla="*/ 116 w 321"/>
                <a:gd name="T47" fmla="*/ 132 h 356"/>
                <a:gd name="T48" fmla="*/ 13 w 321"/>
                <a:gd name="T49" fmla="*/ 138 h 356"/>
                <a:gd name="T50" fmla="*/ 13 w 321"/>
                <a:gd name="T51" fmla="*/ 142 h 356"/>
                <a:gd name="T52" fmla="*/ 120 w 321"/>
                <a:gd name="T53" fmla="*/ 136 h 356"/>
                <a:gd name="T54" fmla="*/ 185 w 321"/>
                <a:gd name="T55" fmla="*/ 208 h 356"/>
                <a:gd name="T56" fmla="*/ 49 w 321"/>
                <a:gd name="T57" fmla="*/ 221 h 356"/>
                <a:gd name="T58" fmla="*/ 49 w 321"/>
                <a:gd name="T59" fmla="*/ 225 h 356"/>
                <a:gd name="T60" fmla="*/ 188 w 321"/>
                <a:gd name="T61" fmla="*/ 211 h 356"/>
                <a:gd name="T62" fmla="*/ 230 w 321"/>
                <a:gd name="T63" fmla="*/ 258 h 356"/>
                <a:gd name="T64" fmla="*/ 107 w 321"/>
                <a:gd name="T65" fmla="*/ 293 h 356"/>
                <a:gd name="T66" fmla="*/ 108 w 321"/>
                <a:gd name="T67" fmla="*/ 296 h 356"/>
                <a:gd name="T68" fmla="*/ 233 w 321"/>
                <a:gd name="T69" fmla="*/ 262 h 356"/>
                <a:gd name="T70" fmla="*/ 290 w 321"/>
                <a:gd name="T71" fmla="*/ 326 h 356"/>
                <a:gd name="T72" fmla="*/ 197 w 321"/>
                <a:gd name="T73" fmla="*/ 341 h 356"/>
                <a:gd name="T74" fmla="*/ 197 w 321"/>
                <a:gd name="T75" fmla="*/ 345 h 356"/>
                <a:gd name="T76" fmla="*/ 293 w 321"/>
                <a:gd name="T77" fmla="*/ 329 h 356"/>
                <a:gd name="T78" fmla="*/ 318 w 321"/>
                <a:gd name="T79" fmla="*/ 356 h 356"/>
                <a:gd name="T80" fmla="*/ 321 w 321"/>
                <a:gd name="T81" fmla="*/ 354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1" h="356">
                  <a:moveTo>
                    <a:pt x="321" y="354"/>
                  </a:moveTo>
                  <a:lnTo>
                    <a:pt x="269" y="296"/>
                  </a:lnTo>
                  <a:lnTo>
                    <a:pt x="262" y="209"/>
                  </a:lnTo>
                  <a:lnTo>
                    <a:pt x="258" y="210"/>
                  </a:lnTo>
                  <a:lnTo>
                    <a:pt x="265" y="291"/>
                  </a:lnTo>
                  <a:lnTo>
                    <a:pt x="214" y="236"/>
                  </a:lnTo>
                  <a:lnTo>
                    <a:pt x="208" y="126"/>
                  </a:lnTo>
                  <a:lnTo>
                    <a:pt x="204" y="127"/>
                  </a:lnTo>
                  <a:lnTo>
                    <a:pt x="210" y="231"/>
                  </a:lnTo>
                  <a:lnTo>
                    <a:pt x="150" y="164"/>
                  </a:lnTo>
                  <a:lnTo>
                    <a:pt x="154" y="60"/>
                  </a:lnTo>
                  <a:lnTo>
                    <a:pt x="150" y="59"/>
                  </a:lnTo>
                  <a:lnTo>
                    <a:pt x="146" y="160"/>
                  </a:lnTo>
                  <a:lnTo>
                    <a:pt x="86" y="93"/>
                  </a:lnTo>
                  <a:lnTo>
                    <a:pt x="83" y="17"/>
                  </a:lnTo>
                  <a:lnTo>
                    <a:pt x="79" y="17"/>
                  </a:lnTo>
                  <a:lnTo>
                    <a:pt x="82" y="88"/>
                  </a:lnTo>
                  <a:lnTo>
                    <a:pt x="3" y="0"/>
                  </a:lnTo>
                  <a:lnTo>
                    <a:pt x="0" y="3"/>
                  </a:lnTo>
                  <a:lnTo>
                    <a:pt x="52" y="60"/>
                  </a:lnTo>
                  <a:lnTo>
                    <a:pt x="6" y="55"/>
                  </a:lnTo>
                  <a:lnTo>
                    <a:pt x="6" y="58"/>
                  </a:lnTo>
                  <a:lnTo>
                    <a:pt x="56" y="65"/>
                  </a:lnTo>
                  <a:lnTo>
                    <a:pt x="116" y="132"/>
                  </a:lnTo>
                  <a:lnTo>
                    <a:pt x="13" y="138"/>
                  </a:lnTo>
                  <a:lnTo>
                    <a:pt x="13" y="142"/>
                  </a:lnTo>
                  <a:lnTo>
                    <a:pt x="120" y="136"/>
                  </a:lnTo>
                  <a:lnTo>
                    <a:pt x="185" y="208"/>
                  </a:lnTo>
                  <a:lnTo>
                    <a:pt x="49" y="221"/>
                  </a:lnTo>
                  <a:lnTo>
                    <a:pt x="49" y="225"/>
                  </a:lnTo>
                  <a:lnTo>
                    <a:pt x="188" y="211"/>
                  </a:lnTo>
                  <a:lnTo>
                    <a:pt x="230" y="258"/>
                  </a:lnTo>
                  <a:lnTo>
                    <a:pt x="107" y="293"/>
                  </a:lnTo>
                  <a:lnTo>
                    <a:pt x="108" y="296"/>
                  </a:lnTo>
                  <a:lnTo>
                    <a:pt x="233" y="262"/>
                  </a:lnTo>
                  <a:lnTo>
                    <a:pt x="290" y="326"/>
                  </a:lnTo>
                  <a:lnTo>
                    <a:pt x="197" y="341"/>
                  </a:lnTo>
                  <a:lnTo>
                    <a:pt x="197" y="345"/>
                  </a:lnTo>
                  <a:lnTo>
                    <a:pt x="293" y="329"/>
                  </a:lnTo>
                  <a:lnTo>
                    <a:pt x="318" y="356"/>
                  </a:lnTo>
                  <a:lnTo>
                    <a:pt x="321" y="354"/>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28" name="Freeform 14">
            <a:extLst>
              <a:ext uri="{FF2B5EF4-FFF2-40B4-BE49-F238E27FC236}">
                <a16:creationId xmlns:a16="http://schemas.microsoft.com/office/drawing/2014/main" id="{3DC81D14-F15C-0D80-F537-2D16A729765B}"/>
              </a:ext>
            </a:extLst>
          </p:cNvPr>
          <p:cNvSpPr>
            <a:spLocks/>
          </p:cNvSpPr>
          <p:nvPr/>
        </p:nvSpPr>
        <p:spPr bwMode="auto">
          <a:xfrm flipH="1">
            <a:off x="269926" y="2980163"/>
            <a:ext cx="1197457" cy="1179844"/>
          </a:xfrm>
          <a:custGeom>
            <a:avLst/>
            <a:gdLst>
              <a:gd name="T0" fmla="*/ 0 w 361"/>
              <a:gd name="T1" fmla="*/ 288 h 355"/>
              <a:gd name="T2" fmla="*/ 361 w 361"/>
              <a:gd name="T3" fmla="*/ 34 h 355"/>
              <a:gd name="T4" fmla="*/ 0 w 361"/>
              <a:gd name="T5" fmla="*/ 288 h 355"/>
            </a:gdLst>
            <a:ahLst/>
            <a:cxnLst>
              <a:cxn ang="0">
                <a:pos x="T0" y="T1"/>
              </a:cxn>
              <a:cxn ang="0">
                <a:pos x="T2" y="T3"/>
              </a:cxn>
              <a:cxn ang="0">
                <a:pos x="T4" y="T5"/>
              </a:cxn>
            </a:cxnLst>
            <a:rect l="0" t="0" r="r" b="b"/>
            <a:pathLst>
              <a:path w="361" h="355">
                <a:moveTo>
                  <a:pt x="0" y="288"/>
                </a:moveTo>
                <a:cubicBezTo>
                  <a:pt x="0" y="288"/>
                  <a:pt x="17" y="0"/>
                  <a:pt x="361" y="34"/>
                </a:cubicBezTo>
                <a:cubicBezTo>
                  <a:pt x="361" y="34"/>
                  <a:pt x="320" y="355"/>
                  <a:pt x="0" y="288"/>
                </a:cubicBezTo>
                <a:close/>
              </a:path>
            </a:pathLst>
          </a:custGeom>
          <a:gradFill>
            <a:gsLst>
              <a:gs pos="0">
                <a:schemeClr val="accent2"/>
              </a:gs>
              <a:gs pos="99000">
                <a:schemeClr val="accent3"/>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0" name="Freeform 17">
            <a:extLst>
              <a:ext uri="{FF2B5EF4-FFF2-40B4-BE49-F238E27FC236}">
                <a16:creationId xmlns:a16="http://schemas.microsoft.com/office/drawing/2014/main" id="{AE5E1692-839C-4B71-4EE3-F60DF7F72C28}"/>
              </a:ext>
            </a:extLst>
          </p:cNvPr>
          <p:cNvSpPr>
            <a:spLocks/>
          </p:cNvSpPr>
          <p:nvPr/>
        </p:nvSpPr>
        <p:spPr bwMode="auto">
          <a:xfrm flipH="1">
            <a:off x="315710" y="3128083"/>
            <a:ext cx="1155194" cy="817087"/>
          </a:xfrm>
          <a:custGeom>
            <a:avLst/>
            <a:gdLst>
              <a:gd name="T0" fmla="*/ 292 w 328"/>
              <a:gd name="T1" fmla="*/ 64 h 232"/>
              <a:gd name="T2" fmla="*/ 291 w 328"/>
              <a:gd name="T3" fmla="*/ 60 h 232"/>
              <a:gd name="T4" fmla="*/ 242 w 328"/>
              <a:gd name="T5" fmla="*/ 63 h 232"/>
              <a:gd name="T6" fmla="*/ 328 w 328"/>
              <a:gd name="T7" fmla="*/ 3 h 232"/>
              <a:gd name="T8" fmla="*/ 326 w 328"/>
              <a:gd name="T9" fmla="*/ 0 h 232"/>
              <a:gd name="T10" fmla="*/ 275 w 328"/>
              <a:gd name="T11" fmla="*/ 36 h 232"/>
              <a:gd name="T12" fmla="*/ 277 w 328"/>
              <a:gd name="T13" fmla="*/ 7 h 232"/>
              <a:gd name="T14" fmla="*/ 273 w 328"/>
              <a:gd name="T15" fmla="*/ 7 h 232"/>
              <a:gd name="T16" fmla="*/ 271 w 328"/>
              <a:gd name="T17" fmla="*/ 38 h 232"/>
              <a:gd name="T18" fmla="*/ 212 w 328"/>
              <a:gd name="T19" fmla="*/ 80 h 232"/>
              <a:gd name="T20" fmla="*/ 214 w 328"/>
              <a:gd name="T21" fmla="*/ 15 h 232"/>
              <a:gd name="T22" fmla="*/ 210 w 328"/>
              <a:gd name="T23" fmla="*/ 15 h 232"/>
              <a:gd name="T24" fmla="*/ 208 w 328"/>
              <a:gd name="T25" fmla="*/ 83 h 232"/>
              <a:gd name="T26" fmla="*/ 159 w 328"/>
              <a:gd name="T27" fmla="*/ 117 h 232"/>
              <a:gd name="T28" fmla="*/ 153 w 328"/>
              <a:gd name="T29" fmla="*/ 35 h 232"/>
              <a:gd name="T30" fmla="*/ 149 w 328"/>
              <a:gd name="T31" fmla="*/ 35 h 232"/>
              <a:gd name="T32" fmla="*/ 155 w 328"/>
              <a:gd name="T33" fmla="*/ 120 h 232"/>
              <a:gd name="T34" fmla="*/ 95 w 328"/>
              <a:gd name="T35" fmla="*/ 162 h 232"/>
              <a:gd name="T36" fmla="*/ 92 w 328"/>
              <a:gd name="T37" fmla="*/ 84 h 232"/>
              <a:gd name="T38" fmla="*/ 88 w 328"/>
              <a:gd name="T39" fmla="*/ 84 h 232"/>
              <a:gd name="T40" fmla="*/ 91 w 328"/>
              <a:gd name="T41" fmla="*/ 165 h 232"/>
              <a:gd name="T42" fmla="*/ 39 w 328"/>
              <a:gd name="T43" fmla="*/ 201 h 232"/>
              <a:gd name="T44" fmla="*/ 39 w 328"/>
              <a:gd name="T45" fmla="*/ 158 h 232"/>
              <a:gd name="T46" fmla="*/ 35 w 328"/>
              <a:gd name="T47" fmla="*/ 158 h 232"/>
              <a:gd name="T48" fmla="*/ 35 w 328"/>
              <a:gd name="T49" fmla="*/ 203 h 232"/>
              <a:gd name="T50" fmla="*/ 0 w 328"/>
              <a:gd name="T51" fmla="*/ 229 h 232"/>
              <a:gd name="T52" fmla="*/ 2 w 328"/>
              <a:gd name="T53" fmla="*/ 232 h 232"/>
              <a:gd name="T54" fmla="*/ 38 w 328"/>
              <a:gd name="T55" fmla="*/ 206 h 232"/>
              <a:gd name="T56" fmla="*/ 39 w 328"/>
              <a:gd name="T57" fmla="*/ 206 h 232"/>
              <a:gd name="T58" fmla="*/ 39 w 328"/>
              <a:gd name="T59" fmla="*/ 205 h 232"/>
              <a:gd name="T60" fmla="*/ 67 w 328"/>
              <a:gd name="T61" fmla="*/ 186 h 232"/>
              <a:gd name="T62" fmla="*/ 149 w 328"/>
              <a:gd name="T63" fmla="*/ 201 h 232"/>
              <a:gd name="T64" fmla="*/ 149 w 328"/>
              <a:gd name="T65" fmla="*/ 198 h 232"/>
              <a:gd name="T66" fmla="*/ 70 w 328"/>
              <a:gd name="T67" fmla="*/ 183 h 232"/>
              <a:gd name="T68" fmla="*/ 131 w 328"/>
              <a:gd name="T69" fmla="*/ 141 h 232"/>
              <a:gd name="T70" fmla="*/ 217 w 328"/>
              <a:gd name="T71" fmla="*/ 160 h 232"/>
              <a:gd name="T72" fmla="*/ 218 w 328"/>
              <a:gd name="T73" fmla="*/ 156 h 232"/>
              <a:gd name="T74" fmla="*/ 135 w 328"/>
              <a:gd name="T75" fmla="*/ 138 h 232"/>
              <a:gd name="T76" fmla="*/ 186 w 328"/>
              <a:gd name="T77" fmla="*/ 103 h 232"/>
              <a:gd name="T78" fmla="*/ 264 w 328"/>
              <a:gd name="T79" fmla="*/ 112 h 232"/>
              <a:gd name="T80" fmla="*/ 265 w 328"/>
              <a:gd name="T81" fmla="*/ 108 h 232"/>
              <a:gd name="T82" fmla="*/ 191 w 328"/>
              <a:gd name="T83" fmla="*/ 99 h 232"/>
              <a:gd name="T84" fmla="*/ 236 w 328"/>
              <a:gd name="T85" fmla="*/ 68 h 232"/>
              <a:gd name="T86" fmla="*/ 292 w 328"/>
              <a:gd name="T87" fmla="*/ 6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8" h="232">
                <a:moveTo>
                  <a:pt x="292" y="64"/>
                </a:moveTo>
                <a:lnTo>
                  <a:pt x="291" y="60"/>
                </a:lnTo>
                <a:lnTo>
                  <a:pt x="242" y="63"/>
                </a:lnTo>
                <a:lnTo>
                  <a:pt x="328" y="3"/>
                </a:lnTo>
                <a:lnTo>
                  <a:pt x="326" y="0"/>
                </a:lnTo>
                <a:lnTo>
                  <a:pt x="275" y="36"/>
                </a:lnTo>
                <a:lnTo>
                  <a:pt x="277" y="7"/>
                </a:lnTo>
                <a:lnTo>
                  <a:pt x="273" y="7"/>
                </a:lnTo>
                <a:lnTo>
                  <a:pt x="271" y="38"/>
                </a:lnTo>
                <a:lnTo>
                  <a:pt x="212" y="80"/>
                </a:lnTo>
                <a:lnTo>
                  <a:pt x="214" y="15"/>
                </a:lnTo>
                <a:lnTo>
                  <a:pt x="210" y="15"/>
                </a:lnTo>
                <a:lnTo>
                  <a:pt x="208" y="83"/>
                </a:lnTo>
                <a:lnTo>
                  <a:pt x="159" y="117"/>
                </a:lnTo>
                <a:lnTo>
                  <a:pt x="153" y="35"/>
                </a:lnTo>
                <a:lnTo>
                  <a:pt x="149" y="35"/>
                </a:lnTo>
                <a:lnTo>
                  <a:pt x="155" y="120"/>
                </a:lnTo>
                <a:lnTo>
                  <a:pt x="95" y="162"/>
                </a:lnTo>
                <a:lnTo>
                  <a:pt x="92" y="84"/>
                </a:lnTo>
                <a:lnTo>
                  <a:pt x="88" y="84"/>
                </a:lnTo>
                <a:lnTo>
                  <a:pt x="91" y="165"/>
                </a:lnTo>
                <a:lnTo>
                  <a:pt x="39" y="201"/>
                </a:lnTo>
                <a:lnTo>
                  <a:pt x="39" y="158"/>
                </a:lnTo>
                <a:lnTo>
                  <a:pt x="35" y="158"/>
                </a:lnTo>
                <a:lnTo>
                  <a:pt x="35" y="203"/>
                </a:lnTo>
                <a:lnTo>
                  <a:pt x="0" y="229"/>
                </a:lnTo>
                <a:lnTo>
                  <a:pt x="2" y="232"/>
                </a:lnTo>
                <a:lnTo>
                  <a:pt x="38" y="206"/>
                </a:lnTo>
                <a:lnTo>
                  <a:pt x="39" y="206"/>
                </a:lnTo>
                <a:lnTo>
                  <a:pt x="39" y="205"/>
                </a:lnTo>
                <a:lnTo>
                  <a:pt x="67" y="186"/>
                </a:lnTo>
                <a:lnTo>
                  <a:pt x="149" y="201"/>
                </a:lnTo>
                <a:lnTo>
                  <a:pt x="149" y="198"/>
                </a:lnTo>
                <a:lnTo>
                  <a:pt x="70" y="183"/>
                </a:lnTo>
                <a:lnTo>
                  <a:pt x="131" y="141"/>
                </a:lnTo>
                <a:lnTo>
                  <a:pt x="217" y="160"/>
                </a:lnTo>
                <a:lnTo>
                  <a:pt x="218" y="156"/>
                </a:lnTo>
                <a:lnTo>
                  <a:pt x="135" y="138"/>
                </a:lnTo>
                <a:lnTo>
                  <a:pt x="186" y="103"/>
                </a:lnTo>
                <a:lnTo>
                  <a:pt x="264" y="112"/>
                </a:lnTo>
                <a:lnTo>
                  <a:pt x="265" y="108"/>
                </a:lnTo>
                <a:lnTo>
                  <a:pt x="191" y="99"/>
                </a:lnTo>
                <a:lnTo>
                  <a:pt x="236" y="68"/>
                </a:lnTo>
                <a:lnTo>
                  <a:pt x="292" y="64"/>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Tree>
    <p:extLst>
      <p:ext uri="{BB962C8B-B14F-4D97-AF65-F5344CB8AC3E}">
        <p14:creationId xmlns:p14="http://schemas.microsoft.com/office/powerpoint/2010/main" val="2527184361"/>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D63FB-5BDB-C49B-90EA-F99C43E542AF}"/>
            </a:ext>
          </a:extLst>
        </p:cNvPr>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DE2C30D6-BA0A-E1FF-9A18-1F59070A38B2}"/>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a:xfrm>
            <a:off x="440532" y="1971675"/>
            <a:ext cx="2802259" cy="2802259"/>
          </a:xfrm>
        </p:spPr>
      </p:pic>
      <p:sp>
        <p:nvSpPr>
          <p:cNvPr id="6" name="Text Placeholder 5">
            <a:extLst>
              <a:ext uri="{FF2B5EF4-FFF2-40B4-BE49-F238E27FC236}">
                <a16:creationId xmlns:a16="http://schemas.microsoft.com/office/drawing/2014/main" id="{B617A164-3222-AB28-9DFD-A4E517062DC4}"/>
              </a:ext>
            </a:extLst>
          </p:cNvPr>
          <p:cNvSpPr>
            <a:spLocks noGrp="1"/>
          </p:cNvSpPr>
          <p:nvPr>
            <p:ph type="body" sz="quarter" idx="10"/>
          </p:nvPr>
        </p:nvSpPr>
        <p:spPr/>
        <p:txBody>
          <a:bodyPr/>
          <a:lstStyle/>
          <a:p>
            <a:r>
              <a:rPr lang="en-US">
                <a:latin typeface="UTM Cooper Black" panose="02040603050506020204" pitchFamily="18" charset="0"/>
              </a:rPr>
              <a:t>BƯỚC 1</a:t>
            </a:r>
          </a:p>
        </p:txBody>
      </p:sp>
      <p:sp>
        <p:nvSpPr>
          <p:cNvPr id="7" name="Freeform 5">
            <a:extLst>
              <a:ext uri="{FF2B5EF4-FFF2-40B4-BE49-F238E27FC236}">
                <a16:creationId xmlns:a16="http://schemas.microsoft.com/office/drawing/2014/main" id="{D59715CD-0D2A-D184-D915-8C03622601A9}"/>
              </a:ext>
            </a:extLst>
          </p:cNvPr>
          <p:cNvSpPr>
            <a:spLocks/>
          </p:cNvSpPr>
          <p:nvPr/>
        </p:nvSpPr>
        <p:spPr bwMode="auto">
          <a:xfrm>
            <a:off x="440531" y="411956"/>
            <a:ext cx="479243" cy="453744"/>
          </a:xfrm>
          <a:custGeom>
            <a:avLst/>
            <a:gdLst>
              <a:gd name="T0" fmla="*/ 424 w 971"/>
              <a:gd name="T1" fmla="*/ 25 h 920"/>
              <a:gd name="T2" fmla="*/ 891 w 971"/>
              <a:gd name="T3" fmla="*/ 282 h 920"/>
              <a:gd name="T4" fmla="*/ 611 w 971"/>
              <a:gd name="T5" fmla="*/ 888 h 920"/>
              <a:gd name="T6" fmla="*/ 21 w 971"/>
              <a:gd name="T7" fmla="*/ 588 h 920"/>
              <a:gd name="T8" fmla="*/ 20 w 971"/>
              <a:gd name="T9" fmla="*/ 207 h 920"/>
              <a:gd name="T10" fmla="*/ 424 w 971"/>
              <a:gd name="T11" fmla="*/ 25 h 920"/>
            </a:gdLst>
            <a:ahLst/>
            <a:cxnLst>
              <a:cxn ang="0">
                <a:pos x="T0" y="T1"/>
              </a:cxn>
              <a:cxn ang="0">
                <a:pos x="T2" y="T3"/>
              </a:cxn>
              <a:cxn ang="0">
                <a:pos x="T4" y="T5"/>
              </a:cxn>
              <a:cxn ang="0">
                <a:pos x="T6" y="T7"/>
              </a:cxn>
              <a:cxn ang="0">
                <a:pos x="T8" y="T9"/>
              </a:cxn>
              <a:cxn ang="0">
                <a:pos x="T10" y="T11"/>
              </a:cxn>
            </a:cxnLst>
            <a:rect l="0" t="0" r="r" b="b"/>
            <a:pathLst>
              <a:path w="971" h="920">
                <a:moveTo>
                  <a:pt x="424" y="25"/>
                </a:moveTo>
                <a:cubicBezTo>
                  <a:pt x="424" y="25"/>
                  <a:pt x="810" y="48"/>
                  <a:pt x="891" y="282"/>
                </a:cubicBezTo>
                <a:cubicBezTo>
                  <a:pt x="971" y="517"/>
                  <a:pt x="759" y="856"/>
                  <a:pt x="611" y="888"/>
                </a:cubicBezTo>
                <a:cubicBezTo>
                  <a:pt x="462" y="920"/>
                  <a:pt x="0" y="773"/>
                  <a:pt x="21" y="588"/>
                </a:cubicBezTo>
                <a:cubicBezTo>
                  <a:pt x="42" y="402"/>
                  <a:pt x="28" y="360"/>
                  <a:pt x="20" y="207"/>
                </a:cubicBezTo>
                <a:cubicBezTo>
                  <a:pt x="13" y="55"/>
                  <a:pt x="277" y="0"/>
                  <a:pt x="424" y="25"/>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 name="Graphic 422" descr="Smart Phone">
            <a:extLst>
              <a:ext uri="{FF2B5EF4-FFF2-40B4-BE49-F238E27FC236}">
                <a16:creationId xmlns:a16="http://schemas.microsoft.com/office/drawing/2014/main" id="{7518C70A-6766-A3BF-E64D-29FB3C67DA6C}"/>
              </a:ext>
            </a:extLst>
          </p:cNvPr>
          <p:cNvSpPr/>
          <p:nvPr/>
        </p:nvSpPr>
        <p:spPr>
          <a:xfrm>
            <a:off x="614509" y="552778"/>
            <a:ext cx="93874" cy="172101"/>
          </a:xfrm>
          <a:custGeom>
            <a:avLst/>
            <a:gdLst>
              <a:gd name="connsiteX0" fmla="*/ 167246 w 191138"/>
              <a:gd name="connsiteY0" fmla="*/ 302636 h 350420"/>
              <a:gd name="connsiteX1" fmla="*/ 23892 w 191138"/>
              <a:gd name="connsiteY1" fmla="*/ 302636 h 350420"/>
              <a:gd name="connsiteX2" fmla="*/ 23892 w 191138"/>
              <a:gd name="connsiteY2" fmla="*/ 47785 h 350420"/>
              <a:gd name="connsiteX3" fmla="*/ 167246 w 191138"/>
              <a:gd name="connsiteY3" fmla="*/ 47785 h 350420"/>
              <a:gd name="connsiteX4" fmla="*/ 167246 w 191138"/>
              <a:gd name="connsiteY4" fmla="*/ 302636 h 350420"/>
              <a:gd name="connsiteX5" fmla="*/ 79641 w 191138"/>
              <a:gd name="connsiteY5" fmla="*/ 15928 h 350420"/>
              <a:gd name="connsiteX6" fmla="*/ 111497 w 191138"/>
              <a:gd name="connsiteY6" fmla="*/ 15928 h 350420"/>
              <a:gd name="connsiteX7" fmla="*/ 119462 w 191138"/>
              <a:gd name="connsiteY7" fmla="*/ 23892 h 350420"/>
              <a:gd name="connsiteX8" fmla="*/ 111497 w 191138"/>
              <a:gd name="connsiteY8" fmla="*/ 31856 h 350420"/>
              <a:gd name="connsiteX9" fmla="*/ 79641 w 191138"/>
              <a:gd name="connsiteY9" fmla="*/ 31856 h 350420"/>
              <a:gd name="connsiteX10" fmla="*/ 71677 w 191138"/>
              <a:gd name="connsiteY10" fmla="*/ 23892 h 350420"/>
              <a:gd name="connsiteX11" fmla="*/ 79641 w 191138"/>
              <a:gd name="connsiteY11" fmla="*/ 15928 h 350420"/>
              <a:gd name="connsiteX12" fmla="*/ 183174 w 191138"/>
              <a:gd name="connsiteY12" fmla="*/ 0 h 350420"/>
              <a:gd name="connsiteX13" fmla="*/ 7964 w 191138"/>
              <a:gd name="connsiteY13" fmla="*/ 0 h 350420"/>
              <a:gd name="connsiteX14" fmla="*/ 0 w 191138"/>
              <a:gd name="connsiteY14" fmla="*/ 7964 h 350420"/>
              <a:gd name="connsiteX15" fmla="*/ 0 w 191138"/>
              <a:gd name="connsiteY15" fmla="*/ 342456 h 350420"/>
              <a:gd name="connsiteX16" fmla="*/ 7964 w 191138"/>
              <a:gd name="connsiteY16" fmla="*/ 350421 h 350420"/>
              <a:gd name="connsiteX17" fmla="*/ 183174 w 191138"/>
              <a:gd name="connsiteY17" fmla="*/ 350421 h 350420"/>
              <a:gd name="connsiteX18" fmla="*/ 191139 w 191138"/>
              <a:gd name="connsiteY18" fmla="*/ 342456 h 350420"/>
              <a:gd name="connsiteX19" fmla="*/ 191139 w 191138"/>
              <a:gd name="connsiteY19" fmla="*/ 7964 h 350420"/>
              <a:gd name="connsiteX20" fmla="*/ 183174 w 191138"/>
              <a:gd name="connsiteY20" fmla="*/ 0 h 35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1138" h="350420">
                <a:moveTo>
                  <a:pt x="167246" y="302636"/>
                </a:moveTo>
                <a:lnTo>
                  <a:pt x="23892" y="302636"/>
                </a:lnTo>
                <a:lnTo>
                  <a:pt x="23892" y="47785"/>
                </a:lnTo>
                <a:lnTo>
                  <a:pt x="167246" y="47785"/>
                </a:lnTo>
                <a:lnTo>
                  <a:pt x="167246" y="302636"/>
                </a:lnTo>
                <a:close/>
                <a:moveTo>
                  <a:pt x="79641" y="15928"/>
                </a:moveTo>
                <a:lnTo>
                  <a:pt x="111497" y="15928"/>
                </a:lnTo>
                <a:cubicBezTo>
                  <a:pt x="115878" y="15928"/>
                  <a:pt x="119462" y="19512"/>
                  <a:pt x="119462" y="23892"/>
                </a:cubicBezTo>
                <a:cubicBezTo>
                  <a:pt x="119462" y="28273"/>
                  <a:pt x="115878" y="31856"/>
                  <a:pt x="111497" y="31856"/>
                </a:cubicBezTo>
                <a:lnTo>
                  <a:pt x="79641" y="31856"/>
                </a:lnTo>
                <a:cubicBezTo>
                  <a:pt x="75261" y="31856"/>
                  <a:pt x="71677" y="28273"/>
                  <a:pt x="71677" y="23892"/>
                </a:cubicBezTo>
                <a:cubicBezTo>
                  <a:pt x="71677" y="19512"/>
                  <a:pt x="75261" y="15928"/>
                  <a:pt x="79641" y="15928"/>
                </a:cubicBezTo>
                <a:close/>
                <a:moveTo>
                  <a:pt x="183174" y="0"/>
                </a:moveTo>
                <a:lnTo>
                  <a:pt x="7964" y="0"/>
                </a:lnTo>
                <a:cubicBezTo>
                  <a:pt x="3584" y="0"/>
                  <a:pt x="0" y="3584"/>
                  <a:pt x="0" y="7964"/>
                </a:cubicBezTo>
                <a:lnTo>
                  <a:pt x="0" y="342456"/>
                </a:lnTo>
                <a:cubicBezTo>
                  <a:pt x="0" y="346837"/>
                  <a:pt x="3584" y="350421"/>
                  <a:pt x="7964" y="350421"/>
                </a:cubicBezTo>
                <a:lnTo>
                  <a:pt x="183174" y="350421"/>
                </a:lnTo>
                <a:cubicBezTo>
                  <a:pt x="187555" y="350421"/>
                  <a:pt x="191139" y="346837"/>
                  <a:pt x="191139" y="342456"/>
                </a:cubicBezTo>
                <a:lnTo>
                  <a:pt x="191139" y="7964"/>
                </a:lnTo>
                <a:cubicBezTo>
                  <a:pt x="191139" y="3584"/>
                  <a:pt x="187555" y="0"/>
                  <a:pt x="183174" y="0"/>
                </a:cubicBezTo>
                <a:close/>
              </a:path>
            </a:pathLst>
          </a:custGeom>
          <a:solidFill>
            <a:schemeClr val="bg2"/>
          </a:solidFill>
          <a:ln w="3969"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 name="TextBox 17">
            <a:extLst>
              <a:ext uri="{FF2B5EF4-FFF2-40B4-BE49-F238E27FC236}">
                <a16:creationId xmlns:a16="http://schemas.microsoft.com/office/drawing/2014/main" id="{E661A2F3-04CD-3073-B078-D091B8106078}"/>
              </a:ext>
            </a:extLst>
          </p:cNvPr>
          <p:cNvSpPr txBox="1"/>
          <p:nvPr/>
        </p:nvSpPr>
        <p:spPr>
          <a:xfrm>
            <a:off x="3614738" y="1230409"/>
            <a:ext cx="5354821" cy="1015663"/>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Tiếp</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cận</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nạn</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nhân, tạo sự hoảng loạn</a:t>
            </a:r>
            <a:endParaRPr kumimoji="0" lang="en-ID" sz="4950" b="1" i="0" u="none" strike="noStrike" kern="1200" cap="none" spc="0" normalizeH="0" baseline="0" noProof="0">
              <a:ln>
                <a:noFill/>
              </a:ln>
              <a:solidFill>
                <a:srgbClr val="A5C44B"/>
              </a:solidFill>
              <a:effectLst/>
              <a:uLnTx/>
              <a:uFillTx/>
              <a:latin typeface="UTM Seagull" panose="02040603050506020204" pitchFamily="18" charset="0"/>
              <a:ea typeface="+mn-ea"/>
              <a:cs typeface="+mn-cs"/>
            </a:endParaRPr>
          </a:p>
        </p:txBody>
      </p:sp>
      <p:sp>
        <p:nvSpPr>
          <p:cNvPr id="19" name="TextBox 18">
            <a:extLst>
              <a:ext uri="{FF2B5EF4-FFF2-40B4-BE49-F238E27FC236}">
                <a16:creationId xmlns:a16="http://schemas.microsoft.com/office/drawing/2014/main" id="{9EF73577-337D-A6D0-A0AD-DA6F1E2DC338}"/>
              </a:ext>
            </a:extLst>
          </p:cNvPr>
          <p:cNvSpPr txBox="1"/>
          <p:nvPr/>
        </p:nvSpPr>
        <p:spPr>
          <a:xfrm>
            <a:off x="3625417" y="2239558"/>
            <a:ext cx="5354822" cy="1517660"/>
          </a:xfrm>
          <a:prstGeom prst="rect">
            <a:avLst/>
          </a:prstGeom>
          <a:noFill/>
        </p:spPr>
        <p:txBody>
          <a:bodyPr wrap="square" rtlCol="0" anchor="t">
            <a:spAutoFit/>
          </a:bodyPr>
          <a:lstStyle/>
          <a:p>
            <a:pPr marL="36379" marR="0" lvl="1" indent="0" algn="just" defTabSz="457200" fontAlgn="base" latinLnBrk="0">
              <a:lnSpc>
                <a:spcPct val="125000"/>
              </a:lnSpc>
              <a:spcBef>
                <a:spcPts val="250"/>
              </a:spcBef>
              <a:spcAft>
                <a:spcPts val="250"/>
              </a:spcAft>
              <a:buClr>
                <a:srgbClr val="0000FF"/>
              </a:buClr>
              <a:buSzTx/>
              <a:buFontTx/>
              <a:buNone/>
              <a:tabLst/>
              <a:defRPr/>
            </a:pPr>
            <a:r>
              <a:rPr lang="en-US" b="1" dirty="0">
                <a:latin typeface="UTM Avo" pitchFamily="18" charset="0"/>
                <a:ea typeface="맑은 고딕" panose="020B0503020000020004" pitchFamily="34" charset="-127"/>
                <a:cs typeface="Arial" pitchFamily="34" charset="0"/>
              </a:rPr>
              <a:t>- </a:t>
            </a:r>
            <a:r>
              <a:rPr lang="en-US" b="1" dirty="0" err="1">
                <a:latin typeface="UTM Avo" pitchFamily="18" charset="0"/>
                <a:ea typeface="맑은 고딕" panose="020B0503020000020004" pitchFamily="34" charset="-127"/>
                <a:cs typeface="Arial" pitchFamily="34" charset="0"/>
              </a:rPr>
              <a:t>Giới</a:t>
            </a:r>
            <a:r>
              <a:rPr lang="en-US" b="1" dirty="0">
                <a:latin typeface="UTM Avo" pitchFamily="18" charset="0"/>
                <a:ea typeface="맑은 고딕" panose="020B0503020000020004" pitchFamily="34" charset="-127"/>
                <a:cs typeface="Arial" pitchFamily="34" charset="0"/>
              </a:rPr>
              <a:t> </a:t>
            </a:r>
            <a:r>
              <a:rPr lang="en-US" b="1" dirty="0" err="1">
                <a:latin typeface="UTM Avo" pitchFamily="18" charset="0"/>
                <a:ea typeface="맑은 고딕" panose="020B0503020000020004" pitchFamily="34" charset="-127"/>
                <a:cs typeface="Arial" pitchFamily="34" charset="0"/>
              </a:rPr>
              <a:t>thiệu</a:t>
            </a:r>
            <a:r>
              <a:rPr lang="en-US" b="1" dirty="0">
                <a:latin typeface="UTM Avo" pitchFamily="18" charset="0"/>
                <a:ea typeface="맑은 고딕" panose="020B0503020000020004" pitchFamily="34" charset="-127"/>
                <a:cs typeface="Arial" pitchFamily="34" charset="0"/>
              </a:rPr>
              <a:t> </a:t>
            </a:r>
            <a:r>
              <a:rPr lang="en-US" b="1" dirty="0" err="1">
                <a:latin typeface="UTM Avo" pitchFamily="18" charset="0"/>
                <a:ea typeface="맑은 고딕" panose="020B0503020000020004" pitchFamily="34" charset="-127"/>
                <a:cs typeface="Arial" pitchFamily="34" charset="0"/>
              </a:rPr>
              <a:t>là</a:t>
            </a:r>
            <a:r>
              <a:rPr lang="en-US" b="1" dirty="0">
                <a:latin typeface="UTM Avo" pitchFamily="18" charset="0"/>
                <a:ea typeface="맑은 고딕" panose="020B0503020000020004" pitchFamily="34" charset="-127"/>
                <a:cs typeface="Arial" pitchFamily="34" charset="0"/>
              </a:rPr>
              <a:t> </a:t>
            </a:r>
            <a:r>
              <a:rPr lang="en-US" b="1" dirty="0" err="1">
                <a:latin typeface="UTM Avo" pitchFamily="18" charset="0"/>
                <a:ea typeface="맑은 고딕" panose="020B0503020000020004" pitchFamily="34" charset="-127"/>
                <a:cs typeface="Arial" pitchFamily="34" charset="0"/>
              </a:rPr>
              <a:t>cơ</a:t>
            </a:r>
            <a:r>
              <a:rPr lang="en-US" b="1" dirty="0">
                <a:latin typeface="UTM Avo" pitchFamily="18" charset="0"/>
                <a:ea typeface="맑은 고딕" panose="020B0503020000020004" pitchFamily="34" charset="-127"/>
                <a:cs typeface="Arial" pitchFamily="34" charset="0"/>
              </a:rPr>
              <a:t> </a:t>
            </a:r>
            <a:r>
              <a:rPr lang="en-US" b="1" dirty="0" err="1">
                <a:latin typeface="UTM Avo" pitchFamily="18" charset="0"/>
                <a:ea typeface="맑은 고딕" panose="020B0503020000020004" pitchFamily="34" charset="-127"/>
                <a:cs typeface="Arial" pitchFamily="34" charset="0"/>
              </a:rPr>
              <a:t>quan</a:t>
            </a:r>
            <a:r>
              <a:rPr lang="en-US" b="1" dirty="0">
                <a:latin typeface="UTM Avo" pitchFamily="18" charset="0"/>
                <a:ea typeface="맑은 고딕" panose="020B0503020000020004" pitchFamily="34" charset="-127"/>
                <a:cs typeface="Arial" pitchFamily="34" charset="0"/>
              </a:rPr>
              <a:t> </a:t>
            </a:r>
            <a:r>
              <a:rPr lang="en-US" b="1" dirty="0" err="1">
                <a:latin typeface="UTM Avo" pitchFamily="18" charset="0"/>
                <a:ea typeface="맑은 고딕" panose="020B0503020000020004" pitchFamily="34" charset="-127"/>
                <a:cs typeface="Arial" pitchFamily="34" charset="0"/>
              </a:rPr>
              <a:t>chức</a:t>
            </a:r>
            <a:r>
              <a:rPr lang="en-US" b="1" dirty="0">
                <a:latin typeface="UTM Avo" pitchFamily="18" charset="0"/>
                <a:ea typeface="맑은 고딕" panose="020B0503020000020004" pitchFamily="34" charset="-127"/>
                <a:cs typeface="Arial" pitchFamily="34" charset="0"/>
              </a:rPr>
              <a:t> </a:t>
            </a:r>
            <a:r>
              <a:rPr lang="en-US" b="1" dirty="0" err="1">
                <a:latin typeface="UTM Avo" pitchFamily="18" charset="0"/>
                <a:ea typeface="맑은 고딕" panose="020B0503020000020004" pitchFamily="34" charset="-127"/>
                <a:cs typeface="Arial" pitchFamily="34" charset="0"/>
              </a:rPr>
              <a:t>năng</a:t>
            </a:r>
            <a:r>
              <a:rPr lang="en-US" b="1" dirty="0">
                <a:latin typeface="UTM Avo" pitchFamily="18" charset="0"/>
                <a:ea typeface="맑은 고딕" panose="020B0503020000020004" pitchFamily="34" charset="-127"/>
                <a:cs typeface="Arial" pitchFamily="34" charset="0"/>
              </a:rPr>
              <a:t>, </a:t>
            </a:r>
            <a:r>
              <a:rPr lang="en-US" b="1" dirty="0" err="1">
                <a:latin typeface="UTM Avo" pitchFamily="18" charset="0"/>
                <a:ea typeface="맑은 고딕" panose="020B0503020000020004" pitchFamily="34" charset="-127"/>
                <a:cs typeface="Arial" pitchFamily="34" charset="0"/>
              </a:rPr>
              <a:t>nói</a:t>
            </a:r>
            <a:r>
              <a:rPr lang="en-US" b="1" dirty="0">
                <a:latin typeface="UTM Avo" pitchFamily="18" charset="0"/>
                <a:ea typeface="맑은 고딕" panose="020B0503020000020004" pitchFamily="34" charset="-127"/>
                <a:cs typeface="Arial" pitchFamily="34" charset="0"/>
              </a:rPr>
              <a:t> </a:t>
            </a:r>
            <a:r>
              <a:rPr lang="en-US" b="1" dirty="0" err="1">
                <a:latin typeface="UTM Avo" pitchFamily="18" charset="0"/>
                <a:ea typeface="맑은 고딕" panose="020B0503020000020004" pitchFamily="34" charset="-127"/>
                <a:cs typeface="Arial" pitchFamily="34" charset="0"/>
              </a:rPr>
              <a:t>chính</a:t>
            </a:r>
            <a:r>
              <a:rPr lang="en-US" b="1" dirty="0">
                <a:latin typeface="UTM Avo" pitchFamily="18" charset="0"/>
                <a:ea typeface="맑은 고딕" panose="020B0503020000020004" pitchFamily="34" charset="-127"/>
                <a:cs typeface="Arial" pitchFamily="34" charset="0"/>
              </a:rPr>
              <a:t> </a:t>
            </a:r>
            <a:r>
              <a:rPr lang="en-US" b="1" dirty="0" err="1">
                <a:latin typeface="UTM Avo" pitchFamily="18" charset="0"/>
                <a:ea typeface="맑은 고딕" panose="020B0503020000020004" pitchFamily="34" charset="-127"/>
                <a:cs typeface="Arial" pitchFamily="34" charset="0"/>
              </a:rPr>
              <a:t>xác</a:t>
            </a:r>
            <a:r>
              <a:rPr lang="en-US" b="1" dirty="0">
                <a:latin typeface="UTM Avo" pitchFamily="18" charset="0"/>
                <a:ea typeface="맑은 고딕" panose="020B0503020000020004" pitchFamily="34" charset="-127"/>
                <a:cs typeface="Arial" pitchFamily="34" charset="0"/>
              </a:rPr>
              <a:t> </a:t>
            </a:r>
            <a:r>
              <a:rPr lang="en-US" b="1" dirty="0" err="1">
                <a:latin typeface="UTM Avo" pitchFamily="18" charset="0"/>
                <a:ea typeface="맑은 고딕" panose="020B0503020000020004" pitchFamily="34" charset="-127"/>
                <a:cs typeface="Arial" pitchFamily="34" charset="0"/>
              </a:rPr>
              <a:t>thông</a:t>
            </a:r>
            <a:r>
              <a:rPr lang="en-US" b="1" dirty="0">
                <a:latin typeface="UTM Avo" pitchFamily="18" charset="0"/>
                <a:ea typeface="맑은 고딕" panose="020B0503020000020004" pitchFamily="34" charset="-127"/>
                <a:cs typeface="Arial" pitchFamily="34" charset="0"/>
              </a:rPr>
              <a:t> tin </a:t>
            </a:r>
            <a:r>
              <a:rPr lang="en-US" b="1" dirty="0" err="1">
                <a:latin typeface="UTM Avo" pitchFamily="18" charset="0"/>
                <a:ea typeface="맑은 고딕" panose="020B0503020000020004" pitchFamily="34" charset="-127"/>
                <a:cs typeface="Arial" pitchFamily="34" charset="0"/>
              </a:rPr>
              <a:t>cá</a:t>
            </a:r>
            <a:r>
              <a:rPr lang="en-US" b="1" dirty="0">
                <a:latin typeface="UTM Avo" pitchFamily="18" charset="0"/>
                <a:ea typeface="맑은 고딕" panose="020B0503020000020004" pitchFamily="34" charset="-127"/>
                <a:cs typeface="Arial" pitchFamily="34" charset="0"/>
              </a:rPr>
              <a:t> </a:t>
            </a:r>
            <a:r>
              <a:rPr lang="en-US" b="1" dirty="0" err="1">
                <a:latin typeface="UTM Avo" pitchFamily="18" charset="0"/>
                <a:ea typeface="맑은 고딕" panose="020B0503020000020004" pitchFamily="34" charset="-127"/>
                <a:cs typeface="Arial" pitchFamily="34" charset="0"/>
              </a:rPr>
              <a:t>nhân</a:t>
            </a:r>
            <a:r>
              <a:rPr lang="en-US" b="1" dirty="0">
                <a:latin typeface="UTM Avo" pitchFamily="18" charset="0"/>
                <a:ea typeface="맑은 고딕" panose="020B0503020000020004" pitchFamily="34" charset="-127"/>
                <a:cs typeface="Arial" pitchFamily="34" charset="0"/>
              </a:rPr>
              <a:t> </a:t>
            </a:r>
            <a:r>
              <a:rPr lang="en-US" b="1" dirty="0" err="1">
                <a:latin typeface="UTM Avo" pitchFamily="18" charset="0"/>
                <a:ea typeface="맑은 고딕" panose="020B0503020000020004" pitchFamily="34" charset="-127"/>
                <a:cs typeface="Arial" pitchFamily="34" charset="0"/>
              </a:rPr>
              <a:t>của</a:t>
            </a:r>
            <a:r>
              <a:rPr lang="en-US" b="1" dirty="0">
                <a:latin typeface="UTM Avo" pitchFamily="18" charset="0"/>
                <a:ea typeface="맑은 고딕" panose="020B0503020000020004" pitchFamily="34" charset="-127"/>
                <a:cs typeface="Arial" pitchFamily="34" charset="0"/>
              </a:rPr>
              <a:t> </a:t>
            </a:r>
            <a:r>
              <a:rPr lang="en-US" b="1" dirty="0" err="1">
                <a:latin typeface="UTM Avo" pitchFamily="18" charset="0"/>
                <a:ea typeface="맑은 고딕" panose="020B0503020000020004" pitchFamily="34" charset="-127"/>
                <a:cs typeface="Arial" pitchFamily="34" charset="0"/>
              </a:rPr>
              <a:t>nạn</a:t>
            </a:r>
            <a:r>
              <a:rPr lang="en-US" b="1" dirty="0">
                <a:latin typeface="UTM Avo" pitchFamily="18" charset="0"/>
                <a:ea typeface="맑은 고딕" panose="020B0503020000020004" pitchFamily="34" charset="-127"/>
                <a:cs typeface="Arial" pitchFamily="34" charset="0"/>
              </a:rPr>
              <a:t> </a:t>
            </a:r>
            <a:r>
              <a:rPr lang="en-US" b="1" dirty="0" err="1">
                <a:latin typeface="UTM Avo" pitchFamily="18" charset="0"/>
                <a:ea typeface="맑은 고딕" panose="020B0503020000020004" pitchFamily="34" charset="-127"/>
                <a:cs typeface="Arial" pitchFamily="34" charset="0"/>
              </a:rPr>
              <a:t>nhân</a:t>
            </a:r>
            <a:endParaRPr lang="en-US" b="1" dirty="0">
              <a:latin typeface="UTM Avo" pitchFamily="18" charset="0"/>
              <a:ea typeface="맑은 고딕" panose="020B0503020000020004" pitchFamily="34" charset="-127"/>
              <a:cs typeface="Arial" pitchFamily="34" charset="0"/>
            </a:endParaRPr>
          </a:p>
          <a:p>
            <a:pPr marL="36379" marR="0" lvl="1" indent="0" algn="just" defTabSz="457200" fontAlgn="base" latinLnBrk="0">
              <a:lnSpc>
                <a:spcPct val="125000"/>
              </a:lnSpc>
              <a:spcBef>
                <a:spcPts val="250"/>
              </a:spcBef>
              <a:spcAft>
                <a:spcPts val="250"/>
              </a:spcAft>
              <a:buClr>
                <a:srgbClr val="0000FF"/>
              </a:buClr>
              <a:buSzTx/>
              <a:buFontTx/>
              <a:buNone/>
              <a:tabLst/>
              <a:defRPr/>
            </a:pPr>
            <a:r>
              <a:rPr lang="en-US" b="1" dirty="0">
                <a:latin typeface="UTM Avo" pitchFamily="18" charset="0"/>
                <a:ea typeface="맑은 고딕" panose="020B0503020000020004" pitchFamily="34" charset="-127"/>
                <a:cs typeface="Arial" pitchFamily="34" charset="0"/>
              </a:rPr>
              <a:t>- Thông </a:t>
            </a:r>
            <a:r>
              <a:rPr lang="en-US" b="1" dirty="0" err="1">
                <a:latin typeface="UTM Avo" pitchFamily="18" charset="0"/>
                <a:ea typeface="맑은 고딕" panose="020B0503020000020004" pitchFamily="34" charset="-127"/>
                <a:cs typeface="Arial" pitchFamily="34" charset="0"/>
              </a:rPr>
              <a:t>báo</a:t>
            </a:r>
            <a:r>
              <a:rPr lang="en-US" b="1" dirty="0">
                <a:latin typeface="UTM Avo" pitchFamily="18" charset="0"/>
                <a:ea typeface="맑은 고딕" panose="020B0503020000020004" pitchFamily="34" charset="-127"/>
                <a:cs typeface="Arial" pitchFamily="34" charset="0"/>
              </a:rPr>
              <a:t> </a:t>
            </a:r>
            <a:r>
              <a:rPr lang="en-US" b="1" dirty="0" err="1">
                <a:latin typeface="UTM Avo" pitchFamily="18" charset="0"/>
                <a:ea typeface="맑은 고딕" panose="020B0503020000020004" pitchFamily="34" charset="-127"/>
                <a:cs typeface="Arial" pitchFamily="34" charset="0"/>
              </a:rPr>
              <a:t>nạn</a:t>
            </a:r>
            <a:r>
              <a:rPr lang="en-US" b="1" dirty="0">
                <a:latin typeface="UTM Avo" pitchFamily="18" charset="0"/>
                <a:ea typeface="맑은 고딕" panose="020B0503020000020004" pitchFamily="34" charset="-127"/>
                <a:cs typeface="Arial" pitchFamily="34" charset="0"/>
              </a:rPr>
              <a:t> </a:t>
            </a:r>
            <a:r>
              <a:rPr lang="en-US" b="1" dirty="0" err="1">
                <a:latin typeface="UTM Avo" pitchFamily="18" charset="0"/>
                <a:ea typeface="맑은 고딕" panose="020B0503020000020004" pitchFamily="34" charset="-127"/>
                <a:cs typeface="Arial" pitchFamily="34" charset="0"/>
              </a:rPr>
              <a:t>nhân</a:t>
            </a:r>
            <a:r>
              <a:rPr lang="en-US" b="1" dirty="0">
                <a:latin typeface="UTM Avo" pitchFamily="18" charset="0"/>
                <a:ea typeface="맑은 고딕" panose="020B0503020000020004" pitchFamily="34" charset="-127"/>
                <a:cs typeface="Arial" pitchFamily="34" charset="0"/>
              </a:rPr>
              <a:t> </a:t>
            </a:r>
            <a:r>
              <a:rPr lang="en-US" b="1" dirty="0" err="1">
                <a:latin typeface="UTM Avo" pitchFamily="18" charset="0"/>
                <a:ea typeface="맑은 고딕" panose="020B0503020000020004" pitchFamily="34" charset="-127"/>
                <a:cs typeface="Arial" pitchFamily="34" charset="0"/>
              </a:rPr>
              <a:t>liên</a:t>
            </a:r>
            <a:r>
              <a:rPr lang="en-US" b="1" dirty="0">
                <a:latin typeface="UTM Avo" pitchFamily="18" charset="0"/>
                <a:ea typeface="맑은 고딕" panose="020B0503020000020004" pitchFamily="34" charset="-127"/>
                <a:cs typeface="Arial" pitchFamily="34" charset="0"/>
              </a:rPr>
              <a:t> </a:t>
            </a:r>
            <a:r>
              <a:rPr lang="en-US" b="1" dirty="0" err="1">
                <a:latin typeface="UTM Avo" pitchFamily="18" charset="0"/>
                <a:ea typeface="맑은 고딕" panose="020B0503020000020004" pitchFamily="34" charset="-127"/>
                <a:cs typeface="Arial" pitchFamily="34" charset="0"/>
              </a:rPr>
              <a:t>quan</a:t>
            </a:r>
            <a:r>
              <a:rPr lang="en-US" b="1" dirty="0">
                <a:latin typeface="UTM Avo" pitchFamily="18" charset="0"/>
                <a:ea typeface="맑은 고딕" panose="020B0503020000020004" pitchFamily="34" charset="-127"/>
                <a:cs typeface="Arial" pitchFamily="34" charset="0"/>
              </a:rPr>
              <a:t> </a:t>
            </a:r>
            <a:r>
              <a:rPr lang="en-US" b="1" dirty="0" err="1">
                <a:latin typeface="UTM Avo" pitchFamily="18" charset="0"/>
                <a:ea typeface="맑은 고딕" panose="020B0503020000020004" pitchFamily="34" charset="-127"/>
                <a:cs typeface="Arial" pitchFamily="34" charset="0"/>
              </a:rPr>
              <a:t>đến</a:t>
            </a:r>
            <a:r>
              <a:rPr lang="en-US" b="1" dirty="0">
                <a:latin typeface="UTM Avo" pitchFamily="18" charset="0"/>
                <a:ea typeface="맑은 고딕" panose="020B0503020000020004" pitchFamily="34" charset="-127"/>
                <a:cs typeface="Arial" pitchFamily="34" charset="0"/>
              </a:rPr>
              <a:t> </a:t>
            </a:r>
            <a:r>
              <a:rPr lang="en-US" b="1" dirty="0" err="1">
                <a:latin typeface="UTM Avo" pitchFamily="18" charset="0"/>
                <a:ea typeface="맑은 고딕" panose="020B0503020000020004" pitchFamily="34" charset="-127"/>
                <a:cs typeface="Arial" pitchFamily="34" charset="0"/>
              </a:rPr>
              <a:t>một</a:t>
            </a:r>
            <a:r>
              <a:rPr lang="en-US" b="1" dirty="0">
                <a:latin typeface="UTM Avo" pitchFamily="18" charset="0"/>
                <a:ea typeface="맑은 고딕" panose="020B0503020000020004" pitchFamily="34" charset="-127"/>
                <a:cs typeface="Arial" pitchFamily="34" charset="0"/>
              </a:rPr>
              <a:t> </a:t>
            </a:r>
            <a:r>
              <a:rPr lang="en-US" b="1" dirty="0" err="1">
                <a:latin typeface="UTM Avo" pitchFamily="18" charset="0"/>
                <a:ea typeface="맑은 고딕" panose="020B0503020000020004" pitchFamily="34" charset="-127"/>
                <a:cs typeface="Arial" pitchFamily="34" charset="0"/>
              </a:rPr>
              <a:t>vụ</a:t>
            </a:r>
            <a:r>
              <a:rPr lang="en-US" b="1" dirty="0">
                <a:latin typeface="UTM Avo" pitchFamily="18" charset="0"/>
                <a:ea typeface="맑은 고딕" panose="020B0503020000020004" pitchFamily="34" charset="-127"/>
                <a:cs typeface="Arial" pitchFamily="34" charset="0"/>
              </a:rPr>
              <a:t> </a:t>
            </a:r>
            <a:r>
              <a:rPr lang="en-US" b="1" dirty="0" err="1">
                <a:latin typeface="UTM Avo" pitchFamily="18" charset="0"/>
                <a:ea typeface="맑은 고딕" panose="020B0503020000020004" pitchFamily="34" charset="-127"/>
                <a:cs typeface="Arial" pitchFamily="34" charset="0"/>
              </a:rPr>
              <a:t>việc</a:t>
            </a:r>
            <a:r>
              <a:rPr lang="en-US" b="1" dirty="0">
                <a:latin typeface="UTM Avo" pitchFamily="18" charset="0"/>
                <a:ea typeface="맑은 고딕" panose="020B0503020000020004" pitchFamily="34" charset="-127"/>
                <a:cs typeface="Arial" pitchFamily="34" charset="0"/>
              </a:rPr>
              <a:t>, </a:t>
            </a:r>
            <a:r>
              <a:rPr lang="en-US" b="1" dirty="0" err="1">
                <a:latin typeface="UTM Avo" pitchFamily="18" charset="0"/>
                <a:ea typeface="맑은 고딕" panose="020B0503020000020004" pitchFamily="34" charset="-127"/>
                <a:cs typeface="Arial" pitchFamily="34" charset="0"/>
              </a:rPr>
              <a:t>đe</a:t>
            </a:r>
            <a:r>
              <a:rPr lang="en-US" b="1" dirty="0">
                <a:latin typeface="UTM Avo" pitchFamily="18" charset="0"/>
                <a:ea typeface="맑은 고딕" panose="020B0503020000020004" pitchFamily="34" charset="-127"/>
                <a:cs typeface="Arial" pitchFamily="34" charset="0"/>
              </a:rPr>
              <a:t> </a:t>
            </a:r>
            <a:r>
              <a:rPr lang="en-US" b="1" dirty="0" err="1">
                <a:latin typeface="UTM Avo" pitchFamily="18" charset="0"/>
                <a:ea typeface="맑은 고딕" panose="020B0503020000020004" pitchFamily="34" charset="-127"/>
                <a:cs typeface="Arial" pitchFamily="34" charset="0"/>
              </a:rPr>
              <a:t>dọa</a:t>
            </a:r>
            <a:r>
              <a:rPr lang="en-US" b="1" dirty="0">
                <a:latin typeface="UTM Avo" pitchFamily="18" charset="0"/>
                <a:ea typeface="맑은 고딕" panose="020B0503020000020004" pitchFamily="34" charset="-127"/>
                <a:cs typeface="Arial" pitchFamily="34" charset="0"/>
              </a:rPr>
              <a:t> </a:t>
            </a:r>
            <a:r>
              <a:rPr lang="en-US" b="1" dirty="0" err="1">
                <a:latin typeface="UTM Avo" pitchFamily="18" charset="0"/>
                <a:ea typeface="맑은 고딕" panose="020B0503020000020004" pitchFamily="34" charset="-127"/>
                <a:cs typeface="Arial" pitchFamily="34" charset="0"/>
              </a:rPr>
              <a:t>sẽ</a:t>
            </a:r>
            <a:r>
              <a:rPr lang="en-US" b="1" dirty="0">
                <a:latin typeface="UTM Avo" pitchFamily="18" charset="0"/>
                <a:ea typeface="맑은 고딕" panose="020B0503020000020004" pitchFamily="34" charset="-127"/>
                <a:cs typeface="Arial" pitchFamily="34" charset="0"/>
              </a:rPr>
              <a:t> </a:t>
            </a:r>
            <a:r>
              <a:rPr lang="en-US" b="1" dirty="0" err="1">
                <a:latin typeface="UTM Avo" pitchFamily="18" charset="0"/>
                <a:ea typeface="맑은 고딕" panose="020B0503020000020004" pitchFamily="34" charset="-127"/>
                <a:cs typeface="Arial" pitchFamily="34" charset="0"/>
              </a:rPr>
              <a:t>xử</a:t>
            </a:r>
            <a:r>
              <a:rPr lang="en-US" b="1" dirty="0">
                <a:latin typeface="UTM Avo" pitchFamily="18" charset="0"/>
                <a:ea typeface="맑은 고딕" panose="020B0503020000020004" pitchFamily="34" charset="-127"/>
                <a:cs typeface="Arial" pitchFamily="34" charset="0"/>
              </a:rPr>
              <a:t> </a:t>
            </a:r>
            <a:r>
              <a:rPr lang="en-US" b="1" dirty="0" err="1">
                <a:latin typeface="UTM Avo" pitchFamily="18" charset="0"/>
                <a:ea typeface="맑은 고딕" panose="020B0503020000020004" pitchFamily="34" charset="-127"/>
                <a:cs typeface="Arial" pitchFamily="34" charset="0"/>
              </a:rPr>
              <a:t>lý</a:t>
            </a:r>
            <a:r>
              <a:rPr lang="en-US" b="1" dirty="0">
                <a:latin typeface="UTM Avo" pitchFamily="18" charset="0"/>
                <a:ea typeface="맑은 고딕" panose="020B0503020000020004" pitchFamily="34" charset="-127"/>
                <a:cs typeface="Arial" pitchFamily="34" charset="0"/>
              </a:rPr>
              <a:t>.</a:t>
            </a:r>
          </a:p>
        </p:txBody>
      </p:sp>
    </p:spTree>
    <p:extLst>
      <p:ext uri="{BB962C8B-B14F-4D97-AF65-F5344CB8AC3E}">
        <p14:creationId xmlns:p14="http://schemas.microsoft.com/office/powerpoint/2010/main" val="280309157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3C84B-8A13-9FD8-A97E-199F04FD424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143A7FA-6DD1-B26C-C8D5-462D93F834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771550"/>
            <a:ext cx="1347614" cy="1347614"/>
          </a:xfrm>
          <a:prstGeom prst="rect">
            <a:avLst/>
          </a:prstGeom>
        </p:spPr>
      </p:pic>
      <p:sp>
        <p:nvSpPr>
          <p:cNvPr id="4" name="Text Placeholder 2">
            <a:extLst>
              <a:ext uri="{FF2B5EF4-FFF2-40B4-BE49-F238E27FC236}">
                <a16:creationId xmlns:a16="http://schemas.microsoft.com/office/drawing/2014/main" id="{374F4E39-C4F8-41E0-F5ED-D6B174738296}"/>
              </a:ext>
            </a:extLst>
          </p:cNvPr>
          <p:cNvSpPr txBox="1">
            <a:spLocks/>
          </p:cNvSpPr>
          <p:nvPr/>
        </p:nvSpPr>
        <p:spPr>
          <a:xfrm>
            <a:off x="1619672" y="483518"/>
            <a:ext cx="7524328" cy="1080121"/>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kumimoji="0" lang="en-US" altLang="ko-KR" sz="4000" b="0" i="0" u="none" strike="noStrike" kern="1200" cap="none" spc="0" normalizeH="0" baseline="0" noProof="0" dirty="0" err="1">
                <a:ln>
                  <a:solidFill>
                    <a:prstClr val="black"/>
                  </a:solidFill>
                </a:ln>
                <a:solidFill>
                  <a:srgbClr val="F2A40D"/>
                </a:solidFill>
                <a:effectLst/>
                <a:uLnTx/>
                <a:uFillTx/>
                <a:latin typeface="UTM Showcard" panose="02040603050506020204" pitchFamily="18" charset="0"/>
                <a:ea typeface="맑은 고딕" pitchFamily="50" charset="-127"/>
                <a:cs typeface="+mn-cs"/>
              </a:rPr>
              <a:t>Phần</a:t>
            </a:r>
            <a:r>
              <a:rPr kumimoji="0" lang="en-US" altLang="ko-KR" sz="4000" b="0" i="0" u="none" strike="noStrike" kern="1200" cap="none" spc="0" normalizeH="0" baseline="0" noProof="0" dirty="0">
                <a:ln>
                  <a:solidFill>
                    <a:prstClr val="black"/>
                  </a:solidFill>
                </a:ln>
                <a:solidFill>
                  <a:srgbClr val="F2A40D"/>
                </a:solidFill>
                <a:effectLst/>
                <a:uLnTx/>
                <a:uFillTx/>
                <a:latin typeface="UTM Showcard" panose="02040603050506020204" pitchFamily="18" charset="0"/>
                <a:ea typeface="맑은 고딕" pitchFamily="50" charset="-127"/>
                <a:cs typeface="+mn-cs"/>
              </a:rPr>
              <a:t> 1</a:t>
            </a:r>
            <a:endParaRPr kumimoji="0" lang="en-US" altLang="ko-KR" sz="4000" b="0" i="0" u="none" strike="noStrike" kern="1200" cap="none" spc="0" normalizeH="0" baseline="0" noProof="0" dirty="0">
              <a:ln>
                <a:solidFill>
                  <a:prstClr val="black"/>
                </a:solidFill>
              </a:ln>
              <a:solidFill>
                <a:srgbClr val="F2A40D"/>
              </a:solidFill>
              <a:effectLst/>
              <a:uLnTx/>
              <a:uFillTx/>
              <a:latin typeface="UTM Showcard" panose="02040603050506020204" pitchFamily="18" charset="0"/>
              <a:cs typeface="+mn-cs"/>
            </a:endParaRPr>
          </a:p>
        </p:txBody>
      </p:sp>
      <p:sp>
        <p:nvSpPr>
          <p:cNvPr id="5" name="Text Placeholder 2">
            <a:extLst>
              <a:ext uri="{FF2B5EF4-FFF2-40B4-BE49-F238E27FC236}">
                <a16:creationId xmlns:a16="http://schemas.microsoft.com/office/drawing/2014/main" id="{913B8262-03E7-FAD8-3077-05A6B4FE6C8C}"/>
              </a:ext>
            </a:extLst>
          </p:cNvPr>
          <p:cNvSpPr txBox="1">
            <a:spLocks/>
          </p:cNvSpPr>
          <p:nvPr/>
        </p:nvSpPr>
        <p:spPr>
          <a:xfrm>
            <a:off x="1562646" y="1707654"/>
            <a:ext cx="7581354" cy="1584176"/>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kumimoji="0" lang="en-US" altLang="ko-KR" sz="4400" b="0" i="0" u="none" strike="noStrike" kern="1200" cap="none" spc="0" normalizeH="0" baseline="0" noProof="0">
                <a:ln>
                  <a:solidFill>
                    <a:prstClr val="black"/>
                  </a:solidFill>
                </a:ln>
                <a:solidFill>
                  <a:srgbClr val="FF0000"/>
                </a:solidFill>
                <a:effectLst/>
                <a:uLnTx/>
                <a:uFillTx/>
                <a:latin typeface="UTM Swiss 721 Black Condensed" panose="02000500000000000000" pitchFamily="2" charset="0"/>
                <a:ea typeface="맑은 고딕" pitchFamily="50" charset="-127"/>
                <a:cs typeface="+mn-cs"/>
              </a:rPr>
              <a:t>Nhận diện và phòng tránh lừa đảo trên không gian mạng</a:t>
            </a:r>
            <a:endParaRPr kumimoji="0" lang="vi-VN" altLang="ko-KR" sz="4400" b="0" i="0" u="none" strike="noStrike" kern="1200" cap="none" spc="0" normalizeH="0" baseline="0" noProof="0">
              <a:ln>
                <a:solidFill>
                  <a:prstClr val="black"/>
                </a:solidFill>
              </a:ln>
              <a:solidFill>
                <a:srgbClr val="FF0000"/>
              </a:solidFill>
              <a:effectLst/>
              <a:uLnTx/>
              <a:uFillTx/>
              <a:latin typeface="UTM Swiss 721 Black Condensed" panose="02000500000000000000" pitchFamily="2" charset="0"/>
              <a:ea typeface="맑은 고딕" pitchFamily="50" charset="-127"/>
              <a:cs typeface="+mn-cs"/>
            </a:endParaRPr>
          </a:p>
        </p:txBody>
      </p:sp>
    </p:spTree>
    <p:extLst>
      <p:ext uri="{BB962C8B-B14F-4D97-AF65-F5344CB8AC3E}">
        <p14:creationId xmlns:p14="http://schemas.microsoft.com/office/powerpoint/2010/main" val="17090039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B9B6FEC9-4BE3-89E7-AA2C-8BC51A5885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0"/>
            <a:ext cx="36957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6277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iaCA">
            <a:hlinkClick r:id="" action="ppaction://media"/>
            <a:extLst>
              <a:ext uri="{FF2B5EF4-FFF2-40B4-BE49-F238E27FC236}">
                <a16:creationId xmlns:a16="http://schemas.microsoft.com/office/drawing/2014/main" id="{ACEE7E0C-63AB-C89E-ABF9-6C4023C035E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653235" y="16829"/>
            <a:ext cx="2894013" cy="5143500"/>
          </a:xfrm>
          <a:prstGeom prst="rect">
            <a:avLst/>
          </a:prstGeom>
        </p:spPr>
      </p:pic>
      <p:pic>
        <p:nvPicPr>
          <p:cNvPr id="5" name="giaCA2">
            <a:hlinkClick r:id="" action="ppaction://media"/>
            <a:extLst>
              <a:ext uri="{FF2B5EF4-FFF2-40B4-BE49-F238E27FC236}">
                <a16:creationId xmlns:a16="http://schemas.microsoft.com/office/drawing/2014/main" id="{8F2BC00C-E203-CC7E-1D8A-DC841F2F99CA}"/>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11560" y="77932"/>
            <a:ext cx="4114800" cy="5143500"/>
          </a:xfrm>
          <a:prstGeom prst="rect">
            <a:avLst/>
          </a:prstGeom>
        </p:spPr>
      </p:pic>
    </p:spTree>
    <p:extLst>
      <p:ext uri="{BB962C8B-B14F-4D97-AF65-F5344CB8AC3E}">
        <p14:creationId xmlns:p14="http://schemas.microsoft.com/office/powerpoint/2010/main" val="238876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10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747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D1E2C-5DD4-D2DC-80F2-1F9395CA488C}"/>
            </a:ext>
          </a:extLst>
        </p:cNvPr>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5F2499E0-6C7E-2A1B-70D2-2BCF543F7F46}"/>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p:blipFill>
        <p:spPr>
          <a:xfrm>
            <a:off x="326232" y="1761323"/>
            <a:ext cx="2959894" cy="2461357"/>
          </a:xfrm>
        </p:spPr>
      </p:pic>
      <p:sp>
        <p:nvSpPr>
          <p:cNvPr id="6" name="Text Placeholder 5">
            <a:extLst>
              <a:ext uri="{FF2B5EF4-FFF2-40B4-BE49-F238E27FC236}">
                <a16:creationId xmlns:a16="http://schemas.microsoft.com/office/drawing/2014/main" id="{78D3CDA1-29F7-C232-5AC2-F904846FBAD6}"/>
              </a:ext>
            </a:extLst>
          </p:cNvPr>
          <p:cNvSpPr>
            <a:spLocks noGrp="1"/>
          </p:cNvSpPr>
          <p:nvPr>
            <p:ph type="body" sz="quarter" idx="10"/>
          </p:nvPr>
        </p:nvSpPr>
        <p:spPr/>
        <p:txBody>
          <a:bodyPr/>
          <a:lstStyle/>
          <a:p>
            <a:r>
              <a:rPr lang="en-US">
                <a:latin typeface="UTM Cooper Black" panose="02040603050506020204" pitchFamily="18" charset="0"/>
              </a:rPr>
              <a:t>BƯỚC 2</a:t>
            </a:r>
          </a:p>
        </p:txBody>
      </p:sp>
      <p:sp>
        <p:nvSpPr>
          <p:cNvPr id="7" name="Freeform 5">
            <a:extLst>
              <a:ext uri="{FF2B5EF4-FFF2-40B4-BE49-F238E27FC236}">
                <a16:creationId xmlns:a16="http://schemas.microsoft.com/office/drawing/2014/main" id="{AECE5181-EECD-41B8-B303-86C7F6D1A572}"/>
              </a:ext>
            </a:extLst>
          </p:cNvPr>
          <p:cNvSpPr>
            <a:spLocks/>
          </p:cNvSpPr>
          <p:nvPr/>
        </p:nvSpPr>
        <p:spPr bwMode="auto">
          <a:xfrm>
            <a:off x="440531" y="411956"/>
            <a:ext cx="479243" cy="453744"/>
          </a:xfrm>
          <a:custGeom>
            <a:avLst/>
            <a:gdLst>
              <a:gd name="T0" fmla="*/ 424 w 971"/>
              <a:gd name="T1" fmla="*/ 25 h 920"/>
              <a:gd name="T2" fmla="*/ 891 w 971"/>
              <a:gd name="T3" fmla="*/ 282 h 920"/>
              <a:gd name="T4" fmla="*/ 611 w 971"/>
              <a:gd name="T5" fmla="*/ 888 h 920"/>
              <a:gd name="T6" fmla="*/ 21 w 971"/>
              <a:gd name="T7" fmla="*/ 588 h 920"/>
              <a:gd name="T8" fmla="*/ 20 w 971"/>
              <a:gd name="T9" fmla="*/ 207 h 920"/>
              <a:gd name="T10" fmla="*/ 424 w 971"/>
              <a:gd name="T11" fmla="*/ 25 h 920"/>
            </a:gdLst>
            <a:ahLst/>
            <a:cxnLst>
              <a:cxn ang="0">
                <a:pos x="T0" y="T1"/>
              </a:cxn>
              <a:cxn ang="0">
                <a:pos x="T2" y="T3"/>
              </a:cxn>
              <a:cxn ang="0">
                <a:pos x="T4" y="T5"/>
              </a:cxn>
              <a:cxn ang="0">
                <a:pos x="T6" y="T7"/>
              </a:cxn>
              <a:cxn ang="0">
                <a:pos x="T8" y="T9"/>
              </a:cxn>
              <a:cxn ang="0">
                <a:pos x="T10" y="T11"/>
              </a:cxn>
            </a:cxnLst>
            <a:rect l="0" t="0" r="r" b="b"/>
            <a:pathLst>
              <a:path w="971" h="920">
                <a:moveTo>
                  <a:pt x="424" y="25"/>
                </a:moveTo>
                <a:cubicBezTo>
                  <a:pt x="424" y="25"/>
                  <a:pt x="810" y="48"/>
                  <a:pt x="891" y="282"/>
                </a:cubicBezTo>
                <a:cubicBezTo>
                  <a:pt x="971" y="517"/>
                  <a:pt x="759" y="856"/>
                  <a:pt x="611" y="888"/>
                </a:cubicBezTo>
                <a:cubicBezTo>
                  <a:pt x="462" y="920"/>
                  <a:pt x="0" y="773"/>
                  <a:pt x="21" y="588"/>
                </a:cubicBezTo>
                <a:cubicBezTo>
                  <a:pt x="42" y="402"/>
                  <a:pt x="28" y="360"/>
                  <a:pt x="20" y="207"/>
                </a:cubicBezTo>
                <a:cubicBezTo>
                  <a:pt x="13" y="55"/>
                  <a:pt x="277" y="0"/>
                  <a:pt x="424" y="25"/>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 name="Graphic 422" descr="Smart Phone">
            <a:extLst>
              <a:ext uri="{FF2B5EF4-FFF2-40B4-BE49-F238E27FC236}">
                <a16:creationId xmlns:a16="http://schemas.microsoft.com/office/drawing/2014/main" id="{F1957727-B7DA-458D-751C-BEC029EE1DF9}"/>
              </a:ext>
            </a:extLst>
          </p:cNvPr>
          <p:cNvSpPr/>
          <p:nvPr/>
        </p:nvSpPr>
        <p:spPr>
          <a:xfrm>
            <a:off x="614509" y="552778"/>
            <a:ext cx="93874" cy="172101"/>
          </a:xfrm>
          <a:custGeom>
            <a:avLst/>
            <a:gdLst>
              <a:gd name="connsiteX0" fmla="*/ 167246 w 191138"/>
              <a:gd name="connsiteY0" fmla="*/ 302636 h 350420"/>
              <a:gd name="connsiteX1" fmla="*/ 23892 w 191138"/>
              <a:gd name="connsiteY1" fmla="*/ 302636 h 350420"/>
              <a:gd name="connsiteX2" fmla="*/ 23892 w 191138"/>
              <a:gd name="connsiteY2" fmla="*/ 47785 h 350420"/>
              <a:gd name="connsiteX3" fmla="*/ 167246 w 191138"/>
              <a:gd name="connsiteY3" fmla="*/ 47785 h 350420"/>
              <a:gd name="connsiteX4" fmla="*/ 167246 w 191138"/>
              <a:gd name="connsiteY4" fmla="*/ 302636 h 350420"/>
              <a:gd name="connsiteX5" fmla="*/ 79641 w 191138"/>
              <a:gd name="connsiteY5" fmla="*/ 15928 h 350420"/>
              <a:gd name="connsiteX6" fmla="*/ 111497 w 191138"/>
              <a:gd name="connsiteY6" fmla="*/ 15928 h 350420"/>
              <a:gd name="connsiteX7" fmla="*/ 119462 w 191138"/>
              <a:gd name="connsiteY7" fmla="*/ 23892 h 350420"/>
              <a:gd name="connsiteX8" fmla="*/ 111497 w 191138"/>
              <a:gd name="connsiteY8" fmla="*/ 31856 h 350420"/>
              <a:gd name="connsiteX9" fmla="*/ 79641 w 191138"/>
              <a:gd name="connsiteY9" fmla="*/ 31856 h 350420"/>
              <a:gd name="connsiteX10" fmla="*/ 71677 w 191138"/>
              <a:gd name="connsiteY10" fmla="*/ 23892 h 350420"/>
              <a:gd name="connsiteX11" fmla="*/ 79641 w 191138"/>
              <a:gd name="connsiteY11" fmla="*/ 15928 h 350420"/>
              <a:gd name="connsiteX12" fmla="*/ 183174 w 191138"/>
              <a:gd name="connsiteY12" fmla="*/ 0 h 350420"/>
              <a:gd name="connsiteX13" fmla="*/ 7964 w 191138"/>
              <a:gd name="connsiteY13" fmla="*/ 0 h 350420"/>
              <a:gd name="connsiteX14" fmla="*/ 0 w 191138"/>
              <a:gd name="connsiteY14" fmla="*/ 7964 h 350420"/>
              <a:gd name="connsiteX15" fmla="*/ 0 w 191138"/>
              <a:gd name="connsiteY15" fmla="*/ 342456 h 350420"/>
              <a:gd name="connsiteX16" fmla="*/ 7964 w 191138"/>
              <a:gd name="connsiteY16" fmla="*/ 350421 h 350420"/>
              <a:gd name="connsiteX17" fmla="*/ 183174 w 191138"/>
              <a:gd name="connsiteY17" fmla="*/ 350421 h 350420"/>
              <a:gd name="connsiteX18" fmla="*/ 191139 w 191138"/>
              <a:gd name="connsiteY18" fmla="*/ 342456 h 350420"/>
              <a:gd name="connsiteX19" fmla="*/ 191139 w 191138"/>
              <a:gd name="connsiteY19" fmla="*/ 7964 h 350420"/>
              <a:gd name="connsiteX20" fmla="*/ 183174 w 191138"/>
              <a:gd name="connsiteY20" fmla="*/ 0 h 35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1138" h="350420">
                <a:moveTo>
                  <a:pt x="167246" y="302636"/>
                </a:moveTo>
                <a:lnTo>
                  <a:pt x="23892" y="302636"/>
                </a:lnTo>
                <a:lnTo>
                  <a:pt x="23892" y="47785"/>
                </a:lnTo>
                <a:lnTo>
                  <a:pt x="167246" y="47785"/>
                </a:lnTo>
                <a:lnTo>
                  <a:pt x="167246" y="302636"/>
                </a:lnTo>
                <a:close/>
                <a:moveTo>
                  <a:pt x="79641" y="15928"/>
                </a:moveTo>
                <a:lnTo>
                  <a:pt x="111497" y="15928"/>
                </a:lnTo>
                <a:cubicBezTo>
                  <a:pt x="115878" y="15928"/>
                  <a:pt x="119462" y="19512"/>
                  <a:pt x="119462" y="23892"/>
                </a:cubicBezTo>
                <a:cubicBezTo>
                  <a:pt x="119462" y="28273"/>
                  <a:pt x="115878" y="31856"/>
                  <a:pt x="111497" y="31856"/>
                </a:cubicBezTo>
                <a:lnTo>
                  <a:pt x="79641" y="31856"/>
                </a:lnTo>
                <a:cubicBezTo>
                  <a:pt x="75261" y="31856"/>
                  <a:pt x="71677" y="28273"/>
                  <a:pt x="71677" y="23892"/>
                </a:cubicBezTo>
                <a:cubicBezTo>
                  <a:pt x="71677" y="19512"/>
                  <a:pt x="75261" y="15928"/>
                  <a:pt x="79641" y="15928"/>
                </a:cubicBezTo>
                <a:close/>
                <a:moveTo>
                  <a:pt x="183174" y="0"/>
                </a:moveTo>
                <a:lnTo>
                  <a:pt x="7964" y="0"/>
                </a:lnTo>
                <a:cubicBezTo>
                  <a:pt x="3584" y="0"/>
                  <a:pt x="0" y="3584"/>
                  <a:pt x="0" y="7964"/>
                </a:cubicBezTo>
                <a:lnTo>
                  <a:pt x="0" y="342456"/>
                </a:lnTo>
                <a:cubicBezTo>
                  <a:pt x="0" y="346837"/>
                  <a:pt x="3584" y="350421"/>
                  <a:pt x="7964" y="350421"/>
                </a:cubicBezTo>
                <a:lnTo>
                  <a:pt x="183174" y="350421"/>
                </a:lnTo>
                <a:cubicBezTo>
                  <a:pt x="187555" y="350421"/>
                  <a:pt x="191139" y="346837"/>
                  <a:pt x="191139" y="342456"/>
                </a:cubicBezTo>
                <a:lnTo>
                  <a:pt x="191139" y="7964"/>
                </a:lnTo>
                <a:cubicBezTo>
                  <a:pt x="191139" y="3584"/>
                  <a:pt x="187555" y="0"/>
                  <a:pt x="183174" y="0"/>
                </a:cubicBezTo>
                <a:close/>
              </a:path>
            </a:pathLst>
          </a:custGeom>
          <a:solidFill>
            <a:schemeClr val="bg2"/>
          </a:solidFill>
          <a:ln w="3969"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 name="TextBox 17">
            <a:extLst>
              <a:ext uri="{FF2B5EF4-FFF2-40B4-BE49-F238E27FC236}">
                <a16:creationId xmlns:a16="http://schemas.microsoft.com/office/drawing/2014/main" id="{310AB035-C76F-7E4B-0F5D-722E3AC597BC}"/>
              </a:ext>
            </a:extLst>
          </p:cNvPr>
          <p:cNvSpPr txBox="1"/>
          <p:nvPr/>
        </p:nvSpPr>
        <p:spPr>
          <a:xfrm>
            <a:off x="3614738" y="1230408"/>
            <a:ext cx="5354821" cy="553998"/>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Dẫn</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dắt</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nạn</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nhân</a:t>
            </a:r>
            <a:endParaRPr kumimoji="0" lang="en-ID" sz="4950" b="1" i="0" u="none" strike="noStrike" kern="1200" cap="none" spc="0" normalizeH="0" baseline="0" noProof="0">
              <a:ln>
                <a:noFill/>
              </a:ln>
              <a:solidFill>
                <a:srgbClr val="A5C44B"/>
              </a:solidFill>
              <a:effectLst/>
              <a:uLnTx/>
              <a:uFillTx/>
              <a:latin typeface="UTM Seagull" panose="02040603050506020204" pitchFamily="18" charset="0"/>
              <a:ea typeface="+mn-ea"/>
              <a:cs typeface="+mn-cs"/>
            </a:endParaRPr>
          </a:p>
        </p:txBody>
      </p:sp>
      <p:sp>
        <p:nvSpPr>
          <p:cNvPr id="19" name="TextBox 18">
            <a:extLst>
              <a:ext uri="{FF2B5EF4-FFF2-40B4-BE49-F238E27FC236}">
                <a16:creationId xmlns:a16="http://schemas.microsoft.com/office/drawing/2014/main" id="{D9A03C7C-1D36-95C4-BEC9-AFF045CE9CAA}"/>
              </a:ext>
            </a:extLst>
          </p:cNvPr>
          <p:cNvSpPr txBox="1"/>
          <p:nvPr/>
        </p:nvSpPr>
        <p:spPr>
          <a:xfrm>
            <a:off x="3614738" y="1914525"/>
            <a:ext cx="5354821" cy="1384995"/>
          </a:xfrm>
          <a:prstGeom prst="rect">
            <a:avLst/>
          </a:prstGeom>
          <a:noFill/>
        </p:spPr>
        <p:txBody>
          <a:bodyPr wrap="square" rtlCol="0" anchor="t">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Để nạn nhân liên lạc với hàng loạt đối tượng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giả danh khác.</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Tạo sự hoảng loạn sau đó đưa ra đề nghị giúp đỡ nạn nhân chứng minh trong sạch</a:t>
            </a:r>
          </a:p>
        </p:txBody>
      </p:sp>
    </p:spTree>
    <p:extLst>
      <p:ext uri="{BB962C8B-B14F-4D97-AF65-F5344CB8AC3E}">
        <p14:creationId xmlns:p14="http://schemas.microsoft.com/office/powerpoint/2010/main" val="3666964900"/>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F2219-4940-337C-0063-1AD63531C017}"/>
            </a:ext>
          </a:extLst>
        </p:cNvPr>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68EBFDDF-1BFD-B5C2-5F8B-0F5A9CE51E4E}"/>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p:blipFill>
        <p:spPr>
          <a:xfrm>
            <a:off x="340519" y="1913035"/>
            <a:ext cx="2959894" cy="2952432"/>
          </a:xfrm>
        </p:spPr>
      </p:pic>
      <p:sp>
        <p:nvSpPr>
          <p:cNvPr id="6" name="Text Placeholder 5">
            <a:extLst>
              <a:ext uri="{FF2B5EF4-FFF2-40B4-BE49-F238E27FC236}">
                <a16:creationId xmlns:a16="http://schemas.microsoft.com/office/drawing/2014/main" id="{A4CD1AE3-6711-1421-A671-D0E96FBDE8B7}"/>
              </a:ext>
            </a:extLst>
          </p:cNvPr>
          <p:cNvSpPr>
            <a:spLocks noGrp="1"/>
          </p:cNvSpPr>
          <p:nvPr>
            <p:ph type="body" sz="quarter" idx="10"/>
          </p:nvPr>
        </p:nvSpPr>
        <p:spPr/>
        <p:txBody>
          <a:bodyPr/>
          <a:lstStyle/>
          <a:p>
            <a:r>
              <a:rPr lang="en-US">
                <a:latin typeface="UTM Cooper Black" panose="02040603050506020204" pitchFamily="18" charset="0"/>
              </a:rPr>
              <a:t>BƯỚC 3</a:t>
            </a:r>
          </a:p>
        </p:txBody>
      </p:sp>
      <p:sp>
        <p:nvSpPr>
          <p:cNvPr id="7" name="Freeform 5">
            <a:extLst>
              <a:ext uri="{FF2B5EF4-FFF2-40B4-BE49-F238E27FC236}">
                <a16:creationId xmlns:a16="http://schemas.microsoft.com/office/drawing/2014/main" id="{397B596E-CB0A-734E-5D7C-5E535AD293D8}"/>
              </a:ext>
            </a:extLst>
          </p:cNvPr>
          <p:cNvSpPr>
            <a:spLocks/>
          </p:cNvSpPr>
          <p:nvPr/>
        </p:nvSpPr>
        <p:spPr bwMode="auto">
          <a:xfrm>
            <a:off x="440531" y="411956"/>
            <a:ext cx="479243" cy="453744"/>
          </a:xfrm>
          <a:custGeom>
            <a:avLst/>
            <a:gdLst>
              <a:gd name="T0" fmla="*/ 424 w 971"/>
              <a:gd name="T1" fmla="*/ 25 h 920"/>
              <a:gd name="T2" fmla="*/ 891 w 971"/>
              <a:gd name="T3" fmla="*/ 282 h 920"/>
              <a:gd name="T4" fmla="*/ 611 w 971"/>
              <a:gd name="T5" fmla="*/ 888 h 920"/>
              <a:gd name="T6" fmla="*/ 21 w 971"/>
              <a:gd name="T7" fmla="*/ 588 h 920"/>
              <a:gd name="T8" fmla="*/ 20 w 971"/>
              <a:gd name="T9" fmla="*/ 207 h 920"/>
              <a:gd name="T10" fmla="*/ 424 w 971"/>
              <a:gd name="T11" fmla="*/ 25 h 920"/>
            </a:gdLst>
            <a:ahLst/>
            <a:cxnLst>
              <a:cxn ang="0">
                <a:pos x="T0" y="T1"/>
              </a:cxn>
              <a:cxn ang="0">
                <a:pos x="T2" y="T3"/>
              </a:cxn>
              <a:cxn ang="0">
                <a:pos x="T4" y="T5"/>
              </a:cxn>
              <a:cxn ang="0">
                <a:pos x="T6" y="T7"/>
              </a:cxn>
              <a:cxn ang="0">
                <a:pos x="T8" y="T9"/>
              </a:cxn>
              <a:cxn ang="0">
                <a:pos x="T10" y="T11"/>
              </a:cxn>
            </a:cxnLst>
            <a:rect l="0" t="0" r="r" b="b"/>
            <a:pathLst>
              <a:path w="971" h="920">
                <a:moveTo>
                  <a:pt x="424" y="25"/>
                </a:moveTo>
                <a:cubicBezTo>
                  <a:pt x="424" y="25"/>
                  <a:pt x="810" y="48"/>
                  <a:pt x="891" y="282"/>
                </a:cubicBezTo>
                <a:cubicBezTo>
                  <a:pt x="971" y="517"/>
                  <a:pt x="759" y="856"/>
                  <a:pt x="611" y="888"/>
                </a:cubicBezTo>
                <a:cubicBezTo>
                  <a:pt x="462" y="920"/>
                  <a:pt x="0" y="773"/>
                  <a:pt x="21" y="588"/>
                </a:cubicBezTo>
                <a:cubicBezTo>
                  <a:pt x="42" y="402"/>
                  <a:pt x="28" y="360"/>
                  <a:pt x="20" y="207"/>
                </a:cubicBezTo>
                <a:cubicBezTo>
                  <a:pt x="13" y="55"/>
                  <a:pt x="277" y="0"/>
                  <a:pt x="424" y="25"/>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 name="Graphic 422" descr="Smart Phone">
            <a:extLst>
              <a:ext uri="{FF2B5EF4-FFF2-40B4-BE49-F238E27FC236}">
                <a16:creationId xmlns:a16="http://schemas.microsoft.com/office/drawing/2014/main" id="{2DE59454-597B-E864-1DA9-B96C355AC0B8}"/>
              </a:ext>
            </a:extLst>
          </p:cNvPr>
          <p:cNvSpPr/>
          <p:nvPr/>
        </p:nvSpPr>
        <p:spPr>
          <a:xfrm>
            <a:off x="614509" y="552778"/>
            <a:ext cx="93874" cy="172101"/>
          </a:xfrm>
          <a:custGeom>
            <a:avLst/>
            <a:gdLst>
              <a:gd name="connsiteX0" fmla="*/ 167246 w 191138"/>
              <a:gd name="connsiteY0" fmla="*/ 302636 h 350420"/>
              <a:gd name="connsiteX1" fmla="*/ 23892 w 191138"/>
              <a:gd name="connsiteY1" fmla="*/ 302636 h 350420"/>
              <a:gd name="connsiteX2" fmla="*/ 23892 w 191138"/>
              <a:gd name="connsiteY2" fmla="*/ 47785 h 350420"/>
              <a:gd name="connsiteX3" fmla="*/ 167246 w 191138"/>
              <a:gd name="connsiteY3" fmla="*/ 47785 h 350420"/>
              <a:gd name="connsiteX4" fmla="*/ 167246 w 191138"/>
              <a:gd name="connsiteY4" fmla="*/ 302636 h 350420"/>
              <a:gd name="connsiteX5" fmla="*/ 79641 w 191138"/>
              <a:gd name="connsiteY5" fmla="*/ 15928 h 350420"/>
              <a:gd name="connsiteX6" fmla="*/ 111497 w 191138"/>
              <a:gd name="connsiteY6" fmla="*/ 15928 h 350420"/>
              <a:gd name="connsiteX7" fmla="*/ 119462 w 191138"/>
              <a:gd name="connsiteY7" fmla="*/ 23892 h 350420"/>
              <a:gd name="connsiteX8" fmla="*/ 111497 w 191138"/>
              <a:gd name="connsiteY8" fmla="*/ 31856 h 350420"/>
              <a:gd name="connsiteX9" fmla="*/ 79641 w 191138"/>
              <a:gd name="connsiteY9" fmla="*/ 31856 h 350420"/>
              <a:gd name="connsiteX10" fmla="*/ 71677 w 191138"/>
              <a:gd name="connsiteY10" fmla="*/ 23892 h 350420"/>
              <a:gd name="connsiteX11" fmla="*/ 79641 w 191138"/>
              <a:gd name="connsiteY11" fmla="*/ 15928 h 350420"/>
              <a:gd name="connsiteX12" fmla="*/ 183174 w 191138"/>
              <a:gd name="connsiteY12" fmla="*/ 0 h 350420"/>
              <a:gd name="connsiteX13" fmla="*/ 7964 w 191138"/>
              <a:gd name="connsiteY13" fmla="*/ 0 h 350420"/>
              <a:gd name="connsiteX14" fmla="*/ 0 w 191138"/>
              <a:gd name="connsiteY14" fmla="*/ 7964 h 350420"/>
              <a:gd name="connsiteX15" fmla="*/ 0 w 191138"/>
              <a:gd name="connsiteY15" fmla="*/ 342456 h 350420"/>
              <a:gd name="connsiteX16" fmla="*/ 7964 w 191138"/>
              <a:gd name="connsiteY16" fmla="*/ 350421 h 350420"/>
              <a:gd name="connsiteX17" fmla="*/ 183174 w 191138"/>
              <a:gd name="connsiteY17" fmla="*/ 350421 h 350420"/>
              <a:gd name="connsiteX18" fmla="*/ 191139 w 191138"/>
              <a:gd name="connsiteY18" fmla="*/ 342456 h 350420"/>
              <a:gd name="connsiteX19" fmla="*/ 191139 w 191138"/>
              <a:gd name="connsiteY19" fmla="*/ 7964 h 350420"/>
              <a:gd name="connsiteX20" fmla="*/ 183174 w 191138"/>
              <a:gd name="connsiteY20" fmla="*/ 0 h 35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1138" h="350420">
                <a:moveTo>
                  <a:pt x="167246" y="302636"/>
                </a:moveTo>
                <a:lnTo>
                  <a:pt x="23892" y="302636"/>
                </a:lnTo>
                <a:lnTo>
                  <a:pt x="23892" y="47785"/>
                </a:lnTo>
                <a:lnTo>
                  <a:pt x="167246" y="47785"/>
                </a:lnTo>
                <a:lnTo>
                  <a:pt x="167246" y="302636"/>
                </a:lnTo>
                <a:close/>
                <a:moveTo>
                  <a:pt x="79641" y="15928"/>
                </a:moveTo>
                <a:lnTo>
                  <a:pt x="111497" y="15928"/>
                </a:lnTo>
                <a:cubicBezTo>
                  <a:pt x="115878" y="15928"/>
                  <a:pt x="119462" y="19512"/>
                  <a:pt x="119462" y="23892"/>
                </a:cubicBezTo>
                <a:cubicBezTo>
                  <a:pt x="119462" y="28273"/>
                  <a:pt x="115878" y="31856"/>
                  <a:pt x="111497" y="31856"/>
                </a:cubicBezTo>
                <a:lnTo>
                  <a:pt x="79641" y="31856"/>
                </a:lnTo>
                <a:cubicBezTo>
                  <a:pt x="75261" y="31856"/>
                  <a:pt x="71677" y="28273"/>
                  <a:pt x="71677" y="23892"/>
                </a:cubicBezTo>
                <a:cubicBezTo>
                  <a:pt x="71677" y="19512"/>
                  <a:pt x="75261" y="15928"/>
                  <a:pt x="79641" y="15928"/>
                </a:cubicBezTo>
                <a:close/>
                <a:moveTo>
                  <a:pt x="183174" y="0"/>
                </a:moveTo>
                <a:lnTo>
                  <a:pt x="7964" y="0"/>
                </a:lnTo>
                <a:cubicBezTo>
                  <a:pt x="3584" y="0"/>
                  <a:pt x="0" y="3584"/>
                  <a:pt x="0" y="7964"/>
                </a:cubicBezTo>
                <a:lnTo>
                  <a:pt x="0" y="342456"/>
                </a:lnTo>
                <a:cubicBezTo>
                  <a:pt x="0" y="346837"/>
                  <a:pt x="3584" y="350421"/>
                  <a:pt x="7964" y="350421"/>
                </a:cubicBezTo>
                <a:lnTo>
                  <a:pt x="183174" y="350421"/>
                </a:lnTo>
                <a:cubicBezTo>
                  <a:pt x="187555" y="350421"/>
                  <a:pt x="191139" y="346837"/>
                  <a:pt x="191139" y="342456"/>
                </a:cubicBezTo>
                <a:lnTo>
                  <a:pt x="191139" y="7964"/>
                </a:lnTo>
                <a:cubicBezTo>
                  <a:pt x="191139" y="3584"/>
                  <a:pt x="187555" y="0"/>
                  <a:pt x="183174" y="0"/>
                </a:cubicBezTo>
                <a:close/>
              </a:path>
            </a:pathLst>
          </a:custGeom>
          <a:solidFill>
            <a:schemeClr val="bg2"/>
          </a:solidFill>
          <a:ln w="3969"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 name="TextBox 17">
            <a:extLst>
              <a:ext uri="{FF2B5EF4-FFF2-40B4-BE49-F238E27FC236}">
                <a16:creationId xmlns:a16="http://schemas.microsoft.com/office/drawing/2014/main" id="{E6AA78C5-4901-D464-B430-982968F44D1F}"/>
              </a:ext>
            </a:extLst>
          </p:cNvPr>
          <p:cNvSpPr txBox="1"/>
          <p:nvPr/>
        </p:nvSpPr>
        <p:spPr>
          <a:xfrm>
            <a:off x="3614738" y="1230408"/>
            <a:ext cx="5354821" cy="553998"/>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Chiếm</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đoạt</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tài</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sản</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endParaRPr kumimoji="0" lang="en-ID" sz="4950" b="1" i="0" u="none" strike="noStrike" kern="1200" cap="none" spc="0" normalizeH="0" baseline="0" noProof="0">
              <a:ln>
                <a:noFill/>
              </a:ln>
              <a:solidFill>
                <a:srgbClr val="A5C44B"/>
              </a:solidFill>
              <a:effectLst/>
              <a:uLnTx/>
              <a:uFillTx/>
              <a:latin typeface="UTM Seagull" panose="02040603050506020204" pitchFamily="18" charset="0"/>
              <a:ea typeface="+mn-ea"/>
              <a:cs typeface="+mn-cs"/>
            </a:endParaRPr>
          </a:p>
        </p:txBody>
      </p:sp>
      <p:sp>
        <p:nvSpPr>
          <p:cNvPr id="9" name="TextBox 8">
            <a:extLst>
              <a:ext uri="{FF2B5EF4-FFF2-40B4-BE49-F238E27FC236}">
                <a16:creationId xmlns:a16="http://schemas.microsoft.com/office/drawing/2014/main" id="{A8F92E4B-353F-8DB9-79E2-7D7236A71120}"/>
              </a:ext>
            </a:extLst>
          </p:cNvPr>
          <p:cNvSpPr txBox="1"/>
          <p:nvPr/>
        </p:nvSpPr>
        <p:spPr>
          <a:xfrm>
            <a:off x="3614738" y="1914525"/>
            <a:ext cx="5354821" cy="738664"/>
          </a:xfrm>
          <a:prstGeom prst="rect">
            <a:avLst/>
          </a:prstGeom>
          <a:noFill/>
        </p:spPr>
        <p:txBody>
          <a:bodyPr wrap="square" rtlCol="0" anchor="t">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Sau khi nạn nhân chuyển tiền thì đối tượng cắt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liên lạc</a:t>
            </a:r>
            <a:endParaRPr kumimoji="0" lang="en-GB"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86497575"/>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acebook giả mạo Cục An ninh mạng và phòng, chống tội phạm sử dụng công nghệ cao.">
            <a:extLst>
              <a:ext uri="{FF2B5EF4-FFF2-40B4-BE49-F238E27FC236}">
                <a16:creationId xmlns:a16="http://schemas.microsoft.com/office/drawing/2014/main" id="{88D89FDE-33A9-963F-4C77-3559894FBE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913" y="0"/>
            <a:ext cx="825658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8420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169A8-CBC4-18EF-1F01-1F8FA768C72B}"/>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FF7F509-491B-492B-77C2-B0D800821BC0}"/>
              </a:ext>
            </a:extLst>
          </p:cNvPr>
          <p:cNvGraphicFramePr/>
          <p:nvPr/>
        </p:nvGraphicFramePr>
        <p:xfrm>
          <a:off x="331962" y="195486"/>
          <a:ext cx="8704533" cy="4752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188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graphicEl>
                                              <a:dgm id="{DAF28EB0-A42F-413C-BEFA-FC2C2C322DB2}"/>
                                            </p:graphicEl>
                                          </p:spTgt>
                                        </p:tgtEl>
                                        <p:attrNameLst>
                                          <p:attrName>style.visibility</p:attrName>
                                        </p:attrNameLst>
                                      </p:cBhvr>
                                      <p:to>
                                        <p:strVal val="visible"/>
                                      </p:to>
                                    </p:set>
                                    <p:anim calcmode="lin" valueType="num">
                                      <p:cBhvr additive="base">
                                        <p:cTn id="7" dur="500" fill="hold"/>
                                        <p:tgtEl>
                                          <p:spTgt spid="4">
                                            <p:graphicEl>
                                              <a:dgm id="{DAF28EB0-A42F-413C-BEFA-FC2C2C322DB2}"/>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graphicEl>
                                              <a:dgm id="{DAF28EB0-A42F-413C-BEFA-FC2C2C322DB2}"/>
                                            </p:graphic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graphicEl>
                                              <a:dgm id="{148D552F-92AA-438C-838E-0D1A938AAAA4}"/>
                                            </p:graphicEl>
                                          </p:spTgt>
                                        </p:tgtEl>
                                        <p:attrNameLst>
                                          <p:attrName>style.visibility</p:attrName>
                                        </p:attrNameLst>
                                      </p:cBhvr>
                                      <p:to>
                                        <p:strVal val="visible"/>
                                      </p:to>
                                    </p:set>
                                    <p:anim calcmode="lin" valueType="num">
                                      <p:cBhvr additive="base">
                                        <p:cTn id="11" dur="500" fill="hold"/>
                                        <p:tgtEl>
                                          <p:spTgt spid="4">
                                            <p:graphicEl>
                                              <a:dgm id="{148D552F-92AA-438C-838E-0D1A938AAAA4}"/>
                                            </p:graphic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graphicEl>
                                              <a:dgm id="{148D552F-92AA-438C-838E-0D1A938AAAA4}"/>
                                            </p:graphic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graphicEl>
                                              <a:dgm id="{EFD02FFC-C03C-418A-9E4D-35F6C0A46D52}"/>
                                            </p:graphicEl>
                                          </p:spTgt>
                                        </p:tgtEl>
                                        <p:attrNameLst>
                                          <p:attrName>style.visibility</p:attrName>
                                        </p:attrNameLst>
                                      </p:cBhvr>
                                      <p:to>
                                        <p:strVal val="visible"/>
                                      </p:to>
                                    </p:set>
                                    <p:anim calcmode="lin" valueType="num">
                                      <p:cBhvr additive="base">
                                        <p:cTn id="15" dur="500" fill="hold"/>
                                        <p:tgtEl>
                                          <p:spTgt spid="4">
                                            <p:graphicEl>
                                              <a:dgm id="{EFD02FFC-C03C-418A-9E4D-35F6C0A46D52}"/>
                                            </p:graphic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
                                            <p:graphicEl>
                                              <a:dgm id="{EFD02FFC-C03C-418A-9E4D-35F6C0A46D52}"/>
                                            </p:graphic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4">
                                            <p:graphicEl>
                                              <a:dgm id="{F39A9319-F4A7-430A-97F2-7319DFFE5087}"/>
                                            </p:graphicEl>
                                          </p:spTgt>
                                        </p:tgtEl>
                                        <p:attrNameLst>
                                          <p:attrName>style.visibility</p:attrName>
                                        </p:attrNameLst>
                                      </p:cBhvr>
                                      <p:to>
                                        <p:strVal val="visible"/>
                                      </p:to>
                                    </p:set>
                                    <p:anim calcmode="lin" valueType="num">
                                      <p:cBhvr additive="base">
                                        <p:cTn id="21" dur="500" fill="hold"/>
                                        <p:tgtEl>
                                          <p:spTgt spid="4">
                                            <p:graphicEl>
                                              <a:dgm id="{F39A9319-F4A7-430A-97F2-7319DFFE5087}"/>
                                            </p:graphic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4">
                                            <p:graphicEl>
                                              <a:dgm id="{F39A9319-F4A7-430A-97F2-7319DFFE5087}"/>
                                            </p:graphic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4">
                                            <p:graphicEl>
                                              <a:dgm id="{EBF0DD9C-2650-4964-9FD8-8197CB0A06A7}"/>
                                            </p:graphicEl>
                                          </p:spTgt>
                                        </p:tgtEl>
                                        <p:attrNameLst>
                                          <p:attrName>style.visibility</p:attrName>
                                        </p:attrNameLst>
                                      </p:cBhvr>
                                      <p:to>
                                        <p:strVal val="visible"/>
                                      </p:to>
                                    </p:set>
                                    <p:anim calcmode="lin" valueType="num">
                                      <p:cBhvr additive="base">
                                        <p:cTn id="25" dur="500" fill="hold"/>
                                        <p:tgtEl>
                                          <p:spTgt spid="4">
                                            <p:graphicEl>
                                              <a:dgm id="{EBF0DD9C-2650-4964-9FD8-8197CB0A06A7}"/>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graphicEl>
                                              <a:dgm id="{EBF0DD9C-2650-4964-9FD8-8197CB0A06A7}"/>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7CFFC-C9FD-D9F2-B3C5-18CAFA84F4BC}"/>
            </a:ext>
          </a:extLst>
        </p:cNvPr>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A8C262B-18ED-A133-36E9-504118CDF6BE}"/>
              </a:ext>
            </a:extLst>
          </p:cNvPr>
          <p:cNvSpPr>
            <a:spLocks noGrp="1"/>
          </p:cNvSpPr>
          <p:nvPr>
            <p:ph type="pic" sz="quarter" idx="10"/>
          </p:nvPr>
        </p:nvSpPr>
        <p:spPr/>
        <p:txBody>
          <a:bodyPr/>
          <a:lstStyle/>
          <a:p>
            <a:endParaRPr lang="en-US"/>
          </a:p>
        </p:txBody>
      </p:sp>
      <p:sp>
        <p:nvSpPr>
          <p:cNvPr id="4" name="Rectangle 3">
            <a:extLst>
              <a:ext uri="{FF2B5EF4-FFF2-40B4-BE49-F238E27FC236}">
                <a16:creationId xmlns:a16="http://schemas.microsoft.com/office/drawing/2014/main" id="{F34BC649-8B43-1DD9-DA77-DBD0206A3008}"/>
              </a:ext>
            </a:extLst>
          </p:cNvPr>
          <p:cNvSpPr/>
          <p:nvPr/>
        </p:nvSpPr>
        <p:spPr>
          <a:xfrm>
            <a:off x="1" y="801915"/>
            <a:ext cx="8477543" cy="3539672"/>
          </a:xfrm>
          <a:prstGeom prst="rect">
            <a:avLst/>
          </a:prstGeom>
          <a:gradFill>
            <a:gsLst>
              <a:gs pos="0">
                <a:schemeClr val="accent1"/>
              </a:gs>
              <a:gs pos="100000">
                <a:schemeClr val="accent2"/>
              </a:gs>
            </a:gsLst>
            <a:lin ang="6600000" scaled="0"/>
          </a:gradFill>
          <a:ln>
            <a:noFill/>
          </a:ln>
          <a:effectLst>
            <a:outerShdw blurRad="2540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srgbClr val="3F3F3F"/>
              </a:solidFill>
              <a:effectLst/>
              <a:uLnTx/>
              <a:uFillTx/>
              <a:latin typeface="Open Sans"/>
              <a:ea typeface="+mn-ea"/>
              <a:cs typeface="+mn-cs"/>
            </a:endParaRPr>
          </a:p>
        </p:txBody>
      </p:sp>
      <p:sp>
        <p:nvSpPr>
          <p:cNvPr id="8" name="Freeform 5">
            <a:extLst>
              <a:ext uri="{FF2B5EF4-FFF2-40B4-BE49-F238E27FC236}">
                <a16:creationId xmlns:a16="http://schemas.microsoft.com/office/drawing/2014/main" id="{B6A4C3D0-9DDC-4314-27D8-F72E62A2B417}"/>
              </a:ext>
            </a:extLst>
          </p:cNvPr>
          <p:cNvSpPr>
            <a:spLocks/>
          </p:cNvSpPr>
          <p:nvPr/>
        </p:nvSpPr>
        <p:spPr bwMode="auto">
          <a:xfrm>
            <a:off x="1297781" y="1726406"/>
            <a:ext cx="479243" cy="453744"/>
          </a:xfrm>
          <a:custGeom>
            <a:avLst/>
            <a:gdLst>
              <a:gd name="T0" fmla="*/ 424 w 971"/>
              <a:gd name="T1" fmla="*/ 25 h 920"/>
              <a:gd name="T2" fmla="*/ 891 w 971"/>
              <a:gd name="T3" fmla="*/ 282 h 920"/>
              <a:gd name="T4" fmla="*/ 611 w 971"/>
              <a:gd name="T5" fmla="*/ 888 h 920"/>
              <a:gd name="T6" fmla="*/ 21 w 971"/>
              <a:gd name="T7" fmla="*/ 588 h 920"/>
              <a:gd name="T8" fmla="*/ 20 w 971"/>
              <a:gd name="T9" fmla="*/ 207 h 920"/>
              <a:gd name="T10" fmla="*/ 424 w 971"/>
              <a:gd name="T11" fmla="*/ 25 h 920"/>
            </a:gdLst>
            <a:ahLst/>
            <a:cxnLst>
              <a:cxn ang="0">
                <a:pos x="T0" y="T1"/>
              </a:cxn>
              <a:cxn ang="0">
                <a:pos x="T2" y="T3"/>
              </a:cxn>
              <a:cxn ang="0">
                <a:pos x="T4" y="T5"/>
              </a:cxn>
              <a:cxn ang="0">
                <a:pos x="T6" y="T7"/>
              </a:cxn>
              <a:cxn ang="0">
                <a:pos x="T8" y="T9"/>
              </a:cxn>
              <a:cxn ang="0">
                <a:pos x="T10" y="T11"/>
              </a:cxn>
            </a:cxnLst>
            <a:rect l="0" t="0" r="r" b="b"/>
            <a:pathLst>
              <a:path w="971" h="920">
                <a:moveTo>
                  <a:pt x="424" y="25"/>
                </a:moveTo>
                <a:cubicBezTo>
                  <a:pt x="424" y="25"/>
                  <a:pt x="810" y="48"/>
                  <a:pt x="891" y="282"/>
                </a:cubicBezTo>
                <a:cubicBezTo>
                  <a:pt x="971" y="517"/>
                  <a:pt x="759" y="856"/>
                  <a:pt x="611" y="888"/>
                </a:cubicBezTo>
                <a:cubicBezTo>
                  <a:pt x="462" y="920"/>
                  <a:pt x="0" y="773"/>
                  <a:pt x="21" y="588"/>
                </a:cubicBezTo>
                <a:cubicBezTo>
                  <a:pt x="42" y="402"/>
                  <a:pt x="28" y="360"/>
                  <a:pt x="20" y="207"/>
                </a:cubicBezTo>
                <a:cubicBezTo>
                  <a:pt x="13" y="55"/>
                  <a:pt x="277" y="0"/>
                  <a:pt x="424" y="25"/>
                </a:cubicBez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9" name="Graphic 422" descr="Smart Phone">
            <a:extLst>
              <a:ext uri="{FF2B5EF4-FFF2-40B4-BE49-F238E27FC236}">
                <a16:creationId xmlns:a16="http://schemas.microsoft.com/office/drawing/2014/main" id="{0D6A8389-A1EA-D132-2768-168570F3F16A}"/>
              </a:ext>
            </a:extLst>
          </p:cNvPr>
          <p:cNvSpPr/>
          <p:nvPr/>
        </p:nvSpPr>
        <p:spPr>
          <a:xfrm>
            <a:off x="1471759" y="1867228"/>
            <a:ext cx="93874" cy="172101"/>
          </a:xfrm>
          <a:custGeom>
            <a:avLst/>
            <a:gdLst>
              <a:gd name="connsiteX0" fmla="*/ 167246 w 191138"/>
              <a:gd name="connsiteY0" fmla="*/ 302636 h 350420"/>
              <a:gd name="connsiteX1" fmla="*/ 23892 w 191138"/>
              <a:gd name="connsiteY1" fmla="*/ 302636 h 350420"/>
              <a:gd name="connsiteX2" fmla="*/ 23892 w 191138"/>
              <a:gd name="connsiteY2" fmla="*/ 47785 h 350420"/>
              <a:gd name="connsiteX3" fmla="*/ 167246 w 191138"/>
              <a:gd name="connsiteY3" fmla="*/ 47785 h 350420"/>
              <a:gd name="connsiteX4" fmla="*/ 167246 w 191138"/>
              <a:gd name="connsiteY4" fmla="*/ 302636 h 350420"/>
              <a:gd name="connsiteX5" fmla="*/ 79641 w 191138"/>
              <a:gd name="connsiteY5" fmla="*/ 15928 h 350420"/>
              <a:gd name="connsiteX6" fmla="*/ 111497 w 191138"/>
              <a:gd name="connsiteY6" fmla="*/ 15928 h 350420"/>
              <a:gd name="connsiteX7" fmla="*/ 119462 w 191138"/>
              <a:gd name="connsiteY7" fmla="*/ 23892 h 350420"/>
              <a:gd name="connsiteX8" fmla="*/ 111497 w 191138"/>
              <a:gd name="connsiteY8" fmla="*/ 31856 h 350420"/>
              <a:gd name="connsiteX9" fmla="*/ 79641 w 191138"/>
              <a:gd name="connsiteY9" fmla="*/ 31856 h 350420"/>
              <a:gd name="connsiteX10" fmla="*/ 71677 w 191138"/>
              <a:gd name="connsiteY10" fmla="*/ 23892 h 350420"/>
              <a:gd name="connsiteX11" fmla="*/ 79641 w 191138"/>
              <a:gd name="connsiteY11" fmla="*/ 15928 h 350420"/>
              <a:gd name="connsiteX12" fmla="*/ 183174 w 191138"/>
              <a:gd name="connsiteY12" fmla="*/ 0 h 350420"/>
              <a:gd name="connsiteX13" fmla="*/ 7964 w 191138"/>
              <a:gd name="connsiteY13" fmla="*/ 0 h 350420"/>
              <a:gd name="connsiteX14" fmla="*/ 0 w 191138"/>
              <a:gd name="connsiteY14" fmla="*/ 7964 h 350420"/>
              <a:gd name="connsiteX15" fmla="*/ 0 w 191138"/>
              <a:gd name="connsiteY15" fmla="*/ 342456 h 350420"/>
              <a:gd name="connsiteX16" fmla="*/ 7964 w 191138"/>
              <a:gd name="connsiteY16" fmla="*/ 350421 h 350420"/>
              <a:gd name="connsiteX17" fmla="*/ 183174 w 191138"/>
              <a:gd name="connsiteY17" fmla="*/ 350421 h 350420"/>
              <a:gd name="connsiteX18" fmla="*/ 191139 w 191138"/>
              <a:gd name="connsiteY18" fmla="*/ 342456 h 350420"/>
              <a:gd name="connsiteX19" fmla="*/ 191139 w 191138"/>
              <a:gd name="connsiteY19" fmla="*/ 7964 h 350420"/>
              <a:gd name="connsiteX20" fmla="*/ 183174 w 191138"/>
              <a:gd name="connsiteY20" fmla="*/ 0 h 35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1138" h="350420">
                <a:moveTo>
                  <a:pt x="167246" y="302636"/>
                </a:moveTo>
                <a:lnTo>
                  <a:pt x="23892" y="302636"/>
                </a:lnTo>
                <a:lnTo>
                  <a:pt x="23892" y="47785"/>
                </a:lnTo>
                <a:lnTo>
                  <a:pt x="167246" y="47785"/>
                </a:lnTo>
                <a:lnTo>
                  <a:pt x="167246" y="302636"/>
                </a:lnTo>
                <a:close/>
                <a:moveTo>
                  <a:pt x="79641" y="15928"/>
                </a:moveTo>
                <a:lnTo>
                  <a:pt x="111497" y="15928"/>
                </a:lnTo>
                <a:cubicBezTo>
                  <a:pt x="115878" y="15928"/>
                  <a:pt x="119462" y="19512"/>
                  <a:pt x="119462" y="23892"/>
                </a:cubicBezTo>
                <a:cubicBezTo>
                  <a:pt x="119462" y="28273"/>
                  <a:pt x="115878" y="31856"/>
                  <a:pt x="111497" y="31856"/>
                </a:cubicBezTo>
                <a:lnTo>
                  <a:pt x="79641" y="31856"/>
                </a:lnTo>
                <a:cubicBezTo>
                  <a:pt x="75261" y="31856"/>
                  <a:pt x="71677" y="28273"/>
                  <a:pt x="71677" y="23892"/>
                </a:cubicBezTo>
                <a:cubicBezTo>
                  <a:pt x="71677" y="19512"/>
                  <a:pt x="75261" y="15928"/>
                  <a:pt x="79641" y="15928"/>
                </a:cubicBezTo>
                <a:close/>
                <a:moveTo>
                  <a:pt x="183174" y="0"/>
                </a:moveTo>
                <a:lnTo>
                  <a:pt x="7964" y="0"/>
                </a:lnTo>
                <a:cubicBezTo>
                  <a:pt x="3584" y="0"/>
                  <a:pt x="0" y="3584"/>
                  <a:pt x="0" y="7964"/>
                </a:cubicBezTo>
                <a:lnTo>
                  <a:pt x="0" y="342456"/>
                </a:lnTo>
                <a:cubicBezTo>
                  <a:pt x="0" y="346837"/>
                  <a:pt x="3584" y="350421"/>
                  <a:pt x="7964" y="350421"/>
                </a:cubicBezTo>
                <a:lnTo>
                  <a:pt x="183174" y="350421"/>
                </a:lnTo>
                <a:cubicBezTo>
                  <a:pt x="187555" y="350421"/>
                  <a:pt x="191139" y="346837"/>
                  <a:pt x="191139" y="342456"/>
                </a:cubicBezTo>
                <a:lnTo>
                  <a:pt x="191139" y="7964"/>
                </a:lnTo>
                <a:cubicBezTo>
                  <a:pt x="191139" y="3584"/>
                  <a:pt x="187555" y="0"/>
                  <a:pt x="183174" y="0"/>
                </a:cubicBezTo>
                <a:close/>
              </a:path>
            </a:pathLst>
          </a:custGeom>
          <a:gradFill>
            <a:gsLst>
              <a:gs pos="0">
                <a:schemeClr val="accent1"/>
              </a:gs>
              <a:gs pos="100000">
                <a:schemeClr val="accent2"/>
              </a:gs>
            </a:gsLst>
            <a:lin ang="4200000" scaled="0"/>
          </a:gradFill>
          <a:ln w="3969"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0" name="Text Placeholder 9">
            <a:extLst>
              <a:ext uri="{FF2B5EF4-FFF2-40B4-BE49-F238E27FC236}">
                <a16:creationId xmlns:a16="http://schemas.microsoft.com/office/drawing/2014/main" id="{64BDD512-DCF3-68AA-821D-1697FCF3CB81}"/>
              </a:ext>
            </a:extLst>
          </p:cNvPr>
          <p:cNvSpPr>
            <a:spLocks noGrp="1"/>
          </p:cNvSpPr>
          <p:nvPr>
            <p:ph type="body" sz="quarter" idx="11"/>
          </p:nvPr>
        </p:nvSpPr>
        <p:spPr>
          <a:xfrm>
            <a:off x="2029454" y="1964602"/>
            <a:ext cx="3741413" cy="1214295"/>
          </a:xfrm>
        </p:spPr>
        <p:txBody>
          <a:bodyPr>
            <a:noAutofit/>
          </a:bodyPr>
          <a:lstStyle/>
          <a:p>
            <a:r>
              <a:rPr lang="en-GB" dirty="0">
                <a:latin typeface="UTM Neutra" panose="02040603050506020204" pitchFamily="18" charset="0"/>
              </a:rPr>
              <a:t>5. GIẢ DANH NGÂN HÀNG, DỊCH VỤ TÀI CHÍNH… ĐỂ LỪA ĐẢO CHIẾM ĐOẠT TÀI SẢN CỦA NẠN NHÂN</a:t>
            </a:r>
            <a:endParaRPr lang="en-US" sz="4500" dirty="0">
              <a:latin typeface="UTM Neutra" panose="02040603050506020204" pitchFamily="18" charset="0"/>
            </a:endParaRPr>
          </a:p>
        </p:txBody>
      </p:sp>
      <p:sp>
        <p:nvSpPr>
          <p:cNvPr id="11" name="Freeform: Shape 10">
            <a:extLst>
              <a:ext uri="{FF2B5EF4-FFF2-40B4-BE49-F238E27FC236}">
                <a16:creationId xmlns:a16="http://schemas.microsoft.com/office/drawing/2014/main" id="{20DF3362-47B7-AE34-4406-39CC6B498574}"/>
              </a:ext>
            </a:extLst>
          </p:cNvPr>
          <p:cNvSpPr>
            <a:spLocks/>
          </p:cNvSpPr>
          <p:nvPr/>
        </p:nvSpPr>
        <p:spPr bwMode="auto">
          <a:xfrm>
            <a:off x="6649708" y="1726407"/>
            <a:ext cx="1000159" cy="729757"/>
          </a:xfrm>
          <a:custGeom>
            <a:avLst/>
            <a:gdLst>
              <a:gd name="connsiteX0" fmla="*/ 279880 w 1333545"/>
              <a:gd name="connsiteY0" fmla="*/ 0 h 973009"/>
              <a:gd name="connsiteX1" fmla="*/ 1053665 w 1333545"/>
              <a:gd name="connsiteY1" fmla="*/ 0 h 973009"/>
              <a:gd name="connsiteX2" fmla="*/ 1333545 w 1333545"/>
              <a:gd name="connsiteY2" fmla="*/ 280175 h 973009"/>
              <a:gd name="connsiteX3" fmla="*/ 1053665 w 1333545"/>
              <a:gd name="connsiteY3" fmla="*/ 560350 h 973009"/>
              <a:gd name="connsiteX4" fmla="*/ 606321 w 1333545"/>
              <a:gd name="connsiteY4" fmla="*/ 560350 h 973009"/>
              <a:gd name="connsiteX5" fmla="*/ 547316 w 1333545"/>
              <a:gd name="connsiteY5" fmla="*/ 560350 h 973009"/>
              <a:gd name="connsiteX6" fmla="*/ 112938 w 1333545"/>
              <a:gd name="connsiteY6" fmla="*/ 973009 h 973009"/>
              <a:gd name="connsiteX7" fmla="*/ 112938 w 1333545"/>
              <a:gd name="connsiteY7" fmla="*/ 925227 h 973009"/>
              <a:gd name="connsiteX8" fmla="*/ 321440 w 1333545"/>
              <a:gd name="connsiteY8" fmla="*/ 560350 h 973009"/>
              <a:gd name="connsiteX9" fmla="*/ 320685 w 1333545"/>
              <a:gd name="connsiteY9" fmla="*/ 560350 h 973009"/>
              <a:gd name="connsiteX10" fmla="*/ 279880 w 1333545"/>
              <a:gd name="connsiteY10" fmla="*/ 560350 h 973009"/>
              <a:gd name="connsiteX11" fmla="*/ 0 w 1333545"/>
              <a:gd name="connsiteY11" fmla="*/ 280175 h 973009"/>
              <a:gd name="connsiteX12" fmla="*/ 279880 w 1333545"/>
              <a:gd name="connsiteY12" fmla="*/ 0 h 97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3545" h="973009">
                <a:moveTo>
                  <a:pt x="279880" y="0"/>
                </a:moveTo>
                <a:cubicBezTo>
                  <a:pt x="1053665" y="0"/>
                  <a:pt x="1053665" y="0"/>
                  <a:pt x="1053665" y="0"/>
                </a:cubicBezTo>
                <a:cubicBezTo>
                  <a:pt x="1210069" y="0"/>
                  <a:pt x="1333545" y="123607"/>
                  <a:pt x="1333545" y="280175"/>
                </a:cubicBezTo>
                <a:cubicBezTo>
                  <a:pt x="1333545" y="436743"/>
                  <a:pt x="1210069" y="560350"/>
                  <a:pt x="1053665" y="560350"/>
                </a:cubicBezTo>
                <a:cubicBezTo>
                  <a:pt x="860219" y="560350"/>
                  <a:pt x="715134" y="560350"/>
                  <a:pt x="606321" y="560350"/>
                </a:cubicBezTo>
                <a:lnTo>
                  <a:pt x="547316" y="560350"/>
                </a:lnTo>
                <a:lnTo>
                  <a:pt x="112938" y="973009"/>
                </a:lnTo>
                <a:lnTo>
                  <a:pt x="112938" y="925227"/>
                </a:lnTo>
                <a:lnTo>
                  <a:pt x="321440" y="560350"/>
                </a:lnTo>
                <a:lnTo>
                  <a:pt x="320685" y="560350"/>
                </a:lnTo>
                <a:cubicBezTo>
                  <a:pt x="279880" y="560350"/>
                  <a:pt x="279880" y="560350"/>
                  <a:pt x="279880" y="560350"/>
                </a:cubicBezTo>
                <a:cubicBezTo>
                  <a:pt x="131708" y="560350"/>
                  <a:pt x="0" y="436743"/>
                  <a:pt x="0" y="280175"/>
                </a:cubicBezTo>
                <a:cubicBezTo>
                  <a:pt x="0" y="123607"/>
                  <a:pt x="131708" y="0"/>
                  <a:pt x="279880" y="0"/>
                </a:cubicBezTo>
                <a:close/>
              </a:path>
            </a:pathLst>
          </a:custGeom>
          <a:solidFill>
            <a:schemeClr val="bg2"/>
          </a:solidFill>
          <a:ln>
            <a:noFill/>
          </a:ln>
        </p:spPr>
        <p:txBody>
          <a:bodyPr vert="horz" wrap="square" lIns="68580" tIns="34290" rIns="68580" bIns="34290" numCol="1" anchor="t" anchorCtr="0" compatLnSpc="1">
            <a:prstTxWarp prst="textNoShape">
              <a:avLst/>
            </a:prstTxWarp>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2" name="Freeform: Shape 11">
            <a:extLst>
              <a:ext uri="{FF2B5EF4-FFF2-40B4-BE49-F238E27FC236}">
                <a16:creationId xmlns:a16="http://schemas.microsoft.com/office/drawing/2014/main" id="{1EA10F79-0674-7D83-C9B9-07FA89A66D8F}"/>
              </a:ext>
            </a:extLst>
          </p:cNvPr>
          <p:cNvSpPr>
            <a:spLocks/>
          </p:cNvSpPr>
          <p:nvPr/>
        </p:nvSpPr>
        <p:spPr bwMode="auto">
          <a:xfrm>
            <a:off x="5783122" y="2407297"/>
            <a:ext cx="1286849" cy="618990"/>
          </a:xfrm>
          <a:custGeom>
            <a:avLst/>
            <a:gdLst>
              <a:gd name="connsiteX0" fmla="*/ 280467 w 1715799"/>
              <a:gd name="connsiteY0" fmla="*/ 0 h 825320"/>
              <a:gd name="connsiteX1" fmla="*/ 1435332 w 1715799"/>
              <a:gd name="connsiteY1" fmla="*/ 0 h 825320"/>
              <a:gd name="connsiteX2" fmla="*/ 1715799 w 1715799"/>
              <a:gd name="connsiteY2" fmla="*/ 280175 h 825320"/>
              <a:gd name="connsiteX3" fmla="*/ 1545276 w 1715799"/>
              <a:gd name="connsiteY3" fmla="*/ 538590 h 825320"/>
              <a:gd name="connsiteX4" fmla="*/ 1525922 w 1715799"/>
              <a:gd name="connsiteY4" fmla="*/ 544497 h 825320"/>
              <a:gd name="connsiteX5" fmla="*/ 1689736 w 1715799"/>
              <a:gd name="connsiteY5" fmla="*/ 825320 h 825320"/>
              <a:gd name="connsiteX6" fmla="*/ 1342409 w 1715799"/>
              <a:gd name="connsiteY6" fmla="*/ 560350 h 825320"/>
              <a:gd name="connsiteX7" fmla="*/ 1232046 w 1715799"/>
              <a:gd name="connsiteY7" fmla="*/ 560350 h 825320"/>
              <a:gd name="connsiteX8" fmla="*/ 280467 w 1715799"/>
              <a:gd name="connsiteY8" fmla="*/ 560350 h 825320"/>
              <a:gd name="connsiteX9" fmla="*/ 0 w 1715799"/>
              <a:gd name="connsiteY9" fmla="*/ 280175 h 825320"/>
              <a:gd name="connsiteX10" fmla="*/ 280467 w 1715799"/>
              <a:gd name="connsiteY10" fmla="*/ 0 h 82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5799" h="825320">
                <a:moveTo>
                  <a:pt x="280467" y="0"/>
                </a:moveTo>
                <a:cubicBezTo>
                  <a:pt x="1435332" y="0"/>
                  <a:pt x="1435332" y="0"/>
                  <a:pt x="1435332" y="0"/>
                </a:cubicBezTo>
                <a:cubicBezTo>
                  <a:pt x="1592064" y="0"/>
                  <a:pt x="1715799" y="123607"/>
                  <a:pt x="1715799" y="280175"/>
                </a:cubicBezTo>
                <a:cubicBezTo>
                  <a:pt x="1715799" y="397601"/>
                  <a:pt x="1646198" y="496487"/>
                  <a:pt x="1545276" y="538590"/>
                </a:cubicBezTo>
                <a:lnTo>
                  <a:pt x="1525922" y="544497"/>
                </a:lnTo>
                <a:lnTo>
                  <a:pt x="1689736" y="825320"/>
                </a:lnTo>
                <a:lnTo>
                  <a:pt x="1342409" y="560350"/>
                </a:lnTo>
                <a:lnTo>
                  <a:pt x="1232046" y="560350"/>
                </a:lnTo>
                <a:cubicBezTo>
                  <a:pt x="280467" y="560350"/>
                  <a:pt x="280467" y="560350"/>
                  <a:pt x="280467" y="560350"/>
                </a:cubicBezTo>
                <a:cubicBezTo>
                  <a:pt x="123735" y="560350"/>
                  <a:pt x="0" y="436743"/>
                  <a:pt x="0" y="280175"/>
                </a:cubicBezTo>
                <a:cubicBezTo>
                  <a:pt x="0" y="123607"/>
                  <a:pt x="123735" y="0"/>
                  <a:pt x="280467" y="0"/>
                </a:cubicBezTo>
                <a:close/>
              </a:path>
            </a:pathLst>
          </a:custGeom>
          <a:solidFill>
            <a:schemeClr val="bg2"/>
          </a:solidFill>
          <a:ln>
            <a:noFill/>
          </a:ln>
        </p:spPr>
        <p:txBody>
          <a:bodyPr vert="horz" wrap="square" lIns="68580" tIns="34290" rIns="68580" bIns="34290" numCol="1" anchor="t" anchorCtr="0" compatLnSpc="1">
            <a:prstTxWarp prst="textNoShape">
              <a:avLst/>
            </a:prstTxWarp>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3" name="Freeform: Shape 12">
            <a:extLst>
              <a:ext uri="{FF2B5EF4-FFF2-40B4-BE49-F238E27FC236}">
                <a16:creationId xmlns:a16="http://schemas.microsoft.com/office/drawing/2014/main" id="{EDF56598-B01B-B22D-4B7F-5C4B69AA3278}"/>
              </a:ext>
            </a:extLst>
          </p:cNvPr>
          <p:cNvSpPr>
            <a:spLocks/>
          </p:cNvSpPr>
          <p:nvPr/>
        </p:nvSpPr>
        <p:spPr bwMode="auto">
          <a:xfrm>
            <a:off x="6649708" y="2944840"/>
            <a:ext cx="1000159" cy="667859"/>
          </a:xfrm>
          <a:custGeom>
            <a:avLst/>
            <a:gdLst>
              <a:gd name="connsiteX0" fmla="*/ 279880 w 1333545"/>
              <a:gd name="connsiteY0" fmla="*/ 0 h 890479"/>
              <a:gd name="connsiteX1" fmla="*/ 1053665 w 1333545"/>
              <a:gd name="connsiteY1" fmla="*/ 0 h 890479"/>
              <a:gd name="connsiteX2" fmla="*/ 1333545 w 1333545"/>
              <a:gd name="connsiteY2" fmla="*/ 280175 h 890479"/>
              <a:gd name="connsiteX3" fmla="*/ 1053665 w 1333545"/>
              <a:gd name="connsiteY3" fmla="*/ 560350 h 890479"/>
              <a:gd name="connsiteX4" fmla="*/ 531323 w 1333545"/>
              <a:gd name="connsiteY4" fmla="*/ 560350 h 890479"/>
              <a:gd name="connsiteX5" fmla="*/ 496573 w 1333545"/>
              <a:gd name="connsiteY5" fmla="*/ 560350 h 890479"/>
              <a:gd name="connsiteX6" fmla="*/ 178097 w 1333545"/>
              <a:gd name="connsiteY6" fmla="*/ 890479 h 890479"/>
              <a:gd name="connsiteX7" fmla="*/ 333451 w 1333545"/>
              <a:gd name="connsiteY7" fmla="*/ 560350 h 890479"/>
              <a:gd name="connsiteX8" fmla="*/ 320685 w 1333545"/>
              <a:gd name="connsiteY8" fmla="*/ 560350 h 890479"/>
              <a:gd name="connsiteX9" fmla="*/ 279880 w 1333545"/>
              <a:gd name="connsiteY9" fmla="*/ 560350 h 890479"/>
              <a:gd name="connsiteX10" fmla="*/ 0 w 1333545"/>
              <a:gd name="connsiteY10" fmla="*/ 280175 h 890479"/>
              <a:gd name="connsiteX11" fmla="*/ 279880 w 1333545"/>
              <a:gd name="connsiteY11" fmla="*/ 0 h 890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3545" h="890479">
                <a:moveTo>
                  <a:pt x="279880" y="0"/>
                </a:moveTo>
                <a:cubicBezTo>
                  <a:pt x="1053665" y="0"/>
                  <a:pt x="1053665" y="0"/>
                  <a:pt x="1053665" y="0"/>
                </a:cubicBezTo>
                <a:cubicBezTo>
                  <a:pt x="1210069" y="0"/>
                  <a:pt x="1333545" y="123606"/>
                  <a:pt x="1333545" y="280175"/>
                </a:cubicBezTo>
                <a:cubicBezTo>
                  <a:pt x="1333545" y="436743"/>
                  <a:pt x="1210069" y="560350"/>
                  <a:pt x="1053665" y="560350"/>
                </a:cubicBezTo>
                <a:cubicBezTo>
                  <a:pt x="811857" y="560350"/>
                  <a:pt x="645615" y="560350"/>
                  <a:pt x="531323" y="560350"/>
                </a:cubicBezTo>
                <a:lnTo>
                  <a:pt x="496573" y="560350"/>
                </a:lnTo>
                <a:lnTo>
                  <a:pt x="178097" y="890479"/>
                </a:lnTo>
                <a:lnTo>
                  <a:pt x="333451" y="560350"/>
                </a:lnTo>
                <a:lnTo>
                  <a:pt x="320685" y="560350"/>
                </a:lnTo>
                <a:cubicBezTo>
                  <a:pt x="279880" y="560350"/>
                  <a:pt x="279880" y="560350"/>
                  <a:pt x="279880" y="560350"/>
                </a:cubicBezTo>
                <a:cubicBezTo>
                  <a:pt x="131708" y="560350"/>
                  <a:pt x="0" y="436743"/>
                  <a:pt x="0" y="280175"/>
                </a:cubicBezTo>
                <a:cubicBezTo>
                  <a:pt x="0" y="123606"/>
                  <a:pt x="131708" y="0"/>
                  <a:pt x="279880" y="0"/>
                </a:cubicBezTo>
                <a:close/>
              </a:path>
            </a:pathLst>
          </a:custGeom>
          <a:solidFill>
            <a:schemeClr val="bg2"/>
          </a:solidFill>
          <a:ln>
            <a:noFill/>
          </a:ln>
        </p:spPr>
        <p:txBody>
          <a:bodyPr vert="horz" wrap="square" lIns="68580" tIns="34290" rIns="68580" bIns="34290" numCol="1" anchor="t" anchorCtr="0" compatLnSpc="1">
            <a:prstTxWarp prst="textNoShape">
              <a:avLst/>
            </a:prstTxWarp>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nvGrpSpPr>
          <p:cNvPr id="17" name="Group 16">
            <a:extLst>
              <a:ext uri="{FF2B5EF4-FFF2-40B4-BE49-F238E27FC236}">
                <a16:creationId xmlns:a16="http://schemas.microsoft.com/office/drawing/2014/main" id="{120D2747-FE17-D283-602E-9809C68496EE}"/>
              </a:ext>
            </a:extLst>
          </p:cNvPr>
          <p:cNvGrpSpPr/>
          <p:nvPr/>
        </p:nvGrpSpPr>
        <p:grpSpPr>
          <a:xfrm>
            <a:off x="6874669" y="1892160"/>
            <a:ext cx="596176" cy="99685"/>
            <a:chOff x="9166225" y="2522880"/>
            <a:chExt cx="794901" cy="132913"/>
          </a:xfrm>
        </p:grpSpPr>
        <p:sp>
          <p:nvSpPr>
            <p:cNvPr id="14" name="Oval 13">
              <a:extLst>
                <a:ext uri="{FF2B5EF4-FFF2-40B4-BE49-F238E27FC236}">
                  <a16:creationId xmlns:a16="http://schemas.microsoft.com/office/drawing/2014/main" id="{A6F4A4BC-7611-7E47-9A5F-825B2E86F035}"/>
                </a:ext>
              </a:extLst>
            </p:cNvPr>
            <p:cNvSpPr/>
            <p:nvPr/>
          </p:nvSpPr>
          <p:spPr>
            <a:xfrm>
              <a:off x="9166225"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15" name="Oval 14">
              <a:extLst>
                <a:ext uri="{FF2B5EF4-FFF2-40B4-BE49-F238E27FC236}">
                  <a16:creationId xmlns:a16="http://schemas.microsoft.com/office/drawing/2014/main" id="{E5ACF02C-78D7-BB49-D11F-211F206C20DE}"/>
                </a:ext>
              </a:extLst>
            </p:cNvPr>
            <p:cNvSpPr/>
            <p:nvPr/>
          </p:nvSpPr>
          <p:spPr>
            <a:xfrm>
              <a:off x="9497219"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16" name="Oval 15">
              <a:extLst>
                <a:ext uri="{FF2B5EF4-FFF2-40B4-BE49-F238E27FC236}">
                  <a16:creationId xmlns:a16="http://schemas.microsoft.com/office/drawing/2014/main" id="{639C32C3-29CB-B995-ADDF-C927082FC6B0}"/>
                </a:ext>
              </a:extLst>
            </p:cNvPr>
            <p:cNvSpPr/>
            <p:nvPr/>
          </p:nvSpPr>
          <p:spPr>
            <a:xfrm>
              <a:off x="9828213"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grpSp>
      <p:grpSp>
        <p:nvGrpSpPr>
          <p:cNvPr id="18" name="Group 17">
            <a:extLst>
              <a:ext uri="{FF2B5EF4-FFF2-40B4-BE49-F238E27FC236}">
                <a16:creationId xmlns:a16="http://schemas.microsoft.com/office/drawing/2014/main" id="{B3BC0CCC-FC54-18AC-4960-866BC8596743}"/>
              </a:ext>
            </a:extLst>
          </p:cNvPr>
          <p:cNvGrpSpPr/>
          <p:nvPr/>
        </p:nvGrpSpPr>
        <p:grpSpPr>
          <a:xfrm>
            <a:off x="6128457" y="2571750"/>
            <a:ext cx="596176" cy="99685"/>
            <a:chOff x="9166225" y="2522880"/>
            <a:chExt cx="794901" cy="132913"/>
          </a:xfrm>
        </p:grpSpPr>
        <p:sp>
          <p:nvSpPr>
            <p:cNvPr id="19" name="Oval 18">
              <a:extLst>
                <a:ext uri="{FF2B5EF4-FFF2-40B4-BE49-F238E27FC236}">
                  <a16:creationId xmlns:a16="http://schemas.microsoft.com/office/drawing/2014/main" id="{418094F9-6AB0-E768-AF02-89F35999F57C}"/>
                </a:ext>
              </a:extLst>
            </p:cNvPr>
            <p:cNvSpPr/>
            <p:nvPr/>
          </p:nvSpPr>
          <p:spPr>
            <a:xfrm>
              <a:off x="9166225"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20" name="Oval 19">
              <a:extLst>
                <a:ext uri="{FF2B5EF4-FFF2-40B4-BE49-F238E27FC236}">
                  <a16:creationId xmlns:a16="http://schemas.microsoft.com/office/drawing/2014/main" id="{CBCC6E0A-0470-D6F2-8F9B-0959B34BD499}"/>
                </a:ext>
              </a:extLst>
            </p:cNvPr>
            <p:cNvSpPr/>
            <p:nvPr/>
          </p:nvSpPr>
          <p:spPr>
            <a:xfrm>
              <a:off x="9497219"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21" name="Oval 20">
              <a:extLst>
                <a:ext uri="{FF2B5EF4-FFF2-40B4-BE49-F238E27FC236}">
                  <a16:creationId xmlns:a16="http://schemas.microsoft.com/office/drawing/2014/main" id="{5F44B761-D5B1-2B90-2709-E32937DA5363}"/>
                </a:ext>
              </a:extLst>
            </p:cNvPr>
            <p:cNvSpPr/>
            <p:nvPr/>
          </p:nvSpPr>
          <p:spPr>
            <a:xfrm>
              <a:off x="9828213"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grpSp>
      <p:grpSp>
        <p:nvGrpSpPr>
          <p:cNvPr id="22" name="Group 21">
            <a:extLst>
              <a:ext uri="{FF2B5EF4-FFF2-40B4-BE49-F238E27FC236}">
                <a16:creationId xmlns:a16="http://schemas.microsoft.com/office/drawing/2014/main" id="{ADC1A901-6052-3433-4A39-B2C82041F2D4}"/>
              </a:ext>
            </a:extLst>
          </p:cNvPr>
          <p:cNvGrpSpPr/>
          <p:nvPr/>
        </p:nvGrpSpPr>
        <p:grpSpPr>
          <a:xfrm>
            <a:off x="6874669" y="3105072"/>
            <a:ext cx="596176" cy="99685"/>
            <a:chOff x="9166225" y="2522880"/>
            <a:chExt cx="794901" cy="132913"/>
          </a:xfrm>
        </p:grpSpPr>
        <p:sp>
          <p:nvSpPr>
            <p:cNvPr id="23" name="Oval 22">
              <a:extLst>
                <a:ext uri="{FF2B5EF4-FFF2-40B4-BE49-F238E27FC236}">
                  <a16:creationId xmlns:a16="http://schemas.microsoft.com/office/drawing/2014/main" id="{9424AFE8-9882-46BD-5E20-58CFA33B2A7F}"/>
                </a:ext>
              </a:extLst>
            </p:cNvPr>
            <p:cNvSpPr/>
            <p:nvPr/>
          </p:nvSpPr>
          <p:spPr>
            <a:xfrm>
              <a:off x="9166225"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24" name="Oval 23">
              <a:extLst>
                <a:ext uri="{FF2B5EF4-FFF2-40B4-BE49-F238E27FC236}">
                  <a16:creationId xmlns:a16="http://schemas.microsoft.com/office/drawing/2014/main" id="{36ACAEDC-B696-A6F7-9DFE-7EF82609ACEF}"/>
                </a:ext>
              </a:extLst>
            </p:cNvPr>
            <p:cNvSpPr/>
            <p:nvPr/>
          </p:nvSpPr>
          <p:spPr>
            <a:xfrm>
              <a:off x="9497219"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25" name="Oval 24">
              <a:extLst>
                <a:ext uri="{FF2B5EF4-FFF2-40B4-BE49-F238E27FC236}">
                  <a16:creationId xmlns:a16="http://schemas.microsoft.com/office/drawing/2014/main" id="{F9E71F1A-3102-D5EE-A195-8D3BBA3BE726}"/>
                </a:ext>
              </a:extLst>
            </p:cNvPr>
            <p:cNvSpPr/>
            <p:nvPr/>
          </p:nvSpPr>
          <p:spPr>
            <a:xfrm>
              <a:off x="9828213"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grpSp>
      <p:sp>
        <p:nvSpPr>
          <p:cNvPr id="26" name="TextBox 25">
            <a:extLst>
              <a:ext uri="{FF2B5EF4-FFF2-40B4-BE49-F238E27FC236}">
                <a16:creationId xmlns:a16="http://schemas.microsoft.com/office/drawing/2014/main" id="{EA963317-D54D-46FC-9310-F992AE8331B1}"/>
              </a:ext>
            </a:extLst>
          </p:cNvPr>
          <p:cNvSpPr txBox="1"/>
          <p:nvPr/>
        </p:nvSpPr>
        <p:spPr>
          <a:xfrm>
            <a:off x="2106618" y="2671434"/>
            <a:ext cx="3194163" cy="277897"/>
          </a:xfrm>
          <a:prstGeom prst="rect">
            <a:avLst/>
          </a:prstGeom>
          <a:noFill/>
        </p:spPr>
        <p:txBody>
          <a:bodyPr wrap="square" rtlCol="0" anchor="t">
            <a:spAutoFit/>
          </a:bodyPr>
          <a:lstStyle/>
          <a:p>
            <a:pPr marL="0" marR="0" lvl="0" indent="0" algn="l" defTabSz="914400" rtl="0" eaLnBrk="1" fontAlgn="auto" latinLnBrk="1" hangingPunct="1">
              <a:lnSpc>
                <a:spcPct val="15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Open Sans"/>
              <a:ea typeface="+mn-ea"/>
              <a:cs typeface="+mn-cs"/>
            </a:endParaRPr>
          </a:p>
        </p:txBody>
      </p:sp>
      <p:sp>
        <p:nvSpPr>
          <p:cNvPr id="27" name="Oval 11">
            <a:extLst>
              <a:ext uri="{FF2B5EF4-FFF2-40B4-BE49-F238E27FC236}">
                <a16:creationId xmlns:a16="http://schemas.microsoft.com/office/drawing/2014/main" id="{536C0442-E1EC-0900-DB2C-EE3F7F74B70A}"/>
              </a:ext>
            </a:extLst>
          </p:cNvPr>
          <p:cNvSpPr>
            <a:spLocks noChangeArrowheads="1"/>
          </p:cNvSpPr>
          <p:nvPr/>
        </p:nvSpPr>
        <p:spPr bwMode="auto">
          <a:xfrm flipH="1">
            <a:off x="775398" y="3818336"/>
            <a:ext cx="1007272" cy="271187"/>
          </a:xfrm>
          <a:prstGeom prst="ellipse">
            <a:avLst/>
          </a:prstGeom>
          <a:gradFill>
            <a:gsLst>
              <a:gs pos="0">
                <a:schemeClr val="accent1"/>
              </a:gs>
              <a:gs pos="99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9" name="Freeform 13">
            <a:extLst>
              <a:ext uri="{FF2B5EF4-FFF2-40B4-BE49-F238E27FC236}">
                <a16:creationId xmlns:a16="http://schemas.microsoft.com/office/drawing/2014/main" id="{9FFF1B5B-6004-59F5-D836-F9D1B1C097EA}"/>
              </a:ext>
            </a:extLst>
          </p:cNvPr>
          <p:cNvSpPr>
            <a:spLocks/>
          </p:cNvSpPr>
          <p:nvPr/>
        </p:nvSpPr>
        <p:spPr bwMode="auto">
          <a:xfrm flipH="1">
            <a:off x="662694" y="2229946"/>
            <a:ext cx="792435" cy="1676436"/>
          </a:xfrm>
          <a:custGeom>
            <a:avLst/>
            <a:gdLst>
              <a:gd name="T0" fmla="*/ 224 w 239"/>
              <a:gd name="T1" fmla="*/ 30 h 505"/>
              <a:gd name="T2" fmla="*/ 224 w 239"/>
              <a:gd name="T3" fmla="*/ 0 h 505"/>
              <a:gd name="T4" fmla="*/ 216 w 239"/>
              <a:gd name="T5" fmla="*/ 28 h 505"/>
              <a:gd name="T6" fmla="*/ 175 w 239"/>
              <a:gd name="T7" fmla="*/ 45 h 505"/>
              <a:gd name="T8" fmla="*/ 170 w 239"/>
              <a:gd name="T9" fmla="*/ 15 h 505"/>
              <a:gd name="T10" fmla="*/ 170 w 239"/>
              <a:gd name="T11" fmla="*/ 46 h 505"/>
              <a:gd name="T12" fmla="*/ 180 w 239"/>
              <a:gd name="T13" fmla="*/ 99 h 505"/>
              <a:gd name="T14" fmla="*/ 155 w 239"/>
              <a:gd name="T15" fmla="*/ 157 h 505"/>
              <a:gd name="T16" fmla="*/ 154 w 239"/>
              <a:gd name="T17" fmla="*/ 158 h 505"/>
              <a:gd name="T18" fmla="*/ 115 w 239"/>
              <a:gd name="T19" fmla="*/ 140 h 505"/>
              <a:gd name="T20" fmla="*/ 108 w 239"/>
              <a:gd name="T21" fmla="*/ 111 h 505"/>
              <a:gd name="T22" fmla="*/ 108 w 239"/>
              <a:gd name="T23" fmla="*/ 142 h 505"/>
              <a:gd name="T24" fmla="*/ 136 w 239"/>
              <a:gd name="T25" fmla="*/ 207 h 505"/>
              <a:gd name="T26" fmla="*/ 77 w 239"/>
              <a:gd name="T27" fmla="*/ 251 h 505"/>
              <a:gd name="T28" fmla="*/ 74 w 239"/>
              <a:gd name="T29" fmla="*/ 224 h 505"/>
              <a:gd name="T30" fmla="*/ 63 w 239"/>
              <a:gd name="T31" fmla="*/ 253 h 505"/>
              <a:gd name="T32" fmla="*/ 101 w 239"/>
              <a:gd name="T33" fmla="*/ 315 h 505"/>
              <a:gd name="T34" fmla="*/ 30 w 239"/>
              <a:gd name="T35" fmla="*/ 322 h 505"/>
              <a:gd name="T36" fmla="*/ 23 w 239"/>
              <a:gd name="T37" fmla="*/ 299 h 505"/>
              <a:gd name="T38" fmla="*/ 12 w 239"/>
              <a:gd name="T39" fmla="*/ 328 h 505"/>
              <a:gd name="T40" fmla="*/ 80 w 239"/>
              <a:gd name="T41" fmla="*/ 392 h 505"/>
              <a:gd name="T42" fmla="*/ 61 w 239"/>
              <a:gd name="T43" fmla="*/ 505 h 505"/>
              <a:gd name="T44" fmla="*/ 149 w 239"/>
              <a:gd name="T45" fmla="*/ 399 h 505"/>
              <a:gd name="T46" fmla="*/ 72 w 239"/>
              <a:gd name="T47" fmla="*/ 449 h 505"/>
              <a:gd name="T48" fmla="*/ 204 w 239"/>
              <a:gd name="T49" fmla="*/ 323 h 505"/>
              <a:gd name="T50" fmla="*/ 233 w 239"/>
              <a:gd name="T51" fmla="*/ 324 h 505"/>
              <a:gd name="T52" fmla="*/ 204 w 239"/>
              <a:gd name="T53" fmla="*/ 313 h 505"/>
              <a:gd name="T54" fmla="*/ 97 w 239"/>
              <a:gd name="T55" fmla="*/ 342 h 505"/>
              <a:gd name="T56" fmla="*/ 198 w 239"/>
              <a:gd name="T57" fmla="*/ 243 h 505"/>
              <a:gd name="T58" fmla="*/ 228 w 239"/>
              <a:gd name="T59" fmla="*/ 239 h 505"/>
              <a:gd name="T60" fmla="*/ 197 w 239"/>
              <a:gd name="T61" fmla="*/ 239 h 505"/>
              <a:gd name="T62" fmla="*/ 124 w 239"/>
              <a:gd name="T63" fmla="*/ 252 h 505"/>
              <a:gd name="T64" fmla="*/ 205 w 239"/>
              <a:gd name="T65" fmla="*/ 135 h 505"/>
              <a:gd name="T66" fmla="*/ 231 w 239"/>
              <a:gd name="T67" fmla="*/ 124 h 505"/>
              <a:gd name="T68" fmla="*/ 200 w 239"/>
              <a:gd name="T69" fmla="*/ 124 h 505"/>
              <a:gd name="T70" fmla="*/ 160 w 239"/>
              <a:gd name="T71" fmla="*/ 1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9" h="505">
                <a:moveTo>
                  <a:pt x="220" y="30"/>
                </a:moveTo>
                <a:cubicBezTo>
                  <a:pt x="221" y="30"/>
                  <a:pt x="223" y="30"/>
                  <a:pt x="224" y="30"/>
                </a:cubicBezTo>
                <a:cubicBezTo>
                  <a:pt x="233" y="30"/>
                  <a:pt x="239" y="24"/>
                  <a:pt x="239" y="15"/>
                </a:cubicBezTo>
                <a:cubicBezTo>
                  <a:pt x="239" y="7"/>
                  <a:pt x="233" y="0"/>
                  <a:pt x="224" y="0"/>
                </a:cubicBezTo>
                <a:cubicBezTo>
                  <a:pt x="216" y="0"/>
                  <a:pt x="209" y="7"/>
                  <a:pt x="209" y="15"/>
                </a:cubicBezTo>
                <a:cubicBezTo>
                  <a:pt x="209" y="21"/>
                  <a:pt x="212" y="25"/>
                  <a:pt x="216" y="28"/>
                </a:cubicBezTo>
                <a:cubicBezTo>
                  <a:pt x="204" y="49"/>
                  <a:pt x="193" y="71"/>
                  <a:pt x="183" y="92"/>
                </a:cubicBezTo>
                <a:cubicBezTo>
                  <a:pt x="182" y="81"/>
                  <a:pt x="178" y="61"/>
                  <a:pt x="175" y="45"/>
                </a:cubicBezTo>
                <a:cubicBezTo>
                  <a:pt x="181" y="43"/>
                  <a:pt x="185" y="37"/>
                  <a:pt x="185" y="30"/>
                </a:cubicBezTo>
                <a:cubicBezTo>
                  <a:pt x="185" y="22"/>
                  <a:pt x="178" y="15"/>
                  <a:pt x="170" y="15"/>
                </a:cubicBezTo>
                <a:cubicBezTo>
                  <a:pt x="161" y="15"/>
                  <a:pt x="155" y="22"/>
                  <a:pt x="155" y="30"/>
                </a:cubicBezTo>
                <a:cubicBezTo>
                  <a:pt x="155" y="39"/>
                  <a:pt x="161" y="46"/>
                  <a:pt x="170" y="46"/>
                </a:cubicBezTo>
                <a:cubicBezTo>
                  <a:pt x="170" y="46"/>
                  <a:pt x="171" y="46"/>
                  <a:pt x="171" y="46"/>
                </a:cubicBezTo>
                <a:cubicBezTo>
                  <a:pt x="176" y="72"/>
                  <a:pt x="180" y="96"/>
                  <a:pt x="180" y="99"/>
                </a:cubicBezTo>
                <a:cubicBezTo>
                  <a:pt x="180" y="99"/>
                  <a:pt x="180" y="99"/>
                  <a:pt x="180" y="99"/>
                </a:cubicBezTo>
                <a:cubicBezTo>
                  <a:pt x="171" y="118"/>
                  <a:pt x="163" y="138"/>
                  <a:pt x="155" y="157"/>
                </a:cubicBezTo>
                <a:cubicBezTo>
                  <a:pt x="154" y="157"/>
                  <a:pt x="154" y="157"/>
                  <a:pt x="154" y="157"/>
                </a:cubicBezTo>
                <a:cubicBezTo>
                  <a:pt x="154" y="158"/>
                  <a:pt x="154" y="158"/>
                  <a:pt x="154" y="158"/>
                </a:cubicBezTo>
                <a:cubicBezTo>
                  <a:pt x="148" y="172"/>
                  <a:pt x="143" y="187"/>
                  <a:pt x="138" y="201"/>
                </a:cubicBezTo>
                <a:cubicBezTo>
                  <a:pt x="115" y="140"/>
                  <a:pt x="115" y="140"/>
                  <a:pt x="115" y="140"/>
                </a:cubicBezTo>
                <a:cubicBezTo>
                  <a:pt x="120" y="138"/>
                  <a:pt x="123" y="132"/>
                  <a:pt x="123" y="126"/>
                </a:cubicBezTo>
                <a:cubicBezTo>
                  <a:pt x="123" y="118"/>
                  <a:pt x="117" y="111"/>
                  <a:pt x="108" y="111"/>
                </a:cubicBezTo>
                <a:cubicBezTo>
                  <a:pt x="100" y="111"/>
                  <a:pt x="93" y="118"/>
                  <a:pt x="93" y="126"/>
                </a:cubicBezTo>
                <a:cubicBezTo>
                  <a:pt x="93" y="135"/>
                  <a:pt x="100" y="142"/>
                  <a:pt x="108" y="142"/>
                </a:cubicBezTo>
                <a:cubicBezTo>
                  <a:pt x="109" y="142"/>
                  <a:pt x="110" y="142"/>
                  <a:pt x="111" y="141"/>
                </a:cubicBezTo>
                <a:cubicBezTo>
                  <a:pt x="136" y="207"/>
                  <a:pt x="136" y="207"/>
                  <a:pt x="136" y="207"/>
                </a:cubicBezTo>
                <a:cubicBezTo>
                  <a:pt x="123" y="242"/>
                  <a:pt x="112" y="276"/>
                  <a:pt x="102" y="309"/>
                </a:cubicBezTo>
                <a:cubicBezTo>
                  <a:pt x="77" y="251"/>
                  <a:pt x="77" y="251"/>
                  <a:pt x="77" y="251"/>
                </a:cubicBezTo>
                <a:cubicBezTo>
                  <a:pt x="80" y="249"/>
                  <a:pt x="82" y="247"/>
                  <a:pt x="83" y="244"/>
                </a:cubicBezTo>
                <a:cubicBezTo>
                  <a:pt x="86" y="236"/>
                  <a:pt x="82" y="227"/>
                  <a:pt x="74" y="224"/>
                </a:cubicBezTo>
                <a:cubicBezTo>
                  <a:pt x="66" y="221"/>
                  <a:pt x="57" y="225"/>
                  <a:pt x="54" y="233"/>
                </a:cubicBezTo>
                <a:cubicBezTo>
                  <a:pt x="51" y="241"/>
                  <a:pt x="55" y="250"/>
                  <a:pt x="63" y="253"/>
                </a:cubicBezTo>
                <a:cubicBezTo>
                  <a:pt x="67" y="254"/>
                  <a:pt x="71" y="254"/>
                  <a:pt x="74" y="253"/>
                </a:cubicBezTo>
                <a:cubicBezTo>
                  <a:pt x="101" y="315"/>
                  <a:pt x="101" y="315"/>
                  <a:pt x="101" y="315"/>
                </a:cubicBezTo>
                <a:cubicBezTo>
                  <a:pt x="93" y="341"/>
                  <a:pt x="87" y="365"/>
                  <a:pt x="81" y="387"/>
                </a:cubicBezTo>
                <a:cubicBezTo>
                  <a:pt x="30" y="322"/>
                  <a:pt x="30" y="322"/>
                  <a:pt x="30" y="322"/>
                </a:cubicBezTo>
                <a:cubicBezTo>
                  <a:pt x="30" y="321"/>
                  <a:pt x="31" y="320"/>
                  <a:pt x="31" y="319"/>
                </a:cubicBezTo>
                <a:cubicBezTo>
                  <a:pt x="34" y="311"/>
                  <a:pt x="30" y="302"/>
                  <a:pt x="23" y="299"/>
                </a:cubicBezTo>
                <a:cubicBezTo>
                  <a:pt x="15" y="296"/>
                  <a:pt x="6" y="300"/>
                  <a:pt x="3" y="308"/>
                </a:cubicBezTo>
                <a:cubicBezTo>
                  <a:pt x="0" y="316"/>
                  <a:pt x="4" y="325"/>
                  <a:pt x="12" y="328"/>
                </a:cubicBezTo>
                <a:cubicBezTo>
                  <a:pt x="17" y="330"/>
                  <a:pt x="23" y="328"/>
                  <a:pt x="27" y="325"/>
                </a:cubicBezTo>
                <a:cubicBezTo>
                  <a:pt x="80" y="392"/>
                  <a:pt x="80" y="392"/>
                  <a:pt x="80" y="392"/>
                </a:cubicBezTo>
                <a:cubicBezTo>
                  <a:pt x="64" y="459"/>
                  <a:pt x="58" y="503"/>
                  <a:pt x="58" y="504"/>
                </a:cubicBezTo>
                <a:cubicBezTo>
                  <a:pt x="61" y="505"/>
                  <a:pt x="61" y="505"/>
                  <a:pt x="61" y="505"/>
                </a:cubicBezTo>
                <a:cubicBezTo>
                  <a:pt x="62" y="504"/>
                  <a:pt x="64" y="485"/>
                  <a:pt x="70" y="455"/>
                </a:cubicBezTo>
                <a:cubicBezTo>
                  <a:pt x="149" y="399"/>
                  <a:pt x="149" y="399"/>
                  <a:pt x="149" y="399"/>
                </a:cubicBezTo>
                <a:cubicBezTo>
                  <a:pt x="147" y="396"/>
                  <a:pt x="147" y="396"/>
                  <a:pt x="147" y="396"/>
                </a:cubicBezTo>
                <a:cubicBezTo>
                  <a:pt x="72" y="449"/>
                  <a:pt x="72" y="449"/>
                  <a:pt x="72" y="449"/>
                </a:cubicBezTo>
                <a:cubicBezTo>
                  <a:pt x="77" y="422"/>
                  <a:pt x="85" y="387"/>
                  <a:pt x="96" y="347"/>
                </a:cubicBezTo>
                <a:cubicBezTo>
                  <a:pt x="204" y="323"/>
                  <a:pt x="204" y="323"/>
                  <a:pt x="204" y="323"/>
                </a:cubicBezTo>
                <a:cubicBezTo>
                  <a:pt x="206" y="327"/>
                  <a:pt x="209" y="331"/>
                  <a:pt x="213" y="332"/>
                </a:cubicBezTo>
                <a:cubicBezTo>
                  <a:pt x="221" y="335"/>
                  <a:pt x="230" y="332"/>
                  <a:pt x="233" y="324"/>
                </a:cubicBezTo>
                <a:cubicBezTo>
                  <a:pt x="236" y="316"/>
                  <a:pt x="232" y="307"/>
                  <a:pt x="224" y="304"/>
                </a:cubicBezTo>
                <a:cubicBezTo>
                  <a:pt x="216" y="301"/>
                  <a:pt x="208" y="305"/>
                  <a:pt x="204" y="313"/>
                </a:cubicBezTo>
                <a:cubicBezTo>
                  <a:pt x="204" y="315"/>
                  <a:pt x="203" y="317"/>
                  <a:pt x="204" y="319"/>
                </a:cubicBezTo>
                <a:cubicBezTo>
                  <a:pt x="97" y="342"/>
                  <a:pt x="97" y="342"/>
                  <a:pt x="97" y="342"/>
                </a:cubicBezTo>
                <a:cubicBezTo>
                  <a:pt x="104" y="316"/>
                  <a:pt x="113" y="286"/>
                  <a:pt x="123" y="256"/>
                </a:cubicBezTo>
                <a:cubicBezTo>
                  <a:pt x="198" y="243"/>
                  <a:pt x="198" y="243"/>
                  <a:pt x="198" y="243"/>
                </a:cubicBezTo>
                <a:cubicBezTo>
                  <a:pt x="200" y="249"/>
                  <a:pt x="206" y="254"/>
                  <a:pt x="213" y="254"/>
                </a:cubicBezTo>
                <a:cubicBezTo>
                  <a:pt x="221" y="254"/>
                  <a:pt x="228" y="247"/>
                  <a:pt x="228" y="239"/>
                </a:cubicBezTo>
                <a:cubicBezTo>
                  <a:pt x="228" y="230"/>
                  <a:pt x="221" y="223"/>
                  <a:pt x="213" y="223"/>
                </a:cubicBezTo>
                <a:cubicBezTo>
                  <a:pt x="204" y="223"/>
                  <a:pt x="197" y="230"/>
                  <a:pt x="197" y="239"/>
                </a:cubicBezTo>
                <a:cubicBezTo>
                  <a:pt x="197" y="239"/>
                  <a:pt x="198" y="239"/>
                  <a:pt x="198" y="239"/>
                </a:cubicBezTo>
                <a:cubicBezTo>
                  <a:pt x="124" y="252"/>
                  <a:pt x="124" y="252"/>
                  <a:pt x="124" y="252"/>
                </a:cubicBezTo>
                <a:cubicBezTo>
                  <a:pt x="134" y="222"/>
                  <a:pt x="145" y="191"/>
                  <a:pt x="158" y="159"/>
                </a:cubicBezTo>
                <a:cubicBezTo>
                  <a:pt x="205" y="135"/>
                  <a:pt x="205" y="135"/>
                  <a:pt x="205" y="135"/>
                </a:cubicBezTo>
                <a:cubicBezTo>
                  <a:pt x="207" y="137"/>
                  <a:pt x="211" y="139"/>
                  <a:pt x="215" y="139"/>
                </a:cubicBezTo>
                <a:cubicBezTo>
                  <a:pt x="224" y="139"/>
                  <a:pt x="231" y="132"/>
                  <a:pt x="231" y="124"/>
                </a:cubicBezTo>
                <a:cubicBezTo>
                  <a:pt x="231" y="115"/>
                  <a:pt x="224" y="109"/>
                  <a:pt x="215" y="109"/>
                </a:cubicBezTo>
                <a:cubicBezTo>
                  <a:pt x="207" y="109"/>
                  <a:pt x="200" y="115"/>
                  <a:pt x="200" y="124"/>
                </a:cubicBezTo>
                <a:cubicBezTo>
                  <a:pt x="200" y="127"/>
                  <a:pt x="201" y="129"/>
                  <a:pt x="202" y="131"/>
                </a:cubicBezTo>
                <a:cubicBezTo>
                  <a:pt x="160" y="154"/>
                  <a:pt x="160" y="154"/>
                  <a:pt x="160" y="154"/>
                </a:cubicBezTo>
                <a:cubicBezTo>
                  <a:pt x="178" y="112"/>
                  <a:pt x="197" y="70"/>
                  <a:pt x="220" y="30"/>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nvGrpSpPr>
          <p:cNvPr id="31" name="Group 30">
            <a:extLst>
              <a:ext uri="{FF2B5EF4-FFF2-40B4-BE49-F238E27FC236}">
                <a16:creationId xmlns:a16="http://schemas.microsoft.com/office/drawing/2014/main" id="{BCBC1927-6ED0-4FF9-4CDC-84F693C855A5}"/>
              </a:ext>
            </a:extLst>
          </p:cNvPr>
          <p:cNvGrpSpPr/>
          <p:nvPr/>
        </p:nvGrpSpPr>
        <p:grpSpPr>
          <a:xfrm>
            <a:off x="1390345" y="3514528"/>
            <a:ext cx="463805" cy="570836"/>
            <a:chOff x="10234484" y="4749086"/>
            <a:chExt cx="1189358" cy="1463824"/>
          </a:xfrm>
        </p:grpSpPr>
        <p:sp>
          <p:nvSpPr>
            <p:cNvPr id="32" name="Freeform 15">
              <a:extLst>
                <a:ext uri="{FF2B5EF4-FFF2-40B4-BE49-F238E27FC236}">
                  <a16:creationId xmlns:a16="http://schemas.microsoft.com/office/drawing/2014/main" id="{AD6FD148-4AF4-5249-F395-910679450BA2}"/>
                </a:ext>
              </a:extLst>
            </p:cNvPr>
            <p:cNvSpPr>
              <a:spLocks/>
            </p:cNvSpPr>
            <p:nvPr/>
          </p:nvSpPr>
          <p:spPr bwMode="auto">
            <a:xfrm flipH="1">
              <a:off x="10234484" y="4749086"/>
              <a:ext cx="1189358" cy="1463824"/>
            </a:xfrm>
            <a:custGeom>
              <a:avLst/>
              <a:gdLst>
                <a:gd name="T0" fmla="*/ 414 w 414"/>
                <a:gd name="T1" fmla="*/ 391 h 510"/>
                <a:gd name="T2" fmla="*/ 60 w 414"/>
                <a:gd name="T3" fmla="*/ 0 h 510"/>
                <a:gd name="T4" fmla="*/ 414 w 414"/>
                <a:gd name="T5" fmla="*/ 391 h 510"/>
              </a:gdLst>
              <a:ahLst/>
              <a:cxnLst>
                <a:cxn ang="0">
                  <a:pos x="T0" y="T1"/>
                </a:cxn>
                <a:cxn ang="0">
                  <a:pos x="T2" y="T3"/>
                </a:cxn>
                <a:cxn ang="0">
                  <a:pos x="T4" y="T5"/>
                </a:cxn>
              </a:cxnLst>
              <a:rect l="0" t="0" r="r" b="b"/>
              <a:pathLst>
                <a:path w="414" h="510">
                  <a:moveTo>
                    <a:pt x="414" y="391"/>
                  </a:moveTo>
                  <a:cubicBezTo>
                    <a:pt x="414" y="391"/>
                    <a:pt x="388" y="4"/>
                    <a:pt x="60" y="0"/>
                  </a:cubicBezTo>
                  <a:cubicBezTo>
                    <a:pt x="60" y="0"/>
                    <a:pt x="0" y="510"/>
                    <a:pt x="414" y="391"/>
                  </a:cubicBezTo>
                  <a:close/>
                </a:path>
              </a:pathLst>
            </a:custGeom>
            <a:gradFill>
              <a:gsLst>
                <a:gs pos="0">
                  <a:schemeClr val="accent2"/>
                </a:gs>
                <a:gs pos="99000">
                  <a:schemeClr val="accent3"/>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3" name="Freeform 18">
              <a:extLst>
                <a:ext uri="{FF2B5EF4-FFF2-40B4-BE49-F238E27FC236}">
                  <a16:creationId xmlns:a16="http://schemas.microsoft.com/office/drawing/2014/main" id="{B684E98A-7EF2-208F-33F9-A5497002B3BD}"/>
                </a:ext>
              </a:extLst>
            </p:cNvPr>
            <p:cNvSpPr>
              <a:spLocks/>
            </p:cNvSpPr>
            <p:nvPr/>
          </p:nvSpPr>
          <p:spPr bwMode="auto">
            <a:xfrm flipH="1">
              <a:off x="10237532" y="4791782"/>
              <a:ext cx="978935" cy="1085669"/>
            </a:xfrm>
            <a:custGeom>
              <a:avLst/>
              <a:gdLst>
                <a:gd name="T0" fmla="*/ 321 w 321"/>
                <a:gd name="T1" fmla="*/ 354 h 356"/>
                <a:gd name="T2" fmla="*/ 269 w 321"/>
                <a:gd name="T3" fmla="*/ 296 h 356"/>
                <a:gd name="T4" fmla="*/ 262 w 321"/>
                <a:gd name="T5" fmla="*/ 209 h 356"/>
                <a:gd name="T6" fmla="*/ 258 w 321"/>
                <a:gd name="T7" fmla="*/ 210 h 356"/>
                <a:gd name="T8" fmla="*/ 265 w 321"/>
                <a:gd name="T9" fmla="*/ 291 h 356"/>
                <a:gd name="T10" fmla="*/ 214 w 321"/>
                <a:gd name="T11" fmla="*/ 236 h 356"/>
                <a:gd name="T12" fmla="*/ 208 w 321"/>
                <a:gd name="T13" fmla="*/ 126 h 356"/>
                <a:gd name="T14" fmla="*/ 204 w 321"/>
                <a:gd name="T15" fmla="*/ 127 h 356"/>
                <a:gd name="T16" fmla="*/ 210 w 321"/>
                <a:gd name="T17" fmla="*/ 231 h 356"/>
                <a:gd name="T18" fmla="*/ 150 w 321"/>
                <a:gd name="T19" fmla="*/ 164 h 356"/>
                <a:gd name="T20" fmla="*/ 154 w 321"/>
                <a:gd name="T21" fmla="*/ 60 h 356"/>
                <a:gd name="T22" fmla="*/ 150 w 321"/>
                <a:gd name="T23" fmla="*/ 59 h 356"/>
                <a:gd name="T24" fmla="*/ 146 w 321"/>
                <a:gd name="T25" fmla="*/ 160 h 356"/>
                <a:gd name="T26" fmla="*/ 86 w 321"/>
                <a:gd name="T27" fmla="*/ 93 h 356"/>
                <a:gd name="T28" fmla="*/ 83 w 321"/>
                <a:gd name="T29" fmla="*/ 17 h 356"/>
                <a:gd name="T30" fmla="*/ 79 w 321"/>
                <a:gd name="T31" fmla="*/ 17 h 356"/>
                <a:gd name="T32" fmla="*/ 82 w 321"/>
                <a:gd name="T33" fmla="*/ 88 h 356"/>
                <a:gd name="T34" fmla="*/ 3 w 321"/>
                <a:gd name="T35" fmla="*/ 0 h 356"/>
                <a:gd name="T36" fmla="*/ 0 w 321"/>
                <a:gd name="T37" fmla="*/ 3 h 356"/>
                <a:gd name="T38" fmla="*/ 52 w 321"/>
                <a:gd name="T39" fmla="*/ 60 h 356"/>
                <a:gd name="T40" fmla="*/ 6 w 321"/>
                <a:gd name="T41" fmla="*/ 55 h 356"/>
                <a:gd name="T42" fmla="*/ 6 w 321"/>
                <a:gd name="T43" fmla="*/ 58 h 356"/>
                <a:gd name="T44" fmla="*/ 56 w 321"/>
                <a:gd name="T45" fmla="*/ 65 h 356"/>
                <a:gd name="T46" fmla="*/ 116 w 321"/>
                <a:gd name="T47" fmla="*/ 132 h 356"/>
                <a:gd name="T48" fmla="*/ 13 w 321"/>
                <a:gd name="T49" fmla="*/ 138 h 356"/>
                <a:gd name="T50" fmla="*/ 13 w 321"/>
                <a:gd name="T51" fmla="*/ 142 h 356"/>
                <a:gd name="T52" fmla="*/ 120 w 321"/>
                <a:gd name="T53" fmla="*/ 136 h 356"/>
                <a:gd name="T54" fmla="*/ 185 w 321"/>
                <a:gd name="T55" fmla="*/ 208 h 356"/>
                <a:gd name="T56" fmla="*/ 49 w 321"/>
                <a:gd name="T57" fmla="*/ 221 h 356"/>
                <a:gd name="T58" fmla="*/ 49 w 321"/>
                <a:gd name="T59" fmla="*/ 225 h 356"/>
                <a:gd name="T60" fmla="*/ 188 w 321"/>
                <a:gd name="T61" fmla="*/ 211 h 356"/>
                <a:gd name="T62" fmla="*/ 230 w 321"/>
                <a:gd name="T63" fmla="*/ 258 h 356"/>
                <a:gd name="T64" fmla="*/ 107 w 321"/>
                <a:gd name="T65" fmla="*/ 293 h 356"/>
                <a:gd name="T66" fmla="*/ 108 w 321"/>
                <a:gd name="T67" fmla="*/ 296 h 356"/>
                <a:gd name="T68" fmla="*/ 233 w 321"/>
                <a:gd name="T69" fmla="*/ 262 h 356"/>
                <a:gd name="T70" fmla="*/ 290 w 321"/>
                <a:gd name="T71" fmla="*/ 326 h 356"/>
                <a:gd name="T72" fmla="*/ 197 w 321"/>
                <a:gd name="T73" fmla="*/ 341 h 356"/>
                <a:gd name="T74" fmla="*/ 197 w 321"/>
                <a:gd name="T75" fmla="*/ 345 h 356"/>
                <a:gd name="T76" fmla="*/ 293 w 321"/>
                <a:gd name="T77" fmla="*/ 329 h 356"/>
                <a:gd name="T78" fmla="*/ 318 w 321"/>
                <a:gd name="T79" fmla="*/ 356 h 356"/>
                <a:gd name="T80" fmla="*/ 321 w 321"/>
                <a:gd name="T81" fmla="*/ 354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1" h="356">
                  <a:moveTo>
                    <a:pt x="321" y="354"/>
                  </a:moveTo>
                  <a:lnTo>
                    <a:pt x="269" y="296"/>
                  </a:lnTo>
                  <a:lnTo>
                    <a:pt x="262" y="209"/>
                  </a:lnTo>
                  <a:lnTo>
                    <a:pt x="258" y="210"/>
                  </a:lnTo>
                  <a:lnTo>
                    <a:pt x="265" y="291"/>
                  </a:lnTo>
                  <a:lnTo>
                    <a:pt x="214" y="236"/>
                  </a:lnTo>
                  <a:lnTo>
                    <a:pt x="208" y="126"/>
                  </a:lnTo>
                  <a:lnTo>
                    <a:pt x="204" y="127"/>
                  </a:lnTo>
                  <a:lnTo>
                    <a:pt x="210" y="231"/>
                  </a:lnTo>
                  <a:lnTo>
                    <a:pt x="150" y="164"/>
                  </a:lnTo>
                  <a:lnTo>
                    <a:pt x="154" y="60"/>
                  </a:lnTo>
                  <a:lnTo>
                    <a:pt x="150" y="59"/>
                  </a:lnTo>
                  <a:lnTo>
                    <a:pt x="146" y="160"/>
                  </a:lnTo>
                  <a:lnTo>
                    <a:pt x="86" y="93"/>
                  </a:lnTo>
                  <a:lnTo>
                    <a:pt x="83" y="17"/>
                  </a:lnTo>
                  <a:lnTo>
                    <a:pt x="79" y="17"/>
                  </a:lnTo>
                  <a:lnTo>
                    <a:pt x="82" y="88"/>
                  </a:lnTo>
                  <a:lnTo>
                    <a:pt x="3" y="0"/>
                  </a:lnTo>
                  <a:lnTo>
                    <a:pt x="0" y="3"/>
                  </a:lnTo>
                  <a:lnTo>
                    <a:pt x="52" y="60"/>
                  </a:lnTo>
                  <a:lnTo>
                    <a:pt x="6" y="55"/>
                  </a:lnTo>
                  <a:lnTo>
                    <a:pt x="6" y="58"/>
                  </a:lnTo>
                  <a:lnTo>
                    <a:pt x="56" y="65"/>
                  </a:lnTo>
                  <a:lnTo>
                    <a:pt x="116" y="132"/>
                  </a:lnTo>
                  <a:lnTo>
                    <a:pt x="13" y="138"/>
                  </a:lnTo>
                  <a:lnTo>
                    <a:pt x="13" y="142"/>
                  </a:lnTo>
                  <a:lnTo>
                    <a:pt x="120" y="136"/>
                  </a:lnTo>
                  <a:lnTo>
                    <a:pt x="185" y="208"/>
                  </a:lnTo>
                  <a:lnTo>
                    <a:pt x="49" y="221"/>
                  </a:lnTo>
                  <a:lnTo>
                    <a:pt x="49" y="225"/>
                  </a:lnTo>
                  <a:lnTo>
                    <a:pt x="188" y="211"/>
                  </a:lnTo>
                  <a:lnTo>
                    <a:pt x="230" y="258"/>
                  </a:lnTo>
                  <a:lnTo>
                    <a:pt x="107" y="293"/>
                  </a:lnTo>
                  <a:lnTo>
                    <a:pt x="108" y="296"/>
                  </a:lnTo>
                  <a:lnTo>
                    <a:pt x="233" y="262"/>
                  </a:lnTo>
                  <a:lnTo>
                    <a:pt x="290" y="326"/>
                  </a:lnTo>
                  <a:lnTo>
                    <a:pt x="197" y="341"/>
                  </a:lnTo>
                  <a:lnTo>
                    <a:pt x="197" y="345"/>
                  </a:lnTo>
                  <a:lnTo>
                    <a:pt x="293" y="329"/>
                  </a:lnTo>
                  <a:lnTo>
                    <a:pt x="318" y="356"/>
                  </a:lnTo>
                  <a:lnTo>
                    <a:pt x="321" y="354"/>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28" name="Freeform 14">
            <a:extLst>
              <a:ext uri="{FF2B5EF4-FFF2-40B4-BE49-F238E27FC236}">
                <a16:creationId xmlns:a16="http://schemas.microsoft.com/office/drawing/2014/main" id="{4D70A26E-73C1-91CE-9435-BAABC1BF8B0E}"/>
              </a:ext>
            </a:extLst>
          </p:cNvPr>
          <p:cNvSpPr>
            <a:spLocks/>
          </p:cNvSpPr>
          <p:nvPr/>
        </p:nvSpPr>
        <p:spPr bwMode="auto">
          <a:xfrm flipH="1">
            <a:off x="269926" y="2980163"/>
            <a:ext cx="1197457" cy="1179844"/>
          </a:xfrm>
          <a:custGeom>
            <a:avLst/>
            <a:gdLst>
              <a:gd name="T0" fmla="*/ 0 w 361"/>
              <a:gd name="T1" fmla="*/ 288 h 355"/>
              <a:gd name="T2" fmla="*/ 361 w 361"/>
              <a:gd name="T3" fmla="*/ 34 h 355"/>
              <a:gd name="T4" fmla="*/ 0 w 361"/>
              <a:gd name="T5" fmla="*/ 288 h 355"/>
            </a:gdLst>
            <a:ahLst/>
            <a:cxnLst>
              <a:cxn ang="0">
                <a:pos x="T0" y="T1"/>
              </a:cxn>
              <a:cxn ang="0">
                <a:pos x="T2" y="T3"/>
              </a:cxn>
              <a:cxn ang="0">
                <a:pos x="T4" y="T5"/>
              </a:cxn>
            </a:cxnLst>
            <a:rect l="0" t="0" r="r" b="b"/>
            <a:pathLst>
              <a:path w="361" h="355">
                <a:moveTo>
                  <a:pt x="0" y="288"/>
                </a:moveTo>
                <a:cubicBezTo>
                  <a:pt x="0" y="288"/>
                  <a:pt x="17" y="0"/>
                  <a:pt x="361" y="34"/>
                </a:cubicBezTo>
                <a:cubicBezTo>
                  <a:pt x="361" y="34"/>
                  <a:pt x="320" y="355"/>
                  <a:pt x="0" y="288"/>
                </a:cubicBezTo>
                <a:close/>
              </a:path>
            </a:pathLst>
          </a:custGeom>
          <a:gradFill>
            <a:gsLst>
              <a:gs pos="0">
                <a:schemeClr val="accent2"/>
              </a:gs>
              <a:gs pos="99000">
                <a:schemeClr val="accent3"/>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0" name="Freeform 17">
            <a:extLst>
              <a:ext uri="{FF2B5EF4-FFF2-40B4-BE49-F238E27FC236}">
                <a16:creationId xmlns:a16="http://schemas.microsoft.com/office/drawing/2014/main" id="{E2E2C2EA-44F8-FD5F-0FB0-49FA802A0CDC}"/>
              </a:ext>
            </a:extLst>
          </p:cNvPr>
          <p:cNvSpPr>
            <a:spLocks/>
          </p:cNvSpPr>
          <p:nvPr/>
        </p:nvSpPr>
        <p:spPr bwMode="auto">
          <a:xfrm flipH="1">
            <a:off x="315710" y="3128083"/>
            <a:ext cx="1155194" cy="817087"/>
          </a:xfrm>
          <a:custGeom>
            <a:avLst/>
            <a:gdLst>
              <a:gd name="T0" fmla="*/ 292 w 328"/>
              <a:gd name="T1" fmla="*/ 64 h 232"/>
              <a:gd name="T2" fmla="*/ 291 w 328"/>
              <a:gd name="T3" fmla="*/ 60 h 232"/>
              <a:gd name="T4" fmla="*/ 242 w 328"/>
              <a:gd name="T5" fmla="*/ 63 h 232"/>
              <a:gd name="T6" fmla="*/ 328 w 328"/>
              <a:gd name="T7" fmla="*/ 3 h 232"/>
              <a:gd name="T8" fmla="*/ 326 w 328"/>
              <a:gd name="T9" fmla="*/ 0 h 232"/>
              <a:gd name="T10" fmla="*/ 275 w 328"/>
              <a:gd name="T11" fmla="*/ 36 h 232"/>
              <a:gd name="T12" fmla="*/ 277 w 328"/>
              <a:gd name="T13" fmla="*/ 7 h 232"/>
              <a:gd name="T14" fmla="*/ 273 w 328"/>
              <a:gd name="T15" fmla="*/ 7 h 232"/>
              <a:gd name="T16" fmla="*/ 271 w 328"/>
              <a:gd name="T17" fmla="*/ 38 h 232"/>
              <a:gd name="T18" fmla="*/ 212 w 328"/>
              <a:gd name="T19" fmla="*/ 80 h 232"/>
              <a:gd name="T20" fmla="*/ 214 w 328"/>
              <a:gd name="T21" fmla="*/ 15 h 232"/>
              <a:gd name="T22" fmla="*/ 210 w 328"/>
              <a:gd name="T23" fmla="*/ 15 h 232"/>
              <a:gd name="T24" fmla="*/ 208 w 328"/>
              <a:gd name="T25" fmla="*/ 83 h 232"/>
              <a:gd name="T26" fmla="*/ 159 w 328"/>
              <a:gd name="T27" fmla="*/ 117 h 232"/>
              <a:gd name="T28" fmla="*/ 153 w 328"/>
              <a:gd name="T29" fmla="*/ 35 h 232"/>
              <a:gd name="T30" fmla="*/ 149 w 328"/>
              <a:gd name="T31" fmla="*/ 35 h 232"/>
              <a:gd name="T32" fmla="*/ 155 w 328"/>
              <a:gd name="T33" fmla="*/ 120 h 232"/>
              <a:gd name="T34" fmla="*/ 95 w 328"/>
              <a:gd name="T35" fmla="*/ 162 h 232"/>
              <a:gd name="T36" fmla="*/ 92 w 328"/>
              <a:gd name="T37" fmla="*/ 84 h 232"/>
              <a:gd name="T38" fmla="*/ 88 w 328"/>
              <a:gd name="T39" fmla="*/ 84 h 232"/>
              <a:gd name="T40" fmla="*/ 91 w 328"/>
              <a:gd name="T41" fmla="*/ 165 h 232"/>
              <a:gd name="T42" fmla="*/ 39 w 328"/>
              <a:gd name="T43" fmla="*/ 201 h 232"/>
              <a:gd name="T44" fmla="*/ 39 w 328"/>
              <a:gd name="T45" fmla="*/ 158 h 232"/>
              <a:gd name="T46" fmla="*/ 35 w 328"/>
              <a:gd name="T47" fmla="*/ 158 h 232"/>
              <a:gd name="T48" fmla="*/ 35 w 328"/>
              <a:gd name="T49" fmla="*/ 203 h 232"/>
              <a:gd name="T50" fmla="*/ 0 w 328"/>
              <a:gd name="T51" fmla="*/ 229 h 232"/>
              <a:gd name="T52" fmla="*/ 2 w 328"/>
              <a:gd name="T53" fmla="*/ 232 h 232"/>
              <a:gd name="T54" fmla="*/ 38 w 328"/>
              <a:gd name="T55" fmla="*/ 206 h 232"/>
              <a:gd name="T56" fmla="*/ 39 w 328"/>
              <a:gd name="T57" fmla="*/ 206 h 232"/>
              <a:gd name="T58" fmla="*/ 39 w 328"/>
              <a:gd name="T59" fmla="*/ 205 h 232"/>
              <a:gd name="T60" fmla="*/ 67 w 328"/>
              <a:gd name="T61" fmla="*/ 186 h 232"/>
              <a:gd name="T62" fmla="*/ 149 w 328"/>
              <a:gd name="T63" fmla="*/ 201 h 232"/>
              <a:gd name="T64" fmla="*/ 149 w 328"/>
              <a:gd name="T65" fmla="*/ 198 h 232"/>
              <a:gd name="T66" fmla="*/ 70 w 328"/>
              <a:gd name="T67" fmla="*/ 183 h 232"/>
              <a:gd name="T68" fmla="*/ 131 w 328"/>
              <a:gd name="T69" fmla="*/ 141 h 232"/>
              <a:gd name="T70" fmla="*/ 217 w 328"/>
              <a:gd name="T71" fmla="*/ 160 h 232"/>
              <a:gd name="T72" fmla="*/ 218 w 328"/>
              <a:gd name="T73" fmla="*/ 156 h 232"/>
              <a:gd name="T74" fmla="*/ 135 w 328"/>
              <a:gd name="T75" fmla="*/ 138 h 232"/>
              <a:gd name="T76" fmla="*/ 186 w 328"/>
              <a:gd name="T77" fmla="*/ 103 h 232"/>
              <a:gd name="T78" fmla="*/ 264 w 328"/>
              <a:gd name="T79" fmla="*/ 112 h 232"/>
              <a:gd name="T80" fmla="*/ 265 w 328"/>
              <a:gd name="T81" fmla="*/ 108 h 232"/>
              <a:gd name="T82" fmla="*/ 191 w 328"/>
              <a:gd name="T83" fmla="*/ 99 h 232"/>
              <a:gd name="T84" fmla="*/ 236 w 328"/>
              <a:gd name="T85" fmla="*/ 68 h 232"/>
              <a:gd name="T86" fmla="*/ 292 w 328"/>
              <a:gd name="T87" fmla="*/ 6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8" h="232">
                <a:moveTo>
                  <a:pt x="292" y="64"/>
                </a:moveTo>
                <a:lnTo>
                  <a:pt x="291" y="60"/>
                </a:lnTo>
                <a:lnTo>
                  <a:pt x="242" y="63"/>
                </a:lnTo>
                <a:lnTo>
                  <a:pt x="328" y="3"/>
                </a:lnTo>
                <a:lnTo>
                  <a:pt x="326" y="0"/>
                </a:lnTo>
                <a:lnTo>
                  <a:pt x="275" y="36"/>
                </a:lnTo>
                <a:lnTo>
                  <a:pt x="277" y="7"/>
                </a:lnTo>
                <a:lnTo>
                  <a:pt x="273" y="7"/>
                </a:lnTo>
                <a:lnTo>
                  <a:pt x="271" y="38"/>
                </a:lnTo>
                <a:lnTo>
                  <a:pt x="212" y="80"/>
                </a:lnTo>
                <a:lnTo>
                  <a:pt x="214" y="15"/>
                </a:lnTo>
                <a:lnTo>
                  <a:pt x="210" y="15"/>
                </a:lnTo>
                <a:lnTo>
                  <a:pt x="208" y="83"/>
                </a:lnTo>
                <a:lnTo>
                  <a:pt x="159" y="117"/>
                </a:lnTo>
                <a:lnTo>
                  <a:pt x="153" y="35"/>
                </a:lnTo>
                <a:lnTo>
                  <a:pt x="149" y="35"/>
                </a:lnTo>
                <a:lnTo>
                  <a:pt x="155" y="120"/>
                </a:lnTo>
                <a:lnTo>
                  <a:pt x="95" y="162"/>
                </a:lnTo>
                <a:lnTo>
                  <a:pt x="92" y="84"/>
                </a:lnTo>
                <a:lnTo>
                  <a:pt x="88" y="84"/>
                </a:lnTo>
                <a:lnTo>
                  <a:pt x="91" y="165"/>
                </a:lnTo>
                <a:lnTo>
                  <a:pt x="39" y="201"/>
                </a:lnTo>
                <a:lnTo>
                  <a:pt x="39" y="158"/>
                </a:lnTo>
                <a:lnTo>
                  <a:pt x="35" y="158"/>
                </a:lnTo>
                <a:lnTo>
                  <a:pt x="35" y="203"/>
                </a:lnTo>
                <a:lnTo>
                  <a:pt x="0" y="229"/>
                </a:lnTo>
                <a:lnTo>
                  <a:pt x="2" y="232"/>
                </a:lnTo>
                <a:lnTo>
                  <a:pt x="38" y="206"/>
                </a:lnTo>
                <a:lnTo>
                  <a:pt x="39" y="206"/>
                </a:lnTo>
                <a:lnTo>
                  <a:pt x="39" y="205"/>
                </a:lnTo>
                <a:lnTo>
                  <a:pt x="67" y="186"/>
                </a:lnTo>
                <a:lnTo>
                  <a:pt x="149" y="201"/>
                </a:lnTo>
                <a:lnTo>
                  <a:pt x="149" y="198"/>
                </a:lnTo>
                <a:lnTo>
                  <a:pt x="70" y="183"/>
                </a:lnTo>
                <a:lnTo>
                  <a:pt x="131" y="141"/>
                </a:lnTo>
                <a:lnTo>
                  <a:pt x="217" y="160"/>
                </a:lnTo>
                <a:lnTo>
                  <a:pt x="218" y="156"/>
                </a:lnTo>
                <a:lnTo>
                  <a:pt x="135" y="138"/>
                </a:lnTo>
                <a:lnTo>
                  <a:pt x="186" y="103"/>
                </a:lnTo>
                <a:lnTo>
                  <a:pt x="264" y="112"/>
                </a:lnTo>
                <a:lnTo>
                  <a:pt x="265" y="108"/>
                </a:lnTo>
                <a:lnTo>
                  <a:pt x="191" y="99"/>
                </a:lnTo>
                <a:lnTo>
                  <a:pt x="236" y="68"/>
                </a:lnTo>
                <a:lnTo>
                  <a:pt x="292" y="64"/>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Tree>
    <p:extLst>
      <p:ext uri="{BB962C8B-B14F-4D97-AF65-F5344CB8AC3E}">
        <p14:creationId xmlns:p14="http://schemas.microsoft.com/office/powerpoint/2010/main" val="4213651912"/>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E9FBA-3B1D-9E6F-513F-CE1A7B7A519A}"/>
            </a:ext>
          </a:extLst>
        </p:cNvPr>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D93C977-12E0-07EB-CA86-DC03C896F250}"/>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a:xfrm>
            <a:off x="440532" y="1971675"/>
            <a:ext cx="2802259" cy="2802259"/>
          </a:xfrm>
        </p:spPr>
      </p:pic>
      <p:sp>
        <p:nvSpPr>
          <p:cNvPr id="6" name="Text Placeholder 5">
            <a:extLst>
              <a:ext uri="{FF2B5EF4-FFF2-40B4-BE49-F238E27FC236}">
                <a16:creationId xmlns:a16="http://schemas.microsoft.com/office/drawing/2014/main" id="{7762316E-5AB2-F6BD-3AC1-422C94E47016}"/>
              </a:ext>
            </a:extLst>
          </p:cNvPr>
          <p:cNvSpPr>
            <a:spLocks noGrp="1"/>
          </p:cNvSpPr>
          <p:nvPr>
            <p:ph type="body" sz="quarter" idx="10"/>
          </p:nvPr>
        </p:nvSpPr>
        <p:spPr/>
        <p:txBody>
          <a:bodyPr/>
          <a:lstStyle/>
          <a:p>
            <a:r>
              <a:rPr lang="en-US">
                <a:latin typeface="UTM Cooper Black" panose="02040603050506020204" pitchFamily="18" charset="0"/>
              </a:rPr>
              <a:t>BƯỚC 1</a:t>
            </a:r>
          </a:p>
        </p:txBody>
      </p:sp>
      <p:sp>
        <p:nvSpPr>
          <p:cNvPr id="7" name="Freeform 5">
            <a:extLst>
              <a:ext uri="{FF2B5EF4-FFF2-40B4-BE49-F238E27FC236}">
                <a16:creationId xmlns:a16="http://schemas.microsoft.com/office/drawing/2014/main" id="{110C09DB-8B4D-F55F-D47A-E0FEAE554D1D}"/>
              </a:ext>
            </a:extLst>
          </p:cNvPr>
          <p:cNvSpPr>
            <a:spLocks/>
          </p:cNvSpPr>
          <p:nvPr/>
        </p:nvSpPr>
        <p:spPr bwMode="auto">
          <a:xfrm>
            <a:off x="440531" y="411956"/>
            <a:ext cx="479243" cy="453744"/>
          </a:xfrm>
          <a:custGeom>
            <a:avLst/>
            <a:gdLst>
              <a:gd name="T0" fmla="*/ 424 w 971"/>
              <a:gd name="T1" fmla="*/ 25 h 920"/>
              <a:gd name="T2" fmla="*/ 891 w 971"/>
              <a:gd name="T3" fmla="*/ 282 h 920"/>
              <a:gd name="T4" fmla="*/ 611 w 971"/>
              <a:gd name="T5" fmla="*/ 888 h 920"/>
              <a:gd name="T6" fmla="*/ 21 w 971"/>
              <a:gd name="T7" fmla="*/ 588 h 920"/>
              <a:gd name="T8" fmla="*/ 20 w 971"/>
              <a:gd name="T9" fmla="*/ 207 h 920"/>
              <a:gd name="T10" fmla="*/ 424 w 971"/>
              <a:gd name="T11" fmla="*/ 25 h 920"/>
            </a:gdLst>
            <a:ahLst/>
            <a:cxnLst>
              <a:cxn ang="0">
                <a:pos x="T0" y="T1"/>
              </a:cxn>
              <a:cxn ang="0">
                <a:pos x="T2" y="T3"/>
              </a:cxn>
              <a:cxn ang="0">
                <a:pos x="T4" y="T5"/>
              </a:cxn>
              <a:cxn ang="0">
                <a:pos x="T6" y="T7"/>
              </a:cxn>
              <a:cxn ang="0">
                <a:pos x="T8" y="T9"/>
              </a:cxn>
              <a:cxn ang="0">
                <a:pos x="T10" y="T11"/>
              </a:cxn>
            </a:cxnLst>
            <a:rect l="0" t="0" r="r" b="b"/>
            <a:pathLst>
              <a:path w="971" h="920">
                <a:moveTo>
                  <a:pt x="424" y="25"/>
                </a:moveTo>
                <a:cubicBezTo>
                  <a:pt x="424" y="25"/>
                  <a:pt x="810" y="48"/>
                  <a:pt x="891" y="282"/>
                </a:cubicBezTo>
                <a:cubicBezTo>
                  <a:pt x="971" y="517"/>
                  <a:pt x="759" y="856"/>
                  <a:pt x="611" y="888"/>
                </a:cubicBezTo>
                <a:cubicBezTo>
                  <a:pt x="462" y="920"/>
                  <a:pt x="0" y="773"/>
                  <a:pt x="21" y="588"/>
                </a:cubicBezTo>
                <a:cubicBezTo>
                  <a:pt x="42" y="402"/>
                  <a:pt x="28" y="360"/>
                  <a:pt x="20" y="207"/>
                </a:cubicBezTo>
                <a:cubicBezTo>
                  <a:pt x="13" y="55"/>
                  <a:pt x="277" y="0"/>
                  <a:pt x="424" y="25"/>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 name="Graphic 422" descr="Smart Phone">
            <a:extLst>
              <a:ext uri="{FF2B5EF4-FFF2-40B4-BE49-F238E27FC236}">
                <a16:creationId xmlns:a16="http://schemas.microsoft.com/office/drawing/2014/main" id="{0F957B44-EE9D-56B9-3D08-A8C87883D7C6}"/>
              </a:ext>
            </a:extLst>
          </p:cNvPr>
          <p:cNvSpPr/>
          <p:nvPr/>
        </p:nvSpPr>
        <p:spPr>
          <a:xfrm>
            <a:off x="614509" y="552778"/>
            <a:ext cx="93874" cy="172101"/>
          </a:xfrm>
          <a:custGeom>
            <a:avLst/>
            <a:gdLst>
              <a:gd name="connsiteX0" fmla="*/ 167246 w 191138"/>
              <a:gd name="connsiteY0" fmla="*/ 302636 h 350420"/>
              <a:gd name="connsiteX1" fmla="*/ 23892 w 191138"/>
              <a:gd name="connsiteY1" fmla="*/ 302636 h 350420"/>
              <a:gd name="connsiteX2" fmla="*/ 23892 w 191138"/>
              <a:gd name="connsiteY2" fmla="*/ 47785 h 350420"/>
              <a:gd name="connsiteX3" fmla="*/ 167246 w 191138"/>
              <a:gd name="connsiteY3" fmla="*/ 47785 h 350420"/>
              <a:gd name="connsiteX4" fmla="*/ 167246 w 191138"/>
              <a:gd name="connsiteY4" fmla="*/ 302636 h 350420"/>
              <a:gd name="connsiteX5" fmla="*/ 79641 w 191138"/>
              <a:gd name="connsiteY5" fmla="*/ 15928 h 350420"/>
              <a:gd name="connsiteX6" fmla="*/ 111497 w 191138"/>
              <a:gd name="connsiteY6" fmla="*/ 15928 h 350420"/>
              <a:gd name="connsiteX7" fmla="*/ 119462 w 191138"/>
              <a:gd name="connsiteY7" fmla="*/ 23892 h 350420"/>
              <a:gd name="connsiteX8" fmla="*/ 111497 w 191138"/>
              <a:gd name="connsiteY8" fmla="*/ 31856 h 350420"/>
              <a:gd name="connsiteX9" fmla="*/ 79641 w 191138"/>
              <a:gd name="connsiteY9" fmla="*/ 31856 h 350420"/>
              <a:gd name="connsiteX10" fmla="*/ 71677 w 191138"/>
              <a:gd name="connsiteY10" fmla="*/ 23892 h 350420"/>
              <a:gd name="connsiteX11" fmla="*/ 79641 w 191138"/>
              <a:gd name="connsiteY11" fmla="*/ 15928 h 350420"/>
              <a:gd name="connsiteX12" fmla="*/ 183174 w 191138"/>
              <a:gd name="connsiteY12" fmla="*/ 0 h 350420"/>
              <a:gd name="connsiteX13" fmla="*/ 7964 w 191138"/>
              <a:gd name="connsiteY13" fmla="*/ 0 h 350420"/>
              <a:gd name="connsiteX14" fmla="*/ 0 w 191138"/>
              <a:gd name="connsiteY14" fmla="*/ 7964 h 350420"/>
              <a:gd name="connsiteX15" fmla="*/ 0 w 191138"/>
              <a:gd name="connsiteY15" fmla="*/ 342456 h 350420"/>
              <a:gd name="connsiteX16" fmla="*/ 7964 w 191138"/>
              <a:gd name="connsiteY16" fmla="*/ 350421 h 350420"/>
              <a:gd name="connsiteX17" fmla="*/ 183174 w 191138"/>
              <a:gd name="connsiteY17" fmla="*/ 350421 h 350420"/>
              <a:gd name="connsiteX18" fmla="*/ 191139 w 191138"/>
              <a:gd name="connsiteY18" fmla="*/ 342456 h 350420"/>
              <a:gd name="connsiteX19" fmla="*/ 191139 w 191138"/>
              <a:gd name="connsiteY19" fmla="*/ 7964 h 350420"/>
              <a:gd name="connsiteX20" fmla="*/ 183174 w 191138"/>
              <a:gd name="connsiteY20" fmla="*/ 0 h 35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1138" h="350420">
                <a:moveTo>
                  <a:pt x="167246" y="302636"/>
                </a:moveTo>
                <a:lnTo>
                  <a:pt x="23892" y="302636"/>
                </a:lnTo>
                <a:lnTo>
                  <a:pt x="23892" y="47785"/>
                </a:lnTo>
                <a:lnTo>
                  <a:pt x="167246" y="47785"/>
                </a:lnTo>
                <a:lnTo>
                  <a:pt x="167246" y="302636"/>
                </a:lnTo>
                <a:close/>
                <a:moveTo>
                  <a:pt x="79641" y="15928"/>
                </a:moveTo>
                <a:lnTo>
                  <a:pt x="111497" y="15928"/>
                </a:lnTo>
                <a:cubicBezTo>
                  <a:pt x="115878" y="15928"/>
                  <a:pt x="119462" y="19512"/>
                  <a:pt x="119462" y="23892"/>
                </a:cubicBezTo>
                <a:cubicBezTo>
                  <a:pt x="119462" y="28273"/>
                  <a:pt x="115878" y="31856"/>
                  <a:pt x="111497" y="31856"/>
                </a:cubicBezTo>
                <a:lnTo>
                  <a:pt x="79641" y="31856"/>
                </a:lnTo>
                <a:cubicBezTo>
                  <a:pt x="75261" y="31856"/>
                  <a:pt x="71677" y="28273"/>
                  <a:pt x="71677" y="23892"/>
                </a:cubicBezTo>
                <a:cubicBezTo>
                  <a:pt x="71677" y="19512"/>
                  <a:pt x="75261" y="15928"/>
                  <a:pt x="79641" y="15928"/>
                </a:cubicBezTo>
                <a:close/>
                <a:moveTo>
                  <a:pt x="183174" y="0"/>
                </a:moveTo>
                <a:lnTo>
                  <a:pt x="7964" y="0"/>
                </a:lnTo>
                <a:cubicBezTo>
                  <a:pt x="3584" y="0"/>
                  <a:pt x="0" y="3584"/>
                  <a:pt x="0" y="7964"/>
                </a:cubicBezTo>
                <a:lnTo>
                  <a:pt x="0" y="342456"/>
                </a:lnTo>
                <a:cubicBezTo>
                  <a:pt x="0" y="346837"/>
                  <a:pt x="3584" y="350421"/>
                  <a:pt x="7964" y="350421"/>
                </a:cubicBezTo>
                <a:lnTo>
                  <a:pt x="183174" y="350421"/>
                </a:lnTo>
                <a:cubicBezTo>
                  <a:pt x="187555" y="350421"/>
                  <a:pt x="191139" y="346837"/>
                  <a:pt x="191139" y="342456"/>
                </a:cubicBezTo>
                <a:lnTo>
                  <a:pt x="191139" y="7964"/>
                </a:lnTo>
                <a:cubicBezTo>
                  <a:pt x="191139" y="3584"/>
                  <a:pt x="187555" y="0"/>
                  <a:pt x="183174" y="0"/>
                </a:cubicBezTo>
                <a:close/>
              </a:path>
            </a:pathLst>
          </a:custGeom>
          <a:solidFill>
            <a:schemeClr val="bg2"/>
          </a:solidFill>
          <a:ln w="3969"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 name="TextBox 17">
            <a:extLst>
              <a:ext uri="{FF2B5EF4-FFF2-40B4-BE49-F238E27FC236}">
                <a16:creationId xmlns:a16="http://schemas.microsoft.com/office/drawing/2014/main" id="{5887F2B3-EB92-E4BF-AD70-65D2FD2C9DC3}"/>
              </a:ext>
            </a:extLst>
          </p:cNvPr>
          <p:cNvSpPr txBox="1"/>
          <p:nvPr/>
        </p:nvSpPr>
        <p:spPr>
          <a:xfrm>
            <a:off x="3789180" y="865700"/>
            <a:ext cx="5354821" cy="553998"/>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Tiếp</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cận</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nạn</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nhân</a:t>
            </a:r>
            <a:endParaRPr kumimoji="0" lang="en-ID" sz="4950" b="1" i="0" u="none" strike="noStrike" kern="1200" cap="none" spc="0" normalizeH="0" baseline="0" noProof="0">
              <a:ln>
                <a:noFill/>
              </a:ln>
              <a:solidFill>
                <a:srgbClr val="A5C44B"/>
              </a:solidFill>
              <a:effectLst/>
              <a:uLnTx/>
              <a:uFillTx/>
              <a:latin typeface="UTM Seagull" panose="02040603050506020204" pitchFamily="18" charset="0"/>
              <a:ea typeface="+mn-ea"/>
              <a:cs typeface="+mn-cs"/>
            </a:endParaRPr>
          </a:p>
        </p:txBody>
      </p:sp>
      <p:sp>
        <p:nvSpPr>
          <p:cNvPr id="19" name="TextBox 18">
            <a:extLst>
              <a:ext uri="{FF2B5EF4-FFF2-40B4-BE49-F238E27FC236}">
                <a16:creationId xmlns:a16="http://schemas.microsoft.com/office/drawing/2014/main" id="{F026A699-FBB5-D31C-8680-53BBD0F5586F}"/>
              </a:ext>
            </a:extLst>
          </p:cNvPr>
          <p:cNvSpPr txBox="1"/>
          <p:nvPr/>
        </p:nvSpPr>
        <p:spPr>
          <a:xfrm>
            <a:off x="3486150" y="2288073"/>
            <a:ext cx="5529263" cy="1966629"/>
          </a:xfrm>
          <a:prstGeom prst="rect">
            <a:avLst/>
          </a:prstGeom>
          <a:noFill/>
        </p:spPr>
        <p:txBody>
          <a:bodyPr wrap="square" rtlCol="0" anchor="t">
            <a:spAutoFit/>
          </a:bodyPr>
          <a:lstStyle/>
          <a:p>
            <a:pPr marL="0" marR="0" lvl="0" indent="0" algn="just" defTabSz="914400" rtl="0" eaLnBrk="1" fontAlgn="auto" latinLnBrk="1" hangingPunct="1">
              <a:lnSpc>
                <a:spcPct val="150000"/>
              </a:lnSpc>
              <a:spcBef>
                <a:spcPts val="0"/>
              </a:spcBef>
              <a:spcAft>
                <a:spcPts val="0"/>
              </a:spcAft>
              <a:buClrTx/>
              <a:buSzTx/>
              <a:buFontTx/>
              <a:buNone/>
              <a:tabLst/>
              <a:defRPr/>
            </a:pP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Sử</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dụng</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sim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rác</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hoặc</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tài</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khoản</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mạng</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xã</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hội</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Zalo</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Facebook…)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có</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tên</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nhái</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p>
          <a:p>
            <a:pPr marL="0" marR="0" lvl="0" indent="0" algn="just" defTabSz="914400" rtl="0" eaLnBrk="1" fontAlgn="auto" latinLnBrk="1" hangingPunct="1">
              <a:lnSpc>
                <a:spcPct val="150000"/>
              </a:lnSpc>
              <a:spcBef>
                <a:spcPts val="0"/>
              </a:spcBef>
              <a:spcAft>
                <a:spcPts val="0"/>
              </a:spcAft>
              <a:buClrTx/>
              <a:buSzTx/>
              <a:buFontTx/>
              <a:buNone/>
              <a:tabLst/>
              <a:defRPr/>
            </a:pP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theo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tên</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của</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các</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ngân</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hàng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để</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liên</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lạc</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với</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nạn</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nhân</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p>
        </p:txBody>
      </p:sp>
    </p:spTree>
    <p:extLst>
      <p:ext uri="{BB962C8B-B14F-4D97-AF65-F5344CB8AC3E}">
        <p14:creationId xmlns:p14="http://schemas.microsoft.com/office/powerpoint/2010/main" val="4154402349"/>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CFC84-DCE2-C36A-F315-93FFAF3B3132}"/>
            </a:ext>
          </a:extLst>
        </p:cNvPr>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BE593BB6-5100-36AD-4EE8-5505198BE5E3}"/>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a:stretch/>
        </p:blipFill>
        <p:spPr>
          <a:xfrm>
            <a:off x="128587" y="1779112"/>
            <a:ext cx="2959894" cy="2952432"/>
          </a:xfrm>
        </p:spPr>
      </p:pic>
      <p:sp>
        <p:nvSpPr>
          <p:cNvPr id="6" name="Text Placeholder 5">
            <a:extLst>
              <a:ext uri="{FF2B5EF4-FFF2-40B4-BE49-F238E27FC236}">
                <a16:creationId xmlns:a16="http://schemas.microsoft.com/office/drawing/2014/main" id="{A17FDEF6-6620-C72F-9B6B-CE9692AA7B36}"/>
              </a:ext>
            </a:extLst>
          </p:cNvPr>
          <p:cNvSpPr>
            <a:spLocks noGrp="1"/>
          </p:cNvSpPr>
          <p:nvPr>
            <p:ph type="body" sz="quarter" idx="10"/>
          </p:nvPr>
        </p:nvSpPr>
        <p:spPr/>
        <p:txBody>
          <a:bodyPr/>
          <a:lstStyle/>
          <a:p>
            <a:r>
              <a:rPr lang="en-US">
                <a:latin typeface="UTM Cooper Black" panose="02040603050506020204" pitchFamily="18" charset="0"/>
              </a:rPr>
              <a:t>BƯỚC 2</a:t>
            </a:r>
          </a:p>
        </p:txBody>
      </p:sp>
      <p:sp>
        <p:nvSpPr>
          <p:cNvPr id="7" name="Freeform 5">
            <a:extLst>
              <a:ext uri="{FF2B5EF4-FFF2-40B4-BE49-F238E27FC236}">
                <a16:creationId xmlns:a16="http://schemas.microsoft.com/office/drawing/2014/main" id="{F8639F61-6917-C268-0CBD-B1BC50315938}"/>
              </a:ext>
            </a:extLst>
          </p:cNvPr>
          <p:cNvSpPr>
            <a:spLocks/>
          </p:cNvSpPr>
          <p:nvPr/>
        </p:nvSpPr>
        <p:spPr bwMode="auto">
          <a:xfrm>
            <a:off x="440531" y="411956"/>
            <a:ext cx="479243" cy="453744"/>
          </a:xfrm>
          <a:custGeom>
            <a:avLst/>
            <a:gdLst>
              <a:gd name="T0" fmla="*/ 424 w 971"/>
              <a:gd name="T1" fmla="*/ 25 h 920"/>
              <a:gd name="T2" fmla="*/ 891 w 971"/>
              <a:gd name="T3" fmla="*/ 282 h 920"/>
              <a:gd name="T4" fmla="*/ 611 w 971"/>
              <a:gd name="T5" fmla="*/ 888 h 920"/>
              <a:gd name="T6" fmla="*/ 21 w 971"/>
              <a:gd name="T7" fmla="*/ 588 h 920"/>
              <a:gd name="T8" fmla="*/ 20 w 971"/>
              <a:gd name="T9" fmla="*/ 207 h 920"/>
              <a:gd name="T10" fmla="*/ 424 w 971"/>
              <a:gd name="T11" fmla="*/ 25 h 920"/>
            </a:gdLst>
            <a:ahLst/>
            <a:cxnLst>
              <a:cxn ang="0">
                <a:pos x="T0" y="T1"/>
              </a:cxn>
              <a:cxn ang="0">
                <a:pos x="T2" y="T3"/>
              </a:cxn>
              <a:cxn ang="0">
                <a:pos x="T4" y="T5"/>
              </a:cxn>
              <a:cxn ang="0">
                <a:pos x="T6" y="T7"/>
              </a:cxn>
              <a:cxn ang="0">
                <a:pos x="T8" y="T9"/>
              </a:cxn>
              <a:cxn ang="0">
                <a:pos x="T10" y="T11"/>
              </a:cxn>
            </a:cxnLst>
            <a:rect l="0" t="0" r="r" b="b"/>
            <a:pathLst>
              <a:path w="971" h="920">
                <a:moveTo>
                  <a:pt x="424" y="25"/>
                </a:moveTo>
                <a:cubicBezTo>
                  <a:pt x="424" y="25"/>
                  <a:pt x="810" y="48"/>
                  <a:pt x="891" y="282"/>
                </a:cubicBezTo>
                <a:cubicBezTo>
                  <a:pt x="971" y="517"/>
                  <a:pt x="759" y="856"/>
                  <a:pt x="611" y="888"/>
                </a:cubicBezTo>
                <a:cubicBezTo>
                  <a:pt x="462" y="920"/>
                  <a:pt x="0" y="773"/>
                  <a:pt x="21" y="588"/>
                </a:cubicBezTo>
                <a:cubicBezTo>
                  <a:pt x="42" y="402"/>
                  <a:pt x="28" y="360"/>
                  <a:pt x="20" y="207"/>
                </a:cubicBezTo>
                <a:cubicBezTo>
                  <a:pt x="13" y="55"/>
                  <a:pt x="277" y="0"/>
                  <a:pt x="424" y="25"/>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 name="Graphic 422" descr="Smart Phone">
            <a:extLst>
              <a:ext uri="{FF2B5EF4-FFF2-40B4-BE49-F238E27FC236}">
                <a16:creationId xmlns:a16="http://schemas.microsoft.com/office/drawing/2014/main" id="{1404516F-6E20-8C4E-A658-DCC0ADDB6E55}"/>
              </a:ext>
            </a:extLst>
          </p:cNvPr>
          <p:cNvSpPr/>
          <p:nvPr/>
        </p:nvSpPr>
        <p:spPr>
          <a:xfrm>
            <a:off x="614509" y="552778"/>
            <a:ext cx="93874" cy="172101"/>
          </a:xfrm>
          <a:custGeom>
            <a:avLst/>
            <a:gdLst>
              <a:gd name="connsiteX0" fmla="*/ 167246 w 191138"/>
              <a:gd name="connsiteY0" fmla="*/ 302636 h 350420"/>
              <a:gd name="connsiteX1" fmla="*/ 23892 w 191138"/>
              <a:gd name="connsiteY1" fmla="*/ 302636 h 350420"/>
              <a:gd name="connsiteX2" fmla="*/ 23892 w 191138"/>
              <a:gd name="connsiteY2" fmla="*/ 47785 h 350420"/>
              <a:gd name="connsiteX3" fmla="*/ 167246 w 191138"/>
              <a:gd name="connsiteY3" fmla="*/ 47785 h 350420"/>
              <a:gd name="connsiteX4" fmla="*/ 167246 w 191138"/>
              <a:gd name="connsiteY4" fmla="*/ 302636 h 350420"/>
              <a:gd name="connsiteX5" fmla="*/ 79641 w 191138"/>
              <a:gd name="connsiteY5" fmla="*/ 15928 h 350420"/>
              <a:gd name="connsiteX6" fmla="*/ 111497 w 191138"/>
              <a:gd name="connsiteY6" fmla="*/ 15928 h 350420"/>
              <a:gd name="connsiteX7" fmla="*/ 119462 w 191138"/>
              <a:gd name="connsiteY7" fmla="*/ 23892 h 350420"/>
              <a:gd name="connsiteX8" fmla="*/ 111497 w 191138"/>
              <a:gd name="connsiteY8" fmla="*/ 31856 h 350420"/>
              <a:gd name="connsiteX9" fmla="*/ 79641 w 191138"/>
              <a:gd name="connsiteY9" fmla="*/ 31856 h 350420"/>
              <a:gd name="connsiteX10" fmla="*/ 71677 w 191138"/>
              <a:gd name="connsiteY10" fmla="*/ 23892 h 350420"/>
              <a:gd name="connsiteX11" fmla="*/ 79641 w 191138"/>
              <a:gd name="connsiteY11" fmla="*/ 15928 h 350420"/>
              <a:gd name="connsiteX12" fmla="*/ 183174 w 191138"/>
              <a:gd name="connsiteY12" fmla="*/ 0 h 350420"/>
              <a:gd name="connsiteX13" fmla="*/ 7964 w 191138"/>
              <a:gd name="connsiteY13" fmla="*/ 0 h 350420"/>
              <a:gd name="connsiteX14" fmla="*/ 0 w 191138"/>
              <a:gd name="connsiteY14" fmla="*/ 7964 h 350420"/>
              <a:gd name="connsiteX15" fmla="*/ 0 w 191138"/>
              <a:gd name="connsiteY15" fmla="*/ 342456 h 350420"/>
              <a:gd name="connsiteX16" fmla="*/ 7964 w 191138"/>
              <a:gd name="connsiteY16" fmla="*/ 350421 h 350420"/>
              <a:gd name="connsiteX17" fmla="*/ 183174 w 191138"/>
              <a:gd name="connsiteY17" fmla="*/ 350421 h 350420"/>
              <a:gd name="connsiteX18" fmla="*/ 191139 w 191138"/>
              <a:gd name="connsiteY18" fmla="*/ 342456 h 350420"/>
              <a:gd name="connsiteX19" fmla="*/ 191139 w 191138"/>
              <a:gd name="connsiteY19" fmla="*/ 7964 h 350420"/>
              <a:gd name="connsiteX20" fmla="*/ 183174 w 191138"/>
              <a:gd name="connsiteY20" fmla="*/ 0 h 35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1138" h="350420">
                <a:moveTo>
                  <a:pt x="167246" y="302636"/>
                </a:moveTo>
                <a:lnTo>
                  <a:pt x="23892" y="302636"/>
                </a:lnTo>
                <a:lnTo>
                  <a:pt x="23892" y="47785"/>
                </a:lnTo>
                <a:lnTo>
                  <a:pt x="167246" y="47785"/>
                </a:lnTo>
                <a:lnTo>
                  <a:pt x="167246" y="302636"/>
                </a:lnTo>
                <a:close/>
                <a:moveTo>
                  <a:pt x="79641" y="15928"/>
                </a:moveTo>
                <a:lnTo>
                  <a:pt x="111497" y="15928"/>
                </a:lnTo>
                <a:cubicBezTo>
                  <a:pt x="115878" y="15928"/>
                  <a:pt x="119462" y="19512"/>
                  <a:pt x="119462" y="23892"/>
                </a:cubicBezTo>
                <a:cubicBezTo>
                  <a:pt x="119462" y="28273"/>
                  <a:pt x="115878" y="31856"/>
                  <a:pt x="111497" y="31856"/>
                </a:cubicBezTo>
                <a:lnTo>
                  <a:pt x="79641" y="31856"/>
                </a:lnTo>
                <a:cubicBezTo>
                  <a:pt x="75261" y="31856"/>
                  <a:pt x="71677" y="28273"/>
                  <a:pt x="71677" y="23892"/>
                </a:cubicBezTo>
                <a:cubicBezTo>
                  <a:pt x="71677" y="19512"/>
                  <a:pt x="75261" y="15928"/>
                  <a:pt x="79641" y="15928"/>
                </a:cubicBezTo>
                <a:close/>
                <a:moveTo>
                  <a:pt x="183174" y="0"/>
                </a:moveTo>
                <a:lnTo>
                  <a:pt x="7964" y="0"/>
                </a:lnTo>
                <a:cubicBezTo>
                  <a:pt x="3584" y="0"/>
                  <a:pt x="0" y="3584"/>
                  <a:pt x="0" y="7964"/>
                </a:cubicBezTo>
                <a:lnTo>
                  <a:pt x="0" y="342456"/>
                </a:lnTo>
                <a:cubicBezTo>
                  <a:pt x="0" y="346837"/>
                  <a:pt x="3584" y="350421"/>
                  <a:pt x="7964" y="350421"/>
                </a:cubicBezTo>
                <a:lnTo>
                  <a:pt x="183174" y="350421"/>
                </a:lnTo>
                <a:cubicBezTo>
                  <a:pt x="187555" y="350421"/>
                  <a:pt x="191139" y="346837"/>
                  <a:pt x="191139" y="342456"/>
                </a:cubicBezTo>
                <a:lnTo>
                  <a:pt x="191139" y="7964"/>
                </a:lnTo>
                <a:cubicBezTo>
                  <a:pt x="191139" y="3584"/>
                  <a:pt x="187555" y="0"/>
                  <a:pt x="183174" y="0"/>
                </a:cubicBezTo>
                <a:close/>
              </a:path>
            </a:pathLst>
          </a:custGeom>
          <a:solidFill>
            <a:schemeClr val="bg2"/>
          </a:solidFill>
          <a:ln w="3969"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 name="TextBox 17">
            <a:extLst>
              <a:ext uri="{FF2B5EF4-FFF2-40B4-BE49-F238E27FC236}">
                <a16:creationId xmlns:a16="http://schemas.microsoft.com/office/drawing/2014/main" id="{7AFB1044-C57F-A022-0D1F-870B50D10EF4}"/>
              </a:ext>
            </a:extLst>
          </p:cNvPr>
          <p:cNvSpPr txBox="1"/>
          <p:nvPr/>
        </p:nvSpPr>
        <p:spPr>
          <a:xfrm>
            <a:off x="2990270" y="1100475"/>
            <a:ext cx="6354946" cy="553998"/>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Lừa</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nạn</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nhân</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click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vào</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web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giả</a:t>
            </a:r>
            <a:endParaRPr kumimoji="0" lang="en-ID" sz="4950" b="1" i="0" u="none" strike="noStrike" kern="1200" cap="none" spc="0" normalizeH="0" baseline="0" noProof="0">
              <a:ln>
                <a:noFill/>
              </a:ln>
              <a:solidFill>
                <a:srgbClr val="A5C44B"/>
              </a:solidFill>
              <a:effectLst/>
              <a:uLnTx/>
              <a:uFillTx/>
              <a:latin typeface="UTM Seagull" panose="02040603050506020204" pitchFamily="18" charset="0"/>
              <a:ea typeface="+mn-ea"/>
              <a:cs typeface="+mn-cs"/>
            </a:endParaRPr>
          </a:p>
        </p:txBody>
      </p:sp>
      <p:sp>
        <p:nvSpPr>
          <p:cNvPr id="19" name="TextBox 18">
            <a:extLst>
              <a:ext uri="{FF2B5EF4-FFF2-40B4-BE49-F238E27FC236}">
                <a16:creationId xmlns:a16="http://schemas.microsoft.com/office/drawing/2014/main" id="{49BD2BB2-D851-D7DA-516B-05501BAC2709}"/>
              </a:ext>
            </a:extLst>
          </p:cNvPr>
          <p:cNvSpPr txBox="1"/>
          <p:nvPr/>
        </p:nvSpPr>
        <p:spPr>
          <a:xfrm>
            <a:off x="3203848" y="1631390"/>
            <a:ext cx="5811565" cy="3270895"/>
          </a:xfrm>
          <a:prstGeom prst="rect">
            <a:avLst/>
          </a:prstGeom>
          <a:noFill/>
        </p:spPr>
        <p:txBody>
          <a:bodyPr wrap="square" rtlCol="0" anchor="t">
            <a:spAutoFit/>
          </a:bodyPr>
          <a:lstStyle/>
          <a:p>
            <a:pPr marL="0" marR="0" lvl="0" indent="0" algn="just" defTabSz="914400" rtl="0" eaLnBrk="1" fontAlgn="auto" latinLnBrk="1" hangingPunct="1">
              <a:lnSpc>
                <a:spcPct val="150000"/>
              </a:lnSpc>
              <a:spcBef>
                <a:spcPts val="0"/>
              </a:spcBef>
              <a:spcAft>
                <a:spcPts val="0"/>
              </a:spcAft>
              <a:buClrTx/>
              <a:buSzTx/>
              <a:buFontTx/>
              <a:buNone/>
              <a:tabLst/>
              <a:defRPr/>
            </a:pP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Yêu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cầu</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nạn</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nhân</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click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vào</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liên</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kết</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giả</a:t>
            </a:r>
          </a:p>
          <a:p>
            <a:pPr marL="0" marR="0" lvl="0" indent="0" algn="just" defTabSz="914400" rtl="0" eaLnBrk="1" fontAlgn="auto" latinLnBrk="1" hangingPunct="1">
              <a:lnSpc>
                <a:spcPct val="15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endParaRPr>
          </a:p>
          <a:p>
            <a:pPr marL="0" marR="0" lvl="0" indent="0" algn="just" defTabSz="914400" rtl="0" eaLnBrk="1" fontAlgn="auto" latinLnBrk="1" hangingPunct="1">
              <a:lnSpc>
                <a:spcPct val="15000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vi-VN"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Sau khi nạn nhân nhấp vào đường liên </a:t>
            </a:r>
            <a:endParaRPr kumimoji="0" lang="en-US"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endParaRPr>
          </a:p>
          <a:p>
            <a:pPr marL="0" marR="0" lvl="0" indent="0" algn="just" defTabSz="914400" rtl="0" eaLnBrk="1" fontAlgn="auto" latinLnBrk="1" hangingPunct="1">
              <a:lnSpc>
                <a:spcPct val="150000"/>
              </a:lnSpc>
              <a:spcBef>
                <a:spcPts val="0"/>
              </a:spcBef>
              <a:spcAft>
                <a:spcPts val="0"/>
              </a:spcAft>
              <a:buClrTx/>
              <a:buSzTx/>
              <a:buFontTx/>
              <a:buNone/>
              <a:tabLst/>
              <a:defRPr/>
            </a:pPr>
            <a:r>
              <a:rPr kumimoji="0" lang="vi-VN"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kết giả sẽ được chuyển đến một trang Web có giao diện giống với trang Web </a:t>
            </a:r>
            <a:endParaRPr kumimoji="0" lang="en-US"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endParaRPr>
          </a:p>
          <a:p>
            <a:pPr marL="0" marR="0" lvl="0" indent="0" algn="just" defTabSz="914400" rtl="0" eaLnBrk="1" fontAlgn="auto" latinLnBrk="1" hangingPunct="1">
              <a:lnSpc>
                <a:spcPct val="150000"/>
              </a:lnSpc>
              <a:spcBef>
                <a:spcPts val="0"/>
              </a:spcBef>
              <a:spcAft>
                <a:spcPts val="0"/>
              </a:spcAft>
              <a:buClrTx/>
              <a:buSzTx/>
              <a:buFontTx/>
              <a:buNone/>
              <a:tabLst/>
              <a:defRPr/>
            </a:pPr>
            <a:r>
              <a:rPr kumimoji="0" lang="vi-VN"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thật của các ngân h</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à</a:t>
            </a:r>
            <a:r>
              <a:rPr kumimoji="0" lang="vi-VN"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ng.</a:t>
            </a:r>
            <a:endParaRPr kumimoji="0" lang="en-US"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endParaRPr>
          </a:p>
          <a:p>
            <a:pPr marL="0" marR="0" lvl="0" indent="0" algn="just" defTabSz="914400" rtl="0" eaLnBrk="1" fontAlgn="auto" latinLnBrk="1" hangingPunct="1">
              <a:lnSpc>
                <a:spcPct val="15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endParaRPr>
          </a:p>
        </p:txBody>
      </p:sp>
    </p:spTree>
    <p:extLst>
      <p:ext uri="{BB962C8B-B14F-4D97-AF65-F5344CB8AC3E}">
        <p14:creationId xmlns:p14="http://schemas.microsoft.com/office/powerpoint/2010/main" val="272710935"/>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97609-6600-1097-B068-CDDEF819A520}"/>
            </a:ext>
          </a:extLst>
        </p:cNvPr>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DDC212B9-4D43-2D4D-80E0-DE9E856A9258}"/>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a:stretch/>
        </p:blipFill>
        <p:spPr>
          <a:xfrm>
            <a:off x="326232" y="1761323"/>
            <a:ext cx="2959894" cy="2461357"/>
          </a:xfrm>
        </p:spPr>
      </p:pic>
      <p:sp>
        <p:nvSpPr>
          <p:cNvPr id="6" name="Text Placeholder 5">
            <a:extLst>
              <a:ext uri="{FF2B5EF4-FFF2-40B4-BE49-F238E27FC236}">
                <a16:creationId xmlns:a16="http://schemas.microsoft.com/office/drawing/2014/main" id="{28FA363D-2D25-3C32-3843-99B7B75C3637}"/>
              </a:ext>
            </a:extLst>
          </p:cNvPr>
          <p:cNvSpPr>
            <a:spLocks noGrp="1"/>
          </p:cNvSpPr>
          <p:nvPr>
            <p:ph type="body" sz="quarter" idx="10"/>
          </p:nvPr>
        </p:nvSpPr>
        <p:spPr/>
        <p:txBody>
          <a:bodyPr/>
          <a:lstStyle/>
          <a:p>
            <a:r>
              <a:rPr lang="en-US">
                <a:latin typeface="UTM Cooper Black" panose="02040603050506020204" pitchFamily="18" charset="0"/>
              </a:rPr>
              <a:t>BƯỚC 3</a:t>
            </a:r>
          </a:p>
        </p:txBody>
      </p:sp>
      <p:sp>
        <p:nvSpPr>
          <p:cNvPr id="7" name="Freeform 5">
            <a:extLst>
              <a:ext uri="{FF2B5EF4-FFF2-40B4-BE49-F238E27FC236}">
                <a16:creationId xmlns:a16="http://schemas.microsoft.com/office/drawing/2014/main" id="{650D95AB-6F97-E2FF-C6C5-63C0FBAB62CE}"/>
              </a:ext>
            </a:extLst>
          </p:cNvPr>
          <p:cNvSpPr>
            <a:spLocks/>
          </p:cNvSpPr>
          <p:nvPr/>
        </p:nvSpPr>
        <p:spPr bwMode="auto">
          <a:xfrm>
            <a:off x="440531" y="411956"/>
            <a:ext cx="479243" cy="453744"/>
          </a:xfrm>
          <a:custGeom>
            <a:avLst/>
            <a:gdLst>
              <a:gd name="T0" fmla="*/ 424 w 971"/>
              <a:gd name="T1" fmla="*/ 25 h 920"/>
              <a:gd name="T2" fmla="*/ 891 w 971"/>
              <a:gd name="T3" fmla="*/ 282 h 920"/>
              <a:gd name="T4" fmla="*/ 611 w 971"/>
              <a:gd name="T5" fmla="*/ 888 h 920"/>
              <a:gd name="T6" fmla="*/ 21 w 971"/>
              <a:gd name="T7" fmla="*/ 588 h 920"/>
              <a:gd name="T8" fmla="*/ 20 w 971"/>
              <a:gd name="T9" fmla="*/ 207 h 920"/>
              <a:gd name="T10" fmla="*/ 424 w 971"/>
              <a:gd name="T11" fmla="*/ 25 h 920"/>
            </a:gdLst>
            <a:ahLst/>
            <a:cxnLst>
              <a:cxn ang="0">
                <a:pos x="T0" y="T1"/>
              </a:cxn>
              <a:cxn ang="0">
                <a:pos x="T2" y="T3"/>
              </a:cxn>
              <a:cxn ang="0">
                <a:pos x="T4" y="T5"/>
              </a:cxn>
              <a:cxn ang="0">
                <a:pos x="T6" y="T7"/>
              </a:cxn>
              <a:cxn ang="0">
                <a:pos x="T8" y="T9"/>
              </a:cxn>
              <a:cxn ang="0">
                <a:pos x="T10" y="T11"/>
              </a:cxn>
            </a:cxnLst>
            <a:rect l="0" t="0" r="r" b="b"/>
            <a:pathLst>
              <a:path w="971" h="920">
                <a:moveTo>
                  <a:pt x="424" y="25"/>
                </a:moveTo>
                <a:cubicBezTo>
                  <a:pt x="424" y="25"/>
                  <a:pt x="810" y="48"/>
                  <a:pt x="891" y="282"/>
                </a:cubicBezTo>
                <a:cubicBezTo>
                  <a:pt x="971" y="517"/>
                  <a:pt x="759" y="856"/>
                  <a:pt x="611" y="888"/>
                </a:cubicBezTo>
                <a:cubicBezTo>
                  <a:pt x="462" y="920"/>
                  <a:pt x="0" y="773"/>
                  <a:pt x="21" y="588"/>
                </a:cubicBezTo>
                <a:cubicBezTo>
                  <a:pt x="42" y="402"/>
                  <a:pt x="28" y="360"/>
                  <a:pt x="20" y="207"/>
                </a:cubicBezTo>
                <a:cubicBezTo>
                  <a:pt x="13" y="55"/>
                  <a:pt x="277" y="0"/>
                  <a:pt x="424" y="25"/>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 name="Graphic 422" descr="Smart Phone">
            <a:extLst>
              <a:ext uri="{FF2B5EF4-FFF2-40B4-BE49-F238E27FC236}">
                <a16:creationId xmlns:a16="http://schemas.microsoft.com/office/drawing/2014/main" id="{1A323F1E-365C-7879-0DD0-025822041270}"/>
              </a:ext>
            </a:extLst>
          </p:cNvPr>
          <p:cNvSpPr/>
          <p:nvPr/>
        </p:nvSpPr>
        <p:spPr>
          <a:xfrm>
            <a:off x="614509" y="552778"/>
            <a:ext cx="93874" cy="172101"/>
          </a:xfrm>
          <a:custGeom>
            <a:avLst/>
            <a:gdLst>
              <a:gd name="connsiteX0" fmla="*/ 167246 w 191138"/>
              <a:gd name="connsiteY0" fmla="*/ 302636 h 350420"/>
              <a:gd name="connsiteX1" fmla="*/ 23892 w 191138"/>
              <a:gd name="connsiteY1" fmla="*/ 302636 h 350420"/>
              <a:gd name="connsiteX2" fmla="*/ 23892 w 191138"/>
              <a:gd name="connsiteY2" fmla="*/ 47785 h 350420"/>
              <a:gd name="connsiteX3" fmla="*/ 167246 w 191138"/>
              <a:gd name="connsiteY3" fmla="*/ 47785 h 350420"/>
              <a:gd name="connsiteX4" fmla="*/ 167246 w 191138"/>
              <a:gd name="connsiteY4" fmla="*/ 302636 h 350420"/>
              <a:gd name="connsiteX5" fmla="*/ 79641 w 191138"/>
              <a:gd name="connsiteY5" fmla="*/ 15928 h 350420"/>
              <a:gd name="connsiteX6" fmla="*/ 111497 w 191138"/>
              <a:gd name="connsiteY6" fmla="*/ 15928 h 350420"/>
              <a:gd name="connsiteX7" fmla="*/ 119462 w 191138"/>
              <a:gd name="connsiteY7" fmla="*/ 23892 h 350420"/>
              <a:gd name="connsiteX8" fmla="*/ 111497 w 191138"/>
              <a:gd name="connsiteY8" fmla="*/ 31856 h 350420"/>
              <a:gd name="connsiteX9" fmla="*/ 79641 w 191138"/>
              <a:gd name="connsiteY9" fmla="*/ 31856 h 350420"/>
              <a:gd name="connsiteX10" fmla="*/ 71677 w 191138"/>
              <a:gd name="connsiteY10" fmla="*/ 23892 h 350420"/>
              <a:gd name="connsiteX11" fmla="*/ 79641 w 191138"/>
              <a:gd name="connsiteY11" fmla="*/ 15928 h 350420"/>
              <a:gd name="connsiteX12" fmla="*/ 183174 w 191138"/>
              <a:gd name="connsiteY12" fmla="*/ 0 h 350420"/>
              <a:gd name="connsiteX13" fmla="*/ 7964 w 191138"/>
              <a:gd name="connsiteY13" fmla="*/ 0 h 350420"/>
              <a:gd name="connsiteX14" fmla="*/ 0 w 191138"/>
              <a:gd name="connsiteY14" fmla="*/ 7964 h 350420"/>
              <a:gd name="connsiteX15" fmla="*/ 0 w 191138"/>
              <a:gd name="connsiteY15" fmla="*/ 342456 h 350420"/>
              <a:gd name="connsiteX16" fmla="*/ 7964 w 191138"/>
              <a:gd name="connsiteY16" fmla="*/ 350421 h 350420"/>
              <a:gd name="connsiteX17" fmla="*/ 183174 w 191138"/>
              <a:gd name="connsiteY17" fmla="*/ 350421 h 350420"/>
              <a:gd name="connsiteX18" fmla="*/ 191139 w 191138"/>
              <a:gd name="connsiteY18" fmla="*/ 342456 h 350420"/>
              <a:gd name="connsiteX19" fmla="*/ 191139 w 191138"/>
              <a:gd name="connsiteY19" fmla="*/ 7964 h 350420"/>
              <a:gd name="connsiteX20" fmla="*/ 183174 w 191138"/>
              <a:gd name="connsiteY20" fmla="*/ 0 h 35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1138" h="350420">
                <a:moveTo>
                  <a:pt x="167246" y="302636"/>
                </a:moveTo>
                <a:lnTo>
                  <a:pt x="23892" y="302636"/>
                </a:lnTo>
                <a:lnTo>
                  <a:pt x="23892" y="47785"/>
                </a:lnTo>
                <a:lnTo>
                  <a:pt x="167246" y="47785"/>
                </a:lnTo>
                <a:lnTo>
                  <a:pt x="167246" y="302636"/>
                </a:lnTo>
                <a:close/>
                <a:moveTo>
                  <a:pt x="79641" y="15928"/>
                </a:moveTo>
                <a:lnTo>
                  <a:pt x="111497" y="15928"/>
                </a:lnTo>
                <a:cubicBezTo>
                  <a:pt x="115878" y="15928"/>
                  <a:pt x="119462" y="19512"/>
                  <a:pt x="119462" y="23892"/>
                </a:cubicBezTo>
                <a:cubicBezTo>
                  <a:pt x="119462" y="28273"/>
                  <a:pt x="115878" y="31856"/>
                  <a:pt x="111497" y="31856"/>
                </a:cubicBezTo>
                <a:lnTo>
                  <a:pt x="79641" y="31856"/>
                </a:lnTo>
                <a:cubicBezTo>
                  <a:pt x="75261" y="31856"/>
                  <a:pt x="71677" y="28273"/>
                  <a:pt x="71677" y="23892"/>
                </a:cubicBezTo>
                <a:cubicBezTo>
                  <a:pt x="71677" y="19512"/>
                  <a:pt x="75261" y="15928"/>
                  <a:pt x="79641" y="15928"/>
                </a:cubicBezTo>
                <a:close/>
                <a:moveTo>
                  <a:pt x="183174" y="0"/>
                </a:moveTo>
                <a:lnTo>
                  <a:pt x="7964" y="0"/>
                </a:lnTo>
                <a:cubicBezTo>
                  <a:pt x="3584" y="0"/>
                  <a:pt x="0" y="3584"/>
                  <a:pt x="0" y="7964"/>
                </a:cubicBezTo>
                <a:lnTo>
                  <a:pt x="0" y="342456"/>
                </a:lnTo>
                <a:cubicBezTo>
                  <a:pt x="0" y="346837"/>
                  <a:pt x="3584" y="350421"/>
                  <a:pt x="7964" y="350421"/>
                </a:cubicBezTo>
                <a:lnTo>
                  <a:pt x="183174" y="350421"/>
                </a:lnTo>
                <a:cubicBezTo>
                  <a:pt x="187555" y="350421"/>
                  <a:pt x="191139" y="346837"/>
                  <a:pt x="191139" y="342456"/>
                </a:cubicBezTo>
                <a:lnTo>
                  <a:pt x="191139" y="7964"/>
                </a:lnTo>
                <a:cubicBezTo>
                  <a:pt x="191139" y="3584"/>
                  <a:pt x="187555" y="0"/>
                  <a:pt x="183174" y="0"/>
                </a:cubicBezTo>
                <a:close/>
              </a:path>
            </a:pathLst>
          </a:custGeom>
          <a:solidFill>
            <a:schemeClr val="bg2"/>
          </a:solidFill>
          <a:ln w="3969"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 name="TextBox 17">
            <a:extLst>
              <a:ext uri="{FF2B5EF4-FFF2-40B4-BE49-F238E27FC236}">
                <a16:creationId xmlns:a16="http://schemas.microsoft.com/office/drawing/2014/main" id="{3F2AF059-3A9C-6EAC-4265-DA8727EE6792}"/>
              </a:ext>
            </a:extLst>
          </p:cNvPr>
          <p:cNvSpPr txBox="1"/>
          <p:nvPr/>
        </p:nvSpPr>
        <p:spPr>
          <a:xfrm>
            <a:off x="3614738" y="1230408"/>
            <a:ext cx="5354821" cy="553998"/>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Chiếm</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đoạt</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tài</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khoản</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endParaRPr kumimoji="0" lang="en-ID" sz="4950" b="1" i="0" u="none" strike="noStrike" kern="1200" cap="none" spc="0" normalizeH="0" baseline="0" noProof="0">
              <a:ln>
                <a:noFill/>
              </a:ln>
              <a:solidFill>
                <a:srgbClr val="A5C44B"/>
              </a:solidFill>
              <a:effectLst/>
              <a:uLnTx/>
              <a:uFillTx/>
              <a:latin typeface="UTM Seagull" panose="02040603050506020204" pitchFamily="18" charset="0"/>
              <a:ea typeface="+mn-ea"/>
              <a:cs typeface="+mn-cs"/>
            </a:endParaRPr>
          </a:p>
        </p:txBody>
      </p:sp>
      <p:sp>
        <p:nvSpPr>
          <p:cNvPr id="19" name="TextBox 18">
            <a:extLst>
              <a:ext uri="{FF2B5EF4-FFF2-40B4-BE49-F238E27FC236}">
                <a16:creationId xmlns:a16="http://schemas.microsoft.com/office/drawing/2014/main" id="{34093677-35EB-7A13-D3A8-591C70C27B4A}"/>
              </a:ext>
            </a:extLst>
          </p:cNvPr>
          <p:cNvSpPr txBox="1"/>
          <p:nvPr/>
        </p:nvSpPr>
        <p:spPr>
          <a:xfrm>
            <a:off x="3457576" y="1914525"/>
            <a:ext cx="5511983" cy="2451377"/>
          </a:xfrm>
          <a:prstGeom prst="rect">
            <a:avLst/>
          </a:prstGeom>
          <a:noFill/>
        </p:spPr>
        <p:txBody>
          <a:bodyPr wrap="square" rtlCol="0" anchor="t">
            <a:spAutoFit/>
          </a:bodyPr>
          <a:lstStyle/>
          <a:p>
            <a:pPr marL="0" marR="0" lvl="0" indent="0" algn="just" defTabSz="914400" rtl="0" eaLnBrk="1" fontAlgn="auto" latinLnBrk="1" hangingPunct="1">
              <a:lnSpc>
                <a:spcPct val="150000"/>
              </a:lnSpc>
              <a:spcBef>
                <a:spcPts val="0"/>
              </a:spcBef>
              <a:spcAft>
                <a:spcPts val="0"/>
              </a:spcAft>
              <a:buClrTx/>
              <a:buSzTx/>
              <a:buFontTx/>
              <a:buNone/>
              <a:tabLst/>
              <a:defRPr/>
            </a:pPr>
            <a:r>
              <a:rPr kumimoji="0" lang="vi-VN"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Tại web giả chúng sẽ yêu cầu nạn </a:t>
            </a:r>
            <a:endParaRPr kumimoji="0" lang="en-US"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endParaRPr>
          </a:p>
          <a:p>
            <a:pPr marL="0" marR="0" lvl="0" indent="0" algn="just" defTabSz="914400" rtl="0" eaLnBrk="1" fontAlgn="auto" latinLnBrk="1" hangingPunct="1">
              <a:lnSpc>
                <a:spcPct val="150000"/>
              </a:lnSpc>
              <a:spcBef>
                <a:spcPts val="0"/>
              </a:spcBef>
              <a:spcAft>
                <a:spcPts val="0"/>
              </a:spcAft>
              <a:buClrTx/>
              <a:buSzTx/>
              <a:buFontTx/>
              <a:buNone/>
              <a:tabLst/>
              <a:defRPr/>
            </a:pPr>
            <a:r>
              <a:rPr kumimoji="0" lang="vi-VN"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nhân nhập các thông tin như tên đăng nhập, mật khẩu, mã OTP sau đó dùng những thông tin trên để chiếm đoạt </a:t>
            </a:r>
            <a:endParaRPr kumimoji="0" lang="en-US"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endParaRPr>
          </a:p>
          <a:p>
            <a:pPr marL="0" marR="0" lvl="0" indent="0" algn="just" defTabSz="914400" rtl="0" eaLnBrk="1" fontAlgn="auto" latinLnBrk="1" hangingPunct="1">
              <a:lnSpc>
                <a:spcPct val="150000"/>
              </a:lnSpc>
              <a:spcBef>
                <a:spcPts val="0"/>
              </a:spcBef>
              <a:spcAft>
                <a:spcPts val="0"/>
              </a:spcAft>
              <a:buClrTx/>
              <a:buSzTx/>
              <a:buFontTx/>
              <a:buNone/>
              <a:tabLst/>
              <a:defRPr/>
            </a:pPr>
            <a:r>
              <a:rPr kumimoji="0" lang="vi-VN"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tiền trong tài khoản của nạn nhân.</a:t>
            </a:r>
            <a:endParaRPr kumimoji="0" lang="en-US" sz="135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endParaRPr>
          </a:p>
        </p:txBody>
      </p:sp>
    </p:spTree>
    <p:extLst>
      <p:ext uri="{BB962C8B-B14F-4D97-AF65-F5344CB8AC3E}">
        <p14:creationId xmlns:p14="http://schemas.microsoft.com/office/powerpoint/2010/main" val="30793262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3000"/>
            <a:lum/>
          </a:blip>
          <a:srcRect/>
          <a:tile tx="0" ty="0" sx="100000" sy="100000" flip="none" algn="tl"/>
        </a:blipFill>
        <a:effectLst/>
      </p:bgPr>
    </p:bg>
    <p:spTree>
      <p:nvGrpSpPr>
        <p:cNvPr id="1" name="Shape 117"/>
        <p:cNvGrpSpPr/>
        <p:nvPr/>
      </p:nvGrpSpPr>
      <p:grpSpPr>
        <a:xfrm>
          <a:off x="0" y="0"/>
          <a:ext cx="0" cy="0"/>
          <a:chOff x="0" y="0"/>
          <a:chExt cx="0" cy="0"/>
        </a:xfrm>
      </p:grpSpPr>
      <p:sp>
        <p:nvSpPr>
          <p:cNvPr id="118" name="Google Shape;118;p14"/>
          <p:cNvSpPr txBox="1">
            <a:spLocks noGrp="1"/>
          </p:cNvSpPr>
          <p:nvPr>
            <p:ph type="title"/>
          </p:nvPr>
        </p:nvSpPr>
        <p:spPr>
          <a:xfrm>
            <a:off x="1025076" y="523041"/>
            <a:ext cx="3506413" cy="1028700"/>
          </a:xfrm>
          <a:prstGeom prst="rect">
            <a:avLst/>
          </a:prstGeom>
        </p:spPr>
        <p:txBody>
          <a:bodyPr spcFirstLastPara="1" wrap="square" lIns="91425" tIns="91425" rIns="91425" bIns="91425" anchor="ctr" anchorCtr="0">
            <a:noAutofit/>
          </a:bodyPr>
          <a:lstStyle/>
          <a:p>
            <a:pPr algn="ctr">
              <a:lnSpc>
                <a:spcPct val="150000"/>
              </a:lnSpc>
            </a:pPr>
            <a:r>
              <a:rPr lang="en" sz="2400">
                <a:solidFill>
                  <a:srgbClr val="FFFF00"/>
                </a:solidFill>
              </a:rPr>
              <a:t>THỰC TRẠNG</a:t>
            </a:r>
            <a:br>
              <a:rPr lang="en" sz="1950"/>
            </a:br>
            <a:r>
              <a:rPr lang="en" sz="1500">
                <a:solidFill>
                  <a:srgbClr val="FFC000"/>
                </a:solidFill>
              </a:rPr>
              <a:t>Tại Việt Nam</a:t>
            </a:r>
            <a:endParaRPr sz="1500">
              <a:solidFill>
                <a:srgbClr val="FFC000"/>
              </a:solidFill>
            </a:endParaRPr>
          </a:p>
        </p:txBody>
      </p:sp>
      <p:grpSp>
        <p:nvGrpSpPr>
          <p:cNvPr id="119" name="Google Shape;119;p14"/>
          <p:cNvGrpSpPr/>
          <p:nvPr/>
        </p:nvGrpSpPr>
        <p:grpSpPr>
          <a:xfrm>
            <a:off x="333624" y="861853"/>
            <a:ext cx="366458" cy="366437"/>
            <a:chOff x="1923675" y="1633650"/>
            <a:chExt cx="436000" cy="435975"/>
          </a:xfrm>
          <a:solidFill>
            <a:srgbClr val="FFFF00"/>
          </a:solidFill>
        </p:grpSpPr>
        <p:sp>
          <p:nvSpPr>
            <p:cNvPr id="120" name="Google Shape;120;p14"/>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latinLnBrk="0">
                <a:buClr>
                  <a:srgbClr val="000000"/>
                </a:buClr>
                <a:defRPr/>
              </a:pPr>
              <a:endParaRPr sz="1400" kern="0">
                <a:solidFill>
                  <a:srgbClr val="000000"/>
                </a:solidFill>
                <a:latin typeface="Arial"/>
                <a:cs typeface="Arial"/>
                <a:sym typeface="Arial"/>
              </a:endParaRPr>
            </a:p>
          </p:txBody>
        </p:sp>
        <p:sp>
          <p:nvSpPr>
            <p:cNvPr id="121" name="Google Shape;121;p14"/>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latinLnBrk="0">
                <a:buClr>
                  <a:srgbClr val="000000"/>
                </a:buClr>
                <a:defRPr/>
              </a:pPr>
              <a:endParaRPr sz="1400" kern="0">
                <a:solidFill>
                  <a:srgbClr val="000000"/>
                </a:solidFill>
                <a:latin typeface="Arial"/>
                <a:cs typeface="Arial"/>
                <a:sym typeface="Arial"/>
              </a:endParaRPr>
            </a:p>
          </p:txBody>
        </p:sp>
        <p:sp>
          <p:nvSpPr>
            <p:cNvPr id="122" name="Google Shape;122;p14"/>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latinLnBrk="0">
                <a:buClr>
                  <a:srgbClr val="000000"/>
                </a:buClr>
                <a:defRPr/>
              </a:pPr>
              <a:endParaRPr sz="1400" kern="0">
                <a:solidFill>
                  <a:srgbClr val="000000"/>
                </a:solidFill>
                <a:latin typeface="Arial"/>
                <a:cs typeface="Arial"/>
                <a:sym typeface="Arial"/>
              </a:endParaRPr>
            </a:p>
          </p:txBody>
        </p:sp>
        <p:sp>
          <p:nvSpPr>
            <p:cNvPr id="123" name="Google Shape;123;p14"/>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latinLnBrk="0">
                <a:buClr>
                  <a:srgbClr val="000000"/>
                </a:buClr>
                <a:defRPr/>
              </a:pPr>
              <a:endParaRPr sz="1400" kern="0">
                <a:solidFill>
                  <a:srgbClr val="000000"/>
                </a:solidFill>
                <a:latin typeface="Arial"/>
                <a:cs typeface="Arial"/>
                <a:sym typeface="Arial"/>
              </a:endParaRPr>
            </a:p>
          </p:txBody>
        </p:sp>
        <p:sp>
          <p:nvSpPr>
            <p:cNvPr id="124" name="Google Shape;124;p14"/>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latinLnBrk="0">
                <a:buClr>
                  <a:srgbClr val="000000"/>
                </a:buClr>
                <a:defRPr/>
              </a:pPr>
              <a:endParaRPr sz="1400" kern="0">
                <a:solidFill>
                  <a:srgbClr val="000000"/>
                </a:solidFill>
                <a:latin typeface="Arial"/>
                <a:cs typeface="Arial"/>
                <a:sym typeface="Arial"/>
              </a:endParaRPr>
            </a:p>
          </p:txBody>
        </p:sp>
        <p:sp>
          <p:nvSpPr>
            <p:cNvPr id="125" name="Google Shape;125;p14"/>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latinLnBrk="0">
                <a:buClr>
                  <a:srgbClr val="000000"/>
                </a:buClr>
                <a:defRPr/>
              </a:pPr>
              <a:endParaRPr sz="1400" kern="0">
                <a:solidFill>
                  <a:srgbClr val="000000"/>
                </a:solidFill>
                <a:latin typeface="Arial"/>
                <a:cs typeface="Arial"/>
                <a:sym typeface="Arial"/>
              </a:endParaRPr>
            </a:p>
          </p:txBody>
        </p:sp>
      </p:grpSp>
      <p:sp>
        <p:nvSpPr>
          <p:cNvPr id="129" name="Google Shape;129;p14"/>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defTabSz="914378" latinLnBrk="0">
              <a:buClr>
                <a:srgbClr val="000000"/>
              </a:buClr>
              <a:defRPr/>
            </a:pPr>
            <a:fld id="{00000000-1234-1234-1234-123412341234}" type="slidenum">
              <a:rPr lang="en" kern="0"/>
              <a:pPr defTabSz="914378" latinLnBrk="0">
                <a:buClr>
                  <a:srgbClr val="000000"/>
                </a:buClr>
                <a:defRPr/>
              </a:pPr>
              <a:t>5</a:t>
            </a:fld>
            <a:endParaRPr kern="0"/>
          </a:p>
        </p:txBody>
      </p:sp>
      <p:sp>
        <p:nvSpPr>
          <p:cNvPr id="5" name="Rectangle 4"/>
          <p:cNvSpPr/>
          <p:nvPr/>
        </p:nvSpPr>
        <p:spPr>
          <a:xfrm>
            <a:off x="201955" y="1566051"/>
            <a:ext cx="8700383" cy="361637"/>
          </a:xfrm>
          <a:prstGeom prst="rect">
            <a:avLst/>
          </a:prstGeom>
        </p:spPr>
        <p:txBody>
          <a:bodyPr wrap="square">
            <a:spAutoFit/>
          </a:bodyPr>
          <a:lstStyle/>
          <a:p>
            <a:pPr algn="just" defTabSz="685800" latinLnBrk="0">
              <a:lnSpc>
                <a:spcPct val="150000"/>
              </a:lnSpc>
              <a:defRPr/>
            </a:pPr>
            <a:r>
              <a:rPr lang="en-US" sz="1350">
                <a:solidFill>
                  <a:srgbClr val="00B050"/>
                </a:solidFill>
                <a:latin typeface="Tahoma" panose="020B0604030504040204" pitchFamily="34" charset="0"/>
                <a:ea typeface="Tahoma" panose="020B0604030504040204" pitchFamily="34" charset="0"/>
                <a:cs typeface="Tahoma" panose="020B0604030504040204" pitchFamily="34" charset="0"/>
              </a:rPr>
              <a:t>	</a:t>
            </a:r>
            <a:endParaRPr lang="vi-VN" sz="1350" b="1">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3" name="Oval 2"/>
          <p:cNvSpPr/>
          <p:nvPr/>
        </p:nvSpPr>
        <p:spPr>
          <a:xfrm>
            <a:off x="333623" y="2053745"/>
            <a:ext cx="1272735" cy="1127119"/>
          </a:xfrm>
          <a:prstGeom prst="ellipse">
            <a:avLst/>
          </a:prstGeom>
          <a:solidFill>
            <a:srgbClr val="00B050"/>
          </a:solidFill>
          <a:ln/>
        </p:spPr>
        <p:style>
          <a:lnRef idx="0">
            <a:schemeClr val="dk1"/>
          </a:lnRef>
          <a:fillRef idx="3">
            <a:schemeClr val="dk1"/>
          </a:fillRef>
          <a:effectRef idx="3">
            <a:schemeClr val="dk1"/>
          </a:effectRef>
          <a:fontRef idx="minor">
            <a:schemeClr val="lt1"/>
          </a:fontRef>
        </p:style>
        <p:txBody>
          <a:bodyPr rtlCol="0" anchor="ctr"/>
          <a:lstStyle/>
          <a:p>
            <a:pPr algn="ctr" defTabSz="685800" latinLnBrk="0"/>
            <a:r>
              <a:rPr lang="en-US" sz="1350" b="1">
                <a:solidFill>
                  <a:srgbClr val="C00000"/>
                </a:solidFill>
                <a:latin typeface="Arial"/>
              </a:rPr>
              <a:t>78.44 triệu</a:t>
            </a:r>
            <a:endParaRPr lang="en-GB" sz="1350" b="1">
              <a:solidFill>
                <a:srgbClr val="C00000"/>
              </a:solidFill>
              <a:latin typeface="Arial"/>
            </a:endParaRPr>
          </a:p>
        </p:txBody>
      </p:sp>
      <p:sp>
        <p:nvSpPr>
          <p:cNvPr id="17" name="Oval 16"/>
          <p:cNvSpPr/>
          <p:nvPr/>
        </p:nvSpPr>
        <p:spPr>
          <a:xfrm>
            <a:off x="4760805" y="2045483"/>
            <a:ext cx="1272735" cy="1127119"/>
          </a:xfrm>
          <a:prstGeom prst="ellipse">
            <a:avLst/>
          </a:prstGeom>
          <a:solidFill>
            <a:schemeClr val="accent5">
              <a:lumMod val="60000"/>
              <a:lumOff val="40000"/>
            </a:schemeClr>
          </a:solidFill>
          <a:ln/>
        </p:spPr>
        <p:style>
          <a:lnRef idx="0">
            <a:schemeClr val="dk1"/>
          </a:lnRef>
          <a:fillRef idx="3">
            <a:schemeClr val="dk1"/>
          </a:fillRef>
          <a:effectRef idx="3">
            <a:schemeClr val="dk1"/>
          </a:effectRef>
          <a:fontRef idx="minor">
            <a:schemeClr val="lt1"/>
          </a:fontRef>
        </p:style>
        <p:txBody>
          <a:bodyPr rtlCol="0" anchor="ctr"/>
          <a:lstStyle/>
          <a:p>
            <a:pPr algn="ctr" defTabSz="685800" latinLnBrk="0"/>
            <a:r>
              <a:rPr lang="en-US" sz="1350" b="1">
                <a:solidFill>
                  <a:srgbClr val="C00000"/>
                </a:solidFill>
                <a:latin typeface="Arial"/>
              </a:rPr>
              <a:t>72.7 triệu</a:t>
            </a:r>
            <a:endParaRPr lang="en-GB" sz="1350" b="1">
              <a:solidFill>
                <a:srgbClr val="C00000"/>
              </a:solidFill>
              <a:latin typeface="Arial"/>
            </a:endParaRPr>
          </a:p>
        </p:txBody>
      </p:sp>
      <p:sp>
        <p:nvSpPr>
          <p:cNvPr id="4" name="Rectangle 3"/>
          <p:cNvSpPr/>
          <p:nvPr/>
        </p:nvSpPr>
        <p:spPr>
          <a:xfrm>
            <a:off x="1627015" y="2366668"/>
            <a:ext cx="2925131" cy="507831"/>
          </a:xfrm>
          <a:prstGeom prst="rect">
            <a:avLst/>
          </a:prstGeom>
        </p:spPr>
        <p:txBody>
          <a:bodyPr wrap="square">
            <a:spAutoFit/>
          </a:bodyPr>
          <a:lstStyle/>
          <a:p>
            <a:pPr defTabSz="685800" latinLnBrk="0"/>
            <a:r>
              <a:rPr lang="en-US" sz="1350" b="1">
                <a:solidFill>
                  <a:srgbClr val="00B050"/>
                </a:solidFill>
                <a:latin typeface="Tahoma" panose="020B0604030504040204" pitchFamily="34" charset="0"/>
                <a:ea typeface="Tahoma" panose="020B0604030504040204" pitchFamily="34" charset="0"/>
                <a:cs typeface="Tahoma" panose="020B0604030504040204" pitchFamily="34" charset="0"/>
              </a:rPr>
              <a:t>người sử dụng Internet  chiếm </a:t>
            </a:r>
          </a:p>
          <a:p>
            <a:pPr defTabSz="685800" latinLnBrk="0"/>
            <a:r>
              <a:rPr lang="en-US" sz="1350" b="1">
                <a:solidFill>
                  <a:srgbClr val="C00000"/>
                </a:solidFill>
                <a:latin typeface="Tahoma" panose="020B0604030504040204" pitchFamily="34" charset="0"/>
                <a:ea typeface="Tahoma" panose="020B0604030504040204" pitchFamily="34" charset="0"/>
                <a:cs typeface="Tahoma" panose="020B0604030504040204" pitchFamily="34" charset="0"/>
              </a:rPr>
              <a:t>79,1 % </a:t>
            </a:r>
            <a:r>
              <a:rPr lang="en-US" sz="1350" b="1">
                <a:solidFill>
                  <a:srgbClr val="00B050"/>
                </a:solidFill>
                <a:latin typeface="Tahoma" panose="020B0604030504040204" pitchFamily="34" charset="0"/>
                <a:ea typeface="Tahoma" panose="020B0604030504040204" pitchFamily="34" charset="0"/>
                <a:cs typeface="Tahoma" panose="020B0604030504040204" pitchFamily="34" charset="0"/>
              </a:rPr>
              <a:t>dân số</a:t>
            </a:r>
            <a:endParaRPr lang="en-GB" sz="1350" b="1">
              <a:solidFill>
                <a:srgbClr val="00B050"/>
              </a:solidFill>
              <a:latin typeface="Arial"/>
            </a:endParaRPr>
          </a:p>
        </p:txBody>
      </p:sp>
      <p:sp>
        <p:nvSpPr>
          <p:cNvPr id="20" name="Rectangle 19"/>
          <p:cNvSpPr/>
          <p:nvPr/>
        </p:nvSpPr>
        <p:spPr>
          <a:xfrm>
            <a:off x="6033540" y="2366668"/>
            <a:ext cx="3255140" cy="507831"/>
          </a:xfrm>
          <a:prstGeom prst="rect">
            <a:avLst/>
          </a:prstGeom>
        </p:spPr>
        <p:txBody>
          <a:bodyPr wrap="square">
            <a:spAutoFit/>
          </a:bodyPr>
          <a:lstStyle/>
          <a:p>
            <a:pPr defTabSz="685800" latinLnBrk="0"/>
            <a:r>
              <a:rPr lang="vi-VN" sz="1350" b="1">
                <a:solidFill>
                  <a:srgbClr val="3B8D61">
                    <a:lumMod val="60000"/>
                    <a:lumOff val="40000"/>
                  </a:srgbClr>
                </a:solidFill>
                <a:latin typeface="Tahoma" panose="020B0604030504040204" pitchFamily="34" charset="0"/>
                <a:ea typeface="Tahoma" panose="020B0604030504040204" pitchFamily="34" charset="0"/>
                <a:cs typeface="Tahoma" panose="020B0604030504040204" pitchFamily="34" charset="0"/>
              </a:rPr>
              <a:t>người sử dụng mạng xã hội, tương đương </a:t>
            </a:r>
            <a:r>
              <a:rPr lang="vi-VN" sz="1350" b="1">
                <a:solidFill>
                  <a:srgbClr val="C00000"/>
                </a:solidFill>
                <a:latin typeface="Tahoma" panose="020B0604030504040204" pitchFamily="34" charset="0"/>
                <a:ea typeface="Tahoma" panose="020B0604030504040204" pitchFamily="34" charset="0"/>
                <a:cs typeface="Tahoma" panose="020B0604030504040204" pitchFamily="34" charset="0"/>
              </a:rPr>
              <a:t>73,3%</a:t>
            </a:r>
            <a:r>
              <a:rPr lang="vi-VN" sz="1350" b="1">
                <a:solidFill>
                  <a:srgbClr val="3B8D61">
                    <a:lumMod val="60000"/>
                    <a:lumOff val="40000"/>
                  </a:srgbClr>
                </a:solidFill>
                <a:latin typeface="Tahoma" panose="020B0604030504040204" pitchFamily="34" charset="0"/>
                <a:ea typeface="Tahoma" panose="020B0604030504040204" pitchFamily="34" charset="0"/>
                <a:cs typeface="Tahoma" panose="020B0604030504040204" pitchFamily="34" charset="0"/>
              </a:rPr>
              <a:t> dân số</a:t>
            </a:r>
            <a:endParaRPr lang="en-GB" sz="1350" b="1">
              <a:solidFill>
                <a:srgbClr val="3B8D61">
                  <a:lumMod val="60000"/>
                  <a:lumOff val="40000"/>
                </a:srgbClr>
              </a:solidFill>
              <a:latin typeface="Arial"/>
            </a:endParaRPr>
          </a:p>
        </p:txBody>
      </p:sp>
      <p:sp>
        <p:nvSpPr>
          <p:cNvPr id="6" name="Rounded Rectangle 5"/>
          <p:cNvSpPr/>
          <p:nvPr/>
        </p:nvSpPr>
        <p:spPr>
          <a:xfrm>
            <a:off x="5351899" y="601014"/>
            <a:ext cx="2824997" cy="803303"/>
          </a:xfrm>
          <a:prstGeom prst="roundRect">
            <a:avLst/>
          </a:prstGeom>
          <a:solidFill>
            <a:schemeClr val="tx1">
              <a:lumMod val="25000"/>
              <a:lumOff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0"/>
            <a:r>
              <a:rPr lang="en-US" sz="2100" b="1">
                <a:solidFill>
                  <a:srgbClr val="165751">
                    <a:lumMod val="75000"/>
                  </a:srgbClr>
                </a:solidFill>
                <a:latin typeface="Tahoma" panose="020B0604030504040204" pitchFamily="34" charset="0"/>
                <a:ea typeface="Tahoma" panose="020B0604030504040204" pitchFamily="34" charset="0"/>
                <a:cs typeface="Tahoma" panose="020B0604030504040204" pitchFamily="34" charset="0"/>
              </a:rPr>
              <a:t>NĂM 2024 </a:t>
            </a:r>
            <a:endParaRPr lang="en-GB" sz="2100" b="1">
              <a:solidFill>
                <a:srgbClr val="165751">
                  <a:lumMod val="75000"/>
                </a:srgb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1312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4" grpId="0"/>
      <p:bldP spid="2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FEFF9-9224-D7B4-9F92-725592C5253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F746F09-7C7E-D034-DA12-F62F54FD63BF}"/>
              </a:ext>
            </a:extLst>
          </p:cNvPr>
          <p:cNvSpPr>
            <a:spLocks noGrp="1"/>
          </p:cNvSpPr>
          <p:nvPr>
            <p:ph type="body" sz="quarter" idx="10"/>
          </p:nvPr>
        </p:nvSpPr>
        <p:spPr/>
        <p:txBody>
          <a:bodyPr/>
          <a:lstStyle/>
          <a:p>
            <a:endParaRPr lang="en-US"/>
          </a:p>
        </p:txBody>
      </p:sp>
      <p:pic>
        <p:nvPicPr>
          <p:cNvPr id="5" name="Picture 4">
            <a:extLst>
              <a:ext uri="{FF2B5EF4-FFF2-40B4-BE49-F238E27FC236}">
                <a16:creationId xmlns:a16="http://schemas.microsoft.com/office/drawing/2014/main" id="{DBB67F2F-1928-7AB0-DD3C-A3ED63259AC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92285"/>
            <a:ext cx="4921334" cy="4439501"/>
          </a:xfrm>
          <a:prstGeom prst="rect">
            <a:avLst/>
          </a:prstGeom>
          <a:noFill/>
          <a:ln>
            <a:noFill/>
          </a:ln>
        </p:spPr>
      </p:pic>
      <p:pic>
        <p:nvPicPr>
          <p:cNvPr id="6" name="Picture 5">
            <a:extLst>
              <a:ext uri="{FF2B5EF4-FFF2-40B4-BE49-F238E27FC236}">
                <a16:creationId xmlns:a16="http://schemas.microsoft.com/office/drawing/2014/main" id="{C2F1A759-0C4B-B1FF-EF41-1F5F1EB5493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1334" y="292285"/>
            <a:ext cx="4121808" cy="4439501"/>
          </a:xfrm>
          <a:prstGeom prst="rect">
            <a:avLst/>
          </a:prstGeom>
          <a:noFill/>
          <a:ln>
            <a:noFill/>
          </a:ln>
        </p:spPr>
      </p:pic>
    </p:spTree>
    <p:extLst>
      <p:ext uri="{BB962C8B-B14F-4D97-AF65-F5344CB8AC3E}">
        <p14:creationId xmlns:p14="http://schemas.microsoft.com/office/powerpoint/2010/main" val="32723783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7F5E0-7C9C-C557-4028-D59E13606A9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C44F450-097D-3CFA-CA4B-0D584384DF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558" y="236220"/>
            <a:ext cx="2494598" cy="4671060"/>
          </a:xfrm>
          <a:prstGeom prst="rect">
            <a:avLst/>
          </a:prstGeom>
          <a:noFill/>
          <a:ln>
            <a:noFill/>
          </a:ln>
        </p:spPr>
      </p:pic>
      <p:sp>
        <p:nvSpPr>
          <p:cNvPr id="6" name="Right Arrow 20">
            <a:extLst>
              <a:ext uri="{FF2B5EF4-FFF2-40B4-BE49-F238E27FC236}">
                <a16:creationId xmlns:a16="http://schemas.microsoft.com/office/drawing/2014/main" id="{1CFCBDE7-ED99-DD3E-C803-CAE87FB91264}"/>
              </a:ext>
            </a:extLst>
          </p:cNvPr>
          <p:cNvSpPr/>
          <p:nvPr/>
        </p:nvSpPr>
        <p:spPr>
          <a:xfrm>
            <a:off x="859291" y="1432492"/>
            <a:ext cx="3146651" cy="1385888"/>
          </a:xfrm>
          <a:prstGeom prst="rightArrow">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7" name="Text Box 23">
            <a:extLst>
              <a:ext uri="{FF2B5EF4-FFF2-40B4-BE49-F238E27FC236}">
                <a16:creationId xmlns:a16="http://schemas.microsoft.com/office/drawing/2014/main" id="{A06A4E49-8B1E-BBC5-8C72-AA9A13785EA9}"/>
              </a:ext>
            </a:extLst>
          </p:cNvPr>
          <p:cNvSpPr txBox="1"/>
          <p:nvPr/>
        </p:nvSpPr>
        <p:spPr>
          <a:xfrm>
            <a:off x="4005943" y="1493214"/>
            <a:ext cx="4637315" cy="2251472"/>
          </a:xfrm>
          <a:prstGeom prst="rect">
            <a:avLst/>
          </a:prstGeom>
          <a:solidFill>
            <a:schemeClr val="lt1"/>
          </a:solidFill>
          <a:ln w="6350">
            <a:solidFill>
              <a:prstClr val="black"/>
            </a:solidFill>
          </a:ln>
        </p:spPr>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l" defTabSz="914400" rtl="0" eaLnBrk="1" fontAlgn="auto" latinLnBrk="1" hangingPunct="1">
              <a:lnSpc>
                <a:spcPct val="107000"/>
              </a:lnSpc>
              <a:spcBef>
                <a:spcPts val="0"/>
              </a:spcBef>
              <a:spcAft>
                <a:spcPts val="600"/>
              </a:spcAft>
              <a:buClrTx/>
              <a:buSzTx/>
              <a:buFontTx/>
              <a:buNone/>
              <a:tabLst/>
              <a:defRPr/>
            </a:pP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Tin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nhắn</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lừa</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đảo</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lẫn</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tin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nhắn</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thật</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l" defTabSz="914400" rtl="0" eaLnBrk="1" fontAlgn="auto" latinLnBrk="1" hangingPunct="1">
              <a:lnSpc>
                <a:spcPct val="107000"/>
              </a:lnSpc>
              <a:spcBef>
                <a:spcPts val="0"/>
              </a:spcBef>
              <a:spcAft>
                <a:spcPts val="600"/>
              </a:spcAft>
              <a:buClrTx/>
              <a:buSzTx/>
              <a:buFontTx/>
              <a:buNone/>
              <a:tabLst/>
              <a:defRPr/>
            </a:pP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ngân</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hàng</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15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1" hangingPunct="1">
              <a:lnSpc>
                <a:spcPct val="107000"/>
              </a:lnSpc>
              <a:spcBef>
                <a:spcPts val="0"/>
              </a:spcBef>
              <a:spcAft>
                <a:spcPts val="600"/>
              </a:spcAft>
              <a:buClrTx/>
              <a:buSzTx/>
              <a:buFontTx/>
              <a:buNone/>
              <a:tabLst/>
              <a:defRPr/>
            </a:pP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Đường</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link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thật</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100" b="0" i="0" u="sng"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http://isacombank.com</a:t>
            </a:r>
            <a:endParaRPr kumimoji="0" lang="en-US" sz="15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1" hangingPunct="1">
              <a:lnSpc>
                <a:spcPct val="107000"/>
              </a:lnSpc>
              <a:spcBef>
                <a:spcPts val="0"/>
              </a:spcBef>
              <a:spcAft>
                <a:spcPts val="600"/>
              </a:spcAft>
              <a:buClrTx/>
              <a:buSzTx/>
              <a:buFontTx/>
              <a:buNone/>
              <a:tabLst/>
              <a:defRPr/>
            </a:pP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đối</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tượng</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dùng</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đường</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link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1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100" b="0" i="0" u="sng"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http://i-sacombank.com</a:t>
            </a:r>
            <a:endParaRPr kumimoji="0" lang="en-US" sz="15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1" hangingPunct="1">
              <a:lnSpc>
                <a:spcPct val="107000"/>
              </a:lnSpc>
              <a:spcBef>
                <a:spcPts val="0"/>
              </a:spcBef>
              <a:spcAft>
                <a:spcPts val="600"/>
              </a:spcAft>
              <a:buClrTx/>
              <a:buSzTx/>
              <a:buFontTx/>
              <a:buNone/>
              <a:tabLst/>
              <a:defRPr/>
            </a:pP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5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242840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ECED1-20CD-B032-4BEE-1E1D87A3380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63B0D87-B271-EB0D-2F76-1495FE284E3F}"/>
              </a:ext>
            </a:extLst>
          </p:cNvPr>
          <p:cNvSpPr>
            <a:spLocks noGrp="1"/>
          </p:cNvSpPr>
          <p:nvPr>
            <p:ph type="body" sz="quarter" idx="10"/>
          </p:nvPr>
        </p:nvSpPr>
        <p:spPr>
          <a:xfrm>
            <a:off x="707572" y="1036049"/>
            <a:ext cx="8088085" cy="3285579"/>
          </a:xfrm>
        </p:spPr>
        <p:txBody>
          <a:bodyPr>
            <a:normAutofit fontScale="77500" lnSpcReduction="20000"/>
          </a:bodyPr>
          <a:lstStyle/>
          <a:p>
            <a:r>
              <a:rPr lang="en-GB" sz="4500"/>
              <a:t>Tai khoan cua quy khach dang thuc hien giao dich chuyen tien xuyen bien gioi co dau hieu vi pham phap luat. Vui long kiem tra va tang cuong bao mat tai khoan. Truy cap </a:t>
            </a:r>
            <a:r>
              <a:rPr lang="en-GB" sz="4500">
                <a:hlinkClick r:id="rId3"/>
              </a:rPr>
              <a:t>http://4905.solutions:88/vcb/</a:t>
            </a:r>
            <a:endParaRPr lang="en-GB" sz="4500"/>
          </a:p>
          <a:p>
            <a:r>
              <a:rPr lang="en-GB" sz="4500"/>
              <a:t>de thay doi mat khau</a:t>
            </a:r>
            <a:endParaRPr lang="en-US" sz="4500"/>
          </a:p>
        </p:txBody>
      </p:sp>
    </p:spTree>
    <p:extLst>
      <p:ext uri="{BB962C8B-B14F-4D97-AF65-F5344CB8AC3E}">
        <p14:creationId xmlns:p14="http://schemas.microsoft.com/office/powerpoint/2010/main" val="30881977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6FCB6-1FFC-3A5F-4ECF-A5F9ABE4B482}"/>
            </a:ext>
          </a:extLst>
        </p:cNvPr>
        <p:cNvGrpSpPr/>
        <p:nvPr/>
      </p:nvGrpSpPr>
      <p:grpSpPr>
        <a:xfrm>
          <a:off x="0" y="0"/>
          <a:ext cx="0" cy="0"/>
          <a:chOff x="0" y="0"/>
          <a:chExt cx="0" cy="0"/>
        </a:xfrm>
      </p:grpSpPr>
      <p:sp>
        <p:nvSpPr>
          <p:cNvPr id="8" name="Freeform: Shape 7">
            <a:extLst>
              <a:ext uri="{FF2B5EF4-FFF2-40B4-BE49-F238E27FC236}">
                <a16:creationId xmlns:a16="http://schemas.microsoft.com/office/drawing/2014/main" id="{478B115B-28FB-AB2C-F0BF-4581BD72C798}"/>
              </a:ext>
            </a:extLst>
          </p:cNvPr>
          <p:cNvSpPr/>
          <p:nvPr/>
        </p:nvSpPr>
        <p:spPr>
          <a:xfrm rot="10800000">
            <a:off x="4505325" y="1"/>
            <a:ext cx="4019550" cy="3047033"/>
          </a:xfrm>
          <a:custGeom>
            <a:avLst/>
            <a:gdLst>
              <a:gd name="connsiteX0" fmla="*/ 2679700 w 5359400"/>
              <a:gd name="connsiteY0" fmla="*/ 0 h 4062711"/>
              <a:gd name="connsiteX1" fmla="*/ 5359400 w 5359400"/>
              <a:gd name="connsiteY1" fmla="*/ 2679700 h 4062711"/>
              <a:gd name="connsiteX2" fmla="*/ 5035975 w 5359400"/>
              <a:gd name="connsiteY2" fmla="*/ 3957004 h 4062711"/>
              <a:gd name="connsiteX3" fmla="*/ 4971756 w 5359400"/>
              <a:gd name="connsiteY3" fmla="*/ 4062711 h 4062711"/>
              <a:gd name="connsiteX4" fmla="*/ 387644 w 5359400"/>
              <a:gd name="connsiteY4" fmla="*/ 4062711 h 4062711"/>
              <a:gd name="connsiteX5" fmla="*/ 323425 w 5359400"/>
              <a:gd name="connsiteY5" fmla="*/ 3957004 h 4062711"/>
              <a:gd name="connsiteX6" fmla="*/ 0 w 5359400"/>
              <a:gd name="connsiteY6" fmla="*/ 2679700 h 4062711"/>
              <a:gd name="connsiteX7" fmla="*/ 2679700 w 5359400"/>
              <a:gd name="connsiteY7" fmla="*/ 0 h 406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9400" h="4062711">
                <a:moveTo>
                  <a:pt x="2679700" y="0"/>
                </a:moveTo>
                <a:cubicBezTo>
                  <a:pt x="4159657" y="0"/>
                  <a:pt x="5359400" y="1199743"/>
                  <a:pt x="5359400" y="2679700"/>
                </a:cubicBezTo>
                <a:cubicBezTo>
                  <a:pt x="5359400" y="3142186"/>
                  <a:pt x="5242238" y="3577308"/>
                  <a:pt x="5035975" y="3957004"/>
                </a:cubicBezTo>
                <a:lnTo>
                  <a:pt x="4971756" y="4062711"/>
                </a:lnTo>
                <a:lnTo>
                  <a:pt x="387644" y="4062711"/>
                </a:lnTo>
                <a:lnTo>
                  <a:pt x="323425" y="3957004"/>
                </a:lnTo>
                <a:cubicBezTo>
                  <a:pt x="117162" y="3577308"/>
                  <a:pt x="0" y="3142186"/>
                  <a:pt x="0" y="2679700"/>
                </a:cubicBezTo>
                <a:cubicBezTo>
                  <a:pt x="0" y="1199743"/>
                  <a:pt x="1199743" y="0"/>
                  <a:pt x="2679700" y="0"/>
                </a:cubicBezTo>
                <a:close/>
              </a:path>
            </a:pathLst>
          </a:cu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pic>
        <p:nvPicPr>
          <p:cNvPr id="3" name="Picture 2">
            <a:extLst>
              <a:ext uri="{FF2B5EF4-FFF2-40B4-BE49-F238E27FC236}">
                <a16:creationId xmlns:a16="http://schemas.microsoft.com/office/drawing/2014/main" id="{57D26FBD-5AE5-C8BD-083B-8F78CF1970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1581" y="638828"/>
            <a:ext cx="2967038" cy="4103079"/>
          </a:xfrm>
          <a:prstGeom prst="rect">
            <a:avLst/>
          </a:prstGeom>
        </p:spPr>
      </p:pic>
      <p:sp>
        <p:nvSpPr>
          <p:cNvPr id="6" name="Freeform 5">
            <a:extLst>
              <a:ext uri="{FF2B5EF4-FFF2-40B4-BE49-F238E27FC236}">
                <a16:creationId xmlns:a16="http://schemas.microsoft.com/office/drawing/2014/main" id="{0CD6FA54-6C5D-F662-EDBB-80257CB01E12}"/>
              </a:ext>
            </a:extLst>
          </p:cNvPr>
          <p:cNvSpPr>
            <a:spLocks/>
          </p:cNvSpPr>
          <p:nvPr/>
        </p:nvSpPr>
        <p:spPr bwMode="auto">
          <a:xfrm>
            <a:off x="440531" y="411956"/>
            <a:ext cx="479243" cy="453744"/>
          </a:xfrm>
          <a:custGeom>
            <a:avLst/>
            <a:gdLst>
              <a:gd name="T0" fmla="*/ 424 w 971"/>
              <a:gd name="T1" fmla="*/ 25 h 920"/>
              <a:gd name="T2" fmla="*/ 891 w 971"/>
              <a:gd name="T3" fmla="*/ 282 h 920"/>
              <a:gd name="T4" fmla="*/ 611 w 971"/>
              <a:gd name="T5" fmla="*/ 888 h 920"/>
              <a:gd name="T6" fmla="*/ 21 w 971"/>
              <a:gd name="T7" fmla="*/ 588 h 920"/>
              <a:gd name="T8" fmla="*/ 20 w 971"/>
              <a:gd name="T9" fmla="*/ 207 h 920"/>
              <a:gd name="T10" fmla="*/ 424 w 971"/>
              <a:gd name="T11" fmla="*/ 25 h 920"/>
            </a:gdLst>
            <a:ahLst/>
            <a:cxnLst>
              <a:cxn ang="0">
                <a:pos x="T0" y="T1"/>
              </a:cxn>
              <a:cxn ang="0">
                <a:pos x="T2" y="T3"/>
              </a:cxn>
              <a:cxn ang="0">
                <a:pos x="T4" y="T5"/>
              </a:cxn>
              <a:cxn ang="0">
                <a:pos x="T6" y="T7"/>
              </a:cxn>
              <a:cxn ang="0">
                <a:pos x="T8" y="T9"/>
              </a:cxn>
              <a:cxn ang="0">
                <a:pos x="T10" y="T11"/>
              </a:cxn>
            </a:cxnLst>
            <a:rect l="0" t="0" r="r" b="b"/>
            <a:pathLst>
              <a:path w="971" h="920">
                <a:moveTo>
                  <a:pt x="424" y="25"/>
                </a:moveTo>
                <a:cubicBezTo>
                  <a:pt x="424" y="25"/>
                  <a:pt x="810" y="48"/>
                  <a:pt x="891" y="282"/>
                </a:cubicBezTo>
                <a:cubicBezTo>
                  <a:pt x="971" y="517"/>
                  <a:pt x="759" y="856"/>
                  <a:pt x="611" y="888"/>
                </a:cubicBezTo>
                <a:cubicBezTo>
                  <a:pt x="462" y="920"/>
                  <a:pt x="0" y="773"/>
                  <a:pt x="21" y="588"/>
                </a:cubicBezTo>
                <a:cubicBezTo>
                  <a:pt x="42" y="402"/>
                  <a:pt x="28" y="360"/>
                  <a:pt x="20" y="207"/>
                </a:cubicBezTo>
                <a:cubicBezTo>
                  <a:pt x="13" y="55"/>
                  <a:pt x="277" y="0"/>
                  <a:pt x="424" y="25"/>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7" name="Graphic 422" descr="Smart Phone">
            <a:extLst>
              <a:ext uri="{FF2B5EF4-FFF2-40B4-BE49-F238E27FC236}">
                <a16:creationId xmlns:a16="http://schemas.microsoft.com/office/drawing/2014/main" id="{F3C239C8-9085-95FE-7E0A-C95AB3AE07E3}"/>
              </a:ext>
            </a:extLst>
          </p:cNvPr>
          <p:cNvSpPr/>
          <p:nvPr/>
        </p:nvSpPr>
        <p:spPr>
          <a:xfrm>
            <a:off x="614509" y="552778"/>
            <a:ext cx="93874" cy="172101"/>
          </a:xfrm>
          <a:custGeom>
            <a:avLst/>
            <a:gdLst>
              <a:gd name="connsiteX0" fmla="*/ 167246 w 191138"/>
              <a:gd name="connsiteY0" fmla="*/ 302636 h 350420"/>
              <a:gd name="connsiteX1" fmla="*/ 23892 w 191138"/>
              <a:gd name="connsiteY1" fmla="*/ 302636 h 350420"/>
              <a:gd name="connsiteX2" fmla="*/ 23892 w 191138"/>
              <a:gd name="connsiteY2" fmla="*/ 47785 h 350420"/>
              <a:gd name="connsiteX3" fmla="*/ 167246 w 191138"/>
              <a:gd name="connsiteY3" fmla="*/ 47785 h 350420"/>
              <a:gd name="connsiteX4" fmla="*/ 167246 w 191138"/>
              <a:gd name="connsiteY4" fmla="*/ 302636 h 350420"/>
              <a:gd name="connsiteX5" fmla="*/ 79641 w 191138"/>
              <a:gd name="connsiteY5" fmla="*/ 15928 h 350420"/>
              <a:gd name="connsiteX6" fmla="*/ 111497 w 191138"/>
              <a:gd name="connsiteY6" fmla="*/ 15928 h 350420"/>
              <a:gd name="connsiteX7" fmla="*/ 119462 w 191138"/>
              <a:gd name="connsiteY7" fmla="*/ 23892 h 350420"/>
              <a:gd name="connsiteX8" fmla="*/ 111497 w 191138"/>
              <a:gd name="connsiteY8" fmla="*/ 31856 h 350420"/>
              <a:gd name="connsiteX9" fmla="*/ 79641 w 191138"/>
              <a:gd name="connsiteY9" fmla="*/ 31856 h 350420"/>
              <a:gd name="connsiteX10" fmla="*/ 71677 w 191138"/>
              <a:gd name="connsiteY10" fmla="*/ 23892 h 350420"/>
              <a:gd name="connsiteX11" fmla="*/ 79641 w 191138"/>
              <a:gd name="connsiteY11" fmla="*/ 15928 h 350420"/>
              <a:gd name="connsiteX12" fmla="*/ 183174 w 191138"/>
              <a:gd name="connsiteY12" fmla="*/ 0 h 350420"/>
              <a:gd name="connsiteX13" fmla="*/ 7964 w 191138"/>
              <a:gd name="connsiteY13" fmla="*/ 0 h 350420"/>
              <a:gd name="connsiteX14" fmla="*/ 0 w 191138"/>
              <a:gd name="connsiteY14" fmla="*/ 7964 h 350420"/>
              <a:gd name="connsiteX15" fmla="*/ 0 w 191138"/>
              <a:gd name="connsiteY15" fmla="*/ 342456 h 350420"/>
              <a:gd name="connsiteX16" fmla="*/ 7964 w 191138"/>
              <a:gd name="connsiteY16" fmla="*/ 350421 h 350420"/>
              <a:gd name="connsiteX17" fmla="*/ 183174 w 191138"/>
              <a:gd name="connsiteY17" fmla="*/ 350421 h 350420"/>
              <a:gd name="connsiteX18" fmla="*/ 191139 w 191138"/>
              <a:gd name="connsiteY18" fmla="*/ 342456 h 350420"/>
              <a:gd name="connsiteX19" fmla="*/ 191139 w 191138"/>
              <a:gd name="connsiteY19" fmla="*/ 7964 h 350420"/>
              <a:gd name="connsiteX20" fmla="*/ 183174 w 191138"/>
              <a:gd name="connsiteY20" fmla="*/ 0 h 35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1138" h="350420">
                <a:moveTo>
                  <a:pt x="167246" y="302636"/>
                </a:moveTo>
                <a:lnTo>
                  <a:pt x="23892" y="302636"/>
                </a:lnTo>
                <a:lnTo>
                  <a:pt x="23892" y="47785"/>
                </a:lnTo>
                <a:lnTo>
                  <a:pt x="167246" y="47785"/>
                </a:lnTo>
                <a:lnTo>
                  <a:pt x="167246" y="302636"/>
                </a:lnTo>
                <a:close/>
                <a:moveTo>
                  <a:pt x="79641" y="15928"/>
                </a:moveTo>
                <a:lnTo>
                  <a:pt x="111497" y="15928"/>
                </a:lnTo>
                <a:cubicBezTo>
                  <a:pt x="115878" y="15928"/>
                  <a:pt x="119462" y="19512"/>
                  <a:pt x="119462" y="23892"/>
                </a:cubicBezTo>
                <a:cubicBezTo>
                  <a:pt x="119462" y="28273"/>
                  <a:pt x="115878" y="31856"/>
                  <a:pt x="111497" y="31856"/>
                </a:cubicBezTo>
                <a:lnTo>
                  <a:pt x="79641" y="31856"/>
                </a:lnTo>
                <a:cubicBezTo>
                  <a:pt x="75261" y="31856"/>
                  <a:pt x="71677" y="28273"/>
                  <a:pt x="71677" y="23892"/>
                </a:cubicBezTo>
                <a:cubicBezTo>
                  <a:pt x="71677" y="19512"/>
                  <a:pt x="75261" y="15928"/>
                  <a:pt x="79641" y="15928"/>
                </a:cubicBezTo>
                <a:close/>
                <a:moveTo>
                  <a:pt x="183174" y="0"/>
                </a:moveTo>
                <a:lnTo>
                  <a:pt x="7964" y="0"/>
                </a:lnTo>
                <a:cubicBezTo>
                  <a:pt x="3584" y="0"/>
                  <a:pt x="0" y="3584"/>
                  <a:pt x="0" y="7964"/>
                </a:cubicBezTo>
                <a:lnTo>
                  <a:pt x="0" y="342456"/>
                </a:lnTo>
                <a:cubicBezTo>
                  <a:pt x="0" y="346837"/>
                  <a:pt x="3584" y="350421"/>
                  <a:pt x="7964" y="350421"/>
                </a:cubicBezTo>
                <a:lnTo>
                  <a:pt x="183174" y="350421"/>
                </a:lnTo>
                <a:cubicBezTo>
                  <a:pt x="187555" y="350421"/>
                  <a:pt x="191139" y="346837"/>
                  <a:pt x="191139" y="342456"/>
                </a:cubicBezTo>
                <a:lnTo>
                  <a:pt x="191139" y="7964"/>
                </a:lnTo>
                <a:cubicBezTo>
                  <a:pt x="191139" y="3584"/>
                  <a:pt x="187555" y="0"/>
                  <a:pt x="183174" y="0"/>
                </a:cubicBezTo>
                <a:close/>
              </a:path>
            </a:pathLst>
          </a:custGeom>
          <a:solidFill>
            <a:schemeClr val="bg2"/>
          </a:solidFill>
          <a:ln w="3969"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6" name="Rectangle: Rounded Corners 55">
            <a:extLst>
              <a:ext uri="{FF2B5EF4-FFF2-40B4-BE49-F238E27FC236}">
                <a16:creationId xmlns:a16="http://schemas.microsoft.com/office/drawing/2014/main" id="{A27D9B87-4670-3A23-A902-5A90CE60F8D3}"/>
              </a:ext>
            </a:extLst>
          </p:cNvPr>
          <p:cNvSpPr/>
          <p:nvPr/>
        </p:nvSpPr>
        <p:spPr>
          <a:xfrm>
            <a:off x="1249439" y="3340629"/>
            <a:ext cx="1315168" cy="902759"/>
          </a:xfrm>
          <a:prstGeom prst="roundRect">
            <a:avLst>
              <a:gd name="adj" fmla="val 10088"/>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58" name="Rectangle: Rounded Corners 57">
            <a:extLst>
              <a:ext uri="{FF2B5EF4-FFF2-40B4-BE49-F238E27FC236}">
                <a16:creationId xmlns:a16="http://schemas.microsoft.com/office/drawing/2014/main" id="{1C327B0F-54F2-F57F-737C-89AF814EFD7A}"/>
              </a:ext>
            </a:extLst>
          </p:cNvPr>
          <p:cNvSpPr/>
          <p:nvPr/>
        </p:nvSpPr>
        <p:spPr>
          <a:xfrm>
            <a:off x="2791892" y="3340629"/>
            <a:ext cx="1315168" cy="902759"/>
          </a:xfrm>
          <a:prstGeom prst="roundRect">
            <a:avLst>
              <a:gd name="adj" fmla="val 10088"/>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grpSp>
        <p:nvGrpSpPr>
          <p:cNvPr id="61" name="Graphic 721" descr="Download from cloud">
            <a:extLst>
              <a:ext uri="{FF2B5EF4-FFF2-40B4-BE49-F238E27FC236}">
                <a16:creationId xmlns:a16="http://schemas.microsoft.com/office/drawing/2014/main" id="{58E0A776-3AF3-19FC-09D3-DEF21520DACE}"/>
              </a:ext>
            </a:extLst>
          </p:cNvPr>
          <p:cNvGrpSpPr/>
          <p:nvPr/>
        </p:nvGrpSpPr>
        <p:grpSpPr>
          <a:xfrm>
            <a:off x="2117099" y="3492124"/>
            <a:ext cx="399849" cy="304160"/>
            <a:chOff x="3824513" y="6238094"/>
            <a:chExt cx="315204" cy="239771"/>
          </a:xfrm>
          <a:solidFill>
            <a:schemeClr val="tx2">
              <a:alpha val="10000"/>
            </a:schemeClr>
          </a:solidFill>
        </p:grpSpPr>
        <p:sp>
          <p:nvSpPr>
            <p:cNvPr id="62" name="Freeform: Shape 61">
              <a:extLst>
                <a:ext uri="{FF2B5EF4-FFF2-40B4-BE49-F238E27FC236}">
                  <a16:creationId xmlns:a16="http://schemas.microsoft.com/office/drawing/2014/main" id="{35E98AB4-DAD0-2815-4AAA-7D09C512F075}"/>
                </a:ext>
              </a:extLst>
            </p:cNvPr>
            <p:cNvSpPr/>
            <p:nvPr/>
          </p:nvSpPr>
          <p:spPr>
            <a:xfrm>
              <a:off x="3910143" y="6313410"/>
              <a:ext cx="140472" cy="164455"/>
            </a:xfrm>
            <a:custGeom>
              <a:avLst/>
              <a:gdLst>
                <a:gd name="connsiteX0" fmla="*/ 97645 w 140471"/>
                <a:gd name="connsiteY0" fmla="*/ 0 h 164454"/>
                <a:gd name="connsiteX1" fmla="*/ 42827 w 140471"/>
                <a:gd name="connsiteY1" fmla="*/ 0 h 164454"/>
                <a:gd name="connsiteX2" fmla="*/ 42827 w 140471"/>
                <a:gd name="connsiteY2" fmla="*/ 82227 h 164454"/>
                <a:gd name="connsiteX3" fmla="*/ 0 w 140471"/>
                <a:gd name="connsiteY3" fmla="*/ 82227 h 164454"/>
                <a:gd name="connsiteX4" fmla="*/ 70236 w 140471"/>
                <a:gd name="connsiteY4" fmla="*/ 164455 h 164454"/>
                <a:gd name="connsiteX5" fmla="*/ 140472 w 140471"/>
                <a:gd name="connsiteY5" fmla="*/ 82227 h 164454"/>
                <a:gd name="connsiteX6" fmla="*/ 97645 w 140471"/>
                <a:gd name="connsiteY6" fmla="*/ 82227 h 164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471" h="164454">
                  <a:moveTo>
                    <a:pt x="97645" y="0"/>
                  </a:moveTo>
                  <a:lnTo>
                    <a:pt x="42827" y="0"/>
                  </a:lnTo>
                  <a:lnTo>
                    <a:pt x="42827" y="82227"/>
                  </a:lnTo>
                  <a:lnTo>
                    <a:pt x="0" y="82227"/>
                  </a:lnTo>
                  <a:lnTo>
                    <a:pt x="70236" y="164455"/>
                  </a:lnTo>
                  <a:lnTo>
                    <a:pt x="140472" y="82227"/>
                  </a:lnTo>
                  <a:lnTo>
                    <a:pt x="97645" y="82227"/>
                  </a:lnTo>
                  <a:close/>
                </a:path>
              </a:pathLst>
            </a:custGeom>
            <a:grpFill/>
            <a:ln w="3373"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63" name="Freeform: Shape 62">
              <a:extLst>
                <a:ext uri="{FF2B5EF4-FFF2-40B4-BE49-F238E27FC236}">
                  <a16:creationId xmlns:a16="http://schemas.microsoft.com/office/drawing/2014/main" id="{C8113751-5062-684E-1ED8-6E6BD435D981}"/>
                </a:ext>
              </a:extLst>
            </p:cNvPr>
            <p:cNvSpPr/>
            <p:nvPr/>
          </p:nvSpPr>
          <p:spPr>
            <a:xfrm>
              <a:off x="3824513" y="6238094"/>
              <a:ext cx="315204" cy="188437"/>
            </a:xfrm>
            <a:custGeom>
              <a:avLst/>
              <a:gdLst>
                <a:gd name="connsiteX0" fmla="*/ 269270 w 315204"/>
                <a:gd name="connsiteY0" fmla="*/ 85252 h 188437"/>
                <a:gd name="connsiteX1" fmla="*/ 243574 w 315204"/>
                <a:gd name="connsiteY1" fmla="*/ 43453 h 188437"/>
                <a:gd name="connsiteX2" fmla="*/ 194581 w 315204"/>
                <a:gd name="connsiteY2" fmla="*/ 33174 h 188437"/>
                <a:gd name="connsiteX3" fmla="*/ 116807 w 315204"/>
                <a:gd name="connsiteY3" fmla="*/ 1996 h 188437"/>
                <a:gd name="connsiteX4" fmla="*/ 61304 w 315204"/>
                <a:gd name="connsiteY4" fmla="*/ 63667 h 188437"/>
                <a:gd name="connsiteX5" fmla="*/ 12310 w 315204"/>
                <a:gd name="connsiteY5" fmla="*/ 89020 h 188437"/>
                <a:gd name="connsiteX6" fmla="*/ 5801 w 315204"/>
                <a:gd name="connsiteY6" fmla="*/ 154802 h 188437"/>
                <a:gd name="connsiteX7" fmla="*/ 59591 w 315204"/>
                <a:gd name="connsiteY7" fmla="*/ 191462 h 188437"/>
                <a:gd name="connsiteX8" fmla="*/ 84602 w 315204"/>
                <a:gd name="connsiteY8" fmla="*/ 191462 h 188437"/>
                <a:gd name="connsiteX9" fmla="*/ 75351 w 315204"/>
                <a:gd name="connsiteY9" fmla="*/ 180156 h 188437"/>
                <a:gd name="connsiteX10" fmla="*/ 66786 w 315204"/>
                <a:gd name="connsiteY10" fmla="*/ 170220 h 188437"/>
                <a:gd name="connsiteX11" fmla="*/ 60619 w 315204"/>
                <a:gd name="connsiteY11" fmla="*/ 170220 h 188437"/>
                <a:gd name="connsiteX12" fmla="*/ 24644 w 315204"/>
                <a:gd name="connsiteY12" fmla="*/ 145894 h 188437"/>
                <a:gd name="connsiteX13" fmla="*/ 29098 w 315204"/>
                <a:gd name="connsiteY13" fmla="*/ 102040 h 188437"/>
                <a:gd name="connsiteX14" fmla="*/ 69527 w 315204"/>
                <a:gd name="connsiteY14" fmla="*/ 85594 h 188437"/>
                <a:gd name="connsiteX15" fmla="*/ 81518 w 315204"/>
                <a:gd name="connsiteY15" fmla="*/ 87650 h 188437"/>
                <a:gd name="connsiteX16" fmla="*/ 81518 w 315204"/>
                <a:gd name="connsiteY16" fmla="*/ 74288 h 188437"/>
                <a:gd name="connsiteX17" fmla="*/ 121604 w 315204"/>
                <a:gd name="connsiteY17" fmla="*/ 22896 h 188437"/>
                <a:gd name="connsiteX18" fmla="*/ 180533 w 315204"/>
                <a:gd name="connsiteY18" fmla="*/ 50305 h 188437"/>
                <a:gd name="connsiteX19" fmla="*/ 184645 w 315204"/>
                <a:gd name="connsiteY19" fmla="*/ 58528 h 188437"/>
                <a:gd name="connsiteX20" fmla="*/ 193210 w 315204"/>
                <a:gd name="connsiteY20" fmla="*/ 55444 h 188437"/>
                <a:gd name="connsiteX21" fmla="*/ 231583 w 315204"/>
                <a:gd name="connsiteY21" fmla="*/ 60926 h 188437"/>
                <a:gd name="connsiteX22" fmla="*/ 249399 w 315204"/>
                <a:gd name="connsiteY22" fmla="*/ 95530 h 188437"/>
                <a:gd name="connsiteX23" fmla="*/ 249399 w 315204"/>
                <a:gd name="connsiteY23" fmla="*/ 106151 h 188437"/>
                <a:gd name="connsiteX24" fmla="*/ 263446 w 315204"/>
                <a:gd name="connsiteY24" fmla="*/ 106151 h 188437"/>
                <a:gd name="connsiteX25" fmla="*/ 294281 w 315204"/>
                <a:gd name="connsiteY25" fmla="*/ 138357 h 188437"/>
                <a:gd name="connsiteX26" fmla="*/ 263103 w 315204"/>
                <a:gd name="connsiteY26" fmla="*/ 170220 h 188437"/>
                <a:gd name="connsiteX27" fmla="*/ 245287 w 315204"/>
                <a:gd name="connsiteY27" fmla="*/ 170220 h 188437"/>
                <a:gd name="connsiteX28" fmla="*/ 236379 w 315204"/>
                <a:gd name="connsiteY28" fmla="*/ 180156 h 188437"/>
                <a:gd name="connsiteX29" fmla="*/ 226786 w 315204"/>
                <a:gd name="connsiteY29" fmla="*/ 191804 h 188437"/>
                <a:gd name="connsiteX30" fmla="*/ 263103 w 315204"/>
                <a:gd name="connsiteY30" fmla="*/ 191804 h 188437"/>
                <a:gd name="connsiteX31" fmla="*/ 315181 w 315204"/>
                <a:gd name="connsiteY31" fmla="*/ 141440 h 188437"/>
                <a:gd name="connsiteX32" fmla="*/ 269270 w 315204"/>
                <a:gd name="connsiteY32" fmla="*/ 85252 h 18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15204" h="188437">
                  <a:moveTo>
                    <a:pt x="269270" y="85252"/>
                  </a:moveTo>
                  <a:cubicBezTo>
                    <a:pt x="266529" y="68464"/>
                    <a:pt x="257279" y="53389"/>
                    <a:pt x="243574" y="43453"/>
                  </a:cubicBezTo>
                  <a:cubicBezTo>
                    <a:pt x="229527" y="33517"/>
                    <a:pt x="211711" y="29748"/>
                    <a:pt x="194581" y="33174"/>
                  </a:cubicBezTo>
                  <a:cubicBezTo>
                    <a:pt x="177793" y="7478"/>
                    <a:pt x="146615" y="-5198"/>
                    <a:pt x="116807" y="1996"/>
                  </a:cubicBezTo>
                  <a:cubicBezTo>
                    <a:pt x="87685" y="9534"/>
                    <a:pt x="65758" y="33860"/>
                    <a:pt x="61304" y="63667"/>
                  </a:cubicBezTo>
                  <a:cubicBezTo>
                    <a:pt x="42118" y="64352"/>
                    <a:pt x="23959" y="73603"/>
                    <a:pt x="12310" y="89020"/>
                  </a:cubicBezTo>
                  <a:cubicBezTo>
                    <a:pt x="-1394" y="108207"/>
                    <a:pt x="-3793" y="133217"/>
                    <a:pt x="5801" y="154802"/>
                  </a:cubicBezTo>
                  <a:cubicBezTo>
                    <a:pt x="15736" y="176044"/>
                    <a:pt x="36293" y="190091"/>
                    <a:pt x="59591" y="191462"/>
                  </a:cubicBezTo>
                  <a:lnTo>
                    <a:pt x="84602" y="191462"/>
                  </a:lnTo>
                  <a:lnTo>
                    <a:pt x="75351" y="180156"/>
                  </a:lnTo>
                  <a:lnTo>
                    <a:pt x="66786" y="170220"/>
                  </a:lnTo>
                  <a:lnTo>
                    <a:pt x="60619" y="170220"/>
                  </a:lnTo>
                  <a:cubicBezTo>
                    <a:pt x="45201" y="169192"/>
                    <a:pt x="31497" y="159941"/>
                    <a:pt x="24644" y="145894"/>
                  </a:cubicBezTo>
                  <a:cubicBezTo>
                    <a:pt x="18135" y="131504"/>
                    <a:pt x="19848" y="115059"/>
                    <a:pt x="29098" y="102040"/>
                  </a:cubicBezTo>
                  <a:cubicBezTo>
                    <a:pt x="38349" y="89363"/>
                    <a:pt x="53766" y="83196"/>
                    <a:pt x="69527" y="85594"/>
                  </a:cubicBezTo>
                  <a:lnTo>
                    <a:pt x="81518" y="87650"/>
                  </a:lnTo>
                  <a:lnTo>
                    <a:pt x="81518" y="74288"/>
                  </a:lnTo>
                  <a:cubicBezTo>
                    <a:pt x="81518" y="49962"/>
                    <a:pt x="97964" y="28720"/>
                    <a:pt x="121604" y="22896"/>
                  </a:cubicBezTo>
                  <a:cubicBezTo>
                    <a:pt x="145244" y="17071"/>
                    <a:pt x="169570" y="28720"/>
                    <a:pt x="180533" y="50305"/>
                  </a:cubicBezTo>
                  <a:lnTo>
                    <a:pt x="184645" y="58528"/>
                  </a:lnTo>
                  <a:lnTo>
                    <a:pt x="193210" y="55444"/>
                  </a:lnTo>
                  <a:cubicBezTo>
                    <a:pt x="206229" y="50990"/>
                    <a:pt x="220277" y="53046"/>
                    <a:pt x="231583" y="60926"/>
                  </a:cubicBezTo>
                  <a:cubicBezTo>
                    <a:pt x="242547" y="69149"/>
                    <a:pt x="249056" y="81825"/>
                    <a:pt x="249399" y="95530"/>
                  </a:cubicBezTo>
                  <a:lnTo>
                    <a:pt x="249399" y="106151"/>
                  </a:lnTo>
                  <a:lnTo>
                    <a:pt x="263446" y="106151"/>
                  </a:lnTo>
                  <a:cubicBezTo>
                    <a:pt x="280919" y="106836"/>
                    <a:pt x="294624" y="121226"/>
                    <a:pt x="294281" y="138357"/>
                  </a:cubicBezTo>
                  <a:cubicBezTo>
                    <a:pt x="294281" y="155830"/>
                    <a:pt x="280234" y="169877"/>
                    <a:pt x="263103" y="170220"/>
                  </a:cubicBezTo>
                  <a:lnTo>
                    <a:pt x="245287" y="170220"/>
                  </a:lnTo>
                  <a:lnTo>
                    <a:pt x="236379" y="180156"/>
                  </a:lnTo>
                  <a:lnTo>
                    <a:pt x="226786" y="191804"/>
                  </a:lnTo>
                  <a:lnTo>
                    <a:pt x="263103" y="191804"/>
                  </a:lnTo>
                  <a:cubicBezTo>
                    <a:pt x="290855" y="191119"/>
                    <a:pt x="313468" y="169192"/>
                    <a:pt x="315181" y="141440"/>
                  </a:cubicBezTo>
                  <a:cubicBezTo>
                    <a:pt x="316894" y="113688"/>
                    <a:pt x="296679" y="89363"/>
                    <a:pt x="269270" y="85252"/>
                  </a:cubicBezTo>
                  <a:close/>
                </a:path>
              </a:pathLst>
            </a:custGeom>
            <a:grpFill/>
            <a:ln w="3373"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59" name="TextBox 58">
            <a:extLst>
              <a:ext uri="{FF2B5EF4-FFF2-40B4-BE49-F238E27FC236}">
                <a16:creationId xmlns:a16="http://schemas.microsoft.com/office/drawing/2014/main" id="{01588A25-B94A-9B2A-53EE-876BACAAF2EB}"/>
              </a:ext>
            </a:extLst>
          </p:cNvPr>
          <p:cNvSpPr txBox="1"/>
          <p:nvPr/>
        </p:nvSpPr>
        <p:spPr>
          <a:xfrm>
            <a:off x="1223107" y="3549180"/>
            <a:ext cx="1430395" cy="415498"/>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FFFFFF"/>
                </a:solidFill>
                <a:effectLst/>
                <a:uLnTx/>
                <a:uFillTx/>
                <a:latin typeface="Ubuntu"/>
                <a:ea typeface="+mn-ea"/>
                <a:cs typeface="+mn-cs"/>
              </a:rPr>
              <a:t>+84333….</a:t>
            </a:r>
            <a:endParaRPr kumimoji="0" lang="en-ID" sz="2100" b="1" i="0" u="none" strike="noStrike" kern="1200" cap="none" spc="0" normalizeH="0" baseline="0" noProof="0">
              <a:ln>
                <a:noFill/>
              </a:ln>
              <a:solidFill>
                <a:srgbClr val="FFFFFF"/>
              </a:solidFill>
              <a:effectLst/>
              <a:uLnTx/>
              <a:uFillTx/>
              <a:latin typeface="Ubuntu"/>
              <a:ea typeface="+mn-ea"/>
              <a:cs typeface="+mn-cs"/>
            </a:endParaRPr>
          </a:p>
        </p:txBody>
      </p:sp>
      <p:grpSp>
        <p:nvGrpSpPr>
          <p:cNvPr id="71" name="Group 70">
            <a:extLst>
              <a:ext uri="{FF2B5EF4-FFF2-40B4-BE49-F238E27FC236}">
                <a16:creationId xmlns:a16="http://schemas.microsoft.com/office/drawing/2014/main" id="{78FFA7E5-E80C-FA44-2C00-E787107F80B5}"/>
              </a:ext>
            </a:extLst>
          </p:cNvPr>
          <p:cNvGrpSpPr/>
          <p:nvPr/>
        </p:nvGrpSpPr>
        <p:grpSpPr>
          <a:xfrm>
            <a:off x="3657033" y="3487321"/>
            <a:ext cx="326981" cy="331746"/>
            <a:chOff x="2439063" y="1757220"/>
            <a:chExt cx="219523" cy="222722"/>
          </a:xfrm>
          <a:solidFill>
            <a:schemeClr val="tx2">
              <a:alpha val="10000"/>
            </a:schemeClr>
          </a:solidFill>
        </p:grpSpPr>
        <p:sp>
          <p:nvSpPr>
            <p:cNvPr id="72" name="Freeform: Shape 71">
              <a:extLst>
                <a:ext uri="{FF2B5EF4-FFF2-40B4-BE49-F238E27FC236}">
                  <a16:creationId xmlns:a16="http://schemas.microsoft.com/office/drawing/2014/main" id="{98B1F235-B28F-E965-2299-3D4047CB4CE3}"/>
                </a:ext>
              </a:extLst>
            </p:cNvPr>
            <p:cNvSpPr/>
            <p:nvPr/>
          </p:nvSpPr>
          <p:spPr>
            <a:xfrm>
              <a:off x="2474006" y="1757220"/>
              <a:ext cx="174982" cy="190889"/>
            </a:xfrm>
            <a:custGeom>
              <a:avLst/>
              <a:gdLst>
                <a:gd name="connsiteX0" fmla="*/ 175035 w 174981"/>
                <a:gd name="connsiteY0" fmla="*/ 22289 h 190889"/>
                <a:gd name="connsiteX1" fmla="*/ 152783 w 174981"/>
                <a:gd name="connsiteY1" fmla="*/ 0 h 190889"/>
                <a:gd name="connsiteX2" fmla="*/ 130494 w 174981"/>
                <a:gd name="connsiteY2" fmla="*/ 22252 h 190889"/>
                <a:gd name="connsiteX3" fmla="*/ 140611 w 174981"/>
                <a:gd name="connsiteY3" fmla="*/ 40932 h 190889"/>
                <a:gd name="connsiteX4" fmla="*/ 124131 w 174981"/>
                <a:gd name="connsiteY4" fmla="*/ 89100 h 190889"/>
                <a:gd name="connsiteX5" fmla="*/ 124131 w 174981"/>
                <a:gd name="connsiteY5" fmla="*/ 89100 h 190889"/>
                <a:gd name="connsiteX6" fmla="*/ 111405 w 174981"/>
                <a:gd name="connsiteY6" fmla="*/ 93077 h 190889"/>
                <a:gd name="connsiteX7" fmla="*/ 78190 w 174981"/>
                <a:gd name="connsiteY7" fmla="*/ 68166 h 190889"/>
                <a:gd name="connsiteX8" fmla="*/ 65010 w 174981"/>
                <a:gd name="connsiteY8" fmla="*/ 39561 h 190889"/>
                <a:gd name="connsiteX9" fmla="*/ 36406 w 174981"/>
                <a:gd name="connsiteY9" fmla="*/ 52741 h 190889"/>
                <a:gd name="connsiteX10" fmla="*/ 44848 w 174981"/>
                <a:gd name="connsiteY10" fmla="*/ 78919 h 190889"/>
                <a:gd name="connsiteX11" fmla="*/ 23628 w 174981"/>
                <a:gd name="connsiteY11" fmla="*/ 146367 h 190889"/>
                <a:gd name="connsiteX12" fmla="*/ 22323 w 174981"/>
                <a:gd name="connsiteY12" fmla="*/ 146367 h 190889"/>
                <a:gd name="connsiteX13" fmla="*/ 0 w 174981"/>
                <a:gd name="connsiteY13" fmla="*/ 168584 h 190889"/>
                <a:gd name="connsiteX14" fmla="*/ 22217 w 174981"/>
                <a:gd name="connsiteY14" fmla="*/ 190908 h 190889"/>
                <a:gd name="connsiteX15" fmla="*/ 44541 w 174981"/>
                <a:gd name="connsiteY15" fmla="*/ 168690 h 190889"/>
                <a:gd name="connsiteX16" fmla="*/ 35590 w 174981"/>
                <a:gd name="connsiteY16" fmla="*/ 150789 h 190889"/>
                <a:gd name="connsiteX17" fmla="*/ 57002 w 174981"/>
                <a:gd name="connsiteY17" fmla="*/ 82737 h 190889"/>
                <a:gd name="connsiteX18" fmla="*/ 57320 w 174981"/>
                <a:gd name="connsiteY18" fmla="*/ 82737 h 190889"/>
                <a:gd name="connsiteX19" fmla="*/ 70555 w 174981"/>
                <a:gd name="connsiteY19" fmla="*/ 78347 h 190889"/>
                <a:gd name="connsiteX20" fmla="*/ 103483 w 174981"/>
                <a:gd name="connsiteY20" fmla="*/ 103003 h 190889"/>
                <a:gd name="connsiteX21" fmla="*/ 101861 w 174981"/>
                <a:gd name="connsiteY21" fmla="*/ 111371 h 190889"/>
                <a:gd name="connsiteX22" fmla="*/ 124122 w 174981"/>
                <a:gd name="connsiteY22" fmla="*/ 133650 h 190889"/>
                <a:gd name="connsiteX23" fmla="*/ 146401 w 174981"/>
                <a:gd name="connsiteY23" fmla="*/ 111388 h 190889"/>
                <a:gd name="connsiteX24" fmla="*/ 136348 w 174981"/>
                <a:gd name="connsiteY24" fmla="*/ 92759 h 190889"/>
                <a:gd name="connsiteX25" fmla="*/ 152764 w 174981"/>
                <a:gd name="connsiteY25" fmla="*/ 44559 h 190889"/>
                <a:gd name="connsiteX26" fmla="*/ 175035 w 174981"/>
                <a:gd name="connsiteY26" fmla="*/ 22289 h 19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4981" h="190889">
                  <a:moveTo>
                    <a:pt x="175035" y="22289"/>
                  </a:moveTo>
                  <a:cubicBezTo>
                    <a:pt x="175045" y="9989"/>
                    <a:pt x="165082" y="10"/>
                    <a:pt x="152783" y="0"/>
                  </a:cubicBezTo>
                  <a:cubicBezTo>
                    <a:pt x="140483" y="-10"/>
                    <a:pt x="130504" y="9952"/>
                    <a:pt x="130494" y="22252"/>
                  </a:cubicBezTo>
                  <a:cubicBezTo>
                    <a:pt x="130488" y="29790"/>
                    <a:pt x="134295" y="36819"/>
                    <a:pt x="140611" y="40932"/>
                  </a:cubicBezTo>
                  <a:lnTo>
                    <a:pt x="124131" y="89100"/>
                  </a:lnTo>
                  <a:lnTo>
                    <a:pt x="124131" y="89100"/>
                  </a:lnTo>
                  <a:cubicBezTo>
                    <a:pt x="119582" y="89095"/>
                    <a:pt x="115141" y="90483"/>
                    <a:pt x="111405" y="93077"/>
                  </a:cubicBezTo>
                  <a:lnTo>
                    <a:pt x="78190" y="68166"/>
                  </a:lnTo>
                  <a:cubicBezTo>
                    <a:pt x="82450" y="56627"/>
                    <a:pt x="76549" y="43821"/>
                    <a:pt x="65010" y="39561"/>
                  </a:cubicBezTo>
                  <a:cubicBezTo>
                    <a:pt x="53471" y="35302"/>
                    <a:pt x="40665" y="41203"/>
                    <a:pt x="36406" y="52741"/>
                  </a:cubicBezTo>
                  <a:cubicBezTo>
                    <a:pt x="32851" y="62371"/>
                    <a:pt x="36338" y="73182"/>
                    <a:pt x="44848" y="78919"/>
                  </a:cubicBezTo>
                  <a:lnTo>
                    <a:pt x="23628" y="146367"/>
                  </a:lnTo>
                  <a:lnTo>
                    <a:pt x="22323" y="146367"/>
                  </a:lnTo>
                  <a:cubicBezTo>
                    <a:pt x="10024" y="146338"/>
                    <a:pt x="29" y="156285"/>
                    <a:pt x="0" y="168584"/>
                  </a:cubicBezTo>
                  <a:cubicBezTo>
                    <a:pt x="-29" y="180884"/>
                    <a:pt x="9918" y="190879"/>
                    <a:pt x="22217" y="190908"/>
                  </a:cubicBezTo>
                  <a:cubicBezTo>
                    <a:pt x="34517" y="190937"/>
                    <a:pt x="44511" y="180990"/>
                    <a:pt x="44541" y="168690"/>
                  </a:cubicBezTo>
                  <a:cubicBezTo>
                    <a:pt x="44557" y="161643"/>
                    <a:pt x="41238" y="155004"/>
                    <a:pt x="35590" y="150789"/>
                  </a:cubicBezTo>
                  <a:lnTo>
                    <a:pt x="57002" y="82737"/>
                  </a:lnTo>
                  <a:lnTo>
                    <a:pt x="57320" y="82737"/>
                  </a:lnTo>
                  <a:cubicBezTo>
                    <a:pt x="62087" y="82728"/>
                    <a:pt x="66727" y="81189"/>
                    <a:pt x="70555" y="78347"/>
                  </a:cubicBezTo>
                  <a:lnTo>
                    <a:pt x="103483" y="103003"/>
                  </a:lnTo>
                  <a:cubicBezTo>
                    <a:pt x="102424" y="105666"/>
                    <a:pt x="101873" y="108504"/>
                    <a:pt x="101861" y="111371"/>
                  </a:cubicBezTo>
                  <a:cubicBezTo>
                    <a:pt x="101856" y="123670"/>
                    <a:pt x="111823" y="133645"/>
                    <a:pt x="124122" y="133650"/>
                  </a:cubicBezTo>
                  <a:cubicBezTo>
                    <a:pt x="136422" y="133654"/>
                    <a:pt x="146397" y="123687"/>
                    <a:pt x="146401" y="111388"/>
                  </a:cubicBezTo>
                  <a:cubicBezTo>
                    <a:pt x="146404" y="103881"/>
                    <a:pt x="142625" y="96877"/>
                    <a:pt x="136348" y="92759"/>
                  </a:cubicBezTo>
                  <a:lnTo>
                    <a:pt x="152764" y="44559"/>
                  </a:lnTo>
                  <a:cubicBezTo>
                    <a:pt x="165064" y="44559"/>
                    <a:pt x="175035" y="34589"/>
                    <a:pt x="175035" y="22289"/>
                  </a:cubicBezTo>
                  <a:close/>
                </a:path>
              </a:pathLst>
            </a:custGeom>
            <a:grpFill/>
            <a:ln w="317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73" name="Freeform: Shape 72">
              <a:extLst>
                <a:ext uri="{FF2B5EF4-FFF2-40B4-BE49-F238E27FC236}">
                  <a16:creationId xmlns:a16="http://schemas.microsoft.com/office/drawing/2014/main" id="{C1557118-ADEB-304F-67A4-05B3BD0D21F2}"/>
                </a:ext>
              </a:extLst>
            </p:cNvPr>
            <p:cNvSpPr/>
            <p:nvPr/>
          </p:nvSpPr>
          <p:spPr>
            <a:xfrm>
              <a:off x="2439063" y="1757238"/>
              <a:ext cx="219523" cy="222704"/>
            </a:xfrm>
            <a:custGeom>
              <a:avLst/>
              <a:gdLst>
                <a:gd name="connsiteX0" fmla="*/ 19089 w 219522"/>
                <a:gd name="connsiteY0" fmla="*/ 0 h 222704"/>
                <a:gd name="connsiteX1" fmla="*/ 0 w 219522"/>
                <a:gd name="connsiteY1" fmla="*/ 0 h 222704"/>
                <a:gd name="connsiteX2" fmla="*/ 0 w 219522"/>
                <a:gd name="connsiteY2" fmla="*/ 222704 h 222704"/>
                <a:gd name="connsiteX3" fmla="*/ 219523 w 219522"/>
                <a:gd name="connsiteY3" fmla="*/ 222704 h 222704"/>
                <a:gd name="connsiteX4" fmla="*/ 219523 w 219522"/>
                <a:gd name="connsiteY4" fmla="*/ 203615 h 222704"/>
                <a:gd name="connsiteX5" fmla="*/ 19089 w 219522"/>
                <a:gd name="connsiteY5" fmla="*/ 203615 h 222704"/>
                <a:gd name="connsiteX6" fmla="*/ 19089 w 219522"/>
                <a:gd name="connsiteY6" fmla="*/ 0 h 22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522" h="222704">
                  <a:moveTo>
                    <a:pt x="19089" y="0"/>
                  </a:moveTo>
                  <a:lnTo>
                    <a:pt x="0" y="0"/>
                  </a:lnTo>
                  <a:lnTo>
                    <a:pt x="0" y="222704"/>
                  </a:lnTo>
                  <a:lnTo>
                    <a:pt x="219523" y="222704"/>
                  </a:lnTo>
                  <a:lnTo>
                    <a:pt x="219523" y="203615"/>
                  </a:lnTo>
                  <a:lnTo>
                    <a:pt x="19089" y="203615"/>
                  </a:lnTo>
                  <a:lnTo>
                    <a:pt x="19089" y="0"/>
                  </a:lnTo>
                  <a:close/>
                </a:path>
              </a:pathLst>
            </a:custGeom>
            <a:grpFill/>
            <a:ln w="317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69" name="TextBox 68">
            <a:extLst>
              <a:ext uri="{FF2B5EF4-FFF2-40B4-BE49-F238E27FC236}">
                <a16:creationId xmlns:a16="http://schemas.microsoft.com/office/drawing/2014/main" id="{C31EF6DA-B147-4865-0E2D-A2CD06496B29}"/>
              </a:ext>
            </a:extLst>
          </p:cNvPr>
          <p:cNvSpPr txBox="1"/>
          <p:nvPr/>
        </p:nvSpPr>
        <p:spPr>
          <a:xfrm>
            <a:off x="2757554" y="3549180"/>
            <a:ext cx="1430395" cy="415498"/>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FFFFFF"/>
                </a:solidFill>
                <a:effectLst/>
                <a:uLnTx/>
                <a:uFillTx/>
                <a:latin typeface="Ubuntu"/>
                <a:ea typeface="+mn-ea"/>
                <a:cs typeface="+mn-cs"/>
              </a:rPr>
              <a:t>+84776…</a:t>
            </a:r>
            <a:endParaRPr kumimoji="0" lang="en-ID" sz="2100" b="1" i="0" u="none" strike="noStrike" kern="1200" cap="none" spc="0" normalizeH="0" baseline="0" noProof="0">
              <a:ln>
                <a:noFill/>
              </a:ln>
              <a:solidFill>
                <a:srgbClr val="FFFFFF"/>
              </a:solidFill>
              <a:effectLst/>
              <a:uLnTx/>
              <a:uFillTx/>
              <a:latin typeface="Ubuntu"/>
              <a:ea typeface="+mn-ea"/>
              <a:cs typeface="+mn-cs"/>
            </a:endParaRPr>
          </a:p>
        </p:txBody>
      </p:sp>
      <p:sp>
        <p:nvSpPr>
          <p:cNvPr id="4" name="Picture Placeholder 3">
            <a:extLst>
              <a:ext uri="{FF2B5EF4-FFF2-40B4-BE49-F238E27FC236}">
                <a16:creationId xmlns:a16="http://schemas.microsoft.com/office/drawing/2014/main" id="{41C0A6CA-BB1D-2D51-CCCF-40C21485B9A6}"/>
              </a:ext>
            </a:extLst>
          </p:cNvPr>
          <p:cNvSpPr>
            <a:spLocks noGrp="1"/>
          </p:cNvSpPr>
          <p:nvPr>
            <p:ph type="pic" sz="quarter" idx="11"/>
          </p:nvPr>
        </p:nvSpPr>
        <p:spPr/>
        <p:txBody>
          <a:bodyPr/>
          <a:lstStyle/>
          <a:p>
            <a:endParaRPr lang="en-US"/>
          </a:p>
        </p:txBody>
      </p:sp>
      <p:sp>
        <p:nvSpPr>
          <p:cNvPr id="9" name="Freeform 49">
            <a:extLst>
              <a:ext uri="{FF2B5EF4-FFF2-40B4-BE49-F238E27FC236}">
                <a16:creationId xmlns:a16="http://schemas.microsoft.com/office/drawing/2014/main" id="{16163946-7670-0249-4483-DDB573F3875B}"/>
              </a:ext>
            </a:extLst>
          </p:cNvPr>
          <p:cNvSpPr>
            <a:spLocks/>
          </p:cNvSpPr>
          <p:nvPr/>
        </p:nvSpPr>
        <p:spPr bwMode="auto">
          <a:xfrm>
            <a:off x="4038600" y="2073915"/>
            <a:ext cx="1194022" cy="1235467"/>
          </a:xfrm>
          <a:custGeom>
            <a:avLst/>
            <a:gdLst>
              <a:gd name="T0" fmla="*/ 633 w 639"/>
              <a:gd name="T1" fmla="*/ 393 h 660"/>
              <a:gd name="T2" fmla="*/ 533 w 639"/>
              <a:gd name="T3" fmla="*/ 574 h 660"/>
              <a:gd name="T4" fmla="*/ 474 w 639"/>
              <a:gd name="T5" fmla="*/ 435 h 660"/>
              <a:gd name="T6" fmla="*/ 469 w 639"/>
              <a:gd name="T7" fmla="*/ 427 h 660"/>
              <a:gd name="T8" fmla="*/ 533 w 639"/>
              <a:gd name="T9" fmla="*/ 274 h 660"/>
              <a:gd name="T10" fmla="*/ 468 w 639"/>
              <a:gd name="T11" fmla="*/ 425 h 660"/>
              <a:gd name="T12" fmla="*/ 387 w 639"/>
              <a:gd name="T13" fmla="*/ 304 h 660"/>
              <a:gd name="T14" fmla="*/ 408 w 639"/>
              <a:gd name="T15" fmla="*/ 181 h 660"/>
              <a:gd name="T16" fmla="*/ 376 w 639"/>
              <a:gd name="T17" fmla="*/ 291 h 660"/>
              <a:gd name="T18" fmla="*/ 307 w 639"/>
              <a:gd name="T19" fmla="*/ 218 h 660"/>
              <a:gd name="T20" fmla="*/ 319 w 639"/>
              <a:gd name="T21" fmla="*/ 87 h 660"/>
              <a:gd name="T22" fmla="*/ 302 w 639"/>
              <a:gd name="T23" fmla="*/ 213 h 660"/>
              <a:gd name="T24" fmla="*/ 193 w 639"/>
              <a:gd name="T25" fmla="*/ 129 h 660"/>
              <a:gd name="T26" fmla="*/ 140 w 639"/>
              <a:gd name="T27" fmla="*/ 0 h 660"/>
              <a:gd name="T28" fmla="*/ 180 w 639"/>
              <a:gd name="T29" fmla="*/ 121 h 660"/>
              <a:gd name="T30" fmla="*/ 110 w 639"/>
              <a:gd name="T31" fmla="*/ 82 h 660"/>
              <a:gd name="T32" fmla="*/ 0 w 639"/>
              <a:gd name="T33" fmla="*/ 25 h 660"/>
              <a:gd name="T34" fmla="*/ 109 w 639"/>
              <a:gd name="T35" fmla="*/ 86 h 660"/>
              <a:gd name="T36" fmla="*/ 223 w 639"/>
              <a:gd name="T37" fmla="*/ 155 h 660"/>
              <a:gd name="T38" fmla="*/ 109 w 639"/>
              <a:gd name="T39" fmla="*/ 156 h 660"/>
              <a:gd name="T40" fmla="*/ 245 w 639"/>
              <a:gd name="T41" fmla="*/ 171 h 660"/>
              <a:gd name="T42" fmla="*/ 328 w 639"/>
              <a:gd name="T43" fmla="*/ 244 h 660"/>
              <a:gd name="T44" fmla="*/ 208 w 639"/>
              <a:gd name="T45" fmla="*/ 254 h 660"/>
              <a:gd name="T46" fmla="*/ 333 w 639"/>
              <a:gd name="T47" fmla="*/ 249 h 660"/>
              <a:gd name="T48" fmla="*/ 382 w 639"/>
              <a:gd name="T49" fmla="*/ 305 h 660"/>
              <a:gd name="T50" fmla="*/ 384 w 639"/>
              <a:gd name="T51" fmla="*/ 307 h 660"/>
              <a:gd name="T52" fmla="*/ 384 w 639"/>
              <a:gd name="T53" fmla="*/ 307 h 660"/>
              <a:gd name="T54" fmla="*/ 425 w 639"/>
              <a:gd name="T55" fmla="*/ 362 h 660"/>
              <a:gd name="T56" fmla="*/ 269 w 639"/>
              <a:gd name="T57" fmla="*/ 337 h 660"/>
              <a:gd name="T58" fmla="*/ 430 w 639"/>
              <a:gd name="T59" fmla="*/ 369 h 660"/>
              <a:gd name="T60" fmla="*/ 471 w 639"/>
              <a:gd name="T61" fmla="*/ 437 h 660"/>
              <a:gd name="T62" fmla="*/ 501 w 639"/>
              <a:gd name="T63" fmla="*/ 500 h 660"/>
              <a:gd name="T64" fmla="*/ 292 w 639"/>
              <a:gd name="T65" fmla="*/ 431 h 660"/>
              <a:gd name="T66" fmla="*/ 503 w 639"/>
              <a:gd name="T67" fmla="*/ 505 h 660"/>
              <a:gd name="T68" fmla="*/ 551 w 639"/>
              <a:gd name="T69" fmla="*/ 660 h 660"/>
              <a:gd name="T70" fmla="*/ 555 w 639"/>
              <a:gd name="T71" fmla="*/ 660 h 660"/>
              <a:gd name="T72" fmla="*/ 539 w 639"/>
              <a:gd name="T73" fmla="*/ 593 h 660"/>
              <a:gd name="T74" fmla="*/ 633 w 639"/>
              <a:gd name="T75" fmla="*/ 393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39" h="660">
                <a:moveTo>
                  <a:pt x="633" y="393"/>
                </a:moveTo>
                <a:cubicBezTo>
                  <a:pt x="633" y="393"/>
                  <a:pt x="517" y="462"/>
                  <a:pt x="533" y="574"/>
                </a:cubicBezTo>
                <a:cubicBezTo>
                  <a:pt x="521" y="536"/>
                  <a:pt x="502" y="487"/>
                  <a:pt x="474" y="435"/>
                </a:cubicBezTo>
                <a:cubicBezTo>
                  <a:pt x="473" y="432"/>
                  <a:pt x="471" y="429"/>
                  <a:pt x="469" y="427"/>
                </a:cubicBezTo>
                <a:cubicBezTo>
                  <a:pt x="475" y="423"/>
                  <a:pt x="538" y="379"/>
                  <a:pt x="533" y="274"/>
                </a:cubicBezTo>
                <a:cubicBezTo>
                  <a:pt x="533" y="274"/>
                  <a:pt x="440" y="323"/>
                  <a:pt x="468" y="425"/>
                </a:cubicBezTo>
                <a:cubicBezTo>
                  <a:pt x="448" y="387"/>
                  <a:pt x="421" y="346"/>
                  <a:pt x="387" y="304"/>
                </a:cubicBezTo>
                <a:cubicBezTo>
                  <a:pt x="395" y="296"/>
                  <a:pt x="436" y="251"/>
                  <a:pt x="408" y="181"/>
                </a:cubicBezTo>
                <a:cubicBezTo>
                  <a:pt x="408" y="181"/>
                  <a:pt x="353" y="228"/>
                  <a:pt x="376" y="291"/>
                </a:cubicBezTo>
                <a:cubicBezTo>
                  <a:pt x="356" y="266"/>
                  <a:pt x="333" y="242"/>
                  <a:pt x="307" y="218"/>
                </a:cubicBezTo>
                <a:cubicBezTo>
                  <a:pt x="314" y="210"/>
                  <a:pt x="351" y="160"/>
                  <a:pt x="319" y="87"/>
                </a:cubicBezTo>
                <a:cubicBezTo>
                  <a:pt x="319" y="87"/>
                  <a:pt x="263" y="153"/>
                  <a:pt x="302" y="213"/>
                </a:cubicBezTo>
                <a:cubicBezTo>
                  <a:pt x="270" y="184"/>
                  <a:pt x="234" y="156"/>
                  <a:pt x="193" y="129"/>
                </a:cubicBezTo>
                <a:cubicBezTo>
                  <a:pt x="196" y="118"/>
                  <a:pt x="212" y="52"/>
                  <a:pt x="140" y="0"/>
                </a:cubicBezTo>
                <a:cubicBezTo>
                  <a:pt x="140" y="0"/>
                  <a:pt x="116" y="65"/>
                  <a:pt x="180" y="121"/>
                </a:cubicBezTo>
                <a:cubicBezTo>
                  <a:pt x="158" y="108"/>
                  <a:pt x="134" y="94"/>
                  <a:pt x="110" y="82"/>
                </a:cubicBezTo>
                <a:cubicBezTo>
                  <a:pt x="107" y="67"/>
                  <a:pt x="93" y="15"/>
                  <a:pt x="0" y="25"/>
                </a:cubicBezTo>
                <a:cubicBezTo>
                  <a:pt x="0" y="25"/>
                  <a:pt x="19" y="125"/>
                  <a:pt x="109" y="86"/>
                </a:cubicBezTo>
                <a:cubicBezTo>
                  <a:pt x="151" y="107"/>
                  <a:pt x="189" y="130"/>
                  <a:pt x="223" y="155"/>
                </a:cubicBezTo>
                <a:cubicBezTo>
                  <a:pt x="199" y="143"/>
                  <a:pt x="158" y="133"/>
                  <a:pt x="109" y="156"/>
                </a:cubicBezTo>
                <a:cubicBezTo>
                  <a:pt x="109" y="156"/>
                  <a:pt x="193" y="218"/>
                  <a:pt x="245" y="171"/>
                </a:cubicBezTo>
                <a:cubicBezTo>
                  <a:pt x="276" y="195"/>
                  <a:pt x="304" y="219"/>
                  <a:pt x="328" y="244"/>
                </a:cubicBezTo>
                <a:cubicBezTo>
                  <a:pt x="310" y="236"/>
                  <a:pt x="259" y="217"/>
                  <a:pt x="208" y="254"/>
                </a:cubicBezTo>
                <a:cubicBezTo>
                  <a:pt x="208" y="254"/>
                  <a:pt x="278" y="312"/>
                  <a:pt x="333" y="249"/>
                </a:cubicBezTo>
                <a:cubicBezTo>
                  <a:pt x="351" y="268"/>
                  <a:pt x="368" y="286"/>
                  <a:pt x="382" y="305"/>
                </a:cubicBezTo>
                <a:cubicBezTo>
                  <a:pt x="383" y="305"/>
                  <a:pt x="383" y="306"/>
                  <a:pt x="384" y="307"/>
                </a:cubicBezTo>
                <a:cubicBezTo>
                  <a:pt x="384" y="307"/>
                  <a:pt x="384" y="307"/>
                  <a:pt x="384" y="307"/>
                </a:cubicBezTo>
                <a:cubicBezTo>
                  <a:pt x="399" y="325"/>
                  <a:pt x="413" y="344"/>
                  <a:pt x="425" y="362"/>
                </a:cubicBezTo>
                <a:cubicBezTo>
                  <a:pt x="405" y="344"/>
                  <a:pt x="344" y="301"/>
                  <a:pt x="269" y="337"/>
                </a:cubicBezTo>
                <a:cubicBezTo>
                  <a:pt x="269" y="337"/>
                  <a:pt x="360" y="422"/>
                  <a:pt x="430" y="369"/>
                </a:cubicBezTo>
                <a:cubicBezTo>
                  <a:pt x="446" y="393"/>
                  <a:pt x="459" y="416"/>
                  <a:pt x="471" y="437"/>
                </a:cubicBezTo>
                <a:cubicBezTo>
                  <a:pt x="482" y="459"/>
                  <a:pt x="492" y="480"/>
                  <a:pt x="501" y="500"/>
                </a:cubicBezTo>
                <a:cubicBezTo>
                  <a:pt x="485" y="485"/>
                  <a:pt x="420" y="431"/>
                  <a:pt x="292" y="431"/>
                </a:cubicBezTo>
                <a:cubicBezTo>
                  <a:pt x="292" y="431"/>
                  <a:pt x="413" y="576"/>
                  <a:pt x="503" y="505"/>
                </a:cubicBezTo>
                <a:cubicBezTo>
                  <a:pt x="541" y="594"/>
                  <a:pt x="551" y="660"/>
                  <a:pt x="551" y="660"/>
                </a:cubicBezTo>
                <a:cubicBezTo>
                  <a:pt x="555" y="660"/>
                  <a:pt x="555" y="660"/>
                  <a:pt x="555" y="660"/>
                </a:cubicBezTo>
                <a:cubicBezTo>
                  <a:pt x="555" y="659"/>
                  <a:pt x="551" y="634"/>
                  <a:pt x="539" y="593"/>
                </a:cubicBezTo>
                <a:cubicBezTo>
                  <a:pt x="552" y="583"/>
                  <a:pt x="639" y="514"/>
                  <a:pt x="633" y="393"/>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nvGrpSpPr>
          <p:cNvPr id="10" name="Group 9">
            <a:extLst>
              <a:ext uri="{FF2B5EF4-FFF2-40B4-BE49-F238E27FC236}">
                <a16:creationId xmlns:a16="http://schemas.microsoft.com/office/drawing/2014/main" id="{2E03DE99-38C0-1012-ADBB-DBF1697829C6}"/>
              </a:ext>
            </a:extLst>
          </p:cNvPr>
          <p:cNvGrpSpPr/>
          <p:nvPr/>
        </p:nvGrpSpPr>
        <p:grpSpPr>
          <a:xfrm flipH="1">
            <a:off x="7626718" y="3044251"/>
            <a:ext cx="1199918" cy="1928357"/>
            <a:chOff x="2223626" y="3043909"/>
            <a:chExt cx="1601304" cy="2573414"/>
          </a:xfrm>
        </p:grpSpPr>
        <p:sp>
          <p:nvSpPr>
            <p:cNvPr id="11" name="Freeform 13">
              <a:extLst>
                <a:ext uri="{FF2B5EF4-FFF2-40B4-BE49-F238E27FC236}">
                  <a16:creationId xmlns:a16="http://schemas.microsoft.com/office/drawing/2014/main" id="{517D39C0-B63F-C985-5CB1-F05A924696EC}"/>
                </a:ext>
              </a:extLst>
            </p:cNvPr>
            <p:cNvSpPr>
              <a:spLocks/>
            </p:cNvSpPr>
            <p:nvPr/>
          </p:nvSpPr>
          <p:spPr bwMode="auto">
            <a:xfrm flipH="1">
              <a:off x="2747317" y="3043909"/>
              <a:ext cx="1056580" cy="2235248"/>
            </a:xfrm>
            <a:custGeom>
              <a:avLst/>
              <a:gdLst>
                <a:gd name="T0" fmla="*/ 224 w 239"/>
                <a:gd name="T1" fmla="*/ 30 h 505"/>
                <a:gd name="T2" fmla="*/ 224 w 239"/>
                <a:gd name="T3" fmla="*/ 0 h 505"/>
                <a:gd name="T4" fmla="*/ 216 w 239"/>
                <a:gd name="T5" fmla="*/ 28 h 505"/>
                <a:gd name="T6" fmla="*/ 175 w 239"/>
                <a:gd name="T7" fmla="*/ 45 h 505"/>
                <a:gd name="T8" fmla="*/ 170 w 239"/>
                <a:gd name="T9" fmla="*/ 15 h 505"/>
                <a:gd name="T10" fmla="*/ 170 w 239"/>
                <a:gd name="T11" fmla="*/ 46 h 505"/>
                <a:gd name="T12" fmla="*/ 180 w 239"/>
                <a:gd name="T13" fmla="*/ 99 h 505"/>
                <a:gd name="T14" fmla="*/ 155 w 239"/>
                <a:gd name="T15" fmla="*/ 157 h 505"/>
                <a:gd name="T16" fmla="*/ 154 w 239"/>
                <a:gd name="T17" fmla="*/ 158 h 505"/>
                <a:gd name="T18" fmla="*/ 115 w 239"/>
                <a:gd name="T19" fmla="*/ 140 h 505"/>
                <a:gd name="T20" fmla="*/ 108 w 239"/>
                <a:gd name="T21" fmla="*/ 111 h 505"/>
                <a:gd name="T22" fmla="*/ 108 w 239"/>
                <a:gd name="T23" fmla="*/ 142 h 505"/>
                <a:gd name="T24" fmla="*/ 136 w 239"/>
                <a:gd name="T25" fmla="*/ 207 h 505"/>
                <a:gd name="T26" fmla="*/ 77 w 239"/>
                <a:gd name="T27" fmla="*/ 251 h 505"/>
                <a:gd name="T28" fmla="*/ 74 w 239"/>
                <a:gd name="T29" fmla="*/ 224 h 505"/>
                <a:gd name="T30" fmla="*/ 63 w 239"/>
                <a:gd name="T31" fmla="*/ 253 h 505"/>
                <a:gd name="T32" fmla="*/ 101 w 239"/>
                <a:gd name="T33" fmla="*/ 315 h 505"/>
                <a:gd name="T34" fmla="*/ 30 w 239"/>
                <a:gd name="T35" fmla="*/ 322 h 505"/>
                <a:gd name="T36" fmla="*/ 23 w 239"/>
                <a:gd name="T37" fmla="*/ 299 h 505"/>
                <a:gd name="T38" fmla="*/ 12 w 239"/>
                <a:gd name="T39" fmla="*/ 328 h 505"/>
                <a:gd name="T40" fmla="*/ 80 w 239"/>
                <a:gd name="T41" fmla="*/ 392 h 505"/>
                <a:gd name="T42" fmla="*/ 61 w 239"/>
                <a:gd name="T43" fmla="*/ 505 h 505"/>
                <a:gd name="T44" fmla="*/ 149 w 239"/>
                <a:gd name="T45" fmla="*/ 399 h 505"/>
                <a:gd name="T46" fmla="*/ 72 w 239"/>
                <a:gd name="T47" fmla="*/ 449 h 505"/>
                <a:gd name="T48" fmla="*/ 204 w 239"/>
                <a:gd name="T49" fmla="*/ 323 h 505"/>
                <a:gd name="T50" fmla="*/ 233 w 239"/>
                <a:gd name="T51" fmla="*/ 324 h 505"/>
                <a:gd name="T52" fmla="*/ 204 w 239"/>
                <a:gd name="T53" fmla="*/ 313 h 505"/>
                <a:gd name="T54" fmla="*/ 97 w 239"/>
                <a:gd name="T55" fmla="*/ 342 h 505"/>
                <a:gd name="T56" fmla="*/ 198 w 239"/>
                <a:gd name="T57" fmla="*/ 243 h 505"/>
                <a:gd name="T58" fmla="*/ 228 w 239"/>
                <a:gd name="T59" fmla="*/ 239 h 505"/>
                <a:gd name="T60" fmla="*/ 197 w 239"/>
                <a:gd name="T61" fmla="*/ 239 h 505"/>
                <a:gd name="T62" fmla="*/ 124 w 239"/>
                <a:gd name="T63" fmla="*/ 252 h 505"/>
                <a:gd name="T64" fmla="*/ 205 w 239"/>
                <a:gd name="T65" fmla="*/ 135 h 505"/>
                <a:gd name="T66" fmla="*/ 231 w 239"/>
                <a:gd name="T67" fmla="*/ 124 h 505"/>
                <a:gd name="T68" fmla="*/ 200 w 239"/>
                <a:gd name="T69" fmla="*/ 124 h 505"/>
                <a:gd name="T70" fmla="*/ 160 w 239"/>
                <a:gd name="T71" fmla="*/ 1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9" h="505">
                  <a:moveTo>
                    <a:pt x="220" y="30"/>
                  </a:moveTo>
                  <a:cubicBezTo>
                    <a:pt x="221" y="30"/>
                    <a:pt x="223" y="30"/>
                    <a:pt x="224" y="30"/>
                  </a:cubicBezTo>
                  <a:cubicBezTo>
                    <a:pt x="233" y="30"/>
                    <a:pt x="239" y="24"/>
                    <a:pt x="239" y="15"/>
                  </a:cubicBezTo>
                  <a:cubicBezTo>
                    <a:pt x="239" y="7"/>
                    <a:pt x="233" y="0"/>
                    <a:pt x="224" y="0"/>
                  </a:cubicBezTo>
                  <a:cubicBezTo>
                    <a:pt x="216" y="0"/>
                    <a:pt x="209" y="7"/>
                    <a:pt x="209" y="15"/>
                  </a:cubicBezTo>
                  <a:cubicBezTo>
                    <a:pt x="209" y="21"/>
                    <a:pt x="212" y="25"/>
                    <a:pt x="216" y="28"/>
                  </a:cubicBezTo>
                  <a:cubicBezTo>
                    <a:pt x="204" y="49"/>
                    <a:pt x="193" y="71"/>
                    <a:pt x="183" y="92"/>
                  </a:cubicBezTo>
                  <a:cubicBezTo>
                    <a:pt x="182" y="81"/>
                    <a:pt x="178" y="61"/>
                    <a:pt x="175" y="45"/>
                  </a:cubicBezTo>
                  <a:cubicBezTo>
                    <a:pt x="181" y="43"/>
                    <a:pt x="185" y="37"/>
                    <a:pt x="185" y="30"/>
                  </a:cubicBezTo>
                  <a:cubicBezTo>
                    <a:pt x="185" y="22"/>
                    <a:pt x="178" y="15"/>
                    <a:pt x="170" y="15"/>
                  </a:cubicBezTo>
                  <a:cubicBezTo>
                    <a:pt x="161" y="15"/>
                    <a:pt x="155" y="22"/>
                    <a:pt x="155" y="30"/>
                  </a:cubicBezTo>
                  <a:cubicBezTo>
                    <a:pt x="155" y="39"/>
                    <a:pt x="161" y="46"/>
                    <a:pt x="170" y="46"/>
                  </a:cubicBezTo>
                  <a:cubicBezTo>
                    <a:pt x="170" y="46"/>
                    <a:pt x="171" y="46"/>
                    <a:pt x="171" y="46"/>
                  </a:cubicBezTo>
                  <a:cubicBezTo>
                    <a:pt x="176" y="72"/>
                    <a:pt x="180" y="96"/>
                    <a:pt x="180" y="99"/>
                  </a:cubicBezTo>
                  <a:cubicBezTo>
                    <a:pt x="180" y="99"/>
                    <a:pt x="180" y="99"/>
                    <a:pt x="180" y="99"/>
                  </a:cubicBezTo>
                  <a:cubicBezTo>
                    <a:pt x="171" y="118"/>
                    <a:pt x="163" y="138"/>
                    <a:pt x="155" y="157"/>
                  </a:cubicBezTo>
                  <a:cubicBezTo>
                    <a:pt x="154" y="157"/>
                    <a:pt x="154" y="157"/>
                    <a:pt x="154" y="157"/>
                  </a:cubicBezTo>
                  <a:cubicBezTo>
                    <a:pt x="154" y="158"/>
                    <a:pt x="154" y="158"/>
                    <a:pt x="154" y="158"/>
                  </a:cubicBezTo>
                  <a:cubicBezTo>
                    <a:pt x="148" y="172"/>
                    <a:pt x="143" y="187"/>
                    <a:pt x="138" y="201"/>
                  </a:cubicBezTo>
                  <a:cubicBezTo>
                    <a:pt x="115" y="140"/>
                    <a:pt x="115" y="140"/>
                    <a:pt x="115" y="140"/>
                  </a:cubicBezTo>
                  <a:cubicBezTo>
                    <a:pt x="120" y="138"/>
                    <a:pt x="123" y="132"/>
                    <a:pt x="123" y="126"/>
                  </a:cubicBezTo>
                  <a:cubicBezTo>
                    <a:pt x="123" y="118"/>
                    <a:pt x="117" y="111"/>
                    <a:pt x="108" y="111"/>
                  </a:cubicBezTo>
                  <a:cubicBezTo>
                    <a:pt x="100" y="111"/>
                    <a:pt x="93" y="118"/>
                    <a:pt x="93" y="126"/>
                  </a:cubicBezTo>
                  <a:cubicBezTo>
                    <a:pt x="93" y="135"/>
                    <a:pt x="100" y="142"/>
                    <a:pt x="108" y="142"/>
                  </a:cubicBezTo>
                  <a:cubicBezTo>
                    <a:pt x="109" y="142"/>
                    <a:pt x="110" y="142"/>
                    <a:pt x="111" y="141"/>
                  </a:cubicBezTo>
                  <a:cubicBezTo>
                    <a:pt x="136" y="207"/>
                    <a:pt x="136" y="207"/>
                    <a:pt x="136" y="207"/>
                  </a:cubicBezTo>
                  <a:cubicBezTo>
                    <a:pt x="123" y="242"/>
                    <a:pt x="112" y="276"/>
                    <a:pt x="102" y="309"/>
                  </a:cubicBezTo>
                  <a:cubicBezTo>
                    <a:pt x="77" y="251"/>
                    <a:pt x="77" y="251"/>
                    <a:pt x="77" y="251"/>
                  </a:cubicBezTo>
                  <a:cubicBezTo>
                    <a:pt x="80" y="249"/>
                    <a:pt x="82" y="247"/>
                    <a:pt x="83" y="244"/>
                  </a:cubicBezTo>
                  <a:cubicBezTo>
                    <a:pt x="86" y="236"/>
                    <a:pt x="82" y="227"/>
                    <a:pt x="74" y="224"/>
                  </a:cubicBezTo>
                  <a:cubicBezTo>
                    <a:pt x="66" y="221"/>
                    <a:pt x="57" y="225"/>
                    <a:pt x="54" y="233"/>
                  </a:cubicBezTo>
                  <a:cubicBezTo>
                    <a:pt x="51" y="241"/>
                    <a:pt x="55" y="250"/>
                    <a:pt x="63" y="253"/>
                  </a:cubicBezTo>
                  <a:cubicBezTo>
                    <a:pt x="67" y="254"/>
                    <a:pt x="71" y="254"/>
                    <a:pt x="74" y="253"/>
                  </a:cubicBezTo>
                  <a:cubicBezTo>
                    <a:pt x="101" y="315"/>
                    <a:pt x="101" y="315"/>
                    <a:pt x="101" y="315"/>
                  </a:cubicBezTo>
                  <a:cubicBezTo>
                    <a:pt x="93" y="341"/>
                    <a:pt x="87" y="365"/>
                    <a:pt x="81" y="387"/>
                  </a:cubicBezTo>
                  <a:cubicBezTo>
                    <a:pt x="30" y="322"/>
                    <a:pt x="30" y="322"/>
                    <a:pt x="30" y="322"/>
                  </a:cubicBezTo>
                  <a:cubicBezTo>
                    <a:pt x="30" y="321"/>
                    <a:pt x="31" y="320"/>
                    <a:pt x="31" y="319"/>
                  </a:cubicBezTo>
                  <a:cubicBezTo>
                    <a:pt x="34" y="311"/>
                    <a:pt x="30" y="302"/>
                    <a:pt x="23" y="299"/>
                  </a:cubicBezTo>
                  <a:cubicBezTo>
                    <a:pt x="15" y="296"/>
                    <a:pt x="6" y="300"/>
                    <a:pt x="3" y="308"/>
                  </a:cubicBezTo>
                  <a:cubicBezTo>
                    <a:pt x="0" y="316"/>
                    <a:pt x="4" y="325"/>
                    <a:pt x="12" y="328"/>
                  </a:cubicBezTo>
                  <a:cubicBezTo>
                    <a:pt x="17" y="330"/>
                    <a:pt x="23" y="328"/>
                    <a:pt x="27" y="325"/>
                  </a:cubicBezTo>
                  <a:cubicBezTo>
                    <a:pt x="80" y="392"/>
                    <a:pt x="80" y="392"/>
                    <a:pt x="80" y="392"/>
                  </a:cubicBezTo>
                  <a:cubicBezTo>
                    <a:pt x="64" y="459"/>
                    <a:pt x="58" y="503"/>
                    <a:pt x="58" y="504"/>
                  </a:cubicBezTo>
                  <a:cubicBezTo>
                    <a:pt x="61" y="505"/>
                    <a:pt x="61" y="505"/>
                    <a:pt x="61" y="505"/>
                  </a:cubicBezTo>
                  <a:cubicBezTo>
                    <a:pt x="62" y="504"/>
                    <a:pt x="64" y="485"/>
                    <a:pt x="70" y="455"/>
                  </a:cubicBezTo>
                  <a:cubicBezTo>
                    <a:pt x="149" y="399"/>
                    <a:pt x="149" y="399"/>
                    <a:pt x="149" y="399"/>
                  </a:cubicBezTo>
                  <a:cubicBezTo>
                    <a:pt x="147" y="396"/>
                    <a:pt x="147" y="396"/>
                    <a:pt x="147" y="396"/>
                  </a:cubicBezTo>
                  <a:cubicBezTo>
                    <a:pt x="72" y="449"/>
                    <a:pt x="72" y="449"/>
                    <a:pt x="72" y="449"/>
                  </a:cubicBezTo>
                  <a:cubicBezTo>
                    <a:pt x="77" y="422"/>
                    <a:pt x="85" y="387"/>
                    <a:pt x="96" y="347"/>
                  </a:cubicBezTo>
                  <a:cubicBezTo>
                    <a:pt x="204" y="323"/>
                    <a:pt x="204" y="323"/>
                    <a:pt x="204" y="323"/>
                  </a:cubicBezTo>
                  <a:cubicBezTo>
                    <a:pt x="206" y="327"/>
                    <a:pt x="209" y="331"/>
                    <a:pt x="213" y="332"/>
                  </a:cubicBezTo>
                  <a:cubicBezTo>
                    <a:pt x="221" y="335"/>
                    <a:pt x="230" y="332"/>
                    <a:pt x="233" y="324"/>
                  </a:cubicBezTo>
                  <a:cubicBezTo>
                    <a:pt x="236" y="316"/>
                    <a:pt x="232" y="307"/>
                    <a:pt x="224" y="304"/>
                  </a:cubicBezTo>
                  <a:cubicBezTo>
                    <a:pt x="216" y="301"/>
                    <a:pt x="208" y="305"/>
                    <a:pt x="204" y="313"/>
                  </a:cubicBezTo>
                  <a:cubicBezTo>
                    <a:pt x="204" y="315"/>
                    <a:pt x="203" y="317"/>
                    <a:pt x="204" y="319"/>
                  </a:cubicBezTo>
                  <a:cubicBezTo>
                    <a:pt x="97" y="342"/>
                    <a:pt x="97" y="342"/>
                    <a:pt x="97" y="342"/>
                  </a:cubicBezTo>
                  <a:cubicBezTo>
                    <a:pt x="104" y="316"/>
                    <a:pt x="113" y="286"/>
                    <a:pt x="123" y="256"/>
                  </a:cubicBezTo>
                  <a:cubicBezTo>
                    <a:pt x="198" y="243"/>
                    <a:pt x="198" y="243"/>
                    <a:pt x="198" y="243"/>
                  </a:cubicBezTo>
                  <a:cubicBezTo>
                    <a:pt x="200" y="249"/>
                    <a:pt x="206" y="254"/>
                    <a:pt x="213" y="254"/>
                  </a:cubicBezTo>
                  <a:cubicBezTo>
                    <a:pt x="221" y="254"/>
                    <a:pt x="228" y="247"/>
                    <a:pt x="228" y="239"/>
                  </a:cubicBezTo>
                  <a:cubicBezTo>
                    <a:pt x="228" y="230"/>
                    <a:pt x="221" y="223"/>
                    <a:pt x="213" y="223"/>
                  </a:cubicBezTo>
                  <a:cubicBezTo>
                    <a:pt x="204" y="223"/>
                    <a:pt x="197" y="230"/>
                    <a:pt x="197" y="239"/>
                  </a:cubicBezTo>
                  <a:cubicBezTo>
                    <a:pt x="197" y="239"/>
                    <a:pt x="198" y="239"/>
                    <a:pt x="198" y="239"/>
                  </a:cubicBezTo>
                  <a:cubicBezTo>
                    <a:pt x="124" y="252"/>
                    <a:pt x="124" y="252"/>
                    <a:pt x="124" y="252"/>
                  </a:cubicBezTo>
                  <a:cubicBezTo>
                    <a:pt x="134" y="222"/>
                    <a:pt x="145" y="191"/>
                    <a:pt x="158" y="159"/>
                  </a:cubicBezTo>
                  <a:cubicBezTo>
                    <a:pt x="205" y="135"/>
                    <a:pt x="205" y="135"/>
                    <a:pt x="205" y="135"/>
                  </a:cubicBezTo>
                  <a:cubicBezTo>
                    <a:pt x="207" y="137"/>
                    <a:pt x="211" y="139"/>
                    <a:pt x="215" y="139"/>
                  </a:cubicBezTo>
                  <a:cubicBezTo>
                    <a:pt x="224" y="139"/>
                    <a:pt x="231" y="132"/>
                    <a:pt x="231" y="124"/>
                  </a:cubicBezTo>
                  <a:cubicBezTo>
                    <a:pt x="231" y="115"/>
                    <a:pt x="224" y="109"/>
                    <a:pt x="215" y="109"/>
                  </a:cubicBezTo>
                  <a:cubicBezTo>
                    <a:pt x="207" y="109"/>
                    <a:pt x="200" y="115"/>
                    <a:pt x="200" y="124"/>
                  </a:cubicBezTo>
                  <a:cubicBezTo>
                    <a:pt x="200" y="127"/>
                    <a:pt x="201" y="129"/>
                    <a:pt x="202" y="131"/>
                  </a:cubicBezTo>
                  <a:cubicBezTo>
                    <a:pt x="160" y="154"/>
                    <a:pt x="160" y="154"/>
                    <a:pt x="160" y="154"/>
                  </a:cubicBezTo>
                  <a:cubicBezTo>
                    <a:pt x="178" y="112"/>
                    <a:pt x="197" y="70"/>
                    <a:pt x="220" y="30"/>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2" name="Freeform 14">
              <a:extLst>
                <a:ext uri="{FF2B5EF4-FFF2-40B4-BE49-F238E27FC236}">
                  <a16:creationId xmlns:a16="http://schemas.microsoft.com/office/drawing/2014/main" id="{5136F5A1-C226-300F-798C-19A75A630531}"/>
                </a:ext>
              </a:extLst>
            </p:cNvPr>
            <p:cNvSpPr>
              <a:spLocks/>
            </p:cNvSpPr>
            <p:nvPr/>
          </p:nvSpPr>
          <p:spPr bwMode="auto">
            <a:xfrm flipH="1">
              <a:off x="2223626" y="4044198"/>
              <a:ext cx="1596609" cy="1573125"/>
            </a:xfrm>
            <a:custGeom>
              <a:avLst/>
              <a:gdLst>
                <a:gd name="T0" fmla="*/ 0 w 361"/>
                <a:gd name="T1" fmla="*/ 288 h 355"/>
                <a:gd name="T2" fmla="*/ 361 w 361"/>
                <a:gd name="T3" fmla="*/ 34 h 355"/>
                <a:gd name="T4" fmla="*/ 0 w 361"/>
                <a:gd name="T5" fmla="*/ 288 h 355"/>
              </a:gdLst>
              <a:ahLst/>
              <a:cxnLst>
                <a:cxn ang="0">
                  <a:pos x="T0" y="T1"/>
                </a:cxn>
                <a:cxn ang="0">
                  <a:pos x="T2" y="T3"/>
                </a:cxn>
                <a:cxn ang="0">
                  <a:pos x="T4" y="T5"/>
                </a:cxn>
              </a:cxnLst>
              <a:rect l="0" t="0" r="r" b="b"/>
              <a:pathLst>
                <a:path w="361" h="355">
                  <a:moveTo>
                    <a:pt x="0" y="288"/>
                  </a:moveTo>
                  <a:cubicBezTo>
                    <a:pt x="0" y="288"/>
                    <a:pt x="17" y="0"/>
                    <a:pt x="361" y="34"/>
                  </a:cubicBezTo>
                  <a:cubicBezTo>
                    <a:pt x="361" y="34"/>
                    <a:pt x="320" y="355"/>
                    <a:pt x="0" y="288"/>
                  </a:cubicBezTo>
                  <a:close/>
                </a:path>
              </a:pathLst>
            </a:custGeom>
            <a:gradFill>
              <a:gsLst>
                <a:gs pos="0">
                  <a:schemeClr val="accent2"/>
                </a:gs>
                <a:gs pos="99000">
                  <a:schemeClr val="accent3"/>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3" name="Freeform 17">
              <a:extLst>
                <a:ext uri="{FF2B5EF4-FFF2-40B4-BE49-F238E27FC236}">
                  <a16:creationId xmlns:a16="http://schemas.microsoft.com/office/drawing/2014/main" id="{0A0F5BC0-AF75-4B2B-FA6C-2B2ABAD70A1B}"/>
                </a:ext>
              </a:extLst>
            </p:cNvPr>
            <p:cNvSpPr>
              <a:spLocks/>
            </p:cNvSpPr>
            <p:nvPr/>
          </p:nvSpPr>
          <p:spPr bwMode="auto">
            <a:xfrm flipH="1">
              <a:off x="2284672" y="4241425"/>
              <a:ext cx="1540258" cy="1089449"/>
            </a:xfrm>
            <a:custGeom>
              <a:avLst/>
              <a:gdLst>
                <a:gd name="T0" fmla="*/ 292 w 328"/>
                <a:gd name="T1" fmla="*/ 64 h 232"/>
                <a:gd name="T2" fmla="*/ 291 w 328"/>
                <a:gd name="T3" fmla="*/ 60 h 232"/>
                <a:gd name="T4" fmla="*/ 242 w 328"/>
                <a:gd name="T5" fmla="*/ 63 h 232"/>
                <a:gd name="T6" fmla="*/ 328 w 328"/>
                <a:gd name="T7" fmla="*/ 3 h 232"/>
                <a:gd name="T8" fmla="*/ 326 w 328"/>
                <a:gd name="T9" fmla="*/ 0 h 232"/>
                <a:gd name="T10" fmla="*/ 275 w 328"/>
                <a:gd name="T11" fmla="*/ 36 h 232"/>
                <a:gd name="T12" fmla="*/ 277 w 328"/>
                <a:gd name="T13" fmla="*/ 7 h 232"/>
                <a:gd name="T14" fmla="*/ 273 w 328"/>
                <a:gd name="T15" fmla="*/ 7 h 232"/>
                <a:gd name="T16" fmla="*/ 271 w 328"/>
                <a:gd name="T17" fmla="*/ 38 h 232"/>
                <a:gd name="T18" fmla="*/ 212 w 328"/>
                <a:gd name="T19" fmla="*/ 80 h 232"/>
                <a:gd name="T20" fmla="*/ 214 w 328"/>
                <a:gd name="T21" fmla="*/ 15 h 232"/>
                <a:gd name="T22" fmla="*/ 210 w 328"/>
                <a:gd name="T23" fmla="*/ 15 h 232"/>
                <a:gd name="T24" fmla="*/ 208 w 328"/>
                <a:gd name="T25" fmla="*/ 83 h 232"/>
                <a:gd name="T26" fmla="*/ 159 w 328"/>
                <a:gd name="T27" fmla="*/ 117 h 232"/>
                <a:gd name="T28" fmla="*/ 153 w 328"/>
                <a:gd name="T29" fmla="*/ 35 h 232"/>
                <a:gd name="T30" fmla="*/ 149 w 328"/>
                <a:gd name="T31" fmla="*/ 35 h 232"/>
                <a:gd name="T32" fmla="*/ 155 w 328"/>
                <a:gd name="T33" fmla="*/ 120 h 232"/>
                <a:gd name="T34" fmla="*/ 95 w 328"/>
                <a:gd name="T35" fmla="*/ 162 h 232"/>
                <a:gd name="T36" fmla="*/ 92 w 328"/>
                <a:gd name="T37" fmla="*/ 84 h 232"/>
                <a:gd name="T38" fmla="*/ 88 w 328"/>
                <a:gd name="T39" fmla="*/ 84 h 232"/>
                <a:gd name="T40" fmla="*/ 91 w 328"/>
                <a:gd name="T41" fmla="*/ 165 h 232"/>
                <a:gd name="T42" fmla="*/ 39 w 328"/>
                <a:gd name="T43" fmla="*/ 201 h 232"/>
                <a:gd name="T44" fmla="*/ 39 w 328"/>
                <a:gd name="T45" fmla="*/ 158 h 232"/>
                <a:gd name="T46" fmla="*/ 35 w 328"/>
                <a:gd name="T47" fmla="*/ 158 h 232"/>
                <a:gd name="T48" fmla="*/ 35 w 328"/>
                <a:gd name="T49" fmla="*/ 203 h 232"/>
                <a:gd name="T50" fmla="*/ 0 w 328"/>
                <a:gd name="T51" fmla="*/ 229 h 232"/>
                <a:gd name="T52" fmla="*/ 2 w 328"/>
                <a:gd name="T53" fmla="*/ 232 h 232"/>
                <a:gd name="T54" fmla="*/ 38 w 328"/>
                <a:gd name="T55" fmla="*/ 206 h 232"/>
                <a:gd name="T56" fmla="*/ 39 w 328"/>
                <a:gd name="T57" fmla="*/ 206 h 232"/>
                <a:gd name="T58" fmla="*/ 39 w 328"/>
                <a:gd name="T59" fmla="*/ 205 h 232"/>
                <a:gd name="T60" fmla="*/ 67 w 328"/>
                <a:gd name="T61" fmla="*/ 186 h 232"/>
                <a:gd name="T62" fmla="*/ 149 w 328"/>
                <a:gd name="T63" fmla="*/ 201 h 232"/>
                <a:gd name="T64" fmla="*/ 149 w 328"/>
                <a:gd name="T65" fmla="*/ 198 h 232"/>
                <a:gd name="T66" fmla="*/ 70 w 328"/>
                <a:gd name="T67" fmla="*/ 183 h 232"/>
                <a:gd name="T68" fmla="*/ 131 w 328"/>
                <a:gd name="T69" fmla="*/ 141 h 232"/>
                <a:gd name="T70" fmla="*/ 217 w 328"/>
                <a:gd name="T71" fmla="*/ 160 h 232"/>
                <a:gd name="T72" fmla="*/ 218 w 328"/>
                <a:gd name="T73" fmla="*/ 156 h 232"/>
                <a:gd name="T74" fmla="*/ 135 w 328"/>
                <a:gd name="T75" fmla="*/ 138 h 232"/>
                <a:gd name="T76" fmla="*/ 186 w 328"/>
                <a:gd name="T77" fmla="*/ 103 h 232"/>
                <a:gd name="T78" fmla="*/ 264 w 328"/>
                <a:gd name="T79" fmla="*/ 112 h 232"/>
                <a:gd name="T80" fmla="*/ 265 w 328"/>
                <a:gd name="T81" fmla="*/ 108 h 232"/>
                <a:gd name="T82" fmla="*/ 191 w 328"/>
                <a:gd name="T83" fmla="*/ 99 h 232"/>
                <a:gd name="T84" fmla="*/ 236 w 328"/>
                <a:gd name="T85" fmla="*/ 68 h 232"/>
                <a:gd name="T86" fmla="*/ 292 w 328"/>
                <a:gd name="T87" fmla="*/ 6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8" h="232">
                  <a:moveTo>
                    <a:pt x="292" y="64"/>
                  </a:moveTo>
                  <a:lnTo>
                    <a:pt x="291" y="60"/>
                  </a:lnTo>
                  <a:lnTo>
                    <a:pt x="242" y="63"/>
                  </a:lnTo>
                  <a:lnTo>
                    <a:pt x="328" y="3"/>
                  </a:lnTo>
                  <a:lnTo>
                    <a:pt x="326" y="0"/>
                  </a:lnTo>
                  <a:lnTo>
                    <a:pt x="275" y="36"/>
                  </a:lnTo>
                  <a:lnTo>
                    <a:pt x="277" y="7"/>
                  </a:lnTo>
                  <a:lnTo>
                    <a:pt x="273" y="7"/>
                  </a:lnTo>
                  <a:lnTo>
                    <a:pt x="271" y="38"/>
                  </a:lnTo>
                  <a:lnTo>
                    <a:pt x="212" y="80"/>
                  </a:lnTo>
                  <a:lnTo>
                    <a:pt x="214" y="15"/>
                  </a:lnTo>
                  <a:lnTo>
                    <a:pt x="210" y="15"/>
                  </a:lnTo>
                  <a:lnTo>
                    <a:pt x="208" y="83"/>
                  </a:lnTo>
                  <a:lnTo>
                    <a:pt x="159" y="117"/>
                  </a:lnTo>
                  <a:lnTo>
                    <a:pt x="153" y="35"/>
                  </a:lnTo>
                  <a:lnTo>
                    <a:pt x="149" y="35"/>
                  </a:lnTo>
                  <a:lnTo>
                    <a:pt x="155" y="120"/>
                  </a:lnTo>
                  <a:lnTo>
                    <a:pt x="95" y="162"/>
                  </a:lnTo>
                  <a:lnTo>
                    <a:pt x="92" y="84"/>
                  </a:lnTo>
                  <a:lnTo>
                    <a:pt x="88" y="84"/>
                  </a:lnTo>
                  <a:lnTo>
                    <a:pt x="91" y="165"/>
                  </a:lnTo>
                  <a:lnTo>
                    <a:pt x="39" y="201"/>
                  </a:lnTo>
                  <a:lnTo>
                    <a:pt x="39" y="158"/>
                  </a:lnTo>
                  <a:lnTo>
                    <a:pt x="35" y="158"/>
                  </a:lnTo>
                  <a:lnTo>
                    <a:pt x="35" y="203"/>
                  </a:lnTo>
                  <a:lnTo>
                    <a:pt x="0" y="229"/>
                  </a:lnTo>
                  <a:lnTo>
                    <a:pt x="2" y="232"/>
                  </a:lnTo>
                  <a:lnTo>
                    <a:pt x="38" y="206"/>
                  </a:lnTo>
                  <a:lnTo>
                    <a:pt x="39" y="206"/>
                  </a:lnTo>
                  <a:lnTo>
                    <a:pt x="39" y="205"/>
                  </a:lnTo>
                  <a:lnTo>
                    <a:pt x="67" y="186"/>
                  </a:lnTo>
                  <a:lnTo>
                    <a:pt x="149" y="201"/>
                  </a:lnTo>
                  <a:lnTo>
                    <a:pt x="149" y="198"/>
                  </a:lnTo>
                  <a:lnTo>
                    <a:pt x="70" y="183"/>
                  </a:lnTo>
                  <a:lnTo>
                    <a:pt x="131" y="141"/>
                  </a:lnTo>
                  <a:lnTo>
                    <a:pt x="217" y="160"/>
                  </a:lnTo>
                  <a:lnTo>
                    <a:pt x="218" y="156"/>
                  </a:lnTo>
                  <a:lnTo>
                    <a:pt x="135" y="138"/>
                  </a:lnTo>
                  <a:lnTo>
                    <a:pt x="186" y="103"/>
                  </a:lnTo>
                  <a:lnTo>
                    <a:pt x="264" y="112"/>
                  </a:lnTo>
                  <a:lnTo>
                    <a:pt x="265" y="108"/>
                  </a:lnTo>
                  <a:lnTo>
                    <a:pt x="191" y="99"/>
                  </a:lnTo>
                  <a:lnTo>
                    <a:pt x="236" y="68"/>
                  </a:lnTo>
                  <a:lnTo>
                    <a:pt x="292" y="64"/>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67" name="TextBox 66">
            <a:extLst>
              <a:ext uri="{FF2B5EF4-FFF2-40B4-BE49-F238E27FC236}">
                <a16:creationId xmlns:a16="http://schemas.microsoft.com/office/drawing/2014/main" id="{D26E97D6-73D1-E0BF-13E4-FF95EB1F553A}"/>
              </a:ext>
            </a:extLst>
          </p:cNvPr>
          <p:cNvSpPr txBox="1"/>
          <p:nvPr/>
        </p:nvSpPr>
        <p:spPr>
          <a:xfrm>
            <a:off x="633938" y="831924"/>
            <a:ext cx="3471717" cy="2097947"/>
          </a:xfrm>
          <a:prstGeom prst="rect">
            <a:avLst/>
          </a:prstGeom>
          <a:noFill/>
        </p:spPr>
        <p:txBody>
          <a:bodyPr wrap="square">
            <a:spAutoFit/>
          </a:bodyPr>
          <a:lstStyle/>
          <a:p>
            <a:pPr marL="0" marR="0" lvl="0" indent="0" algn="just" defTabSz="914400" rtl="0" eaLnBrk="1" fontAlgn="auto" latinLnBrk="1" hangingPunct="1">
              <a:lnSpc>
                <a:spcPct val="107000"/>
              </a:lnSpc>
              <a:spcBef>
                <a:spcPts val="0"/>
              </a:spcBef>
              <a:spcAft>
                <a:spcPts val="600"/>
              </a:spcAft>
              <a:buClrTx/>
              <a:buSzTx/>
              <a:buFontTx/>
              <a:buNone/>
              <a:tabLst/>
              <a:defRPr/>
            </a:pPr>
            <a:r>
              <a:rPr kumimoji="0" lang="en-US" sz="3000" b="0" i="0" u="none" strike="noStrike" kern="1200" cap="none" spc="0" normalizeH="0" baseline="0" noProof="0" err="1">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Không</a:t>
            </a:r>
            <a:r>
              <a:rPr kumimoji="0" lang="en-US" sz="3000" b="0" i="0" u="none" strike="noStrike" kern="1200" cap="none" spc="0" normalizeH="0" baseline="0" noProof="0">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err="1">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làm</a:t>
            </a:r>
            <a:r>
              <a:rPr kumimoji="0" lang="en-US" sz="3000" b="0" i="0" u="none" strike="noStrike" kern="1200" cap="none" spc="0" normalizeH="0" baseline="0" noProof="0">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err="1">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theo</a:t>
            </a:r>
            <a:r>
              <a:rPr kumimoji="0" lang="en-US" sz="3000" b="0" i="0" u="none" strike="noStrike" kern="1200" cap="none" spc="0" normalizeH="0" baseline="0" noProof="0">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err="1">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các</a:t>
            </a:r>
            <a:r>
              <a:rPr kumimoji="0" lang="en-US" sz="3000" b="0" i="0" u="none" strike="noStrike" kern="1200" cap="none" spc="0" normalizeH="0" baseline="0" noProof="0">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 tin </a:t>
            </a:r>
            <a:r>
              <a:rPr kumimoji="0" lang="en-US" sz="3000" b="0" i="0" u="none" strike="noStrike" kern="1200" cap="none" spc="0" normalizeH="0" baseline="0" noProof="0" err="1">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nhắn</a:t>
            </a:r>
            <a:r>
              <a:rPr kumimoji="0" lang="en-US" sz="3000" b="0" i="0" u="none" strike="noStrike" kern="1200" cap="none" spc="0" normalizeH="0" baseline="0" noProof="0">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err="1">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đến</a:t>
            </a:r>
            <a:r>
              <a:rPr kumimoji="0" lang="en-US" sz="3000" b="0" i="0" u="none" strike="noStrike" kern="1200" cap="none" spc="0" normalizeH="0" baseline="0" noProof="0">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err="1">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từ</a:t>
            </a:r>
            <a:r>
              <a:rPr kumimoji="0" lang="en-US" sz="3000" b="0" i="0" u="none" strike="noStrike" kern="1200" cap="none" spc="0" normalizeH="0" baseline="0" noProof="0">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err="1">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các</a:t>
            </a:r>
            <a:r>
              <a:rPr kumimoji="0" lang="en-US" sz="3000" b="0" i="0" u="none" strike="noStrike" kern="1200" cap="none" spc="0" normalizeH="0" baseline="0" noProof="0">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err="1">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đầu</a:t>
            </a:r>
            <a:r>
              <a:rPr kumimoji="0" lang="en-US" sz="3000" b="0" i="0" u="none" strike="noStrike" kern="1200" cap="none" spc="0" normalizeH="0" baseline="0" noProof="0">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err="1">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số</a:t>
            </a:r>
            <a:r>
              <a:rPr kumimoji="0" lang="en-US" sz="3000" b="0" i="0" u="none" strike="noStrike" kern="1200" cap="none" spc="0" normalizeH="0" baseline="0" noProof="0">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 điện </a:t>
            </a:r>
            <a:r>
              <a:rPr kumimoji="0" lang="en-US" sz="3000" b="0" i="0" u="none" strike="noStrike" kern="1200" cap="none" spc="0" normalizeH="0" baseline="0" noProof="0" err="1">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thoại</a:t>
            </a:r>
            <a:r>
              <a:rPr kumimoji="0" lang="en-US" sz="3000" b="0" i="0" u="none" strike="noStrike" kern="1200" cap="none" spc="0" normalizeH="0" baseline="0" noProof="0">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err="1">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cá</a:t>
            </a:r>
            <a:r>
              <a:rPr kumimoji="0" lang="en-US" sz="3000" b="0" i="0" u="none" strike="noStrike" kern="1200" cap="none" spc="0" normalizeH="0" baseline="0" noProof="0">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 </a:t>
            </a:r>
            <a:r>
              <a:rPr kumimoji="0" lang="en-GB" sz="3000" b="0" i="0" u="none" strike="noStrike" kern="1200" cap="none" spc="0" normalizeH="0" baseline="0" noProof="0" err="1">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nhân</a:t>
            </a:r>
            <a:r>
              <a:rPr kumimoji="0" lang="en-GB" sz="3000" b="0" i="0" u="none" strike="noStrike" kern="1200" cap="none" spc="0" normalizeH="0" baseline="0" noProof="0">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a:t>
            </a:r>
            <a:endParaRPr kumimoji="0" lang="en-US" sz="3000" b="0" i="0" u="none" strike="noStrike" kern="1200" cap="none" spc="0" normalizeH="0" baseline="0" noProof="0">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endParaRPr>
          </a:p>
        </p:txBody>
      </p:sp>
      <p:sp>
        <p:nvSpPr>
          <p:cNvPr id="68" name="TextBox 67">
            <a:extLst>
              <a:ext uri="{FF2B5EF4-FFF2-40B4-BE49-F238E27FC236}">
                <a16:creationId xmlns:a16="http://schemas.microsoft.com/office/drawing/2014/main" id="{BE17C691-944A-E017-4321-DBD9A32FC02A}"/>
              </a:ext>
            </a:extLst>
          </p:cNvPr>
          <p:cNvSpPr txBox="1"/>
          <p:nvPr/>
        </p:nvSpPr>
        <p:spPr>
          <a:xfrm>
            <a:off x="5437920" y="1327309"/>
            <a:ext cx="1430395" cy="415498"/>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3F3F3F"/>
                </a:solidFill>
                <a:effectLst/>
                <a:uLnTx/>
                <a:uFillTx/>
                <a:latin typeface="Ubuntu"/>
                <a:ea typeface="+mn-ea"/>
                <a:cs typeface="+mn-cs"/>
              </a:rPr>
              <a:t>+84333….</a:t>
            </a:r>
            <a:endParaRPr kumimoji="0" lang="en-ID" sz="2100" b="1" i="0" u="none" strike="noStrike" kern="1200" cap="none" spc="0" normalizeH="0" baseline="0" noProof="0">
              <a:ln>
                <a:noFill/>
              </a:ln>
              <a:solidFill>
                <a:srgbClr val="3F3F3F"/>
              </a:solidFill>
              <a:effectLst/>
              <a:uLnTx/>
              <a:uFillTx/>
              <a:latin typeface="Ubuntu"/>
              <a:ea typeface="+mn-ea"/>
              <a:cs typeface="+mn-cs"/>
            </a:endParaRPr>
          </a:p>
        </p:txBody>
      </p:sp>
      <p:sp>
        <p:nvSpPr>
          <p:cNvPr id="74" name="TextBox 73">
            <a:extLst>
              <a:ext uri="{FF2B5EF4-FFF2-40B4-BE49-F238E27FC236}">
                <a16:creationId xmlns:a16="http://schemas.microsoft.com/office/drawing/2014/main" id="{A5CD414E-97B3-1E79-A9CD-AF3FFE84733F}"/>
              </a:ext>
            </a:extLst>
          </p:cNvPr>
          <p:cNvSpPr txBox="1"/>
          <p:nvPr/>
        </p:nvSpPr>
        <p:spPr>
          <a:xfrm>
            <a:off x="5361057" y="1905614"/>
            <a:ext cx="1430395" cy="415498"/>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3F3F3F"/>
                </a:solidFill>
                <a:effectLst/>
                <a:uLnTx/>
                <a:uFillTx/>
                <a:latin typeface="Ubuntu"/>
                <a:ea typeface="+mn-ea"/>
                <a:cs typeface="+mn-cs"/>
              </a:rPr>
              <a:t>+84776…</a:t>
            </a:r>
            <a:endParaRPr kumimoji="0" lang="en-ID" sz="2100" b="1" i="0" u="none" strike="noStrike" kern="1200" cap="none" spc="0" normalizeH="0" baseline="0" noProof="0">
              <a:ln>
                <a:noFill/>
              </a:ln>
              <a:solidFill>
                <a:srgbClr val="3F3F3F"/>
              </a:solidFill>
              <a:effectLst/>
              <a:uLnTx/>
              <a:uFillTx/>
              <a:latin typeface="Ubuntu"/>
              <a:ea typeface="+mn-ea"/>
              <a:cs typeface="+mn-cs"/>
            </a:endParaRPr>
          </a:p>
        </p:txBody>
      </p:sp>
    </p:spTree>
    <p:extLst>
      <p:ext uri="{BB962C8B-B14F-4D97-AF65-F5344CB8AC3E}">
        <p14:creationId xmlns:p14="http://schemas.microsoft.com/office/powerpoint/2010/main" val="3198156325"/>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84A39-717B-B713-24D3-29BCCC10C20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914D458-B1EB-C88D-DA04-A4C2D37003C2}"/>
              </a:ext>
            </a:extLst>
          </p:cNvPr>
          <p:cNvSpPr txBox="1"/>
          <p:nvPr/>
        </p:nvSpPr>
        <p:spPr>
          <a:xfrm>
            <a:off x="457200" y="453756"/>
            <a:ext cx="8686800" cy="844911"/>
          </a:xfrm>
          <a:prstGeom prst="rect">
            <a:avLst/>
          </a:prstGeom>
          <a:noFill/>
        </p:spPr>
        <p:txBody>
          <a:bodyPr wrap="square">
            <a:spAutoFit/>
          </a:bodyPr>
          <a:lstStyle/>
          <a:p>
            <a:pPr marL="0" marR="0" lvl="0" indent="0" algn="just" defTabSz="914400" rtl="0" eaLnBrk="1" fontAlgn="auto" latinLnBrk="1" hangingPunct="1">
              <a:lnSpc>
                <a:spcPct val="107000"/>
              </a:lnSpc>
              <a:spcBef>
                <a:spcPts val="0"/>
              </a:spcBef>
              <a:spcAft>
                <a:spcPts val="600"/>
              </a:spcAft>
              <a:buClrTx/>
              <a:buSzTx/>
              <a:buFontTx/>
              <a:buNone/>
              <a:tabLst/>
              <a:defRPr/>
            </a:pPr>
            <a:r>
              <a:rPr kumimoji="0" lang="vi-VN" sz="2400" b="0" i="0" u="none" strike="noStrike" kern="1200" cap="none" spc="0" normalizeH="0" baseline="0" noProof="0">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Đối với các tin nhắn hiển thị người gửi dạng tên cần chú ý kiểm tra kỹ các ký tự tên của người gửi để phát hiện những điểm sai lệch.</a:t>
            </a:r>
            <a:endParaRPr kumimoji="0" lang="en-US" sz="2400" b="0" i="0" u="none" strike="noStrike" kern="1200" cap="none" spc="0" normalizeH="0" baseline="0" noProof="0">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endParaRPr>
          </a:p>
        </p:txBody>
      </p:sp>
      <p:sp>
        <p:nvSpPr>
          <p:cNvPr id="7" name="Freeform 395">
            <a:extLst>
              <a:ext uri="{FF2B5EF4-FFF2-40B4-BE49-F238E27FC236}">
                <a16:creationId xmlns:a16="http://schemas.microsoft.com/office/drawing/2014/main" id="{35B2219A-1FF3-09D8-6FFF-1AD6823D1CEC}"/>
              </a:ext>
            </a:extLst>
          </p:cNvPr>
          <p:cNvSpPr>
            <a:spLocks/>
          </p:cNvSpPr>
          <p:nvPr/>
        </p:nvSpPr>
        <p:spPr bwMode="auto">
          <a:xfrm>
            <a:off x="0" y="4243395"/>
            <a:ext cx="9144000" cy="900106"/>
          </a:xfrm>
          <a:custGeom>
            <a:avLst/>
            <a:gdLst>
              <a:gd name="T0" fmla="*/ 2197 w 4005"/>
              <a:gd name="T1" fmla="*/ 148 h 960"/>
              <a:gd name="T2" fmla="*/ 820 w 4005"/>
              <a:gd name="T3" fmla="*/ 539 h 960"/>
              <a:gd name="T4" fmla="*/ 0 w 4005"/>
              <a:gd name="T5" fmla="*/ 461 h 960"/>
              <a:gd name="T6" fmla="*/ 0 w 4005"/>
              <a:gd name="T7" fmla="*/ 960 h 960"/>
              <a:gd name="T8" fmla="*/ 4005 w 4005"/>
              <a:gd name="T9" fmla="*/ 960 h 960"/>
              <a:gd name="T10" fmla="*/ 4005 w 4005"/>
              <a:gd name="T11" fmla="*/ 560 h 960"/>
              <a:gd name="T12" fmla="*/ 2197 w 4005"/>
              <a:gd name="T13" fmla="*/ 148 h 960"/>
            </a:gdLst>
            <a:ahLst/>
            <a:cxnLst>
              <a:cxn ang="0">
                <a:pos x="T0" y="T1"/>
              </a:cxn>
              <a:cxn ang="0">
                <a:pos x="T2" y="T3"/>
              </a:cxn>
              <a:cxn ang="0">
                <a:pos x="T4" y="T5"/>
              </a:cxn>
              <a:cxn ang="0">
                <a:pos x="T6" y="T7"/>
              </a:cxn>
              <a:cxn ang="0">
                <a:pos x="T8" y="T9"/>
              </a:cxn>
              <a:cxn ang="0">
                <a:pos x="T10" y="T11"/>
              </a:cxn>
              <a:cxn ang="0">
                <a:pos x="T12" y="T13"/>
              </a:cxn>
            </a:cxnLst>
            <a:rect l="0" t="0" r="r" b="b"/>
            <a:pathLst>
              <a:path w="4005" h="960">
                <a:moveTo>
                  <a:pt x="2197" y="148"/>
                </a:moveTo>
                <a:cubicBezTo>
                  <a:pt x="1757" y="0"/>
                  <a:pt x="1445" y="432"/>
                  <a:pt x="820" y="539"/>
                </a:cubicBezTo>
                <a:cubicBezTo>
                  <a:pt x="475" y="598"/>
                  <a:pt x="188" y="532"/>
                  <a:pt x="0" y="461"/>
                </a:cubicBezTo>
                <a:cubicBezTo>
                  <a:pt x="0" y="960"/>
                  <a:pt x="0" y="960"/>
                  <a:pt x="0" y="960"/>
                </a:cubicBezTo>
                <a:cubicBezTo>
                  <a:pt x="4005" y="960"/>
                  <a:pt x="4005" y="960"/>
                  <a:pt x="4005" y="960"/>
                </a:cubicBezTo>
                <a:cubicBezTo>
                  <a:pt x="4005" y="560"/>
                  <a:pt x="4005" y="560"/>
                  <a:pt x="4005" y="560"/>
                </a:cubicBezTo>
                <a:cubicBezTo>
                  <a:pt x="3492" y="752"/>
                  <a:pt x="2578" y="275"/>
                  <a:pt x="2197" y="148"/>
                </a:cubicBezTo>
                <a:close/>
              </a:path>
            </a:pathLst>
          </a:custGeom>
          <a:gradFill>
            <a:gsLst>
              <a:gs pos="0">
                <a:schemeClr val="accent1">
                  <a:alpha val="60000"/>
                </a:schemeClr>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1A688B93-596A-C3D5-8478-1DF850E1875C}"/>
              </a:ext>
            </a:extLst>
          </p:cNvPr>
          <p:cNvSpPr txBox="1"/>
          <p:nvPr/>
        </p:nvSpPr>
        <p:spPr>
          <a:xfrm>
            <a:off x="342900" y="1360937"/>
            <a:ext cx="8686800" cy="2444708"/>
          </a:xfrm>
          <a:prstGeom prst="rect">
            <a:avLst/>
          </a:prstGeom>
          <a:noFill/>
        </p:spPr>
        <p:txBody>
          <a:bodyPr wrap="square">
            <a:spAutoFit/>
          </a:bodyPr>
          <a:lstStyle/>
          <a:p>
            <a:pPr marL="0" marR="0" lvl="0" indent="0" algn="just" defTabSz="914400" rtl="0" eaLnBrk="1" fontAlgn="auto" latinLnBrk="1" hangingPunct="1">
              <a:lnSpc>
                <a:spcPct val="107000"/>
              </a:lnSpc>
              <a:spcBef>
                <a:spcPts val="0"/>
              </a:spcBef>
              <a:spcAft>
                <a:spcPts val="600"/>
              </a:spcAft>
              <a:buClrTx/>
              <a:buSzTx/>
              <a:buFontTx/>
              <a:buNone/>
              <a:tabLst/>
              <a:defRPr/>
            </a:pPr>
            <a:r>
              <a:rPr kumimoji="0" lang="en-GB" sz="3300" b="0" i="0" u="none" strike="noStrike" kern="1200" cap="none" spc="0" normalizeH="0" baseline="0" noProof="0" err="1">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Ví</a:t>
            </a:r>
            <a:r>
              <a:rPr kumimoji="0" lang="en-GB" sz="3300" b="0" i="0" u="none" strike="noStrike" kern="1200" cap="none" spc="0" normalizeH="0" baseline="0" noProof="0">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 </a:t>
            </a:r>
            <a:r>
              <a:rPr kumimoji="0" lang="en-GB" sz="3300" b="0" i="0" u="none" strike="noStrike" kern="1200" cap="none" spc="0" normalizeH="0" baseline="0" noProof="0" err="1">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dụ</a:t>
            </a:r>
            <a:r>
              <a:rPr kumimoji="0" lang="en-GB" sz="3300" b="0" i="0" u="none" strike="noStrike" kern="1200" cap="none" spc="0" normalizeH="0" baseline="0" noProof="0">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a:t>
            </a:r>
          </a:p>
          <a:p>
            <a:pPr marL="0" marR="0" lvl="0" indent="0" algn="just" defTabSz="914400" rtl="0" eaLnBrk="1" fontAlgn="auto" latinLnBrk="1" hangingPunct="1">
              <a:lnSpc>
                <a:spcPct val="107000"/>
              </a:lnSpc>
              <a:spcBef>
                <a:spcPts val="0"/>
              </a:spcBef>
              <a:spcAft>
                <a:spcPts val="600"/>
              </a:spcAft>
              <a:buClrTx/>
              <a:buSzTx/>
              <a:buFontTx/>
              <a:buNone/>
              <a:tabLst/>
              <a:defRPr/>
            </a:pPr>
            <a:endParaRPr kumimoji="0" lang="en-GB" sz="3300" b="0" i="0" u="none" strike="noStrike" kern="1200" cap="none" spc="0" normalizeH="0" baseline="0" noProof="0">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endParaRPr>
          </a:p>
          <a:p>
            <a:pPr marL="0" marR="0" lvl="0" indent="0" algn="just" defTabSz="914400" rtl="0" eaLnBrk="1" fontAlgn="auto" latinLnBrk="1" hangingPunct="1">
              <a:lnSpc>
                <a:spcPct val="107000"/>
              </a:lnSpc>
              <a:spcBef>
                <a:spcPts val="0"/>
              </a:spcBef>
              <a:spcAft>
                <a:spcPts val="600"/>
              </a:spcAft>
              <a:buClrTx/>
              <a:buSzTx/>
              <a:buFontTx/>
              <a:buNone/>
              <a:tabLst/>
              <a:defRPr/>
            </a:pPr>
            <a:r>
              <a:rPr kumimoji="0" lang="en-GB" sz="3300" b="0" i="0" u="none" strike="noStrike" kern="1200" cap="none" spc="0" normalizeH="0" baseline="0" noProof="0">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		</a:t>
            </a:r>
            <a:r>
              <a:rPr kumimoji="0" lang="en-GB" sz="3300" b="0" i="0" u="none" strike="noStrike" kern="1200" cap="none" spc="0" normalizeH="0" baseline="0" noProof="0" err="1">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Sacomban</a:t>
            </a:r>
            <a:r>
              <a:rPr kumimoji="0" lang="en-GB" sz="3300" b="0" i="0" u="none" strike="noStrike" kern="1200" cap="none" spc="0" normalizeH="0" baseline="0" noProof="0" err="1">
                <a:ln>
                  <a:noFill/>
                </a:ln>
                <a:solidFill>
                  <a:srgbClr val="FF0000"/>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h</a:t>
            </a:r>
            <a:r>
              <a:rPr kumimoji="0" lang="en-GB" sz="3300" b="0" i="0" u="none" strike="noStrike" kern="1200" cap="none" spc="0" normalizeH="0" baseline="0" noProof="0">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 (</a:t>
            </a:r>
            <a:r>
              <a:rPr kumimoji="0" lang="en-GB" sz="3300" b="0" i="0" u="none" strike="noStrike" kern="1200" cap="none" spc="0" normalizeH="0" baseline="0" noProof="0" err="1">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Tên</a:t>
            </a:r>
            <a:r>
              <a:rPr kumimoji="0" lang="en-GB" sz="3300" b="0" i="0" u="none" strike="noStrike" kern="1200" cap="none" spc="0" normalizeH="0" baseline="0" noProof="0">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 </a:t>
            </a:r>
            <a:r>
              <a:rPr kumimoji="0" lang="en-GB" sz="3300" b="0" i="0" u="none" strike="noStrike" kern="1200" cap="none" spc="0" normalizeH="0" baseline="0" noProof="0" err="1">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đúng</a:t>
            </a:r>
            <a:r>
              <a:rPr kumimoji="0" lang="en-GB" sz="3300" b="0" i="0" u="none" strike="noStrike" kern="1200" cap="none" spc="0" normalizeH="0" baseline="0" noProof="0">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 </a:t>
            </a:r>
            <a:r>
              <a:rPr kumimoji="0" lang="en-GB" sz="3300" b="0" i="0" u="none" strike="noStrike" kern="1200" cap="none" spc="0" normalizeH="0" baseline="0" noProof="0" err="1">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là</a:t>
            </a:r>
            <a:r>
              <a:rPr kumimoji="0" lang="en-GB" sz="3300" b="0" i="0" u="none" strike="noStrike" kern="1200" cap="none" spc="0" normalizeH="0" baseline="0" noProof="0">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 </a:t>
            </a:r>
            <a:r>
              <a:rPr kumimoji="0" lang="en-GB" sz="3300" b="0" i="0" u="none" strike="noStrike" kern="1200" cap="none" spc="0" normalizeH="0" baseline="0" noProof="0" err="1">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Sacomban</a:t>
            </a:r>
            <a:r>
              <a:rPr kumimoji="0" lang="en-GB" sz="3300" b="0" i="0" u="none" strike="noStrike" kern="1200" cap="none" spc="0" normalizeH="0" baseline="0" noProof="0" err="1">
                <a:ln>
                  <a:noFill/>
                </a:ln>
                <a:solidFill>
                  <a:srgbClr val="FF0000"/>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k</a:t>
            </a:r>
            <a:r>
              <a:rPr kumimoji="0" lang="en-GB" sz="3300" b="0" i="0" u="none" strike="noStrike" kern="1200" cap="none" spc="0" normalizeH="0" baseline="0" noProof="0">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a:t>
            </a:r>
          </a:p>
          <a:p>
            <a:pPr marL="0" marR="0" lvl="0" indent="0" algn="just" defTabSz="914400" rtl="0" eaLnBrk="1" fontAlgn="auto" latinLnBrk="1" hangingPunct="1">
              <a:lnSpc>
                <a:spcPct val="107000"/>
              </a:lnSpc>
              <a:spcBef>
                <a:spcPts val="0"/>
              </a:spcBef>
              <a:spcAft>
                <a:spcPts val="600"/>
              </a:spcAft>
              <a:buClrTx/>
              <a:buSzTx/>
              <a:buFontTx/>
              <a:buNone/>
              <a:tabLst/>
              <a:defRPr/>
            </a:pPr>
            <a:r>
              <a:rPr kumimoji="0" lang="en-GB" sz="3300" b="0" i="0" u="none" strike="noStrike" kern="1200" cap="none" spc="0" normalizeH="0" baseline="0" noProof="0">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		</a:t>
            </a:r>
            <a:r>
              <a:rPr kumimoji="0" lang="en-GB" sz="3300" b="0" i="0" u="none" strike="noStrike" kern="1200" cap="none" spc="0" normalizeH="0" baseline="0" noProof="0" err="1">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Eximba</a:t>
            </a:r>
            <a:r>
              <a:rPr kumimoji="0" lang="en-GB" sz="3300" b="0" i="0" u="none" strike="noStrike" kern="1200" cap="none" spc="0" normalizeH="0" baseline="0" noProof="0" err="1">
                <a:ln>
                  <a:noFill/>
                </a:ln>
                <a:solidFill>
                  <a:srgbClr val="FF0000"/>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m</a:t>
            </a:r>
            <a:r>
              <a:rPr kumimoji="0" lang="en-GB" sz="3300" b="0" i="0" u="none" strike="noStrike" kern="1200" cap="none" spc="0" normalizeH="0" baseline="0" noProof="0" err="1">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k</a:t>
            </a:r>
            <a:r>
              <a:rPr kumimoji="0" lang="en-GB" sz="3300" b="0" i="0" u="none" strike="noStrike" kern="1200" cap="none" spc="0" normalizeH="0" baseline="0" noProof="0">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 (</a:t>
            </a:r>
            <a:r>
              <a:rPr kumimoji="0" lang="en-GB" sz="3300" b="0" i="0" u="none" strike="noStrike" kern="1200" cap="none" spc="0" normalizeH="0" baseline="0" noProof="0" err="1">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Tên</a:t>
            </a:r>
            <a:r>
              <a:rPr kumimoji="0" lang="en-GB" sz="3300" b="0" i="0" u="none" strike="noStrike" kern="1200" cap="none" spc="0" normalizeH="0" baseline="0" noProof="0">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 </a:t>
            </a:r>
            <a:r>
              <a:rPr kumimoji="0" lang="en-GB" sz="3300" b="0" i="0" u="none" strike="noStrike" kern="1200" cap="none" spc="0" normalizeH="0" baseline="0" noProof="0" err="1">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đúng</a:t>
            </a:r>
            <a:r>
              <a:rPr kumimoji="0" lang="en-GB" sz="3300" b="0" i="0" u="none" strike="noStrike" kern="1200" cap="none" spc="0" normalizeH="0" baseline="0" noProof="0">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 </a:t>
            </a:r>
            <a:r>
              <a:rPr kumimoji="0" lang="en-GB" sz="3300" b="0" i="0" u="none" strike="noStrike" kern="1200" cap="none" spc="0" normalizeH="0" baseline="0" noProof="0" err="1">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là</a:t>
            </a:r>
            <a:r>
              <a:rPr kumimoji="0" lang="en-GB" sz="3300" b="0" i="0" u="none" strike="noStrike" kern="1200" cap="none" spc="0" normalizeH="0" baseline="0" noProof="0">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 </a:t>
            </a:r>
            <a:r>
              <a:rPr kumimoji="0" lang="en-GB" sz="3300" b="0" i="0" u="none" strike="noStrike" kern="1200" cap="none" spc="0" normalizeH="0" baseline="0" noProof="0" err="1">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Eximba</a:t>
            </a:r>
            <a:r>
              <a:rPr kumimoji="0" lang="en-GB" sz="3300" b="0" i="0" u="none" strike="noStrike" kern="1200" cap="none" spc="0" normalizeH="0" baseline="0" noProof="0" err="1">
                <a:ln>
                  <a:noFill/>
                </a:ln>
                <a:solidFill>
                  <a:srgbClr val="FF0000"/>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n</a:t>
            </a:r>
            <a:r>
              <a:rPr kumimoji="0" lang="en-GB" sz="3300" b="0" i="0" u="none" strike="noStrike" kern="1200" cap="none" spc="0" normalizeH="0" baseline="0" noProof="0" err="1">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k</a:t>
            </a:r>
            <a:r>
              <a:rPr kumimoji="0" lang="en-GB" sz="3300" b="0" i="0" u="none" strike="noStrike" kern="1200" cap="none" spc="0" normalizeH="0" baseline="0" noProof="0">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a:t>
            </a:r>
            <a:endParaRPr kumimoji="0" lang="en-US" sz="3300" b="0" i="0" u="none" strike="noStrike" kern="1200" cap="none" spc="0" normalizeH="0" baseline="0" noProof="0">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51255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75077-A53A-F38D-5813-37EF2C6A2B8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F5A1958-6FC4-6755-2400-3D28B156444A}"/>
              </a:ext>
            </a:extLst>
          </p:cNvPr>
          <p:cNvSpPr txBox="1"/>
          <p:nvPr/>
        </p:nvSpPr>
        <p:spPr>
          <a:xfrm>
            <a:off x="457200" y="93971"/>
            <a:ext cx="8686800" cy="1635256"/>
          </a:xfrm>
          <a:prstGeom prst="rect">
            <a:avLst/>
          </a:prstGeom>
          <a:noFill/>
        </p:spPr>
        <p:txBody>
          <a:bodyPr wrap="square">
            <a:spAutoFit/>
          </a:bodyPr>
          <a:lstStyle/>
          <a:p>
            <a:pPr marL="0" marR="0" lvl="0" indent="0" algn="just" defTabSz="914400" rtl="0" eaLnBrk="1" fontAlgn="auto" latinLnBrk="1" hangingPunct="1">
              <a:lnSpc>
                <a:spcPct val="107000"/>
              </a:lnSpc>
              <a:spcBef>
                <a:spcPts val="0"/>
              </a:spcBef>
              <a:spcAft>
                <a:spcPts val="600"/>
              </a:spcAft>
              <a:buClrTx/>
              <a:buSzTx/>
              <a:buFontTx/>
              <a:buNone/>
              <a:tabLst/>
              <a:defRPr/>
            </a:pPr>
            <a:r>
              <a:rPr kumimoji="0" lang="en-GB" sz="2400" b="0" i="0" u="none" strike="noStrike" kern="1200" cap="none" spc="0" normalizeH="0" baseline="0" noProof="0">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Đ</a:t>
            </a:r>
            <a:r>
              <a:rPr kumimoji="0" lang="vi-VN" sz="2400" b="0" i="0" u="none" strike="noStrike" kern="1200" cap="none" spc="0" normalizeH="0" baseline="0" noProof="0">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ối với các tin nhắn mà đối tượng đã làm giả thành công thương hiệu của các ngân hàng thì cần tiếp tục kiểm tra các đường link gửi kèm. Các đường link giả mạo thường nhái theo các tên miền chính thức của các ngân hàng.</a:t>
            </a:r>
            <a:endParaRPr kumimoji="0" lang="en-US" sz="2400" b="0" i="0" u="none" strike="noStrike" kern="1200" cap="none" spc="0" normalizeH="0" baseline="0" noProof="0">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endParaRPr>
          </a:p>
        </p:txBody>
      </p:sp>
      <p:sp>
        <p:nvSpPr>
          <p:cNvPr id="7" name="Freeform 395">
            <a:extLst>
              <a:ext uri="{FF2B5EF4-FFF2-40B4-BE49-F238E27FC236}">
                <a16:creationId xmlns:a16="http://schemas.microsoft.com/office/drawing/2014/main" id="{86CAAB4C-C00E-E180-0A8C-3CF40AE9A7FA}"/>
              </a:ext>
            </a:extLst>
          </p:cNvPr>
          <p:cNvSpPr>
            <a:spLocks/>
          </p:cNvSpPr>
          <p:nvPr/>
        </p:nvSpPr>
        <p:spPr bwMode="auto">
          <a:xfrm>
            <a:off x="0" y="4243395"/>
            <a:ext cx="9144000" cy="900106"/>
          </a:xfrm>
          <a:custGeom>
            <a:avLst/>
            <a:gdLst>
              <a:gd name="T0" fmla="*/ 2197 w 4005"/>
              <a:gd name="T1" fmla="*/ 148 h 960"/>
              <a:gd name="T2" fmla="*/ 820 w 4005"/>
              <a:gd name="T3" fmla="*/ 539 h 960"/>
              <a:gd name="T4" fmla="*/ 0 w 4005"/>
              <a:gd name="T5" fmla="*/ 461 h 960"/>
              <a:gd name="T6" fmla="*/ 0 w 4005"/>
              <a:gd name="T7" fmla="*/ 960 h 960"/>
              <a:gd name="T8" fmla="*/ 4005 w 4005"/>
              <a:gd name="T9" fmla="*/ 960 h 960"/>
              <a:gd name="T10" fmla="*/ 4005 w 4005"/>
              <a:gd name="T11" fmla="*/ 560 h 960"/>
              <a:gd name="T12" fmla="*/ 2197 w 4005"/>
              <a:gd name="T13" fmla="*/ 148 h 960"/>
            </a:gdLst>
            <a:ahLst/>
            <a:cxnLst>
              <a:cxn ang="0">
                <a:pos x="T0" y="T1"/>
              </a:cxn>
              <a:cxn ang="0">
                <a:pos x="T2" y="T3"/>
              </a:cxn>
              <a:cxn ang="0">
                <a:pos x="T4" y="T5"/>
              </a:cxn>
              <a:cxn ang="0">
                <a:pos x="T6" y="T7"/>
              </a:cxn>
              <a:cxn ang="0">
                <a:pos x="T8" y="T9"/>
              </a:cxn>
              <a:cxn ang="0">
                <a:pos x="T10" y="T11"/>
              </a:cxn>
              <a:cxn ang="0">
                <a:pos x="T12" y="T13"/>
              </a:cxn>
            </a:cxnLst>
            <a:rect l="0" t="0" r="r" b="b"/>
            <a:pathLst>
              <a:path w="4005" h="960">
                <a:moveTo>
                  <a:pt x="2197" y="148"/>
                </a:moveTo>
                <a:cubicBezTo>
                  <a:pt x="1757" y="0"/>
                  <a:pt x="1445" y="432"/>
                  <a:pt x="820" y="539"/>
                </a:cubicBezTo>
                <a:cubicBezTo>
                  <a:pt x="475" y="598"/>
                  <a:pt x="188" y="532"/>
                  <a:pt x="0" y="461"/>
                </a:cubicBezTo>
                <a:cubicBezTo>
                  <a:pt x="0" y="960"/>
                  <a:pt x="0" y="960"/>
                  <a:pt x="0" y="960"/>
                </a:cubicBezTo>
                <a:cubicBezTo>
                  <a:pt x="4005" y="960"/>
                  <a:pt x="4005" y="960"/>
                  <a:pt x="4005" y="960"/>
                </a:cubicBezTo>
                <a:cubicBezTo>
                  <a:pt x="4005" y="560"/>
                  <a:pt x="4005" y="560"/>
                  <a:pt x="4005" y="560"/>
                </a:cubicBezTo>
                <a:cubicBezTo>
                  <a:pt x="3492" y="752"/>
                  <a:pt x="2578" y="275"/>
                  <a:pt x="2197" y="148"/>
                </a:cubicBezTo>
                <a:close/>
              </a:path>
            </a:pathLst>
          </a:custGeom>
          <a:gradFill>
            <a:gsLst>
              <a:gs pos="0">
                <a:schemeClr val="accent1">
                  <a:alpha val="60000"/>
                </a:schemeClr>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4EBEA3AF-2F0E-183A-2973-C245722A1002}"/>
              </a:ext>
            </a:extLst>
          </p:cNvPr>
          <p:cNvSpPr txBox="1"/>
          <p:nvPr/>
        </p:nvSpPr>
        <p:spPr>
          <a:xfrm>
            <a:off x="457200" y="1821769"/>
            <a:ext cx="8686800" cy="2580706"/>
          </a:xfrm>
          <a:prstGeom prst="rect">
            <a:avLst/>
          </a:prstGeom>
          <a:noFill/>
        </p:spPr>
        <p:txBody>
          <a:bodyPr wrap="square">
            <a:spAutoFit/>
          </a:bodyPr>
          <a:lstStyle/>
          <a:p>
            <a:pPr marL="0" marR="0" lvl="0" indent="0" algn="just" defTabSz="914400" rtl="0" eaLnBrk="1" fontAlgn="auto" latinLnBrk="1" hangingPunct="1">
              <a:lnSpc>
                <a:spcPct val="107000"/>
              </a:lnSpc>
              <a:spcBef>
                <a:spcPts val="0"/>
              </a:spcBef>
              <a:spcAft>
                <a:spcPts val="600"/>
              </a:spcAft>
              <a:buClrTx/>
              <a:buSzTx/>
              <a:buFontTx/>
              <a:buNone/>
              <a:tabLst/>
              <a:defRPr/>
            </a:pPr>
            <a:r>
              <a:rPr kumimoji="0" lang="en-GB" sz="2700" b="0" i="0" u="none" strike="noStrike" kern="1200" cap="none" spc="0" normalizeH="0" baseline="0" noProof="0" err="1">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Ví</a:t>
            </a:r>
            <a:r>
              <a:rPr kumimoji="0" lang="en-GB" sz="2700" b="0" i="0" u="none" strike="noStrike" kern="1200" cap="none" spc="0" normalizeH="0" baseline="0" noProof="0">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 </a:t>
            </a:r>
            <a:r>
              <a:rPr kumimoji="0" lang="en-GB" sz="2700" b="0" i="0" u="none" strike="noStrike" kern="1200" cap="none" spc="0" normalizeH="0" baseline="0" noProof="0" err="1">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dụ</a:t>
            </a:r>
            <a:r>
              <a:rPr kumimoji="0" lang="en-GB" sz="2700" b="0" i="0" u="none" strike="noStrike" kern="1200" cap="none" spc="0" normalizeH="0" baseline="0" noProof="0">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a:t>
            </a:r>
          </a:p>
          <a:p>
            <a:pPr marL="0" marR="0" lvl="0" indent="0" algn="just" defTabSz="914400" rtl="0" eaLnBrk="1" fontAlgn="auto" latinLnBrk="1" hangingPunct="1">
              <a:lnSpc>
                <a:spcPct val="107000"/>
              </a:lnSpc>
              <a:spcBef>
                <a:spcPts val="0"/>
              </a:spcBef>
              <a:spcAft>
                <a:spcPts val="600"/>
              </a:spcAft>
              <a:buClrTx/>
              <a:buSzTx/>
              <a:buFontTx/>
              <a:buNone/>
              <a:tabLst/>
              <a:defRPr/>
            </a:pPr>
            <a:r>
              <a:rPr kumimoji="0" lang="en-GB" sz="2700" b="0" i="0" u="none" strike="noStrike" kern="1200" cap="none" spc="0" normalizeH="0" baseline="0" noProof="0">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	Sacombank.vn</a:t>
            </a:r>
            <a:r>
              <a:rPr kumimoji="0" lang="en-GB" sz="2700" b="0" i="0" u="none" strike="noStrike" kern="1200" cap="none" spc="0" normalizeH="0" baseline="0" noProof="0">
                <a:ln>
                  <a:noFill/>
                </a:ln>
                <a:solidFill>
                  <a:srgbClr val="FF0000"/>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a:t>
            </a:r>
            <a:r>
              <a:rPr kumimoji="0" lang="en-GB" sz="2700" b="0" i="0" u="none" strike="noStrike" kern="1200" cap="none" spc="0" normalizeH="0" baseline="0" noProof="0" err="1">
                <a:ln>
                  <a:noFill/>
                </a:ln>
                <a:solidFill>
                  <a:srgbClr val="FF0000"/>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online.xyz</a:t>
            </a:r>
            <a:r>
              <a:rPr kumimoji="0" lang="en-GB" sz="2700" b="0" i="0" u="none" strike="noStrike" kern="1200" cap="none" spc="0" normalizeH="0" baseline="0" noProof="0">
                <a:ln>
                  <a:noFill/>
                </a:ln>
                <a:solidFill>
                  <a:srgbClr val="FF0000"/>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 </a:t>
            </a:r>
            <a:r>
              <a:rPr kumimoji="0" lang="en-GB" sz="2700" b="0" i="0" u="none" strike="noStrike" kern="1200" cap="none" spc="0" normalizeH="0" baseline="0" noProof="0">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(Sacombank.com.vn)</a:t>
            </a:r>
          </a:p>
          <a:p>
            <a:pPr marL="0" marR="0" lvl="0" indent="0" algn="just" defTabSz="914400" rtl="0" eaLnBrk="1" fontAlgn="auto" latinLnBrk="1" hangingPunct="1">
              <a:lnSpc>
                <a:spcPct val="107000"/>
              </a:lnSpc>
              <a:spcBef>
                <a:spcPts val="0"/>
              </a:spcBef>
              <a:spcAft>
                <a:spcPts val="600"/>
              </a:spcAft>
              <a:buClrTx/>
              <a:buSzTx/>
              <a:buFontTx/>
              <a:buNone/>
              <a:tabLst/>
              <a:defRPr/>
            </a:pPr>
            <a:r>
              <a:rPr kumimoji="0" lang="en-GB" sz="2700" b="0" i="0" u="none" strike="noStrike" kern="1200" cap="none" spc="0" normalizeH="0" baseline="0" noProof="0">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	Eximbank</a:t>
            </a:r>
            <a:r>
              <a:rPr kumimoji="0" lang="en-GB" sz="2700" b="0" i="0" u="none" strike="noStrike" kern="1200" cap="none" spc="0" normalizeH="0" baseline="0" noProof="0">
                <a:ln>
                  <a:noFill/>
                </a:ln>
                <a:solidFill>
                  <a:srgbClr val="FF0000"/>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-vip.com </a:t>
            </a:r>
            <a:r>
              <a:rPr kumimoji="0" lang="en-GB" sz="2700" b="0" i="0" u="none" strike="noStrike" kern="1200" cap="none" spc="0" normalizeH="0" baseline="0" noProof="0">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(Eximbank.com.vn)</a:t>
            </a:r>
          </a:p>
          <a:p>
            <a:pPr marL="0" marR="0" lvl="0" indent="0" algn="just" defTabSz="914400" rtl="0" eaLnBrk="1" fontAlgn="auto" latinLnBrk="1" hangingPunct="1">
              <a:lnSpc>
                <a:spcPct val="107000"/>
              </a:lnSpc>
              <a:spcBef>
                <a:spcPts val="0"/>
              </a:spcBef>
              <a:spcAft>
                <a:spcPts val="600"/>
              </a:spcAft>
              <a:buClrTx/>
              <a:buSzTx/>
              <a:buFontTx/>
              <a:buNone/>
              <a:tabLst/>
              <a:defRPr/>
            </a:pPr>
            <a:r>
              <a:rPr kumimoji="0" lang="en-GB" sz="2700" b="0" i="0" u="none" strike="noStrike" kern="1200" cap="none" spc="0" normalizeH="0" baseline="0" noProof="0">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	</a:t>
            </a:r>
            <a:r>
              <a:rPr kumimoji="0" lang="en-GB" sz="2700" b="0" i="0" u="none" strike="noStrike" kern="1200" cap="none" spc="0" normalizeH="0" baseline="0" noProof="0">
                <a:ln>
                  <a:noFill/>
                </a:ln>
                <a:solidFill>
                  <a:srgbClr val="FF0000"/>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V-</a:t>
            </a:r>
            <a:r>
              <a:rPr kumimoji="0" lang="en-GB" sz="2700" b="0" i="0" u="none" strike="noStrike" kern="1200" cap="none" spc="0" normalizeH="0" baseline="0" noProof="0">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rPr>
              <a:t>acb.com (acb.com.vn)</a:t>
            </a:r>
          </a:p>
          <a:p>
            <a:pPr marL="0" marR="0" lvl="0" indent="0" algn="just" defTabSz="914400" rtl="0" eaLnBrk="1" fontAlgn="auto" latinLnBrk="1" hangingPunct="1">
              <a:lnSpc>
                <a:spcPct val="107000"/>
              </a:lnSpc>
              <a:spcBef>
                <a:spcPts val="0"/>
              </a:spcBef>
              <a:spcAft>
                <a:spcPts val="600"/>
              </a:spcAft>
              <a:buClrTx/>
              <a:buSzTx/>
              <a:buFontTx/>
              <a:buNone/>
              <a:tabLst/>
              <a:defRPr/>
            </a:pPr>
            <a:endParaRPr kumimoji="0" lang="en-GB" sz="2700" b="0" i="0" u="none" strike="noStrike" kern="1200" cap="none" spc="0" normalizeH="0" baseline="0" noProof="0">
              <a:ln>
                <a:noFill/>
              </a:ln>
              <a:solidFill>
                <a:srgbClr val="FFFFFF"/>
              </a:solidFill>
              <a:effectLst/>
              <a:uLnTx/>
              <a:uFillTx/>
              <a:latin typeface="UTM Swiss 721 Black Condensed" panose="020005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46508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84B14-67C9-1374-7F2F-BF2C02BB5BE1}"/>
            </a:ext>
          </a:extLst>
        </p:cNvPr>
        <p:cNvGrpSpPr/>
        <p:nvPr/>
      </p:nvGrpSpPr>
      <p:grpSpPr>
        <a:xfrm>
          <a:off x="0" y="0"/>
          <a:ext cx="0" cy="0"/>
          <a:chOff x="0" y="0"/>
          <a:chExt cx="0" cy="0"/>
        </a:xfrm>
      </p:grpSpPr>
      <p:sp>
        <p:nvSpPr>
          <p:cNvPr id="63" name="TextBox 62">
            <a:extLst>
              <a:ext uri="{FF2B5EF4-FFF2-40B4-BE49-F238E27FC236}">
                <a16:creationId xmlns:a16="http://schemas.microsoft.com/office/drawing/2014/main" id="{2FE6EFA1-17A2-14BE-ECC5-74E3FCB17FC4}"/>
              </a:ext>
            </a:extLst>
          </p:cNvPr>
          <p:cNvSpPr txBox="1"/>
          <p:nvPr/>
        </p:nvSpPr>
        <p:spPr>
          <a:xfrm>
            <a:off x="4646475" y="1990731"/>
            <a:ext cx="4099280" cy="1338828"/>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4050" b="1" i="0" u="none" strike="noStrike" kern="1200" cap="none" spc="0" normalizeH="0" baseline="0" noProof="0" err="1">
                <a:ln>
                  <a:noFill/>
                </a:ln>
                <a:solidFill>
                  <a:srgbClr val="FFFFFF"/>
                </a:solidFill>
                <a:effectLst/>
                <a:uLnTx/>
                <a:uFillTx/>
                <a:latin typeface="Ubuntu"/>
                <a:ea typeface="+mn-ea"/>
                <a:cs typeface="+mn-cs"/>
              </a:rPr>
              <a:t>Không</a:t>
            </a:r>
            <a:r>
              <a:rPr kumimoji="0" lang="en-US" sz="4050" b="1" i="0" u="none" strike="noStrike" kern="1200" cap="none" spc="0" normalizeH="0" baseline="0" noProof="0">
                <a:ln>
                  <a:noFill/>
                </a:ln>
                <a:solidFill>
                  <a:srgbClr val="FFFFFF"/>
                </a:solidFill>
                <a:effectLst/>
                <a:uLnTx/>
                <a:uFillTx/>
                <a:latin typeface="Ubuntu"/>
                <a:ea typeface="+mn-ea"/>
                <a:cs typeface="+mn-cs"/>
              </a:rPr>
              <a:t> </a:t>
            </a:r>
            <a:r>
              <a:rPr kumimoji="0" lang="en-US" sz="4050" b="1" i="0" u="none" strike="noStrike" kern="1200" cap="none" spc="0" normalizeH="0" baseline="0" noProof="0" err="1">
                <a:ln>
                  <a:noFill/>
                </a:ln>
                <a:solidFill>
                  <a:srgbClr val="FFFFFF"/>
                </a:solidFill>
                <a:effectLst/>
                <a:uLnTx/>
                <a:uFillTx/>
                <a:latin typeface="Ubuntu"/>
                <a:ea typeface="+mn-ea"/>
                <a:cs typeface="+mn-cs"/>
              </a:rPr>
              <a:t>nóng</a:t>
            </a:r>
            <a:r>
              <a:rPr kumimoji="0" lang="en-US" sz="4050" b="1" i="0" u="none" strike="noStrike" kern="1200" cap="none" spc="0" normalizeH="0" baseline="0" noProof="0">
                <a:ln>
                  <a:noFill/>
                </a:ln>
                <a:solidFill>
                  <a:srgbClr val="FFFFFF"/>
                </a:solidFill>
                <a:effectLst/>
                <a:uLnTx/>
                <a:uFillTx/>
                <a:latin typeface="Ubuntu"/>
                <a:ea typeface="+mn-ea"/>
                <a:cs typeface="+mn-cs"/>
              </a:rPr>
              <a:t> </a:t>
            </a:r>
            <a:r>
              <a:rPr kumimoji="0" lang="en-US" sz="4050" b="1" i="0" u="none" strike="noStrike" kern="1200" cap="none" spc="0" normalizeH="0" baseline="0" noProof="0" err="1">
                <a:ln>
                  <a:noFill/>
                </a:ln>
                <a:solidFill>
                  <a:srgbClr val="FFFFFF"/>
                </a:solidFill>
                <a:effectLst/>
                <a:uLnTx/>
                <a:uFillTx/>
                <a:latin typeface="Ubuntu"/>
                <a:ea typeface="+mn-ea"/>
                <a:cs typeface="+mn-cs"/>
              </a:rPr>
              <a:t>vội</a:t>
            </a:r>
            <a:r>
              <a:rPr kumimoji="0" lang="en-US" sz="4050" b="1" i="0" u="none" strike="noStrike" kern="1200" cap="none" spc="0" normalizeH="0" baseline="0" noProof="0">
                <a:ln>
                  <a:noFill/>
                </a:ln>
                <a:solidFill>
                  <a:srgbClr val="FFFFFF"/>
                </a:solidFill>
                <a:effectLst/>
                <a:uLnTx/>
                <a:uFillTx/>
                <a:latin typeface="Ubuntu"/>
                <a:ea typeface="+mn-ea"/>
                <a:cs typeface="+mn-cs"/>
              </a:rPr>
              <a:t> </a:t>
            </a:r>
            <a:r>
              <a:rPr kumimoji="0" lang="en-US" sz="4050" b="1" i="0" u="none" strike="noStrike" kern="1200" cap="none" spc="0" normalizeH="0" baseline="0" noProof="0" err="1">
                <a:ln>
                  <a:noFill/>
                </a:ln>
                <a:solidFill>
                  <a:srgbClr val="FFFFFF"/>
                </a:solidFill>
                <a:effectLst/>
                <a:uLnTx/>
                <a:uFillTx/>
                <a:latin typeface="Ubuntu"/>
                <a:ea typeface="+mn-ea"/>
                <a:cs typeface="+mn-cs"/>
              </a:rPr>
              <a:t>làm</a:t>
            </a:r>
            <a:r>
              <a:rPr kumimoji="0" lang="en-US" sz="4050" b="1" i="0" u="none" strike="noStrike" kern="1200" cap="none" spc="0" normalizeH="0" baseline="0" noProof="0">
                <a:ln>
                  <a:noFill/>
                </a:ln>
                <a:solidFill>
                  <a:srgbClr val="FFFFFF"/>
                </a:solidFill>
                <a:effectLst/>
                <a:uLnTx/>
                <a:uFillTx/>
                <a:latin typeface="Ubuntu"/>
                <a:ea typeface="+mn-ea"/>
                <a:cs typeface="+mn-cs"/>
              </a:rPr>
              <a:t> </a:t>
            </a:r>
            <a:r>
              <a:rPr kumimoji="0" lang="en-US" sz="4050" b="1" i="0" u="none" strike="noStrike" kern="1200" cap="none" spc="0" normalizeH="0" baseline="0" noProof="0" err="1">
                <a:ln>
                  <a:noFill/>
                </a:ln>
                <a:solidFill>
                  <a:srgbClr val="FFFFFF"/>
                </a:solidFill>
                <a:effectLst/>
                <a:uLnTx/>
                <a:uFillTx/>
                <a:latin typeface="Ubuntu"/>
                <a:ea typeface="+mn-ea"/>
                <a:cs typeface="+mn-cs"/>
              </a:rPr>
              <a:t>theo</a:t>
            </a:r>
            <a:endParaRPr kumimoji="0" lang="en-US" sz="4050" b="1" i="0" u="none" strike="noStrike" kern="1200" cap="none" spc="0" normalizeH="0" baseline="0" noProof="0">
              <a:ln>
                <a:noFill/>
              </a:ln>
              <a:solidFill>
                <a:srgbClr val="FFFFFF"/>
              </a:solidFill>
              <a:effectLst/>
              <a:uLnTx/>
              <a:uFillTx/>
              <a:latin typeface="Ubuntu"/>
              <a:ea typeface="+mn-ea"/>
              <a:cs typeface="+mn-cs"/>
            </a:endParaRPr>
          </a:p>
        </p:txBody>
      </p:sp>
      <p:sp>
        <p:nvSpPr>
          <p:cNvPr id="6" name="Freeform 5">
            <a:extLst>
              <a:ext uri="{FF2B5EF4-FFF2-40B4-BE49-F238E27FC236}">
                <a16:creationId xmlns:a16="http://schemas.microsoft.com/office/drawing/2014/main" id="{626DA3E3-3D38-F45D-F5FB-EF5A1AAAF372}"/>
              </a:ext>
            </a:extLst>
          </p:cNvPr>
          <p:cNvSpPr>
            <a:spLocks/>
          </p:cNvSpPr>
          <p:nvPr/>
        </p:nvSpPr>
        <p:spPr bwMode="auto">
          <a:xfrm>
            <a:off x="398245" y="602457"/>
            <a:ext cx="4433927" cy="3733776"/>
          </a:xfrm>
          <a:custGeom>
            <a:avLst/>
            <a:gdLst>
              <a:gd name="T0" fmla="*/ 339 w 717"/>
              <a:gd name="T1" fmla="*/ 549 h 560"/>
              <a:gd name="T2" fmla="*/ 59 w 717"/>
              <a:gd name="T3" fmla="*/ 449 h 560"/>
              <a:gd name="T4" fmla="*/ 127 w 717"/>
              <a:gd name="T5" fmla="*/ 298 h 560"/>
              <a:gd name="T6" fmla="*/ 106 w 717"/>
              <a:gd name="T7" fmla="*/ 81 h 560"/>
              <a:gd name="T8" fmla="*/ 329 w 717"/>
              <a:gd name="T9" fmla="*/ 147 h 560"/>
              <a:gd name="T10" fmla="*/ 481 w 717"/>
              <a:gd name="T11" fmla="*/ 81 h 560"/>
              <a:gd name="T12" fmla="*/ 589 w 717"/>
              <a:gd name="T13" fmla="*/ 242 h 560"/>
              <a:gd name="T14" fmla="*/ 686 w 717"/>
              <a:gd name="T15" fmla="*/ 397 h 560"/>
              <a:gd name="T16" fmla="*/ 339 w 717"/>
              <a:gd name="T17" fmla="*/ 549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7" h="560">
                <a:moveTo>
                  <a:pt x="339" y="549"/>
                </a:moveTo>
                <a:cubicBezTo>
                  <a:pt x="339" y="549"/>
                  <a:pt x="118" y="557"/>
                  <a:pt x="59" y="449"/>
                </a:cubicBezTo>
                <a:cubicBezTo>
                  <a:pt x="0" y="342"/>
                  <a:pt x="103" y="360"/>
                  <a:pt x="127" y="298"/>
                </a:cubicBezTo>
                <a:cubicBezTo>
                  <a:pt x="152" y="236"/>
                  <a:pt x="79" y="162"/>
                  <a:pt x="106" y="81"/>
                </a:cubicBezTo>
                <a:cubicBezTo>
                  <a:pt x="132" y="0"/>
                  <a:pt x="291" y="136"/>
                  <a:pt x="329" y="147"/>
                </a:cubicBezTo>
                <a:cubicBezTo>
                  <a:pt x="367" y="157"/>
                  <a:pt x="410" y="78"/>
                  <a:pt x="481" y="81"/>
                </a:cubicBezTo>
                <a:cubicBezTo>
                  <a:pt x="553" y="83"/>
                  <a:pt x="610" y="152"/>
                  <a:pt x="589" y="242"/>
                </a:cubicBezTo>
                <a:cubicBezTo>
                  <a:pt x="567" y="332"/>
                  <a:pt x="655" y="327"/>
                  <a:pt x="686" y="397"/>
                </a:cubicBezTo>
                <a:cubicBezTo>
                  <a:pt x="717" y="467"/>
                  <a:pt x="467" y="560"/>
                  <a:pt x="339" y="549"/>
                </a:cubicBezTo>
                <a:close/>
              </a:path>
            </a:pathLst>
          </a:custGeom>
          <a:gradFill>
            <a:gsLst>
              <a:gs pos="0">
                <a:schemeClr val="accent2"/>
              </a:gs>
              <a:gs pos="100000">
                <a:schemeClr val="accent3"/>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7" name="Oval 11">
            <a:extLst>
              <a:ext uri="{FF2B5EF4-FFF2-40B4-BE49-F238E27FC236}">
                <a16:creationId xmlns:a16="http://schemas.microsoft.com/office/drawing/2014/main" id="{CE145EDC-64BF-8AC7-4622-CAE5152A3AFF}"/>
              </a:ext>
            </a:extLst>
          </p:cNvPr>
          <p:cNvSpPr>
            <a:spLocks noChangeArrowheads="1"/>
          </p:cNvSpPr>
          <p:nvPr/>
        </p:nvSpPr>
        <p:spPr bwMode="auto">
          <a:xfrm flipH="1">
            <a:off x="1350237" y="4055549"/>
            <a:ext cx="654147" cy="176115"/>
          </a:xfrm>
          <a:prstGeom prst="ellipse">
            <a:avLst/>
          </a:prstGeom>
          <a:gradFill>
            <a:gsLst>
              <a:gs pos="0">
                <a:schemeClr val="accent1"/>
              </a:gs>
              <a:gs pos="99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3" name="Freeform 14">
            <a:extLst>
              <a:ext uri="{FF2B5EF4-FFF2-40B4-BE49-F238E27FC236}">
                <a16:creationId xmlns:a16="http://schemas.microsoft.com/office/drawing/2014/main" id="{6365721A-11A7-20FA-3D29-733DDBEBCFF0}"/>
              </a:ext>
            </a:extLst>
          </p:cNvPr>
          <p:cNvSpPr>
            <a:spLocks/>
          </p:cNvSpPr>
          <p:nvPr/>
        </p:nvSpPr>
        <p:spPr bwMode="auto">
          <a:xfrm flipH="1">
            <a:off x="1021971" y="3511218"/>
            <a:ext cx="777658" cy="766220"/>
          </a:xfrm>
          <a:custGeom>
            <a:avLst/>
            <a:gdLst>
              <a:gd name="T0" fmla="*/ 0 w 361"/>
              <a:gd name="T1" fmla="*/ 288 h 355"/>
              <a:gd name="T2" fmla="*/ 361 w 361"/>
              <a:gd name="T3" fmla="*/ 34 h 355"/>
              <a:gd name="T4" fmla="*/ 0 w 361"/>
              <a:gd name="T5" fmla="*/ 288 h 355"/>
            </a:gdLst>
            <a:ahLst/>
            <a:cxnLst>
              <a:cxn ang="0">
                <a:pos x="T0" y="T1"/>
              </a:cxn>
              <a:cxn ang="0">
                <a:pos x="T2" y="T3"/>
              </a:cxn>
              <a:cxn ang="0">
                <a:pos x="T4" y="T5"/>
              </a:cxn>
            </a:cxnLst>
            <a:rect l="0" t="0" r="r" b="b"/>
            <a:pathLst>
              <a:path w="361" h="355">
                <a:moveTo>
                  <a:pt x="0" y="288"/>
                </a:moveTo>
                <a:cubicBezTo>
                  <a:pt x="0" y="288"/>
                  <a:pt x="17" y="0"/>
                  <a:pt x="361" y="34"/>
                </a:cubicBezTo>
                <a:cubicBezTo>
                  <a:pt x="361" y="34"/>
                  <a:pt x="320" y="355"/>
                  <a:pt x="0" y="288"/>
                </a:cubicBezTo>
                <a:close/>
              </a:path>
            </a:pathLst>
          </a:custGeom>
          <a:gradFill>
            <a:gsLst>
              <a:gs pos="0">
                <a:schemeClr val="accent2"/>
              </a:gs>
              <a:gs pos="99000">
                <a:schemeClr val="accent3"/>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9" name="Freeform 13">
            <a:extLst>
              <a:ext uri="{FF2B5EF4-FFF2-40B4-BE49-F238E27FC236}">
                <a16:creationId xmlns:a16="http://schemas.microsoft.com/office/drawing/2014/main" id="{642EE090-126A-F4F2-74D0-D20503F594FC}"/>
              </a:ext>
            </a:extLst>
          </p:cNvPr>
          <p:cNvSpPr>
            <a:spLocks/>
          </p:cNvSpPr>
          <p:nvPr/>
        </p:nvSpPr>
        <p:spPr bwMode="auto">
          <a:xfrm flipH="1">
            <a:off x="1277045" y="3024009"/>
            <a:ext cx="514627" cy="1088719"/>
          </a:xfrm>
          <a:custGeom>
            <a:avLst/>
            <a:gdLst>
              <a:gd name="T0" fmla="*/ 224 w 239"/>
              <a:gd name="T1" fmla="*/ 30 h 505"/>
              <a:gd name="T2" fmla="*/ 224 w 239"/>
              <a:gd name="T3" fmla="*/ 0 h 505"/>
              <a:gd name="T4" fmla="*/ 216 w 239"/>
              <a:gd name="T5" fmla="*/ 28 h 505"/>
              <a:gd name="T6" fmla="*/ 175 w 239"/>
              <a:gd name="T7" fmla="*/ 45 h 505"/>
              <a:gd name="T8" fmla="*/ 170 w 239"/>
              <a:gd name="T9" fmla="*/ 15 h 505"/>
              <a:gd name="T10" fmla="*/ 170 w 239"/>
              <a:gd name="T11" fmla="*/ 46 h 505"/>
              <a:gd name="T12" fmla="*/ 180 w 239"/>
              <a:gd name="T13" fmla="*/ 99 h 505"/>
              <a:gd name="T14" fmla="*/ 155 w 239"/>
              <a:gd name="T15" fmla="*/ 157 h 505"/>
              <a:gd name="T16" fmla="*/ 154 w 239"/>
              <a:gd name="T17" fmla="*/ 158 h 505"/>
              <a:gd name="T18" fmla="*/ 115 w 239"/>
              <a:gd name="T19" fmla="*/ 140 h 505"/>
              <a:gd name="T20" fmla="*/ 108 w 239"/>
              <a:gd name="T21" fmla="*/ 111 h 505"/>
              <a:gd name="T22" fmla="*/ 108 w 239"/>
              <a:gd name="T23" fmla="*/ 142 h 505"/>
              <a:gd name="T24" fmla="*/ 136 w 239"/>
              <a:gd name="T25" fmla="*/ 207 h 505"/>
              <a:gd name="T26" fmla="*/ 77 w 239"/>
              <a:gd name="T27" fmla="*/ 251 h 505"/>
              <a:gd name="T28" fmla="*/ 74 w 239"/>
              <a:gd name="T29" fmla="*/ 224 h 505"/>
              <a:gd name="T30" fmla="*/ 63 w 239"/>
              <a:gd name="T31" fmla="*/ 253 h 505"/>
              <a:gd name="T32" fmla="*/ 101 w 239"/>
              <a:gd name="T33" fmla="*/ 315 h 505"/>
              <a:gd name="T34" fmla="*/ 30 w 239"/>
              <a:gd name="T35" fmla="*/ 322 h 505"/>
              <a:gd name="T36" fmla="*/ 23 w 239"/>
              <a:gd name="T37" fmla="*/ 299 h 505"/>
              <a:gd name="T38" fmla="*/ 12 w 239"/>
              <a:gd name="T39" fmla="*/ 328 h 505"/>
              <a:gd name="T40" fmla="*/ 80 w 239"/>
              <a:gd name="T41" fmla="*/ 392 h 505"/>
              <a:gd name="T42" fmla="*/ 61 w 239"/>
              <a:gd name="T43" fmla="*/ 505 h 505"/>
              <a:gd name="T44" fmla="*/ 149 w 239"/>
              <a:gd name="T45" fmla="*/ 399 h 505"/>
              <a:gd name="T46" fmla="*/ 72 w 239"/>
              <a:gd name="T47" fmla="*/ 449 h 505"/>
              <a:gd name="T48" fmla="*/ 204 w 239"/>
              <a:gd name="T49" fmla="*/ 323 h 505"/>
              <a:gd name="T50" fmla="*/ 233 w 239"/>
              <a:gd name="T51" fmla="*/ 324 h 505"/>
              <a:gd name="T52" fmla="*/ 204 w 239"/>
              <a:gd name="T53" fmla="*/ 313 h 505"/>
              <a:gd name="T54" fmla="*/ 97 w 239"/>
              <a:gd name="T55" fmla="*/ 342 h 505"/>
              <a:gd name="T56" fmla="*/ 198 w 239"/>
              <a:gd name="T57" fmla="*/ 243 h 505"/>
              <a:gd name="T58" fmla="*/ 228 w 239"/>
              <a:gd name="T59" fmla="*/ 239 h 505"/>
              <a:gd name="T60" fmla="*/ 197 w 239"/>
              <a:gd name="T61" fmla="*/ 239 h 505"/>
              <a:gd name="T62" fmla="*/ 124 w 239"/>
              <a:gd name="T63" fmla="*/ 252 h 505"/>
              <a:gd name="T64" fmla="*/ 205 w 239"/>
              <a:gd name="T65" fmla="*/ 135 h 505"/>
              <a:gd name="T66" fmla="*/ 231 w 239"/>
              <a:gd name="T67" fmla="*/ 124 h 505"/>
              <a:gd name="T68" fmla="*/ 200 w 239"/>
              <a:gd name="T69" fmla="*/ 124 h 505"/>
              <a:gd name="T70" fmla="*/ 160 w 239"/>
              <a:gd name="T71" fmla="*/ 1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9" h="505">
                <a:moveTo>
                  <a:pt x="220" y="30"/>
                </a:moveTo>
                <a:cubicBezTo>
                  <a:pt x="221" y="30"/>
                  <a:pt x="223" y="30"/>
                  <a:pt x="224" y="30"/>
                </a:cubicBezTo>
                <a:cubicBezTo>
                  <a:pt x="233" y="30"/>
                  <a:pt x="239" y="24"/>
                  <a:pt x="239" y="15"/>
                </a:cubicBezTo>
                <a:cubicBezTo>
                  <a:pt x="239" y="7"/>
                  <a:pt x="233" y="0"/>
                  <a:pt x="224" y="0"/>
                </a:cubicBezTo>
                <a:cubicBezTo>
                  <a:pt x="216" y="0"/>
                  <a:pt x="209" y="7"/>
                  <a:pt x="209" y="15"/>
                </a:cubicBezTo>
                <a:cubicBezTo>
                  <a:pt x="209" y="21"/>
                  <a:pt x="212" y="25"/>
                  <a:pt x="216" y="28"/>
                </a:cubicBezTo>
                <a:cubicBezTo>
                  <a:pt x="204" y="49"/>
                  <a:pt x="193" y="71"/>
                  <a:pt x="183" y="92"/>
                </a:cubicBezTo>
                <a:cubicBezTo>
                  <a:pt x="182" y="81"/>
                  <a:pt x="178" y="61"/>
                  <a:pt x="175" y="45"/>
                </a:cubicBezTo>
                <a:cubicBezTo>
                  <a:pt x="181" y="43"/>
                  <a:pt x="185" y="37"/>
                  <a:pt x="185" y="30"/>
                </a:cubicBezTo>
                <a:cubicBezTo>
                  <a:pt x="185" y="22"/>
                  <a:pt x="178" y="15"/>
                  <a:pt x="170" y="15"/>
                </a:cubicBezTo>
                <a:cubicBezTo>
                  <a:pt x="161" y="15"/>
                  <a:pt x="155" y="22"/>
                  <a:pt x="155" y="30"/>
                </a:cubicBezTo>
                <a:cubicBezTo>
                  <a:pt x="155" y="39"/>
                  <a:pt x="161" y="46"/>
                  <a:pt x="170" y="46"/>
                </a:cubicBezTo>
                <a:cubicBezTo>
                  <a:pt x="170" y="46"/>
                  <a:pt x="171" y="46"/>
                  <a:pt x="171" y="46"/>
                </a:cubicBezTo>
                <a:cubicBezTo>
                  <a:pt x="176" y="72"/>
                  <a:pt x="180" y="96"/>
                  <a:pt x="180" y="99"/>
                </a:cubicBezTo>
                <a:cubicBezTo>
                  <a:pt x="180" y="99"/>
                  <a:pt x="180" y="99"/>
                  <a:pt x="180" y="99"/>
                </a:cubicBezTo>
                <a:cubicBezTo>
                  <a:pt x="171" y="118"/>
                  <a:pt x="163" y="138"/>
                  <a:pt x="155" y="157"/>
                </a:cubicBezTo>
                <a:cubicBezTo>
                  <a:pt x="154" y="157"/>
                  <a:pt x="154" y="157"/>
                  <a:pt x="154" y="157"/>
                </a:cubicBezTo>
                <a:cubicBezTo>
                  <a:pt x="154" y="158"/>
                  <a:pt x="154" y="158"/>
                  <a:pt x="154" y="158"/>
                </a:cubicBezTo>
                <a:cubicBezTo>
                  <a:pt x="148" y="172"/>
                  <a:pt x="143" y="187"/>
                  <a:pt x="138" y="201"/>
                </a:cubicBezTo>
                <a:cubicBezTo>
                  <a:pt x="115" y="140"/>
                  <a:pt x="115" y="140"/>
                  <a:pt x="115" y="140"/>
                </a:cubicBezTo>
                <a:cubicBezTo>
                  <a:pt x="120" y="138"/>
                  <a:pt x="123" y="132"/>
                  <a:pt x="123" y="126"/>
                </a:cubicBezTo>
                <a:cubicBezTo>
                  <a:pt x="123" y="118"/>
                  <a:pt x="117" y="111"/>
                  <a:pt x="108" y="111"/>
                </a:cubicBezTo>
                <a:cubicBezTo>
                  <a:pt x="100" y="111"/>
                  <a:pt x="93" y="118"/>
                  <a:pt x="93" y="126"/>
                </a:cubicBezTo>
                <a:cubicBezTo>
                  <a:pt x="93" y="135"/>
                  <a:pt x="100" y="142"/>
                  <a:pt x="108" y="142"/>
                </a:cubicBezTo>
                <a:cubicBezTo>
                  <a:pt x="109" y="142"/>
                  <a:pt x="110" y="142"/>
                  <a:pt x="111" y="141"/>
                </a:cubicBezTo>
                <a:cubicBezTo>
                  <a:pt x="136" y="207"/>
                  <a:pt x="136" y="207"/>
                  <a:pt x="136" y="207"/>
                </a:cubicBezTo>
                <a:cubicBezTo>
                  <a:pt x="123" y="242"/>
                  <a:pt x="112" y="276"/>
                  <a:pt x="102" y="309"/>
                </a:cubicBezTo>
                <a:cubicBezTo>
                  <a:pt x="77" y="251"/>
                  <a:pt x="77" y="251"/>
                  <a:pt x="77" y="251"/>
                </a:cubicBezTo>
                <a:cubicBezTo>
                  <a:pt x="80" y="249"/>
                  <a:pt x="82" y="247"/>
                  <a:pt x="83" y="244"/>
                </a:cubicBezTo>
                <a:cubicBezTo>
                  <a:pt x="86" y="236"/>
                  <a:pt x="82" y="227"/>
                  <a:pt x="74" y="224"/>
                </a:cubicBezTo>
                <a:cubicBezTo>
                  <a:pt x="66" y="221"/>
                  <a:pt x="57" y="225"/>
                  <a:pt x="54" y="233"/>
                </a:cubicBezTo>
                <a:cubicBezTo>
                  <a:pt x="51" y="241"/>
                  <a:pt x="55" y="250"/>
                  <a:pt x="63" y="253"/>
                </a:cubicBezTo>
                <a:cubicBezTo>
                  <a:pt x="67" y="254"/>
                  <a:pt x="71" y="254"/>
                  <a:pt x="74" y="253"/>
                </a:cubicBezTo>
                <a:cubicBezTo>
                  <a:pt x="101" y="315"/>
                  <a:pt x="101" y="315"/>
                  <a:pt x="101" y="315"/>
                </a:cubicBezTo>
                <a:cubicBezTo>
                  <a:pt x="93" y="341"/>
                  <a:pt x="87" y="365"/>
                  <a:pt x="81" y="387"/>
                </a:cubicBezTo>
                <a:cubicBezTo>
                  <a:pt x="30" y="322"/>
                  <a:pt x="30" y="322"/>
                  <a:pt x="30" y="322"/>
                </a:cubicBezTo>
                <a:cubicBezTo>
                  <a:pt x="30" y="321"/>
                  <a:pt x="31" y="320"/>
                  <a:pt x="31" y="319"/>
                </a:cubicBezTo>
                <a:cubicBezTo>
                  <a:pt x="34" y="311"/>
                  <a:pt x="30" y="302"/>
                  <a:pt x="23" y="299"/>
                </a:cubicBezTo>
                <a:cubicBezTo>
                  <a:pt x="15" y="296"/>
                  <a:pt x="6" y="300"/>
                  <a:pt x="3" y="308"/>
                </a:cubicBezTo>
                <a:cubicBezTo>
                  <a:pt x="0" y="316"/>
                  <a:pt x="4" y="325"/>
                  <a:pt x="12" y="328"/>
                </a:cubicBezTo>
                <a:cubicBezTo>
                  <a:pt x="17" y="330"/>
                  <a:pt x="23" y="328"/>
                  <a:pt x="27" y="325"/>
                </a:cubicBezTo>
                <a:cubicBezTo>
                  <a:pt x="80" y="392"/>
                  <a:pt x="80" y="392"/>
                  <a:pt x="80" y="392"/>
                </a:cubicBezTo>
                <a:cubicBezTo>
                  <a:pt x="64" y="459"/>
                  <a:pt x="58" y="503"/>
                  <a:pt x="58" y="504"/>
                </a:cubicBezTo>
                <a:cubicBezTo>
                  <a:pt x="61" y="505"/>
                  <a:pt x="61" y="505"/>
                  <a:pt x="61" y="505"/>
                </a:cubicBezTo>
                <a:cubicBezTo>
                  <a:pt x="62" y="504"/>
                  <a:pt x="64" y="485"/>
                  <a:pt x="70" y="455"/>
                </a:cubicBezTo>
                <a:cubicBezTo>
                  <a:pt x="149" y="399"/>
                  <a:pt x="149" y="399"/>
                  <a:pt x="149" y="399"/>
                </a:cubicBezTo>
                <a:cubicBezTo>
                  <a:pt x="147" y="396"/>
                  <a:pt x="147" y="396"/>
                  <a:pt x="147" y="396"/>
                </a:cubicBezTo>
                <a:cubicBezTo>
                  <a:pt x="72" y="449"/>
                  <a:pt x="72" y="449"/>
                  <a:pt x="72" y="449"/>
                </a:cubicBezTo>
                <a:cubicBezTo>
                  <a:pt x="77" y="422"/>
                  <a:pt x="85" y="387"/>
                  <a:pt x="96" y="347"/>
                </a:cubicBezTo>
                <a:cubicBezTo>
                  <a:pt x="204" y="323"/>
                  <a:pt x="204" y="323"/>
                  <a:pt x="204" y="323"/>
                </a:cubicBezTo>
                <a:cubicBezTo>
                  <a:pt x="206" y="327"/>
                  <a:pt x="209" y="331"/>
                  <a:pt x="213" y="332"/>
                </a:cubicBezTo>
                <a:cubicBezTo>
                  <a:pt x="221" y="335"/>
                  <a:pt x="230" y="332"/>
                  <a:pt x="233" y="324"/>
                </a:cubicBezTo>
                <a:cubicBezTo>
                  <a:pt x="236" y="316"/>
                  <a:pt x="232" y="307"/>
                  <a:pt x="224" y="304"/>
                </a:cubicBezTo>
                <a:cubicBezTo>
                  <a:pt x="216" y="301"/>
                  <a:pt x="208" y="305"/>
                  <a:pt x="204" y="313"/>
                </a:cubicBezTo>
                <a:cubicBezTo>
                  <a:pt x="204" y="315"/>
                  <a:pt x="203" y="317"/>
                  <a:pt x="204" y="319"/>
                </a:cubicBezTo>
                <a:cubicBezTo>
                  <a:pt x="97" y="342"/>
                  <a:pt x="97" y="342"/>
                  <a:pt x="97" y="342"/>
                </a:cubicBezTo>
                <a:cubicBezTo>
                  <a:pt x="104" y="316"/>
                  <a:pt x="113" y="286"/>
                  <a:pt x="123" y="256"/>
                </a:cubicBezTo>
                <a:cubicBezTo>
                  <a:pt x="198" y="243"/>
                  <a:pt x="198" y="243"/>
                  <a:pt x="198" y="243"/>
                </a:cubicBezTo>
                <a:cubicBezTo>
                  <a:pt x="200" y="249"/>
                  <a:pt x="206" y="254"/>
                  <a:pt x="213" y="254"/>
                </a:cubicBezTo>
                <a:cubicBezTo>
                  <a:pt x="221" y="254"/>
                  <a:pt x="228" y="247"/>
                  <a:pt x="228" y="239"/>
                </a:cubicBezTo>
                <a:cubicBezTo>
                  <a:pt x="228" y="230"/>
                  <a:pt x="221" y="223"/>
                  <a:pt x="213" y="223"/>
                </a:cubicBezTo>
                <a:cubicBezTo>
                  <a:pt x="204" y="223"/>
                  <a:pt x="197" y="230"/>
                  <a:pt x="197" y="239"/>
                </a:cubicBezTo>
                <a:cubicBezTo>
                  <a:pt x="197" y="239"/>
                  <a:pt x="198" y="239"/>
                  <a:pt x="198" y="239"/>
                </a:cubicBezTo>
                <a:cubicBezTo>
                  <a:pt x="124" y="252"/>
                  <a:pt x="124" y="252"/>
                  <a:pt x="124" y="252"/>
                </a:cubicBezTo>
                <a:cubicBezTo>
                  <a:pt x="134" y="222"/>
                  <a:pt x="145" y="191"/>
                  <a:pt x="158" y="159"/>
                </a:cubicBezTo>
                <a:cubicBezTo>
                  <a:pt x="205" y="135"/>
                  <a:pt x="205" y="135"/>
                  <a:pt x="205" y="135"/>
                </a:cubicBezTo>
                <a:cubicBezTo>
                  <a:pt x="207" y="137"/>
                  <a:pt x="211" y="139"/>
                  <a:pt x="215" y="139"/>
                </a:cubicBezTo>
                <a:cubicBezTo>
                  <a:pt x="224" y="139"/>
                  <a:pt x="231" y="132"/>
                  <a:pt x="231" y="124"/>
                </a:cubicBezTo>
                <a:cubicBezTo>
                  <a:pt x="231" y="115"/>
                  <a:pt x="224" y="109"/>
                  <a:pt x="215" y="109"/>
                </a:cubicBezTo>
                <a:cubicBezTo>
                  <a:pt x="207" y="109"/>
                  <a:pt x="200" y="115"/>
                  <a:pt x="200" y="124"/>
                </a:cubicBezTo>
                <a:cubicBezTo>
                  <a:pt x="200" y="127"/>
                  <a:pt x="201" y="129"/>
                  <a:pt x="202" y="131"/>
                </a:cubicBezTo>
                <a:cubicBezTo>
                  <a:pt x="160" y="154"/>
                  <a:pt x="160" y="154"/>
                  <a:pt x="160" y="154"/>
                </a:cubicBezTo>
                <a:cubicBezTo>
                  <a:pt x="178" y="112"/>
                  <a:pt x="197" y="70"/>
                  <a:pt x="220" y="30"/>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nvGrpSpPr>
          <p:cNvPr id="57" name="Group 56">
            <a:extLst>
              <a:ext uri="{FF2B5EF4-FFF2-40B4-BE49-F238E27FC236}">
                <a16:creationId xmlns:a16="http://schemas.microsoft.com/office/drawing/2014/main" id="{9C4B1075-8FB1-4426-2FF6-6017A4C8CBAC}"/>
              </a:ext>
            </a:extLst>
          </p:cNvPr>
          <p:cNvGrpSpPr/>
          <p:nvPr/>
        </p:nvGrpSpPr>
        <p:grpSpPr>
          <a:xfrm>
            <a:off x="3061603" y="2680511"/>
            <a:ext cx="1523294" cy="1669674"/>
            <a:chOff x="4136578" y="3623367"/>
            <a:chExt cx="2031059" cy="2226232"/>
          </a:xfrm>
        </p:grpSpPr>
        <p:sp>
          <p:nvSpPr>
            <p:cNvPr id="43" name="Freeform 15">
              <a:extLst>
                <a:ext uri="{FF2B5EF4-FFF2-40B4-BE49-F238E27FC236}">
                  <a16:creationId xmlns:a16="http://schemas.microsoft.com/office/drawing/2014/main" id="{D7174048-435A-6020-B5E6-4E4A8C2DA489}"/>
                </a:ext>
              </a:extLst>
            </p:cNvPr>
            <p:cNvSpPr>
              <a:spLocks/>
            </p:cNvSpPr>
            <p:nvPr/>
          </p:nvSpPr>
          <p:spPr bwMode="auto">
            <a:xfrm flipH="1">
              <a:off x="4575726" y="4385775"/>
              <a:ext cx="1189358" cy="1463824"/>
            </a:xfrm>
            <a:custGeom>
              <a:avLst/>
              <a:gdLst>
                <a:gd name="T0" fmla="*/ 414 w 414"/>
                <a:gd name="T1" fmla="*/ 391 h 510"/>
                <a:gd name="T2" fmla="*/ 60 w 414"/>
                <a:gd name="T3" fmla="*/ 0 h 510"/>
                <a:gd name="T4" fmla="*/ 414 w 414"/>
                <a:gd name="T5" fmla="*/ 391 h 510"/>
              </a:gdLst>
              <a:ahLst/>
              <a:cxnLst>
                <a:cxn ang="0">
                  <a:pos x="T0" y="T1"/>
                </a:cxn>
                <a:cxn ang="0">
                  <a:pos x="T2" y="T3"/>
                </a:cxn>
                <a:cxn ang="0">
                  <a:pos x="T4" y="T5"/>
                </a:cxn>
              </a:cxnLst>
              <a:rect l="0" t="0" r="r" b="b"/>
              <a:pathLst>
                <a:path w="414" h="510">
                  <a:moveTo>
                    <a:pt x="414" y="391"/>
                  </a:moveTo>
                  <a:cubicBezTo>
                    <a:pt x="414" y="391"/>
                    <a:pt x="388" y="4"/>
                    <a:pt x="60" y="0"/>
                  </a:cubicBezTo>
                  <a:cubicBezTo>
                    <a:pt x="60" y="0"/>
                    <a:pt x="0" y="510"/>
                    <a:pt x="414" y="391"/>
                  </a:cubicBezTo>
                  <a:close/>
                </a:path>
              </a:pathLst>
            </a:custGeom>
            <a:gradFill>
              <a:gsLst>
                <a:gs pos="0">
                  <a:schemeClr val="accent2"/>
                </a:gs>
                <a:gs pos="99000">
                  <a:schemeClr val="accent3"/>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4" name="Freeform 18">
              <a:extLst>
                <a:ext uri="{FF2B5EF4-FFF2-40B4-BE49-F238E27FC236}">
                  <a16:creationId xmlns:a16="http://schemas.microsoft.com/office/drawing/2014/main" id="{DD92F2B0-4E9D-C1F5-F45F-151BACE8D53F}"/>
                </a:ext>
              </a:extLst>
            </p:cNvPr>
            <p:cNvSpPr>
              <a:spLocks/>
            </p:cNvSpPr>
            <p:nvPr/>
          </p:nvSpPr>
          <p:spPr bwMode="auto">
            <a:xfrm flipH="1">
              <a:off x="4578774" y="4428471"/>
              <a:ext cx="978935" cy="1085669"/>
            </a:xfrm>
            <a:custGeom>
              <a:avLst/>
              <a:gdLst>
                <a:gd name="T0" fmla="*/ 321 w 321"/>
                <a:gd name="T1" fmla="*/ 354 h 356"/>
                <a:gd name="T2" fmla="*/ 269 w 321"/>
                <a:gd name="T3" fmla="*/ 296 h 356"/>
                <a:gd name="T4" fmla="*/ 262 w 321"/>
                <a:gd name="T5" fmla="*/ 209 h 356"/>
                <a:gd name="T6" fmla="*/ 258 w 321"/>
                <a:gd name="T7" fmla="*/ 210 h 356"/>
                <a:gd name="T8" fmla="*/ 265 w 321"/>
                <a:gd name="T9" fmla="*/ 291 h 356"/>
                <a:gd name="T10" fmla="*/ 214 w 321"/>
                <a:gd name="T11" fmla="*/ 236 h 356"/>
                <a:gd name="T12" fmla="*/ 208 w 321"/>
                <a:gd name="T13" fmla="*/ 126 h 356"/>
                <a:gd name="T14" fmla="*/ 204 w 321"/>
                <a:gd name="T15" fmla="*/ 127 h 356"/>
                <a:gd name="T16" fmla="*/ 210 w 321"/>
                <a:gd name="T17" fmla="*/ 231 h 356"/>
                <a:gd name="T18" fmla="*/ 150 w 321"/>
                <a:gd name="T19" fmla="*/ 164 h 356"/>
                <a:gd name="T20" fmla="*/ 154 w 321"/>
                <a:gd name="T21" fmla="*/ 60 h 356"/>
                <a:gd name="T22" fmla="*/ 150 w 321"/>
                <a:gd name="T23" fmla="*/ 59 h 356"/>
                <a:gd name="T24" fmla="*/ 146 w 321"/>
                <a:gd name="T25" fmla="*/ 160 h 356"/>
                <a:gd name="T26" fmla="*/ 86 w 321"/>
                <a:gd name="T27" fmla="*/ 93 h 356"/>
                <a:gd name="T28" fmla="*/ 83 w 321"/>
                <a:gd name="T29" fmla="*/ 17 h 356"/>
                <a:gd name="T30" fmla="*/ 79 w 321"/>
                <a:gd name="T31" fmla="*/ 17 h 356"/>
                <a:gd name="T32" fmla="*/ 82 w 321"/>
                <a:gd name="T33" fmla="*/ 88 h 356"/>
                <a:gd name="T34" fmla="*/ 3 w 321"/>
                <a:gd name="T35" fmla="*/ 0 h 356"/>
                <a:gd name="T36" fmla="*/ 0 w 321"/>
                <a:gd name="T37" fmla="*/ 3 h 356"/>
                <a:gd name="T38" fmla="*/ 52 w 321"/>
                <a:gd name="T39" fmla="*/ 60 h 356"/>
                <a:gd name="T40" fmla="*/ 6 w 321"/>
                <a:gd name="T41" fmla="*/ 55 h 356"/>
                <a:gd name="T42" fmla="*/ 6 w 321"/>
                <a:gd name="T43" fmla="*/ 58 h 356"/>
                <a:gd name="T44" fmla="*/ 56 w 321"/>
                <a:gd name="T45" fmla="*/ 65 h 356"/>
                <a:gd name="T46" fmla="*/ 116 w 321"/>
                <a:gd name="T47" fmla="*/ 132 h 356"/>
                <a:gd name="T48" fmla="*/ 13 w 321"/>
                <a:gd name="T49" fmla="*/ 138 h 356"/>
                <a:gd name="T50" fmla="*/ 13 w 321"/>
                <a:gd name="T51" fmla="*/ 142 h 356"/>
                <a:gd name="T52" fmla="*/ 120 w 321"/>
                <a:gd name="T53" fmla="*/ 136 h 356"/>
                <a:gd name="T54" fmla="*/ 185 w 321"/>
                <a:gd name="T55" fmla="*/ 208 h 356"/>
                <a:gd name="T56" fmla="*/ 49 w 321"/>
                <a:gd name="T57" fmla="*/ 221 h 356"/>
                <a:gd name="T58" fmla="*/ 49 w 321"/>
                <a:gd name="T59" fmla="*/ 225 h 356"/>
                <a:gd name="T60" fmla="*/ 188 w 321"/>
                <a:gd name="T61" fmla="*/ 211 h 356"/>
                <a:gd name="T62" fmla="*/ 230 w 321"/>
                <a:gd name="T63" fmla="*/ 258 h 356"/>
                <a:gd name="T64" fmla="*/ 107 w 321"/>
                <a:gd name="T65" fmla="*/ 293 h 356"/>
                <a:gd name="T66" fmla="*/ 108 w 321"/>
                <a:gd name="T67" fmla="*/ 296 h 356"/>
                <a:gd name="T68" fmla="*/ 233 w 321"/>
                <a:gd name="T69" fmla="*/ 262 h 356"/>
                <a:gd name="T70" fmla="*/ 290 w 321"/>
                <a:gd name="T71" fmla="*/ 326 h 356"/>
                <a:gd name="T72" fmla="*/ 197 w 321"/>
                <a:gd name="T73" fmla="*/ 341 h 356"/>
                <a:gd name="T74" fmla="*/ 197 w 321"/>
                <a:gd name="T75" fmla="*/ 345 h 356"/>
                <a:gd name="T76" fmla="*/ 293 w 321"/>
                <a:gd name="T77" fmla="*/ 329 h 356"/>
                <a:gd name="T78" fmla="*/ 318 w 321"/>
                <a:gd name="T79" fmla="*/ 356 h 356"/>
                <a:gd name="T80" fmla="*/ 321 w 321"/>
                <a:gd name="T81" fmla="*/ 354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1" h="356">
                  <a:moveTo>
                    <a:pt x="321" y="354"/>
                  </a:moveTo>
                  <a:lnTo>
                    <a:pt x="269" y="296"/>
                  </a:lnTo>
                  <a:lnTo>
                    <a:pt x="262" y="209"/>
                  </a:lnTo>
                  <a:lnTo>
                    <a:pt x="258" y="210"/>
                  </a:lnTo>
                  <a:lnTo>
                    <a:pt x="265" y="291"/>
                  </a:lnTo>
                  <a:lnTo>
                    <a:pt x="214" y="236"/>
                  </a:lnTo>
                  <a:lnTo>
                    <a:pt x="208" y="126"/>
                  </a:lnTo>
                  <a:lnTo>
                    <a:pt x="204" y="127"/>
                  </a:lnTo>
                  <a:lnTo>
                    <a:pt x="210" y="231"/>
                  </a:lnTo>
                  <a:lnTo>
                    <a:pt x="150" y="164"/>
                  </a:lnTo>
                  <a:lnTo>
                    <a:pt x="154" y="60"/>
                  </a:lnTo>
                  <a:lnTo>
                    <a:pt x="150" y="59"/>
                  </a:lnTo>
                  <a:lnTo>
                    <a:pt x="146" y="160"/>
                  </a:lnTo>
                  <a:lnTo>
                    <a:pt x="86" y="93"/>
                  </a:lnTo>
                  <a:lnTo>
                    <a:pt x="83" y="17"/>
                  </a:lnTo>
                  <a:lnTo>
                    <a:pt x="79" y="17"/>
                  </a:lnTo>
                  <a:lnTo>
                    <a:pt x="82" y="88"/>
                  </a:lnTo>
                  <a:lnTo>
                    <a:pt x="3" y="0"/>
                  </a:lnTo>
                  <a:lnTo>
                    <a:pt x="0" y="3"/>
                  </a:lnTo>
                  <a:lnTo>
                    <a:pt x="52" y="60"/>
                  </a:lnTo>
                  <a:lnTo>
                    <a:pt x="6" y="55"/>
                  </a:lnTo>
                  <a:lnTo>
                    <a:pt x="6" y="58"/>
                  </a:lnTo>
                  <a:lnTo>
                    <a:pt x="56" y="65"/>
                  </a:lnTo>
                  <a:lnTo>
                    <a:pt x="116" y="132"/>
                  </a:lnTo>
                  <a:lnTo>
                    <a:pt x="13" y="138"/>
                  </a:lnTo>
                  <a:lnTo>
                    <a:pt x="13" y="142"/>
                  </a:lnTo>
                  <a:lnTo>
                    <a:pt x="120" y="136"/>
                  </a:lnTo>
                  <a:lnTo>
                    <a:pt x="185" y="208"/>
                  </a:lnTo>
                  <a:lnTo>
                    <a:pt x="49" y="221"/>
                  </a:lnTo>
                  <a:lnTo>
                    <a:pt x="49" y="225"/>
                  </a:lnTo>
                  <a:lnTo>
                    <a:pt x="188" y="211"/>
                  </a:lnTo>
                  <a:lnTo>
                    <a:pt x="230" y="258"/>
                  </a:lnTo>
                  <a:lnTo>
                    <a:pt x="107" y="293"/>
                  </a:lnTo>
                  <a:lnTo>
                    <a:pt x="108" y="296"/>
                  </a:lnTo>
                  <a:lnTo>
                    <a:pt x="233" y="262"/>
                  </a:lnTo>
                  <a:lnTo>
                    <a:pt x="290" y="326"/>
                  </a:lnTo>
                  <a:lnTo>
                    <a:pt x="197" y="341"/>
                  </a:lnTo>
                  <a:lnTo>
                    <a:pt x="197" y="345"/>
                  </a:lnTo>
                  <a:lnTo>
                    <a:pt x="293" y="329"/>
                  </a:lnTo>
                  <a:lnTo>
                    <a:pt x="318" y="356"/>
                  </a:lnTo>
                  <a:lnTo>
                    <a:pt x="321" y="354"/>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5" name="Oval 11">
              <a:extLst>
                <a:ext uri="{FF2B5EF4-FFF2-40B4-BE49-F238E27FC236}">
                  <a16:creationId xmlns:a16="http://schemas.microsoft.com/office/drawing/2014/main" id="{D51307A0-6CD1-8301-F068-A80C408FB2C9}"/>
                </a:ext>
              </a:extLst>
            </p:cNvPr>
            <p:cNvSpPr>
              <a:spLocks noChangeArrowheads="1"/>
            </p:cNvSpPr>
            <p:nvPr/>
          </p:nvSpPr>
          <p:spPr bwMode="auto">
            <a:xfrm flipH="1">
              <a:off x="4136578" y="5443999"/>
              <a:ext cx="872196" cy="234820"/>
            </a:xfrm>
            <a:prstGeom prst="ellipse">
              <a:avLst/>
            </a:prstGeom>
            <a:gradFill>
              <a:gsLst>
                <a:gs pos="0">
                  <a:schemeClr val="accent1"/>
                </a:gs>
                <a:gs pos="99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8" name="Freeform 16">
              <a:extLst>
                <a:ext uri="{FF2B5EF4-FFF2-40B4-BE49-F238E27FC236}">
                  <a16:creationId xmlns:a16="http://schemas.microsoft.com/office/drawing/2014/main" id="{D6B3D5D0-2A9A-6AEE-38C8-53CE86EA89D8}"/>
                </a:ext>
              </a:extLst>
            </p:cNvPr>
            <p:cNvSpPr>
              <a:spLocks/>
            </p:cNvSpPr>
            <p:nvPr/>
          </p:nvSpPr>
          <p:spPr bwMode="auto">
            <a:xfrm flipH="1">
              <a:off x="4325655" y="3623367"/>
              <a:ext cx="1841982" cy="1896871"/>
            </a:xfrm>
            <a:custGeom>
              <a:avLst/>
              <a:gdLst>
                <a:gd name="T0" fmla="*/ 634 w 640"/>
                <a:gd name="T1" fmla="*/ 393 h 660"/>
                <a:gd name="T2" fmla="*/ 533 w 640"/>
                <a:gd name="T3" fmla="*/ 574 h 660"/>
                <a:gd name="T4" fmla="*/ 474 w 640"/>
                <a:gd name="T5" fmla="*/ 435 h 660"/>
                <a:gd name="T6" fmla="*/ 470 w 640"/>
                <a:gd name="T7" fmla="*/ 427 h 660"/>
                <a:gd name="T8" fmla="*/ 533 w 640"/>
                <a:gd name="T9" fmla="*/ 274 h 660"/>
                <a:gd name="T10" fmla="*/ 469 w 640"/>
                <a:gd name="T11" fmla="*/ 425 h 660"/>
                <a:gd name="T12" fmla="*/ 387 w 640"/>
                <a:gd name="T13" fmla="*/ 304 h 660"/>
                <a:gd name="T14" fmla="*/ 408 w 640"/>
                <a:gd name="T15" fmla="*/ 181 h 660"/>
                <a:gd name="T16" fmla="*/ 376 w 640"/>
                <a:gd name="T17" fmla="*/ 291 h 660"/>
                <a:gd name="T18" fmla="*/ 307 w 640"/>
                <a:gd name="T19" fmla="*/ 218 h 660"/>
                <a:gd name="T20" fmla="*/ 319 w 640"/>
                <a:gd name="T21" fmla="*/ 87 h 660"/>
                <a:gd name="T22" fmla="*/ 302 w 640"/>
                <a:gd name="T23" fmla="*/ 213 h 660"/>
                <a:gd name="T24" fmla="*/ 193 w 640"/>
                <a:gd name="T25" fmla="*/ 129 h 660"/>
                <a:gd name="T26" fmla="*/ 140 w 640"/>
                <a:gd name="T27" fmla="*/ 0 h 660"/>
                <a:gd name="T28" fmla="*/ 180 w 640"/>
                <a:gd name="T29" fmla="*/ 121 h 660"/>
                <a:gd name="T30" fmla="*/ 110 w 640"/>
                <a:gd name="T31" fmla="*/ 82 h 660"/>
                <a:gd name="T32" fmla="*/ 0 w 640"/>
                <a:gd name="T33" fmla="*/ 25 h 660"/>
                <a:gd name="T34" fmla="*/ 110 w 640"/>
                <a:gd name="T35" fmla="*/ 86 h 660"/>
                <a:gd name="T36" fmla="*/ 223 w 640"/>
                <a:gd name="T37" fmla="*/ 155 h 660"/>
                <a:gd name="T38" fmla="*/ 109 w 640"/>
                <a:gd name="T39" fmla="*/ 156 h 660"/>
                <a:gd name="T40" fmla="*/ 246 w 640"/>
                <a:gd name="T41" fmla="*/ 171 h 660"/>
                <a:gd name="T42" fmla="*/ 328 w 640"/>
                <a:gd name="T43" fmla="*/ 244 h 660"/>
                <a:gd name="T44" fmla="*/ 208 w 640"/>
                <a:gd name="T45" fmla="*/ 254 h 660"/>
                <a:gd name="T46" fmla="*/ 334 w 640"/>
                <a:gd name="T47" fmla="*/ 249 h 660"/>
                <a:gd name="T48" fmla="*/ 383 w 640"/>
                <a:gd name="T49" fmla="*/ 305 h 660"/>
                <a:gd name="T50" fmla="*/ 384 w 640"/>
                <a:gd name="T51" fmla="*/ 307 h 660"/>
                <a:gd name="T52" fmla="*/ 384 w 640"/>
                <a:gd name="T53" fmla="*/ 307 h 660"/>
                <a:gd name="T54" fmla="*/ 425 w 640"/>
                <a:gd name="T55" fmla="*/ 362 h 660"/>
                <a:gd name="T56" fmla="*/ 269 w 640"/>
                <a:gd name="T57" fmla="*/ 337 h 660"/>
                <a:gd name="T58" fmla="*/ 430 w 640"/>
                <a:gd name="T59" fmla="*/ 369 h 660"/>
                <a:gd name="T60" fmla="*/ 471 w 640"/>
                <a:gd name="T61" fmla="*/ 437 h 660"/>
                <a:gd name="T62" fmla="*/ 501 w 640"/>
                <a:gd name="T63" fmla="*/ 500 h 660"/>
                <a:gd name="T64" fmla="*/ 292 w 640"/>
                <a:gd name="T65" fmla="*/ 431 h 660"/>
                <a:gd name="T66" fmla="*/ 503 w 640"/>
                <a:gd name="T67" fmla="*/ 505 h 660"/>
                <a:gd name="T68" fmla="*/ 551 w 640"/>
                <a:gd name="T69" fmla="*/ 660 h 660"/>
                <a:gd name="T70" fmla="*/ 555 w 640"/>
                <a:gd name="T71" fmla="*/ 660 h 660"/>
                <a:gd name="T72" fmla="*/ 539 w 640"/>
                <a:gd name="T73" fmla="*/ 593 h 660"/>
                <a:gd name="T74" fmla="*/ 634 w 640"/>
                <a:gd name="T75" fmla="*/ 393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0" h="660">
                  <a:moveTo>
                    <a:pt x="634" y="393"/>
                  </a:moveTo>
                  <a:cubicBezTo>
                    <a:pt x="634" y="393"/>
                    <a:pt x="517" y="462"/>
                    <a:pt x="533" y="574"/>
                  </a:cubicBezTo>
                  <a:cubicBezTo>
                    <a:pt x="521" y="536"/>
                    <a:pt x="502" y="487"/>
                    <a:pt x="474" y="435"/>
                  </a:cubicBezTo>
                  <a:cubicBezTo>
                    <a:pt x="473" y="432"/>
                    <a:pt x="471" y="429"/>
                    <a:pt x="470" y="427"/>
                  </a:cubicBezTo>
                  <a:cubicBezTo>
                    <a:pt x="476" y="423"/>
                    <a:pt x="538" y="380"/>
                    <a:pt x="533" y="274"/>
                  </a:cubicBezTo>
                  <a:cubicBezTo>
                    <a:pt x="533" y="274"/>
                    <a:pt x="440" y="323"/>
                    <a:pt x="469" y="425"/>
                  </a:cubicBezTo>
                  <a:cubicBezTo>
                    <a:pt x="448" y="387"/>
                    <a:pt x="421" y="346"/>
                    <a:pt x="387" y="304"/>
                  </a:cubicBezTo>
                  <a:cubicBezTo>
                    <a:pt x="395" y="296"/>
                    <a:pt x="437" y="251"/>
                    <a:pt x="408" y="181"/>
                  </a:cubicBezTo>
                  <a:cubicBezTo>
                    <a:pt x="408" y="181"/>
                    <a:pt x="353" y="228"/>
                    <a:pt x="376" y="291"/>
                  </a:cubicBezTo>
                  <a:cubicBezTo>
                    <a:pt x="356" y="266"/>
                    <a:pt x="333" y="242"/>
                    <a:pt x="307" y="218"/>
                  </a:cubicBezTo>
                  <a:cubicBezTo>
                    <a:pt x="314" y="210"/>
                    <a:pt x="351" y="160"/>
                    <a:pt x="319" y="87"/>
                  </a:cubicBezTo>
                  <a:cubicBezTo>
                    <a:pt x="319" y="87"/>
                    <a:pt x="263" y="153"/>
                    <a:pt x="302" y="213"/>
                  </a:cubicBezTo>
                  <a:cubicBezTo>
                    <a:pt x="270" y="184"/>
                    <a:pt x="234" y="156"/>
                    <a:pt x="193" y="129"/>
                  </a:cubicBezTo>
                  <a:cubicBezTo>
                    <a:pt x="197" y="118"/>
                    <a:pt x="212" y="52"/>
                    <a:pt x="140" y="0"/>
                  </a:cubicBezTo>
                  <a:cubicBezTo>
                    <a:pt x="140" y="0"/>
                    <a:pt x="116" y="65"/>
                    <a:pt x="180" y="121"/>
                  </a:cubicBezTo>
                  <a:cubicBezTo>
                    <a:pt x="158" y="108"/>
                    <a:pt x="135" y="94"/>
                    <a:pt x="110" y="82"/>
                  </a:cubicBezTo>
                  <a:cubicBezTo>
                    <a:pt x="108" y="67"/>
                    <a:pt x="93" y="15"/>
                    <a:pt x="0" y="25"/>
                  </a:cubicBezTo>
                  <a:cubicBezTo>
                    <a:pt x="0" y="25"/>
                    <a:pt x="19" y="125"/>
                    <a:pt x="110" y="86"/>
                  </a:cubicBezTo>
                  <a:cubicBezTo>
                    <a:pt x="151" y="107"/>
                    <a:pt x="189" y="130"/>
                    <a:pt x="223" y="155"/>
                  </a:cubicBezTo>
                  <a:cubicBezTo>
                    <a:pt x="199" y="143"/>
                    <a:pt x="159" y="133"/>
                    <a:pt x="109" y="156"/>
                  </a:cubicBezTo>
                  <a:cubicBezTo>
                    <a:pt x="109" y="156"/>
                    <a:pt x="194" y="219"/>
                    <a:pt x="246" y="171"/>
                  </a:cubicBezTo>
                  <a:cubicBezTo>
                    <a:pt x="276" y="195"/>
                    <a:pt x="304" y="219"/>
                    <a:pt x="328" y="244"/>
                  </a:cubicBezTo>
                  <a:cubicBezTo>
                    <a:pt x="310" y="236"/>
                    <a:pt x="259" y="217"/>
                    <a:pt x="208" y="254"/>
                  </a:cubicBezTo>
                  <a:cubicBezTo>
                    <a:pt x="208" y="254"/>
                    <a:pt x="279" y="312"/>
                    <a:pt x="334" y="249"/>
                  </a:cubicBezTo>
                  <a:cubicBezTo>
                    <a:pt x="351" y="268"/>
                    <a:pt x="368" y="286"/>
                    <a:pt x="383" y="305"/>
                  </a:cubicBezTo>
                  <a:cubicBezTo>
                    <a:pt x="383" y="305"/>
                    <a:pt x="383" y="306"/>
                    <a:pt x="384" y="307"/>
                  </a:cubicBezTo>
                  <a:cubicBezTo>
                    <a:pt x="384" y="307"/>
                    <a:pt x="384" y="307"/>
                    <a:pt x="384" y="307"/>
                  </a:cubicBezTo>
                  <a:cubicBezTo>
                    <a:pt x="399" y="325"/>
                    <a:pt x="413" y="344"/>
                    <a:pt x="425" y="362"/>
                  </a:cubicBezTo>
                  <a:cubicBezTo>
                    <a:pt x="405" y="345"/>
                    <a:pt x="344" y="301"/>
                    <a:pt x="269" y="337"/>
                  </a:cubicBezTo>
                  <a:cubicBezTo>
                    <a:pt x="269" y="337"/>
                    <a:pt x="360" y="422"/>
                    <a:pt x="430" y="369"/>
                  </a:cubicBezTo>
                  <a:cubicBezTo>
                    <a:pt x="446" y="393"/>
                    <a:pt x="459" y="416"/>
                    <a:pt x="471" y="437"/>
                  </a:cubicBezTo>
                  <a:cubicBezTo>
                    <a:pt x="482" y="459"/>
                    <a:pt x="492" y="480"/>
                    <a:pt x="501" y="500"/>
                  </a:cubicBezTo>
                  <a:cubicBezTo>
                    <a:pt x="485" y="485"/>
                    <a:pt x="420" y="431"/>
                    <a:pt x="292" y="431"/>
                  </a:cubicBezTo>
                  <a:cubicBezTo>
                    <a:pt x="292" y="431"/>
                    <a:pt x="413" y="576"/>
                    <a:pt x="503" y="505"/>
                  </a:cubicBezTo>
                  <a:cubicBezTo>
                    <a:pt x="541" y="594"/>
                    <a:pt x="551" y="660"/>
                    <a:pt x="551" y="660"/>
                  </a:cubicBezTo>
                  <a:cubicBezTo>
                    <a:pt x="555" y="660"/>
                    <a:pt x="555" y="660"/>
                    <a:pt x="555" y="660"/>
                  </a:cubicBezTo>
                  <a:cubicBezTo>
                    <a:pt x="555" y="659"/>
                    <a:pt x="551" y="634"/>
                    <a:pt x="539" y="593"/>
                  </a:cubicBezTo>
                  <a:cubicBezTo>
                    <a:pt x="552" y="583"/>
                    <a:pt x="640" y="514"/>
                    <a:pt x="634" y="393"/>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28" name="Freeform: Shape 27">
            <a:extLst>
              <a:ext uri="{FF2B5EF4-FFF2-40B4-BE49-F238E27FC236}">
                <a16:creationId xmlns:a16="http://schemas.microsoft.com/office/drawing/2014/main" id="{2486B488-35F3-3E33-0AAC-27A9B11BCA5B}"/>
              </a:ext>
            </a:extLst>
          </p:cNvPr>
          <p:cNvSpPr>
            <a:spLocks/>
          </p:cNvSpPr>
          <p:nvPr/>
        </p:nvSpPr>
        <p:spPr bwMode="auto">
          <a:xfrm>
            <a:off x="2379014" y="2511840"/>
            <a:ext cx="504967" cy="427576"/>
          </a:xfrm>
          <a:custGeom>
            <a:avLst/>
            <a:gdLst>
              <a:gd name="connsiteX0" fmla="*/ 551662 w 673289"/>
              <a:gd name="connsiteY0" fmla="*/ 0 h 570101"/>
              <a:gd name="connsiteX1" fmla="*/ 660257 w 673289"/>
              <a:gd name="connsiteY1" fmla="*/ 430037 h 570101"/>
              <a:gd name="connsiteX2" fmla="*/ 652622 w 673289"/>
              <a:gd name="connsiteY2" fmla="*/ 430168 h 570101"/>
              <a:gd name="connsiteX3" fmla="*/ 673289 w 673289"/>
              <a:gd name="connsiteY3" fmla="*/ 438167 h 570101"/>
              <a:gd name="connsiteX4" fmla="*/ 0 w 673289"/>
              <a:gd name="connsiteY4" fmla="*/ 454651 h 570101"/>
              <a:gd name="connsiteX5" fmla="*/ 156006 w 673289"/>
              <a:gd name="connsiteY5" fmla="*/ 396957 h 570101"/>
              <a:gd name="connsiteX6" fmla="*/ 166112 w 673289"/>
              <a:gd name="connsiteY6" fmla="*/ 395202 h 570101"/>
              <a:gd name="connsiteX7" fmla="*/ 230222 w 673289"/>
              <a:gd name="connsiteY7" fmla="*/ 108595 h 57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3289" h="570101">
                <a:moveTo>
                  <a:pt x="551662" y="0"/>
                </a:moveTo>
                <a:lnTo>
                  <a:pt x="660257" y="430037"/>
                </a:lnTo>
                <a:lnTo>
                  <a:pt x="652622" y="430168"/>
                </a:lnTo>
                <a:lnTo>
                  <a:pt x="673289" y="438167"/>
                </a:lnTo>
                <a:cubicBezTo>
                  <a:pt x="353066" y="668945"/>
                  <a:pt x="114952" y="545314"/>
                  <a:pt x="0" y="454651"/>
                </a:cubicBezTo>
                <a:cubicBezTo>
                  <a:pt x="49265" y="429925"/>
                  <a:pt x="98530" y="413441"/>
                  <a:pt x="156006" y="396957"/>
                </a:cubicBezTo>
                <a:lnTo>
                  <a:pt x="166112" y="395202"/>
                </a:lnTo>
                <a:lnTo>
                  <a:pt x="230222" y="108595"/>
                </a:lnTo>
                <a:close/>
              </a:path>
            </a:pathLst>
          </a:custGeom>
          <a:gradFill>
            <a:gsLst>
              <a:gs pos="0">
                <a:schemeClr val="accent1">
                  <a:lumMod val="20000"/>
                  <a:lumOff val="80000"/>
                </a:schemeClr>
              </a:gs>
              <a:gs pos="100000">
                <a:schemeClr val="accent1"/>
              </a:gs>
            </a:gsLst>
            <a:lin ang="4200000" scaled="0"/>
          </a:gradFill>
          <a:ln>
            <a:noFill/>
          </a:ln>
        </p:spPr>
        <p:txBody>
          <a:bodyPr vert="horz" wrap="square" lIns="68580" tIns="34290" rIns="68580" bIns="34290" numCol="1" anchor="t" anchorCtr="0" compatLnSpc="1">
            <a:prstTxWarp prst="textNoShape">
              <a:avLst/>
            </a:prstTxWarp>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5" name="Freeform 14">
            <a:extLst>
              <a:ext uri="{FF2B5EF4-FFF2-40B4-BE49-F238E27FC236}">
                <a16:creationId xmlns:a16="http://schemas.microsoft.com/office/drawing/2014/main" id="{751ED318-FAA4-AA92-050D-211CBA10B278}"/>
              </a:ext>
            </a:extLst>
          </p:cNvPr>
          <p:cNvSpPr>
            <a:spLocks/>
          </p:cNvSpPr>
          <p:nvPr/>
        </p:nvSpPr>
        <p:spPr bwMode="auto">
          <a:xfrm>
            <a:off x="2496296" y="2511840"/>
            <a:ext cx="377910" cy="329043"/>
          </a:xfrm>
          <a:custGeom>
            <a:avLst/>
            <a:gdLst>
              <a:gd name="T0" fmla="*/ 91 w 116"/>
              <a:gd name="T1" fmla="*/ 0 h 101"/>
              <a:gd name="T2" fmla="*/ 116 w 116"/>
              <a:gd name="T3" fmla="*/ 99 h 101"/>
              <a:gd name="T4" fmla="*/ 0 w 116"/>
              <a:gd name="T5" fmla="*/ 101 h 101"/>
              <a:gd name="T6" fmla="*/ 17 w 116"/>
              <a:gd name="T7" fmla="*/ 25 h 101"/>
            </a:gdLst>
            <a:ahLst/>
            <a:cxnLst>
              <a:cxn ang="0">
                <a:pos x="T0" y="T1"/>
              </a:cxn>
              <a:cxn ang="0">
                <a:pos x="T2" y="T3"/>
              </a:cxn>
              <a:cxn ang="0">
                <a:pos x="T4" y="T5"/>
              </a:cxn>
              <a:cxn ang="0">
                <a:pos x="T6" y="T7"/>
              </a:cxn>
            </a:cxnLst>
            <a:rect l="0" t="0" r="r" b="b"/>
            <a:pathLst>
              <a:path w="116" h="101">
                <a:moveTo>
                  <a:pt x="91" y="0"/>
                </a:moveTo>
                <a:lnTo>
                  <a:pt x="116" y="99"/>
                </a:lnTo>
                <a:lnTo>
                  <a:pt x="0" y="101"/>
                </a:lnTo>
                <a:lnTo>
                  <a:pt x="17" y="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nvGrpSpPr>
          <p:cNvPr id="55" name="Group 54">
            <a:extLst>
              <a:ext uri="{FF2B5EF4-FFF2-40B4-BE49-F238E27FC236}">
                <a16:creationId xmlns:a16="http://schemas.microsoft.com/office/drawing/2014/main" id="{B481FC88-C8AF-3C04-E936-F354EE17034C}"/>
              </a:ext>
            </a:extLst>
          </p:cNvPr>
          <p:cNvGrpSpPr/>
          <p:nvPr/>
        </p:nvGrpSpPr>
        <p:grpSpPr>
          <a:xfrm>
            <a:off x="1740476" y="2840882"/>
            <a:ext cx="1742948" cy="1668016"/>
            <a:chOff x="2219035" y="3889442"/>
            <a:chExt cx="2323930" cy="2224021"/>
          </a:xfrm>
        </p:grpSpPr>
        <p:sp>
          <p:nvSpPr>
            <p:cNvPr id="11" name="Freeform 10">
              <a:extLst>
                <a:ext uri="{FF2B5EF4-FFF2-40B4-BE49-F238E27FC236}">
                  <a16:creationId xmlns:a16="http://schemas.microsoft.com/office/drawing/2014/main" id="{AF925925-8576-02CB-4A19-A04761119499}"/>
                </a:ext>
              </a:extLst>
            </p:cNvPr>
            <p:cNvSpPr>
              <a:spLocks/>
            </p:cNvSpPr>
            <p:nvPr/>
          </p:nvSpPr>
          <p:spPr bwMode="auto">
            <a:xfrm>
              <a:off x="2523101" y="3889442"/>
              <a:ext cx="1859143" cy="2224021"/>
            </a:xfrm>
            <a:custGeom>
              <a:avLst/>
              <a:gdLst>
                <a:gd name="T0" fmla="*/ 203 w 225"/>
                <a:gd name="T1" fmla="*/ 52 h 270"/>
                <a:gd name="T2" fmla="*/ 148 w 225"/>
                <a:gd name="T3" fmla="*/ 0 h 270"/>
                <a:gd name="T4" fmla="*/ 66 w 225"/>
                <a:gd name="T5" fmla="*/ 2 h 270"/>
                <a:gd name="T6" fmla="*/ 0 w 225"/>
                <a:gd name="T7" fmla="*/ 63 h 270"/>
                <a:gd name="T8" fmla="*/ 41 w 225"/>
                <a:gd name="T9" fmla="*/ 96 h 270"/>
                <a:gd name="T10" fmla="*/ 0 w 225"/>
                <a:gd name="T11" fmla="*/ 231 h 270"/>
                <a:gd name="T12" fmla="*/ 122 w 225"/>
                <a:gd name="T13" fmla="*/ 259 h 270"/>
                <a:gd name="T14" fmla="*/ 225 w 225"/>
                <a:gd name="T15" fmla="*/ 218 h 270"/>
                <a:gd name="T16" fmla="*/ 163 w 225"/>
                <a:gd name="T17" fmla="*/ 90 h 270"/>
                <a:gd name="T18" fmla="*/ 203 w 225"/>
                <a:gd name="T19" fmla="*/ 5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5" h="270">
                  <a:moveTo>
                    <a:pt x="203" y="52"/>
                  </a:moveTo>
                  <a:cubicBezTo>
                    <a:pt x="188" y="29"/>
                    <a:pt x="170" y="10"/>
                    <a:pt x="148" y="0"/>
                  </a:cubicBezTo>
                  <a:cubicBezTo>
                    <a:pt x="109" y="28"/>
                    <a:pt x="80" y="13"/>
                    <a:pt x="66" y="2"/>
                  </a:cubicBezTo>
                  <a:cubicBezTo>
                    <a:pt x="36" y="15"/>
                    <a:pt x="15" y="39"/>
                    <a:pt x="0" y="63"/>
                  </a:cubicBezTo>
                  <a:cubicBezTo>
                    <a:pt x="10" y="73"/>
                    <a:pt x="28" y="90"/>
                    <a:pt x="41" y="96"/>
                  </a:cubicBezTo>
                  <a:cubicBezTo>
                    <a:pt x="0" y="231"/>
                    <a:pt x="0" y="231"/>
                    <a:pt x="0" y="231"/>
                  </a:cubicBezTo>
                  <a:cubicBezTo>
                    <a:pt x="28" y="255"/>
                    <a:pt x="71" y="270"/>
                    <a:pt x="122" y="259"/>
                  </a:cubicBezTo>
                  <a:cubicBezTo>
                    <a:pt x="170" y="249"/>
                    <a:pt x="204" y="232"/>
                    <a:pt x="225" y="218"/>
                  </a:cubicBezTo>
                  <a:cubicBezTo>
                    <a:pt x="163" y="90"/>
                    <a:pt x="163" y="90"/>
                    <a:pt x="163" y="90"/>
                  </a:cubicBezTo>
                  <a:lnTo>
                    <a:pt x="203" y="52"/>
                  </a:ln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2" name="Freeform 11">
              <a:extLst>
                <a:ext uri="{FF2B5EF4-FFF2-40B4-BE49-F238E27FC236}">
                  <a16:creationId xmlns:a16="http://schemas.microsoft.com/office/drawing/2014/main" id="{001BF8B3-AE0E-39DD-B8EC-ABEA4AE0964E}"/>
                </a:ext>
              </a:extLst>
            </p:cNvPr>
            <p:cNvSpPr>
              <a:spLocks/>
            </p:cNvSpPr>
            <p:nvPr/>
          </p:nvSpPr>
          <p:spPr bwMode="auto">
            <a:xfrm>
              <a:off x="2219035" y="4406354"/>
              <a:ext cx="642881" cy="1385671"/>
            </a:xfrm>
            <a:custGeom>
              <a:avLst/>
              <a:gdLst>
                <a:gd name="T0" fmla="*/ 37 w 78"/>
                <a:gd name="T1" fmla="*/ 0 h 168"/>
                <a:gd name="T2" fmla="*/ 2 w 78"/>
                <a:gd name="T3" fmla="*/ 99 h 168"/>
                <a:gd name="T4" fmla="*/ 37 w 78"/>
                <a:gd name="T5" fmla="*/ 168 h 168"/>
                <a:gd name="T6" fmla="*/ 78 w 78"/>
                <a:gd name="T7" fmla="*/ 33 h 168"/>
                <a:gd name="T8" fmla="*/ 37 w 78"/>
                <a:gd name="T9" fmla="*/ 0 h 168"/>
              </a:gdLst>
              <a:ahLst/>
              <a:cxnLst>
                <a:cxn ang="0">
                  <a:pos x="T0" y="T1"/>
                </a:cxn>
                <a:cxn ang="0">
                  <a:pos x="T2" y="T3"/>
                </a:cxn>
                <a:cxn ang="0">
                  <a:pos x="T4" y="T5"/>
                </a:cxn>
                <a:cxn ang="0">
                  <a:pos x="T6" y="T7"/>
                </a:cxn>
                <a:cxn ang="0">
                  <a:pos x="T8" y="T9"/>
                </a:cxn>
              </a:cxnLst>
              <a:rect l="0" t="0" r="r" b="b"/>
              <a:pathLst>
                <a:path w="78" h="168">
                  <a:moveTo>
                    <a:pt x="37" y="0"/>
                  </a:moveTo>
                  <a:cubicBezTo>
                    <a:pt x="8" y="47"/>
                    <a:pt x="2" y="99"/>
                    <a:pt x="2" y="99"/>
                  </a:cubicBezTo>
                  <a:cubicBezTo>
                    <a:pt x="0" y="121"/>
                    <a:pt x="13" y="148"/>
                    <a:pt x="37" y="168"/>
                  </a:cubicBezTo>
                  <a:cubicBezTo>
                    <a:pt x="78" y="33"/>
                    <a:pt x="78" y="33"/>
                    <a:pt x="78" y="33"/>
                  </a:cubicBezTo>
                  <a:cubicBezTo>
                    <a:pt x="65" y="27"/>
                    <a:pt x="47" y="10"/>
                    <a:pt x="37" y="0"/>
                  </a:cubicBezTo>
                  <a:close/>
                </a:path>
              </a:pathLst>
            </a:custGeom>
            <a:gradFill>
              <a:gsLst>
                <a:gs pos="0">
                  <a:schemeClr val="accent1">
                    <a:lumMod val="20000"/>
                    <a:lumOff val="80000"/>
                  </a:schemeClr>
                </a:gs>
                <a:gs pos="100000">
                  <a:schemeClr val="accent1"/>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6" name="Freeform 15">
              <a:extLst>
                <a:ext uri="{FF2B5EF4-FFF2-40B4-BE49-F238E27FC236}">
                  <a16:creationId xmlns:a16="http://schemas.microsoft.com/office/drawing/2014/main" id="{78C62DFF-6255-3179-31E6-61DC5046A290}"/>
                </a:ext>
              </a:extLst>
            </p:cNvPr>
            <p:cNvSpPr>
              <a:spLocks/>
            </p:cNvSpPr>
            <p:nvPr/>
          </p:nvSpPr>
          <p:spPr bwMode="auto">
            <a:xfrm>
              <a:off x="2236410" y="4506260"/>
              <a:ext cx="781883" cy="1285762"/>
            </a:xfrm>
            <a:custGeom>
              <a:avLst/>
              <a:gdLst>
                <a:gd name="T0" fmla="*/ 0 w 180"/>
                <a:gd name="T1" fmla="*/ 165 h 296"/>
                <a:gd name="T2" fmla="*/ 144 w 180"/>
                <a:gd name="T3" fmla="*/ 0 h 296"/>
                <a:gd name="T4" fmla="*/ 180 w 180"/>
                <a:gd name="T5" fmla="*/ 19 h 296"/>
                <a:gd name="T6" fmla="*/ 66 w 180"/>
                <a:gd name="T7" fmla="*/ 296 h 296"/>
                <a:gd name="T8" fmla="*/ 0 w 180"/>
                <a:gd name="T9" fmla="*/ 165 h 296"/>
              </a:gdLst>
              <a:ahLst/>
              <a:cxnLst>
                <a:cxn ang="0">
                  <a:pos x="T0" y="T1"/>
                </a:cxn>
                <a:cxn ang="0">
                  <a:pos x="T2" y="T3"/>
                </a:cxn>
                <a:cxn ang="0">
                  <a:pos x="T4" y="T5"/>
                </a:cxn>
                <a:cxn ang="0">
                  <a:pos x="T6" y="T7"/>
                </a:cxn>
                <a:cxn ang="0">
                  <a:pos x="T8" y="T9"/>
                </a:cxn>
              </a:cxnLst>
              <a:rect l="0" t="0" r="r" b="b"/>
              <a:pathLst>
                <a:path w="180" h="296">
                  <a:moveTo>
                    <a:pt x="0" y="165"/>
                  </a:moveTo>
                  <a:lnTo>
                    <a:pt x="144" y="0"/>
                  </a:lnTo>
                  <a:lnTo>
                    <a:pt x="180" y="19"/>
                  </a:lnTo>
                  <a:lnTo>
                    <a:pt x="66" y="296"/>
                  </a:lnTo>
                  <a:lnTo>
                    <a:pt x="0" y="165"/>
                  </a:lnTo>
                  <a:close/>
                </a:path>
              </a:pathLst>
            </a:custGeom>
            <a:gradFill>
              <a:gsLst>
                <a:gs pos="0">
                  <a:schemeClr val="accent1">
                    <a:lumMod val="20000"/>
                    <a:lumOff val="80000"/>
                  </a:schemeClr>
                </a:gs>
                <a:gs pos="100000">
                  <a:schemeClr val="accent1"/>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7" name="Freeform 16">
              <a:extLst>
                <a:ext uri="{FF2B5EF4-FFF2-40B4-BE49-F238E27FC236}">
                  <a16:creationId xmlns:a16="http://schemas.microsoft.com/office/drawing/2014/main" id="{F56E740A-16F6-0AD7-A0CD-AFE95A1C1C47}"/>
                </a:ext>
              </a:extLst>
            </p:cNvPr>
            <p:cNvSpPr>
              <a:spLocks/>
            </p:cNvSpPr>
            <p:nvPr/>
          </p:nvSpPr>
          <p:spPr bwMode="auto">
            <a:xfrm>
              <a:off x="3265890" y="4541011"/>
              <a:ext cx="1277075" cy="1146761"/>
            </a:xfrm>
            <a:custGeom>
              <a:avLst/>
              <a:gdLst>
                <a:gd name="T0" fmla="*/ 0 w 294"/>
                <a:gd name="T1" fmla="*/ 26 h 264"/>
                <a:gd name="T2" fmla="*/ 257 w 294"/>
                <a:gd name="T3" fmla="*/ 264 h 264"/>
                <a:gd name="T4" fmla="*/ 294 w 294"/>
                <a:gd name="T5" fmla="*/ 134 h 264"/>
                <a:gd name="T6" fmla="*/ 15 w 294"/>
                <a:gd name="T7" fmla="*/ 0 h 264"/>
                <a:gd name="T8" fmla="*/ 0 w 294"/>
                <a:gd name="T9" fmla="*/ 26 h 264"/>
              </a:gdLst>
              <a:ahLst/>
              <a:cxnLst>
                <a:cxn ang="0">
                  <a:pos x="T0" y="T1"/>
                </a:cxn>
                <a:cxn ang="0">
                  <a:pos x="T2" y="T3"/>
                </a:cxn>
                <a:cxn ang="0">
                  <a:pos x="T4" y="T5"/>
                </a:cxn>
                <a:cxn ang="0">
                  <a:pos x="T6" y="T7"/>
                </a:cxn>
                <a:cxn ang="0">
                  <a:pos x="T8" y="T9"/>
                </a:cxn>
              </a:cxnLst>
              <a:rect l="0" t="0" r="r" b="b"/>
              <a:pathLst>
                <a:path w="294" h="264">
                  <a:moveTo>
                    <a:pt x="0" y="26"/>
                  </a:moveTo>
                  <a:lnTo>
                    <a:pt x="257" y="264"/>
                  </a:lnTo>
                  <a:lnTo>
                    <a:pt x="294" y="134"/>
                  </a:lnTo>
                  <a:lnTo>
                    <a:pt x="15" y="0"/>
                  </a:lnTo>
                  <a:lnTo>
                    <a:pt x="0" y="26"/>
                  </a:lnTo>
                  <a:close/>
                </a:path>
              </a:pathLst>
            </a:custGeom>
            <a:gradFill>
              <a:gsLst>
                <a:gs pos="0">
                  <a:schemeClr val="accent1">
                    <a:lumMod val="20000"/>
                    <a:lumOff val="80000"/>
                  </a:schemeClr>
                </a:gs>
                <a:gs pos="100000">
                  <a:schemeClr val="accent1"/>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 name="Rectangle 17">
              <a:extLst>
                <a:ext uri="{FF2B5EF4-FFF2-40B4-BE49-F238E27FC236}">
                  <a16:creationId xmlns:a16="http://schemas.microsoft.com/office/drawing/2014/main" id="{EEE7AA9D-1802-E3CA-FC88-B97297C923DA}"/>
                </a:ext>
              </a:extLst>
            </p:cNvPr>
            <p:cNvSpPr>
              <a:spLocks noChangeArrowheads="1"/>
            </p:cNvSpPr>
            <p:nvPr/>
          </p:nvSpPr>
          <p:spPr bwMode="auto">
            <a:xfrm>
              <a:off x="2944450" y="4028443"/>
              <a:ext cx="338816" cy="577726"/>
            </a:xfrm>
            <a:prstGeom prst="rect">
              <a:avLst/>
            </a:prstGeom>
            <a:gradFill>
              <a:gsLst>
                <a:gs pos="0">
                  <a:schemeClr val="accent3"/>
                </a:gs>
                <a:gs pos="99000">
                  <a:schemeClr val="accent4"/>
                </a:gs>
              </a:gsLst>
              <a:lin ang="4200000" scaled="0"/>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9" name="Freeform 18">
              <a:extLst>
                <a:ext uri="{FF2B5EF4-FFF2-40B4-BE49-F238E27FC236}">
                  <a16:creationId xmlns:a16="http://schemas.microsoft.com/office/drawing/2014/main" id="{3FF3F951-9821-B460-A18C-9D9247D89D8A}"/>
                </a:ext>
              </a:extLst>
            </p:cNvPr>
            <p:cNvSpPr>
              <a:spLocks/>
            </p:cNvSpPr>
            <p:nvPr/>
          </p:nvSpPr>
          <p:spPr bwMode="auto">
            <a:xfrm>
              <a:off x="2814136" y="4228258"/>
              <a:ext cx="347503" cy="477817"/>
            </a:xfrm>
            <a:custGeom>
              <a:avLst/>
              <a:gdLst>
                <a:gd name="T0" fmla="*/ 4 w 42"/>
                <a:gd name="T1" fmla="*/ 41 h 58"/>
                <a:gd name="T2" fmla="*/ 20 w 42"/>
                <a:gd name="T3" fmla="*/ 9 h 58"/>
                <a:gd name="T4" fmla="*/ 39 w 42"/>
                <a:gd name="T5" fmla="*/ 43 h 58"/>
                <a:gd name="T6" fmla="*/ 4 w 42"/>
                <a:gd name="T7" fmla="*/ 41 h 58"/>
              </a:gdLst>
              <a:ahLst/>
              <a:cxnLst>
                <a:cxn ang="0">
                  <a:pos x="T0" y="T1"/>
                </a:cxn>
                <a:cxn ang="0">
                  <a:pos x="T2" y="T3"/>
                </a:cxn>
                <a:cxn ang="0">
                  <a:pos x="T4" y="T5"/>
                </a:cxn>
                <a:cxn ang="0">
                  <a:pos x="T6" y="T7"/>
                </a:cxn>
              </a:cxnLst>
              <a:rect l="0" t="0" r="r" b="b"/>
              <a:pathLst>
                <a:path w="42" h="58">
                  <a:moveTo>
                    <a:pt x="4" y="41"/>
                  </a:moveTo>
                  <a:cubicBezTo>
                    <a:pt x="0" y="33"/>
                    <a:pt x="0" y="18"/>
                    <a:pt x="20" y="9"/>
                  </a:cubicBezTo>
                  <a:cubicBezTo>
                    <a:pt x="41" y="0"/>
                    <a:pt x="42" y="34"/>
                    <a:pt x="39" y="43"/>
                  </a:cubicBezTo>
                  <a:cubicBezTo>
                    <a:pt x="36" y="52"/>
                    <a:pt x="14" y="58"/>
                    <a:pt x="4" y="41"/>
                  </a:cubicBezTo>
                  <a:close/>
                </a:path>
              </a:pathLst>
            </a:custGeom>
            <a:gradFill>
              <a:gsLst>
                <a:gs pos="0">
                  <a:schemeClr val="accent1">
                    <a:lumMod val="20000"/>
                    <a:lumOff val="80000"/>
                  </a:schemeClr>
                </a:gs>
                <a:gs pos="100000">
                  <a:schemeClr val="accent1"/>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0" name="Freeform 19">
              <a:extLst>
                <a:ext uri="{FF2B5EF4-FFF2-40B4-BE49-F238E27FC236}">
                  <a16:creationId xmlns:a16="http://schemas.microsoft.com/office/drawing/2014/main" id="{872804CB-D647-BACE-B989-AC92ABD396D4}"/>
                </a:ext>
              </a:extLst>
            </p:cNvPr>
            <p:cNvSpPr>
              <a:spLocks/>
            </p:cNvSpPr>
            <p:nvPr/>
          </p:nvSpPr>
          <p:spPr bwMode="auto">
            <a:xfrm>
              <a:off x="3044356" y="4249978"/>
              <a:ext cx="347503" cy="486505"/>
            </a:xfrm>
            <a:custGeom>
              <a:avLst/>
              <a:gdLst>
                <a:gd name="T0" fmla="*/ 38 w 42"/>
                <a:gd name="T1" fmla="*/ 41 h 59"/>
                <a:gd name="T2" fmla="*/ 22 w 42"/>
                <a:gd name="T3" fmla="*/ 10 h 59"/>
                <a:gd name="T4" fmla="*/ 3 w 42"/>
                <a:gd name="T5" fmla="*/ 43 h 59"/>
                <a:gd name="T6" fmla="*/ 38 w 42"/>
                <a:gd name="T7" fmla="*/ 41 h 59"/>
              </a:gdLst>
              <a:ahLst/>
              <a:cxnLst>
                <a:cxn ang="0">
                  <a:pos x="T0" y="T1"/>
                </a:cxn>
                <a:cxn ang="0">
                  <a:pos x="T2" y="T3"/>
                </a:cxn>
                <a:cxn ang="0">
                  <a:pos x="T4" y="T5"/>
                </a:cxn>
                <a:cxn ang="0">
                  <a:pos x="T6" y="T7"/>
                </a:cxn>
              </a:cxnLst>
              <a:rect l="0" t="0" r="r" b="b"/>
              <a:pathLst>
                <a:path w="42" h="59">
                  <a:moveTo>
                    <a:pt x="38" y="41"/>
                  </a:moveTo>
                  <a:cubicBezTo>
                    <a:pt x="42" y="34"/>
                    <a:pt x="42" y="19"/>
                    <a:pt x="22" y="10"/>
                  </a:cubicBezTo>
                  <a:cubicBezTo>
                    <a:pt x="1" y="0"/>
                    <a:pt x="0" y="35"/>
                    <a:pt x="3" y="43"/>
                  </a:cubicBezTo>
                  <a:cubicBezTo>
                    <a:pt x="5" y="52"/>
                    <a:pt x="27" y="59"/>
                    <a:pt x="38" y="41"/>
                  </a:cubicBezTo>
                  <a:close/>
                </a:path>
              </a:pathLst>
            </a:custGeom>
            <a:gradFill>
              <a:gsLst>
                <a:gs pos="0">
                  <a:schemeClr val="accent1">
                    <a:lumMod val="20000"/>
                    <a:lumOff val="80000"/>
                  </a:schemeClr>
                </a:gs>
                <a:gs pos="100000">
                  <a:schemeClr val="accent1"/>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31" name="Freeform: Shape 30">
            <a:extLst>
              <a:ext uri="{FF2B5EF4-FFF2-40B4-BE49-F238E27FC236}">
                <a16:creationId xmlns:a16="http://schemas.microsoft.com/office/drawing/2014/main" id="{4D70D730-E0D1-523C-56A4-0A0C3A498281}"/>
              </a:ext>
            </a:extLst>
          </p:cNvPr>
          <p:cNvSpPr>
            <a:spLocks/>
          </p:cNvSpPr>
          <p:nvPr/>
        </p:nvSpPr>
        <p:spPr bwMode="auto">
          <a:xfrm>
            <a:off x="3108771" y="482203"/>
            <a:ext cx="1000159" cy="729757"/>
          </a:xfrm>
          <a:custGeom>
            <a:avLst/>
            <a:gdLst>
              <a:gd name="connsiteX0" fmla="*/ 279880 w 1333545"/>
              <a:gd name="connsiteY0" fmla="*/ 0 h 973009"/>
              <a:gd name="connsiteX1" fmla="*/ 1053665 w 1333545"/>
              <a:gd name="connsiteY1" fmla="*/ 0 h 973009"/>
              <a:gd name="connsiteX2" fmla="*/ 1333545 w 1333545"/>
              <a:gd name="connsiteY2" fmla="*/ 280175 h 973009"/>
              <a:gd name="connsiteX3" fmla="*/ 1053665 w 1333545"/>
              <a:gd name="connsiteY3" fmla="*/ 560350 h 973009"/>
              <a:gd name="connsiteX4" fmla="*/ 606321 w 1333545"/>
              <a:gd name="connsiteY4" fmla="*/ 560350 h 973009"/>
              <a:gd name="connsiteX5" fmla="*/ 547316 w 1333545"/>
              <a:gd name="connsiteY5" fmla="*/ 560350 h 973009"/>
              <a:gd name="connsiteX6" fmla="*/ 112938 w 1333545"/>
              <a:gd name="connsiteY6" fmla="*/ 973009 h 973009"/>
              <a:gd name="connsiteX7" fmla="*/ 112938 w 1333545"/>
              <a:gd name="connsiteY7" fmla="*/ 925227 h 973009"/>
              <a:gd name="connsiteX8" fmla="*/ 321440 w 1333545"/>
              <a:gd name="connsiteY8" fmla="*/ 560350 h 973009"/>
              <a:gd name="connsiteX9" fmla="*/ 320685 w 1333545"/>
              <a:gd name="connsiteY9" fmla="*/ 560350 h 973009"/>
              <a:gd name="connsiteX10" fmla="*/ 279880 w 1333545"/>
              <a:gd name="connsiteY10" fmla="*/ 560350 h 973009"/>
              <a:gd name="connsiteX11" fmla="*/ 0 w 1333545"/>
              <a:gd name="connsiteY11" fmla="*/ 280175 h 973009"/>
              <a:gd name="connsiteX12" fmla="*/ 279880 w 1333545"/>
              <a:gd name="connsiteY12" fmla="*/ 0 h 97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3545" h="973009">
                <a:moveTo>
                  <a:pt x="279880" y="0"/>
                </a:moveTo>
                <a:cubicBezTo>
                  <a:pt x="1053665" y="0"/>
                  <a:pt x="1053665" y="0"/>
                  <a:pt x="1053665" y="0"/>
                </a:cubicBezTo>
                <a:cubicBezTo>
                  <a:pt x="1210069" y="0"/>
                  <a:pt x="1333545" y="123607"/>
                  <a:pt x="1333545" y="280175"/>
                </a:cubicBezTo>
                <a:cubicBezTo>
                  <a:pt x="1333545" y="436743"/>
                  <a:pt x="1210069" y="560350"/>
                  <a:pt x="1053665" y="560350"/>
                </a:cubicBezTo>
                <a:cubicBezTo>
                  <a:pt x="860219" y="560350"/>
                  <a:pt x="715134" y="560350"/>
                  <a:pt x="606321" y="560350"/>
                </a:cubicBezTo>
                <a:lnTo>
                  <a:pt x="547316" y="560350"/>
                </a:lnTo>
                <a:lnTo>
                  <a:pt x="112938" y="973009"/>
                </a:lnTo>
                <a:lnTo>
                  <a:pt x="112938" y="925227"/>
                </a:lnTo>
                <a:lnTo>
                  <a:pt x="321440" y="560350"/>
                </a:lnTo>
                <a:lnTo>
                  <a:pt x="320685" y="560350"/>
                </a:lnTo>
                <a:cubicBezTo>
                  <a:pt x="279880" y="560350"/>
                  <a:pt x="279880" y="560350"/>
                  <a:pt x="279880" y="560350"/>
                </a:cubicBezTo>
                <a:cubicBezTo>
                  <a:pt x="131708" y="560350"/>
                  <a:pt x="0" y="436743"/>
                  <a:pt x="0" y="280175"/>
                </a:cubicBezTo>
                <a:cubicBezTo>
                  <a:pt x="0" y="123607"/>
                  <a:pt x="131708" y="0"/>
                  <a:pt x="279880" y="0"/>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0" name="Freeform: Shape 29">
            <a:extLst>
              <a:ext uri="{FF2B5EF4-FFF2-40B4-BE49-F238E27FC236}">
                <a16:creationId xmlns:a16="http://schemas.microsoft.com/office/drawing/2014/main" id="{B9C1C3F3-3F6A-B6E4-CEA5-9B0B4F77B543}"/>
              </a:ext>
            </a:extLst>
          </p:cNvPr>
          <p:cNvSpPr>
            <a:spLocks/>
          </p:cNvSpPr>
          <p:nvPr/>
        </p:nvSpPr>
        <p:spPr bwMode="auto">
          <a:xfrm>
            <a:off x="2242185" y="1163093"/>
            <a:ext cx="1286849" cy="618990"/>
          </a:xfrm>
          <a:custGeom>
            <a:avLst/>
            <a:gdLst>
              <a:gd name="connsiteX0" fmla="*/ 280467 w 1715799"/>
              <a:gd name="connsiteY0" fmla="*/ 0 h 825320"/>
              <a:gd name="connsiteX1" fmla="*/ 1435332 w 1715799"/>
              <a:gd name="connsiteY1" fmla="*/ 0 h 825320"/>
              <a:gd name="connsiteX2" fmla="*/ 1715799 w 1715799"/>
              <a:gd name="connsiteY2" fmla="*/ 280175 h 825320"/>
              <a:gd name="connsiteX3" fmla="*/ 1545276 w 1715799"/>
              <a:gd name="connsiteY3" fmla="*/ 538590 h 825320"/>
              <a:gd name="connsiteX4" fmla="*/ 1525922 w 1715799"/>
              <a:gd name="connsiteY4" fmla="*/ 544497 h 825320"/>
              <a:gd name="connsiteX5" fmla="*/ 1689736 w 1715799"/>
              <a:gd name="connsiteY5" fmla="*/ 825320 h 825320"/>
              <a:gd name="connsiteX6" fmla="*/ 1342409 w 1715799"/>
              <a:gd name="connsiteY6" fmla="*/ 560350 h 825320"/>
              <a:gd name="connsiteX7" fmla="*/ 1232046 w 1715799"/>
              <a:gd name="connsiteY7" fmla="*/ 560350 h 825320"/>
              <a:gd name="connsiteX8" fmla="*/ 280467 w 1715799"/>
              <a:gd name="connsiteY8" fmla="*/ 560350 h 825320"/>
              <a:gd name="connsiteX9" fmla="*/ 0 w 1715799"/>
              <a:gd name="connsiteY9" fmla="*/ 280175 h 825320"/>
              <a:gd name="connsiteX10" fmla="*/ 280467 w 1715799"/>
              <a:gd name="connsiteY10" fmla="*/ 0 h 82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5799" h="825320">
                <a:moveTo>
                  <a:pt x="280467" y="0"/>
                </a:moveTo>
                <a:cubicBezTo>
                  <a:pt x="1435332" y="0"/>
                  <a:pt x="1435332" y="0"/>
                  <a:pt x="1435332" y="0"/>
                </a:cubicBezTo>
                <a:cubicBezTo>
                  <a:pt x="1592064" y="0"/>
                  <a:pt x="1715799" y="123607"/>
                  <a:pt x="1715799" y="280175"/>
                </a:cubicBezTo>
                <a:cubicBezTo>
                  <a:pt x="1715799" y="397601"/>
                  <a:pt x="1646198" y="496487"/>
                  <a:pt x="1545276" y="538590"/>
                </a:cubicBezTo>
                <a:lnTo>
                  <a:pt x="1525922" y="544497"/>
                </a:lnTo>
                <a:lnTo>
                  <a:pt x="1689736" y="825320"/>
                </a:lnTo>
                <a:lnTo>
                  <a:pt x="1342409" y="560350"/>
                </a:lnTo>
                <a:lnTo>
                  <a:pt x="1232046" y="560350"/>
                </a:lnTo>
                <a:cubicBezTo>
                  <a:pt x="280467" y="560350"/>
                  <a:pt x="280467" y="560350"/>
                  <a:pt x="280467" y="560350"/>
                </a:cubicBezTo>
                <a:cubicBezTo>
                  <a:pt x="123735" y="560350"/>
                  <a:pt x="0" y="436743"/>
                  <a:pt x="0" y="280175"/>
                </a:cubicBezTo>
                <a:cubicBezTo>
                  <a:pt x="0" y="123607"/>
                  <a:pt x="123735" y="0"/>
                  <a:pt x="280467" y="0"/>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9" name="Freeform: Shape 28">
            <a:extLst>
              <a:ext uri="{FF2B5EF4-FFF2-40B4-BE49-F238E27FC236}">
                <a16:creationId xmlns:a16="http://schemas.microsoft.com/office/drawing/2014/main" id="{0514AA4C-A62E-C5B1-DCBC-3D77F47A7147}"/>
              </a:ext>
            </a:extLst>
          </p:cNvPr>
          <p:cNvSpPr>
            <a:spLocks/>
          </p:cNvSpPr>
          <p:nvPr/>
        </p:nvSpPr>
        <p:spPr bwMode="auto">
          <a:xfrm>
            <a:off x="3108771" y="1700637"/>
            <a:ext cx="1000159" cy="667859"/>
          </a:xfrm>
          <a:custGeom>
            <a:avLst/>
            <a:gdLst>
              <a:gd name="connsiteX0" fmla="*/ 279880 w 1333545"/>
              <a:gd name="connsiteY0" fmla="*/ 0 h 890479"/>
              <a:gd name="connsiteX1" fmla="*/ 1053665 w 1333545"/>
              <a:gd name="connsiteY1" fmla="*/ 0 h 890479"/>
              <a:gd name="connsiteX2" fmla="*/ 1333545 w 1333545"/>
              <a:gd name="connsiteY2" fmla="*/ 280175 h 890479"/>
              <a:gd name="connsiteX3" fmla="*/ 1053665 w 1333545"/>
              <a:gd name="connsiteY3" fmla="*/ 560350 h 890479"/>
              <a:gd name="connsiteX4" fmla="*/ 531323 w 1333545"/>
              <a:gd name="connsiteY4" fmla="*/ 560350 h 890479"/>
              <a:gd name="connsiteX5" fmla="*/ 496573 w 1333545"/>
              <a:gd name="connsiteY5" fmla="*/ 560350 h 890479"/>
              <a:gd name="connsiteX6" fmla="*/ 178097 w 1333545"/>
              <a:gd name="connsiteY6" fmla="*/ 890479 h 890479"/>
              <a:gd name="connsiteX7" fmla="*/ 333451 w 1333545"/>
              <a:gd name="connsiteY7" fmla="*/ 560350 h 890479"/>
              <a:gd name="connsiteX8" fmla="*/ 320685 w 1333545"/>
              <a:gd name="connsiteY8" fmla="*/ 560350 h 890479"/>
              <a:gd name="connsiteX9" fmla="*/ 279880 w 1333545"/>
              <a:gd name="connsiteY9" fmla="*/ 560350 h 890479"/>
              <a:gd name="connsiteX10" fmla="*/ 0 w 1333545"/>
              <a:gd name="connsiteY10" fmla="*/ 280175 h 890479"/>
              <a:gd name="connsiteX11" fmla="*/ 279880 w 1333545"/>
              <a:gd name="connsiteY11" fmla="*/ 0 h 890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3545" h="890479">
                <a:moveTo>
                  <a:pt x="279880" y="0"/>
                </a:moveTo>
                <a:cubicBezTo>
                  <a:pt x="1053665" y="0"/>
                  <a:pt x="1053665" y="0"/>
                  <a:pt x="1053665" y="0"/>
                </a:cubicBezTo>
                <a:cubicBezTo>
                  <a:pt x="1210069" y="0"/>
                  <a:pt x="1333545" y="123606"/>
                  <a:pt x="1333545" y="280175"/>
                </a:cubicBezTo>
                <a:cubicBezTo>
                  <a:pt x="1333545" y="436743"/>
                  <a:pt x="1210069" y="560350"/>
                  <a:pt x="1053665" y="560350"/>
                </a:cubicBezTo>
                <a:cubicBezTo>
                  <a:pt x="811857" y="560350"/>
                  <a:pt x="645615" y="560350"/>
                  <a:pt x="531323" y="560350"/>
                </a:cubicBezTo>
                <a:lnTo>
                  <a:pt x="496573" y="560350"/>
                </a:lnTo>
                <a:lnTo>
                  <a:pt x="178097" y="890479"/>
                </a:lnTo>
                <a:lnTo>
                  <a:pt x="333451" y="560350"/>
                </a:lnTo>
                <a:lnTo>
                  <a:pt x="320685" y="560350"/>
                </a:lnTo>
                <a:cubicBezTo>
                  <a:pt x="279880" y="560350"/>
                  <a:pt x="279880" y="560350"/>
                  <a:pt x="279880" y="560350"/>
                </a:cubicBezTo>
                <a:cubicBezTo>
                  <a:pt x="131708" y="560350"/>
                  <a:pt x="0" y="436743"/>
                  <a:pt x="0" y="280175"/>
                </a:cubicBezTo>
                <a:cubicBezTo>
                  <a:pt x="0" y="123606"/>
                  <a:pt x="131708" y="0"/>
                  <a:pt x="279880" y="0"/>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7" name="Freeform 6">
            <a:extLst>
              <a:ext uri="{FF2B5EF4-FFF2-40B4-BE49-F238E27FC236}">
                <a16:creationId xmlns:a16="http://schemas.microsoft.com/office/drawing/2014/main" id="{458FE84F-79CF-28A1-76F7-15E31911AF4E}"/>
              </a:ext>
            </a:extLst>
          </p:cNvPr>
          <p:cNvSpPr>
            <a:spLocks/>
          </p:cNvSpPr>
          <p:nvPr/>
        </p:nvSpPr>
        <p:spPr bwMode="auto">
          <a:xfrm>
            <a:off x="2147708" y="1980811"/>
            <a:ext cx="749304" cy="765594"/>
          </a:xfrm>
          <a:custGeom>
            <a:avLst/>
            <a:gdLst>
              <a:gd name="T0" fmla="*/ 116 w 121"/>
              <a:gd name="T1" fmla="*/ 71 h 124"/>
              <a:gd name="T2" fmla="*/ 51 w 121"/>
              <a:gd name="T3" fmla="*/ 119 h 124"/>
              <a:gd name="T4" fmla="*/ 6 w 121"/>
              <a:gd name="T5" fmla="*/ 52 h 124"/>
              <a:gd name="T6" fmla="*/ 70 w 121"/>
              <a:gd name="T7" fmla="*/ 5 h 124"/>
              <a:gd name="T8" fmla="*/ 116 w 121"/>
              <a:gd name="T9" fmla="*/ 71 h 124"/>
            </a:gdLst>
            <a:ahLst/>
            <a:cxnLst>
              <a:cxn ang="0">
                <a:pos x="T0" y="T1"/>
              </a:cxn>
              <a:cxn ang="0">
                <a:pos x="T2" y="T3"/>
              </a:cxn>
              <a:cxn ang="0">
                <a:pos x="T4" y="T5"/>
              </a:cxn>
              <a:cxn ang="0">
                <a:pos x="T6" y="T7"/>
              </a:cxn>
              <a:cxn ang="0">
                <a:pos x="T8" y="T9"/>
              </a:cxn>
            </a:cxnLst>
            <a:rect l="0" t="0" r="r" b="b"/>
            <a:pathLst>
              <a:path w="121" h="124">
                <a:moveTo>
                  <a:pt x="116" y="71"/>
                </a:moveTo>
                <a:cubicBezTo>
                  <a:pt x="111" y="102"/>
                  <a:pt x="82" y="124"/>
                  <a:pt x="51" y="119"/>
                </a:cubicBezTo>
                <a:cubicBezTo>
                  <a:pt x="21" y="113"/>
                  <a:pt x="0" y="84"/>
                  <a:pt x="6" y="52"/>
                </a:cubicBezTo>
                <a:cubicBezTo>
                  <a:pt x="11" y="21"/>
                  <a:pt x="40" y="0"/>
                  <a:pt x="70" y="5"/>
                </a:cubicBezTo>
                <a:cubicBezTo>
                  <a:pt x="101" y="10"/>
                  <a:pt x="121" y="39"/>
                  <a:pt x="116" y="71"/>
                </a:cubicBezTo>
                <a:close/>
              </a:path>
            </a:pathLst>
          </a:custGeom>
          <a:gradFill>
            <a:gsLst>
              <a:gs pos="0">
                <a:schemeClr val="accent1">
                  <a:lumMod val="20000"/>
                  <a:lumOff val="80000"/>
                </a:schemeClr>
              </a:gs>
              <a:gs pos="100000">
                <a:schemeClr val="accent1"/>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9" name="Freeform 8">
            <a:extLst>
              <a:ext uri="{FF2B5EF4-FFF2-40B4-BE49-F238E27FC236}">
                <a16:creationId xmlns:a16="http://schemas.microsoft.com/office/drawing/2014/main" id="{3DDCDCA3-0E8D-792A-C38A-B992059A8208}"/>
              </a:ext>
            </a:extLst>
          </p:cNvPr>
          <p:cNvSpPr>
            <a:spLocks/>
          </p:cNvSpPr>
          <p:nvPr/>
        </p:nvSpPr>
        <p:spPr bwMode="auto">
          <a:xfrm>
            <a:off x="2014135" y="2140446"/>
            <a:ext cx="798173" cy="345332"/>
          </a:xfrm>
          <a:custGeom>
            <a:avLst/>
            <a:gdLst>
              <a:gd name="T0" fmla="*/ 51 w 129"/>
              <a:gd name="T1" fmla="*/ 0 h 56"/>
              <a:gd name="T2" fmla="*/ 32 w 129"/>
              <a:gd name="T3" fmla="*/ 11 h 56"/>
              <a:gd name="T4" fmla="*/ 0 w 129"/>
              <a:gd name="T5" fmla="*/ 42 h 56"/>
              <a:gd name="T6" fmla="*/ 129 w 129"/>
              <a:gd name="T7" fmla="*/ 2 h 56"/>
              <a:gd name="T8" fmla="*/ 51 w 129"/>
              <a:gd name="T9" fmla="*/ 0 h 56"/>
            </a:gdLst>
            <a:ahLst/>
            <a:cxnLst>
              <a:cxn ang="0">
                <a:pos x="T0" y="T1"/>
              </a:cxn>
              <a:cxn ang="0">
                <a:pos x="T2" y="T3"/>
              </a:cxn>
              <a:cxn ang="0">
                <a:pos x="T4" y="T5"/>
              </a:cxn>
              <a:cxn ang="0">
                <a:pos x="T6" y="T7"/>
              </a:cxn>
              <a:cxn ang="0">
                <a:pos x="T8" y="T9"/>
              </a:cxn>
            </a:cxnLst>
            <a:rect l="0" t="0" r="r" b="b"/>
            <a:pathLst>
              <a:path w="129" h="56">
                <a:moveTo>
                  <a:pt x="51" y="0"/>
                </a:moveTo>
                <a:cubicBezTo>
                  <a:pt x="51" y="2"/>
                  <a:pt x="32" y="11"/>
                  <a:pt x="32" y="11"/>
                </a:cubicBezTo>
                <a:cubicBezTo>
                  <a:pt x="32" y="11"/>
                  <a:pt x="0" y="28"/>
                  <a:pt x="0" y="42"/>
                </a:cubicBezTo>
                <a:cubicBezTo>
                  <a:pt x="1" y="56"/>
                  <a:pt x="119" y="19"/>
                  <a:pt x="129" y="2"/>
                </a:cubicBezTo>
                <a:lnTo>
                  <a:pt x="51" y="0"/>
                </a:ln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 name="Freeform 7">
            <a:extLst>
              <a:ext uri="{FF2B5EF4-FFF2-40B4-BE49-F238E27FC236}">
                <a16:creationId xmlns:a16="http://schemas.microsoft.com/office/drawing/2014/main" id="{46F542B4-FE01-6FE5-D1B7-D887889640D7}"/>
              </a:ext>
            </a:extLst>
          </p:cNvPr>
          <p:cNvSpPr>
            <a:spLocks/>
          </p:cNvSpPr>
          <p:nvPr/>
        </p:nvSpPr>
        <p:spPr bwMode="auto">
          <a:xfrm>
            <a:off x="2209606" y="1837466"/>
            <a:ext cx="602702" cy="371394"/>
          </a:xfrm>
          <a:custGeom>
            <a:avLst/>
            <a:gdLst>
              <a:gd name="T0" fmla="*/ 0 w 97"/>
              <a:gd name="T1" fmla="*/ 60 h 60"/>
              <a:gd name="T2" fmla="*/ 97 w 97"/>
              <a:gd name="T3" fmla="*/ 51 h 60"/>
              <a:gd name="T4" fmla="*/ 53 w 97"/>
              <a:gd name="T5" fmla="*/ 5 h 60"/>
              <a:gd name="T6" fmla="*/ 0 w 97"/>
              <a:gd name="T7" fmla="*/ 60 h 60"/>
            </a:gdLst>
            <a:ahLst/>
            <a:cxnLst>
              <a:cxn ang="0">
                <a:pos x="T0" y="T1"/>
              </a:cxn>
              <a:cxn ang="0">
                <a:pos x="T2" y="T3"/>
              </a:cxn>
              <a:cxn ang="0">
                <a:pos x="T4" y="T5"/>
              </a:cxn>
              <a:cxn ang="0">
                <a:pos x="T6" y="T7"/>
              </a:cxn>
            </a:cxnLst>
            <a:rect l="0" t="0" r="r" b="b"/>
            <a:pathLst>
              <a:path w="97" h="60">
                <a:moveTo>
                  <a:pt x="0" y="60"/>
                </a:moveTo>
                <a:cubicBezTo>
                  <a:pt x="97" y="51"/>
                  <a:pt x="97" y="51"/>
                  <a:pt x="97" y="51"/>
                </a:cubicBezTo>
                <a:cubicBezTo>
                  <a:pt x="97" y="51"/>
                  <a:pt x="89" y="11"/>
                  <a:pt x="53" y="5"/>
                </a:cubicBezTo>
                <a:cubicBezTo>
                  <a:pt x="16" y="0"/>
                  <a:pt x="0" y="60"/>
                  <a:pt x="0" y="60"/>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5" name="Freeform 17">
            <a:extLst>
              <a:ext uri="{FF2B5EF4-FFF2-40B4-BE49-F238E27FC236}">
                <a16:creationId xmlns:a16="http://schemas.microsoft.com/office/drawing/2014/main" id="{EB6F35C9-0E4D-D9D4-3982-BD816BBBD9C5}"/>
              </a:ext>
            </a:extLst>
          </p:cNvPr>
          <p:cNvSpPr>
            <a:spLocks/>
          </p:cNvSpPr>
          <p:nvPr/>
        </p:nvSpPr>
        <p:spPr bwMode="auto">
          <a:xfrm flipH="1">
            <a:off x="1051705" y="3607282"/>
            <a:ext cx="750211" cy="530636"/>
          </a:xfrm>
          <a:custGeom>
            <a:avLst/>
            <a:gdLst>
              <a:gd name="T0" fmla="*/ 292 w 328"/>
              <a:gd name="T1" fmla="*/ 64 h 232"/>
              <a:gd name="T2" fmla="*/ 291 w 328"/>
              <a:gd name="T3" fmla="*/ 60 h 232"/>
              <a:gd name="T4" fmla="*/ 242 w 328"/>
              <a:gd name="T5" fmla="*/ 63 h 232"/>
              <a:gd name="T6" fmla="*/ 328 w 328"/>
              <a:gd name="T7" fmla="*/ 3 h 232"/>
              <a:gd name="T8" fmla="*/ 326 w 328"/>
              <a:gd name="T9" fmla="*/ 0 h 232"/>
              <a:gd name="T10" fmla="*/ 275 w 328"/>
              <a:gd name="T11" fmla="*/ 36 h 232"/>
              <a:gd name="T12" fmla="*/ 277 w 328"/>
              <a:gd name="T13" fmla="*/ 7 h 232"/>
              <a:gd name="T14" fmla="*/ 273 w 328"/>
              <a:gd name="T15" fmla="*/ 7 h 232"/>
              <a:gd name="T16" fmla="*/ 271 w 328"/>
              <a:gd name="T17" fmla="*/ 38 h 232"/>
              <a:gd name="T18" fmla="*/ 212 w 328"/>
              <a:gd name="T19" fmla="*/ 80 h 232"/>
              <a:gd name="T20" fmla="*/ 214 w 328"/>
              <a:gd name="T21" fmla="*/ 15 h 232"/>
              <a:gd name="T22" fmla="*/ 210 w 328"/>
              <a:gd name="T23" fmla="*/ 15 h 232"/>
              <a:gd name="T24" fmla="*/ 208 w 328"/>
              <a:gd name="T25" fmla="*/ 83 h 232"/>
              <a:gd name="T26" fmla="*/ 159 w 328"/>
              <a:gd name="T27" fmla="*/ 117 h 232"/>
              <a:gd name="T28" fmla="*/ 153 w 328"/>
              <a:gd name="T29" fmla="*/ 35 h 232"/>
              <a:gd name="T30" fmla="*/ 149 w 328"/>
              <a:gd name="T31" fmla="*/ 35 h 232"/>
              <a:gd name="T32" fmla="*/ 155 w 328"/>
              <a:gd name="T33" fmla="*/ 120 h 232"/>
              <a:gd name="T34" fmla="*/ 95 w 328"/>
              <a:gd name="T35" fmla="*/ 162 h 232"/>
              <a:gd name="T36" fmla="*/ 92 w 328"/>
              <a:gd name="T37" fmla="*/ 84 h 232"/>
              <a:gd name="T38" fmla="*/ 88 w 328"/>
              <a:gd name="T39" fmla="*/ 84 h 232"/>
              <a:gd name="T40" fmla="*/ 91 w 328"/>
              <a:gd name="T41" fmla="*/ 165 h 232"/>
              <a:gd name="T42" fmla="*/ 39 w 328"/>
              <a:gd name="T43" fmla="*/ 201 h 232"/>
              <a:gd name="T44" fmla="*/ 39 w 328"/>
              <a:gd name="T45" fmla="*/ 158 h 232"/>
              <a:gd name="T46" fmla="*/ 35 w 328"/>
              <a:gd name="T47" fmla="*/ 158 h 232"/>
              <a:gd name="T48" fmla="*/ 35 w 328"/>
              <a:gd name="T49" fmla="*/ 203 h 232"/>
              <a:gd name="T50" fmla="*/ 0 w 328"/>
              <a:gd name="T51" fmla="*/ 229 h 232"/>
              <a:gd name="T52" fmla="*/ 2 w 328"/>
              <a:gd name="T53" fmla="*/ 232 h 232"/>
              <a:gd name="T54" fmla="*/ 38 w 328"/>
              <a:gd name="T55" fmla="*/ 206 h 232"/>
              <a:gd name="T56" fmla="*/ 39 w 328"/>
              <a:gd name="T57" fmla="*/ 206 h 232"/>
              <a:gd name="T58" fmla="*/ 39 w 328"/>
              <a:gd name="T59" fmla="*/ 205 h 232"/>
              <a:gd name="T60" fmla="*/ 67 w 328"/>
              <a:gd name="T61" fmla="*/ 186 h 232"/>
              <a:gd name="T62" fmla="*/ 149 w 328"/>
              <a:gd name="T63" fmla="*/ 201 h 232"/>
              <a:gd name="T64" fmla="*/ 149 w 328"/>
              <a:gd name="T65" fmla="*/ 198 h 232"/>
              <a:gd name="T66" fmla="*/ 70 w 328"/>
              <a:gd name="T67" fmla="*/ 183 h 232"/>
              <a:gd name="T68" fmla="*/ 131 w 328"/>
              <a:gd name="T69" fmla="*/ 141 h 232"/>
              <a:gd name="T70" fmla="*/ 217 w 328"/>
              <a:gd name="T71" fmla="*/ 160 h 232"/>
              <a:gd name="T72" fmla="*/ 218 w 328"/>
              <a:gd name="T73" fmla="*/ 156 h 232"/>
              <a:gd name="T74" fmla="*/ 135 w 328"/>
              <a:gd name="T75" fmla="*/ 138 h 232"/>
              <a:gd name="T76" fmla="*/ 186 w 328"/>
              <a:gd name="T77" fmla="*/ 103 h 232"/>
              <a:gd name="T78" fmla="*/ 264 w 328"/>
              <a:gd name="T79" fmla="*/ 112 h 232"/>
              <a:gd name="T80" fmla="*/ 265 w 328"/>
              <a:gd name="T81" fmla="*/ 108 h 232"/>
              <a:gd name="T82" fmla="*/ 191 w 328"/>
              <a:gd name="T83" fmla="*/ 99 h 232"/>
              <a:gd name="T84" fmla="*/ 236 w 328"/>
              <a:gd name="T85" fmla="*/ 68 h 232"/>
              <a:gd name="T86" fmla="*/ 292 w 328"/>
              <a:gd name="T87" fmla="*/ 6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8" h="232">
                <a:moveTo>
                  <a:pt x="292" y="64"/>
                </a:moveTo>
                <a:lnTo>
                  <a:pt x="291" y="60"/>
                </a:lnTo>
                <a:lnTo>
                  <a:pt x="242" y="63"/>
                </a:lnTo>
                <a:lnTo>
                  <a:pt x="328" y="3"/>
                </a:lnTo>
                <a:lnTo>
                  <a:pt x="326" y="0"/>
                </a:lnTo>
                <a:lnTo>
                  <a:pt x="275" y="36"/>
                </a:lnTo>
                <a:lnTo>
                  <a:pt x="277" y="7"/>
                </a:lnTo>
                <a:lnTo>
                  <a:pt x="273" y="7"/>
                </a:lnTo>
                <a:lnTo>
                  <a:pt x="271" y="38"/>
                </a:lnTo>
                <a:lnTo>
                  <a:pt x="212" y="80"/>
                </a:lnTo>
                <a:lnTo>
                  <a:pt x="214" y="15"/>
                </a:lnTo>
                <a:lnTo>
                  <a:pt x="210" y="15"/>
                </a:lnTo>
                <a:lnTo>
                  <a:pt x="208" y="83"/>
                </a:lnTo>
                <a:lnTo>
                  <a:pt x="159" y="117"/>
                </a:lnTo>
                <a:lnTo>
                  <a:pt x="153" y="35"/>
                </a:lnTo>
                <a:lnTo>
                  <a:pt x="149" y="35"/>
                </a:lnTo>
                <a:lnTo>
                  <a:pt x="155" y="120"/>
                </a:lnTo>
                <a:lnTo>
                  <a:pt x="95" y="162"/>
                </a:lnTo>
                <a:lnTo>
                  <a:pt x="92" y="84"/>
                </a:lnTo>
                <a:lnTo>
                  <a:pt x="88" y="84"/>
                </a:lnTo>
                <a:lnTo>
                  <a:pt x="91" y="165"/>
                </a:lnTo>
                <a:lnTo>
                  <a:pt x="39" y="201"/>
                </a:lnTo>
                <a:lnTo>
                  <a:pt x="39" y="158"/>
                </a:lnTo>
                <a:lnTo>
                  <a:pt x="35" y="158"/>
                </a:lnTo>
                <a:lnTo>
                  <a:pt x="35" y="203"/>
                </a:lnTo>
                <a:lnTo>
                  <a:pt x="0" y="229"/>
                </a:lnTo>
                <a:lnTo>
                  <a:pt x="2" y="232"/>
                </a:lnTo>
                <a:lnTo>
                  <a:pt x="38" y="206"/>
                </a:lnTo>
                <a:lnTo>
                  <a:pt x="39" y="206"/>
                </a:lnTo>
                <a:lnTo>
                  <a:pt x="39" y="205"/>
                </a:lnTo>
                <a:lnTo>
                  <a:pt x="67" y="186"/>
                </a:lnTo>
                <a:lnTo>
                  <a:pt x="149" y="201"/>
                </a:lnTo>
                <a:lnTo>
                  <a:pt x="149" y="198"/>
                </a:lnTo>
                <a:lnTo>
                  <a:pt x="70" y="183"/>
                </a:lnTo>
                <a:lnTo>
                  <a:pt x="131" y="141"/>
                </a:lnTo>
                <a:lnTo>
                  <a:pt x="217" y="160"/>
                </a:lnTo>
                <a:lnTo>
                  <a:pt x="218" y="156"/>
                </a:lnTo>
                <a:lnTo>
                  <a:pt x="135" y="138"/>
                </a:lnTo>
                <a:lnTo>
                  <a:pt x="186" y="103"/>
                </a:lnTo>
                <a:lnTo>
                  <a:pt x="264" y="112"/>
                </a:lnTo>
                <a:lnTo>
                  <a:pt x="265" y="108"/>
                </a:lnTo>
                <a:lnTo>
                  <a:pt x="191" y="99"/>
                </a:lnTo>
                <a:lnTo>
                  <a:pt x="236" y="68"/>
                </a:lnTo>
                <a:lnTo>
                  <a:pt x="292" y="64"/>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nvGrpSpPr>
          <p:cNvPr id="58" name="Group 57">
            <a:extLst>
              <a:ext uri="{FF2B5EF4-FFF2-40B4-BE49-F238E27FC236}">
                <a16:creationId xmlns:a16="http://schemas.microsoft.com/office/drawing/2014/main" id="{FEEE37BD-01E9-029D-5838-CF13CB1432C1}"/>
              </a:ext>
            </a:extLst>
          </p:cNvPr>
          <p:cNvGrpSpPr/>
          <p:nvPr/>
        </p:nvGrpSpPr>
        <p:grpSpPr>
          <a:xfrm>
            <a:off x="1749599" y="3858248"/>
            <a:ext cx="301206" cy="370715"/>
            <a:chOff x="10234484" y="4749086"/>
            <a:chExt cx="1189358" cy="1463824"/>
          </a:xfrm>
        </p:grpSpPr>
        <p:sp>
          <p:nvSpPr>
            <p:cNvPr id="34" name="Freeform 15">
              <a:extLst>
                <a:ext uri="{FF2B5EF4-FFF2-40B4-BE49-F238E27FC236}">
                  <a16:creationId xmlns:a16="http://schemas.microsoft.com/office/drawing/2014/main" id="{59E9F8D3-4F39-1AF7-23BE-9C10624323F6}"/>
                </a:ext>
              </a:extLst>
            </p:cNvPr>
            <p:cNvSpPr>
              <a:spLocks/>
            </p:cNvSpPr>
            <p:nvPr/>
          </p:nvSpPr>
          <p:spPr bwMode="auto">
            <a:xfrm flipH="1">
              <a:off x="10234484" y="4749086"/>
              <a:ext cx="1189358" cy="1463824"/>
            </a:xfrm>
            <a:custGeom>
              <a:avLst/>
              <a:gdLst>
                <a:gd name="T0" fmla="*/ 414 w 414"/>
                <a:gd name="T1" fmla="*/ 391 h 510"/>
                <a:gd name="T2" fmla="*/ 60 w 414"/>
                <a:gd name="T3" fmla="*/ 0 h 510"/>
                <a:gd name="T4" fmla="*/ 414 w 414"/>
                <a:gd name="T5" fmla="*/ 391 h 510"/>
              </a:gdLst>
              <a:ahLst/>
              <a:cxnLst>
                <a:cxn ang="0">
                  <a:pos x="T0" y="T1"/>
                </a:cxn>
                <a:cxn ang="0">
                  <a:pos x="T2" y="T3"/>
                </a:cxn>
                <a:cxn ang="0">
                  <a:pos x="T4" y="T5"/>
                </a:cxn>
              </a:cxnLst>
              <a:rect l="0" t="0" r="r" b="b"/>
              <a:pathLst>
                <a:path w="414" h="510">
                  <a:moveTo>
                    <a:pt x="414" y="391"/>
                  </a:moveTo>
                  <a:cubicBezTo>
                    <a:pt x="414" y="391"/>
                    <a:pt x="388" y="4"/>
                    <a:pt x="60" y="0"/>
                  </a:cubicBezTo>
                  <a:cubicBezTo>
                    <a:pt x="60" y="0"/>
                    <a:pt x="0" y="510"/>
                    <a:pt x="414" y="391"/>
                  </a:cubicBezTo>
                  <a:close/>
                </a:path>
              </a:pathLst>
            </a:custGeom>
            <a:gradFill>
              <a:gsLst>
                <a:gs pos="0">
                  <a:schemeClr val="accent2"/>
                </a:gs>
                <a:gs pos="99000">
                  <a:schemeClr val="accent3"/>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6" name="Freeform 18">
              <a:extLst>
                <a:ext uri="{FF2B5EF4-FFF2-40B4-BE49-F238E27FC236}">
                  <a16:creationId xmlns:a16="http://schemas.microsoft.com/office/drawing/2014/main" id="{F7AA164A-376A-322B-0BB5-B4EEA712CC15}"/>
                </a:ext>
              </a:extLst>
            </p:cNvPr>
            <p:cNvSpPr>
              <a:spLocks/>
            </p:cNvSpPr>
            <p:nvPr/>
          </p:nvSpPr>
          <p:spPr bwMode="auto">
            <a:xfrm flipH="1">
              <a:off x="10237532" y="4791782"/>
              <a:ext cx="978935" cy="1085669"/>
            </a:xfrm>
            <a:custGeom>
              <a:avLst/>
              <a:gdLst>
                <a:gd name="T0" fmla="*/ 321 w 321"/>
                <a:gd name="T1" fmla="*/ 354 h 356"/>
                <a:gd name="T2" fmla="*/ 269 w 321"/>
                <a:gd name="T3" fmla="*/ 296 h 356"/>
                <a:gd name="T4" fmla="*/ 262 w 321"/>
                <a:gd name="T5" fmla="*/ 209 h 356"/>
                <a:gd name="T6" fmla="*/ 258 w 321"/>
                <a:gd name="T7" fmla="*/ 210 h 356"/>
                <a:gd name="T8" fmla="*/ 265 w 321"/>
                <a:gd name="T9" fmla="*/ 291 h 356"/>
                <a:gd name="T10" fmla="*/ 214 w 321"/>
                <a:gd name="T11" fmla="*/ 236 h 356"/>
                <a:gd name="T12" fmla="*/ 208 w 321"/>
                <a:gd name="T13" fmla="*/ 126 h 356"/>
                <a:gd name="T14" fmla="*/ 204 w 321"/>
                <a:gd name="T15" fmla="*/ 127 h 356"/>
                <a:gd name="T16" fmla="*/ 210 w 321"/>
                <a:gd name="T17" fmla="*/ 231 h 356"/>
                <a:gd name="T18" fmla="*/ 150 w 321"/>
                <a:gd name="T19" fmla="*/ 164 h 356"/>
                <a:gd name="T20" fmla="*/ 154 w 321"/>
                <a:gd name="T21" fmla="*/ 60 h 356"/>
                <a:gd name="T22" fmla="*/ 150 w 321"/>
                <a:gd name="T23" fmla="*/ 59 h 356"/>
                <a:gd name="T24" fmla="*/ 146 w 321"/>
                <a:gd name="T25" fmla="*/ 160 h 356"/>
                <a:gd name="T26" fmla="*/ 86 w 321"/>
                <a:gd name="T27" fmla="*/ 93 h 356"/>
                <a:gd name="T28" fmla="*/ 83 w 321"/>
                <a:gd name="T29" fmla="*/ 17 h 356"/>
                <a:gd name="T30" fmla="*/ 79 w 321"/>
                <a:gd name="T31" fmla="*/ 17 h 356"/>
                <a:gd name="T32" fmla="*/ 82 w 321"/>
                <a:gd name="T33" fmla="*/ 88 h 356"/>
                <a:gd name="T34" fmla="*/ 3 w 321"/>
                <a:gd name="T35" fmla="*/ 0 h 356"/>
                <a:gd name="T36" fmla="*/ 0 w 321"/>
                <a:gd name="T37" fmla="*/ 3 h 356"/>
                <a:gd name="T38" fmla="*/ 52 w 321"/>
                <a:gd name="T39" fmla="*/ 60 h 356"/>
                <a:gd name="T40" fmla="*/ 6 w 321"/>
                <a:gd name="T41" fmla="*/ 55 h 356"/>
                <a:gd name="T42" fmla="*/ 6 w 321"/>
                <a:gd name="T43" fmla="*/ 58 h 356"/>
                <a:gd name="T44" fmla="*/ 56 w 321"/>
                <a:gd name="T45" fmla="*/ 65 h 356"/>
                <a:gd name="T46" fmla="*/ 116 w 321"/>
                <a:gd name="T47" fmla="*/ 132 h 356"/>
                <a:gd name="T48" fmla="*/ 13 w 321"/>
                <a:gd name="T49" fmla="*/ 138 h 356"/>
                <a:gd name="T50" fmla="*/ 13 w 321"/>
                <a:gd name="T51" fmla="*/ 142 h 356"/>
                <a:gd name="T52" fmla="*/ 120 w 321"/>
                <a:gd name="T53" fmla="*/ 136 h 356"/>
                <a:gd name="T54" fmla="*/ 185 w 321"/>
                <a:gd name="T55" fmla="*/ 208 h 356"/>
                <a:gd name="T56" fmla="*/ 49 w 321"/>
                <a:gd name="T57" fmla="*/ 221 h 356"/>
                <a:gd name="T58" fmla="*/ 49 w 321"/>
                <a:gd name="T59" fmla="*/ 225 h 356"/>
                <a:gd name="T60" fmla="*/ 188 w 321"/>
                <a:gd name="T61" fmla="*/ 211 h 356"/>
                <a:gd name="T62" fmla="*/ 230 w 321"/>
                <a:gd name="T63" fmla="*/ 258 h 356"/>
                <a:gd name="T64" fmla="*/ 107 w 321"/>
                <a:gd name="T65" fmla="*/ 293 h 356"/>
                <a:gd name="T66" fmla="*/ 108 w 321"/>
                <a:gd name="T67" fmla="*/ 296 h 356"/>
                <a:gd name="T68" fmla="*/ 233 w 321"/>
                <a:gd name="T69" fmla="*/ 262 h 356"/>
                <a:gd name="T70" fmla="*/ 290 w 321"/>
                <a:gd name="T71" fmla="*/ 326 h 356"/>
                <a:gd name="T72" fmla="*/ 197 w 321"/>
                <a:gd name="T73" fmla="*/ 341 h 356"/>
                <a:gd name="T74" fmla="*/ 197 w 321"/>
                <a:gd name="T75" fmla="*/ 345 h 356"/>
                <a:gd name="T76" fmla="*/ 293 w 321"/>
                <a:gd name="T77" fmla="*/ 329 h 356"/>
                <a:gd name="T78" fmla="*/ 318 w 321"/>
                <a:gd name="T79" fmla="*/ 356 h 356"/>
                <a:gd name="T80" fmla="*/ 321 w 321"/>
                <a:gd name="T81" fmla="*/ 354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1" h="356">
                  <a:moveTo>
                    <a:pt x="321" y="354"/>
                  </a:moveTo>
                  <a:lnTo>
                    <a:pt x="269" y="296"/>
                  </a:lnTo>
                  <a:lnTo>
                    <a:pt x="262" y="209"/>
                  </a:lnTo>
                  <a:lnTo>
                    <a:pt x="258" y="210"/>
                  </a:lnTo>
                  <a:lnTo>
                    <a:pt x="265" y="291"/>
                  </a:lnTo>
                  <a:lnTo>
                    <a:pt x="214" y="236"/>
                  </a:lnTo>
                  <a:lnTo>
                    <a:pt x="208" y="126"/>
                  </a:lnTo>
                  <a:lnTo>
                    <a:pt x="204" y="127"/>
                  </a:lnTo>
                  <a:lnTo>
                    <a:pt x="210" y="231"/>
                  </a:lnTo>
                  <a:lnTo>
                    <a:pt x="150" y="164"/>
                  </a:lnTo>
                  <a:lnTo>
                    <a:pt x="154" y="60"/>
                  </a:lnTo>
                  <a:lnTo>
                    <a:pt x="150" y="59"/>
                  </a:lnTo>
                  <a:lnTo>
                    <a:pt x="146" y="160"/>
                  </a:lnTo>
                  <a:lnTo>
                    <a:pt x="86" y="93"/>
                  </a:lnTo>
                  <a:lnTo>
                    <a:pt x="83" y="17"/>
                  </a:lnTo>
                  <a:lnTo>
                    <a:pt x="79" y="17"/>
                  </a:lnTo>
                  <a:lnTo>
                    <a:pt x="82" y="88"/>
                  </a:lnTo>
                  <a:lnTo>
                    <a:pt x="3" y="0"/>
                  </a:lnTo>
                  <a:lnTo>
                    <a:pt x="0" y="3"/>
                  </a:lnTo>
                  <a:lnTo>
                    <a:pt x="52" y="60"/>
                  </a:lnTo>
                  <a:lnTo>
                    <a:pt x="6" y="55"/>
                  </a:lnTo>
                  <a:lnTo>
                    <a:pt x="6" y="58"/>
                  </a:lnTo>
                  <a:lnTo>
                    <a:pt x="56" y="65"/>
                  </a:lnTo>
                  <a:lnTo>
                    <a:pt x="116" y="132"/>
                  </a:lnTo>
                  <a:lnTo>
                    <a:pt x="13" y="138"/>
                  </a:lnTo>
                  <a:lnTo>
                    <a:pt x="13" y="142"/>
                  </a:lnTo>
                  <a:lnTo>
                    <a:pt x="120" y="136"/>
                  </a:lnTo>
                  <a:lnTo>
                    <a:pt x="185" y="208"/>
                  </a:lnTo>
                  <a:lnTo>
                    <a:pt x="49" y="221"/>
                  </a:lnTo>
                  <a:lnTo>
                    <a:pt x="49" y="225"/>
                  </a:lnTo>
                  <a:lnTo>
                    <a:pt x="188" y="211"/>
                  </a:lnTo>
                  <a:lnTo>
                    <a:pt x="230" y="258"/>
                  </a:lnTo>
                  <a:lnTo>
                    <a:pt x="107" y="293"/>
                  </a:lnTo>
                  <a:lnTo>
                    <a:pt x="108" y="296"/>
                  </a:lnTo>
                  <a:lnTo>
                    <a:pt x="233" y="262"/>
                  </a:lnTo>
                  <a:lnTo>
                    <a:pt x="290" y="326"/>
                  </a:lnTo>
                  <a:lnTo>
                    <a:pt x="197" y="341"/>
                  </a:lnTo>
                  <a:lnTo>
                    <a:pt x="197" y="345"/>
                  </a:lnTo>
                  <a:lnTo>
                    <a:pt x="293" y="329"/>
                  </a:lnTo>
                  <a:lnTo>
                    <a:pt x="318" y="356"/>
                  </a:lnTo>
                  <a:lnTo>
                    <a:pt x="321" y="354"/>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13" name="Freeform 12">
            <a:extLst>
              <a:ext uri="{FF2B5EF4-FFF2-40B4-BE49-F238E27FC236}">
                <a16:creationId xmlns:a16="http://schemas.microsoft.com/office/drawing/2014/main" id="{AD15006A-AE47-F163-9144-6F4CB4271AE9}"/>
              </a:ext>
            </a:extLst>
          </p:cNvPr>
          <p:cNvSpPr>
            <a:spLocks/>
          </p:cNvSpPr>
          <p:nvPr/>
        </p:nvSpPr>
        <p:spPr bwMode="auto">
          <a:xfrm>
            <a:off x="2978457" y="3160150"/>
            <a:ext cx="566865" cy="1029479"/>
          </a:xfrm>
          <a:custGeom>
            <a:avLst/>
            <a:gdLst>
              <a:gd name="T0" fmla="*/ 92 w 92"/>
              <a:gd name="T1" fmla="*/ 141 h 166"/>
              <a:gd name="T2" fmla="*/ 40 w 92"/>
              <a:gd name="T3" fmla="*/ 0 h 166"/>
              <a:gd name="T4" fmla="*/ 0 w 92"/>
              <a:gd name="T5" fmla="*/ 38 h 166"/>
              <a:gd name="T6" fmla="*/ 62 w 92"/>
              <a:gd name="T7" fmla="*/ 166 h 166"/>
              <a:gd name="T8" fmla="*/ 92 w 92"/>
              <a:gd name="T9" fmla="*/ 141 h 166"/>
            </a:gdLst>
            <a:ahLst/>
            <a:cxnLst>
              <a:cxn ang="0">
                <a:pos x="T0" y="T1"/>
              </a:cxn>
              <a:cxn ang="0">
                <a:pos x="T2" y="T3"/>
              </a:cxn>
              <a:cxn ang="0">
                <a:pos x="T4" y="T5"/>
              </a:cxn>
              <a:cxn ang="0">
                <a:pos x="T6" y="T7"/>
              </a:cxn>
              <a:cxn ang="0">
                <a:pos x="T8" y="T9"/>
              </a:cxn>
            </a:cxnLst>
            <a:rect l="0" t="0" r="r" b="b"/>
            <a:pathLst>
              <a:path w="92" h="166">
                <a:moveTo>
                  <a:pt x="92" y="141"/>
                </a:moveTo>
                <a:cubicBezTo>
                  <a:pt x="92" y="141"/>
                  <a:pt x="78" y="59"/>
                  <a:pt x="40" y="0"/>
                </a:cubicBezTo>
                <a:cubicBezTo>
                  <a:pt x="0" y="38"/>
                  <a:pt x="0" y="38"/>
                  <a:pt x="0" y="38"/>
                </a:cubicBezTo>
                <a:cubicBezTo>
                  <a:pt x="62" y="166"/>
                  <a:pt x="62" y="166"/>
                  <a:pt x="62" y="166"/>
                </a:cubicBezTo>
                <a:cubicBezTo>
                  <a:pt x="83" y="152"/>
                  <a:pt x="92" y="141"/>
                  <a:pt x="92" y="141"/>
                </a:cubicBezTo>
                <a:close/>
              </a:path>
            </a:pathLst>
          </a:custGeom>
          <a:gradFill>
            <a:gsLst>
              <a:gs pos="0">
                <a:schemeClr val="accent1">
                  <a:lumMod val="20000"/>
                  <a:lumOff val="80000"/>
                </a:schemeClr>
              </a:gs>
              <a:gs pos="100000">
                <a:schemeClr val="accent1"/>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60" name="Freeform 5">
            <a:extLst>
              <a:ext uri="{FF2B5EF4-FFF2-40B4-BE49-F238E27FC236}">
                <a16:creationId xmlns:a16="http://schemas.microsoft.com/office/drawing/2014/main" id="{0158F8C9-9BB1-F3FF-9FB1-785E9C2FD456}"/>
              </a:ext>
            </a:extLst>
          </p:cNvPr>
          <p:cNvSpPr>
            <a:spLocks/>
          </p:cNvSpPr>
          <p:nvPr/>
        </p:nvSpPr>
        <p:spPr bwMode="auto">
          <a:xfrm>
            <a:off x="4954171" y="1319423"/>
            <a:ext cx="479243" cy="453744"/>
          </a:xfrm>
          <a:custGeom>
            <a:avLst/>
            <a:gdLst>
              <a:gd name="T0" fmla="*/ 424 w 971"/>
              <a:gd name="T1" fmla="*/ 25 h 920"/>
              <a:gd name="T2" fmla="*/ 891 w 971"/>
              <a:gd name="T3" fmla="*/ 282 h 920"/>
              <a:gd name="T4" fmla="*/ 611 w 971"/>
              <a:gd name="T5" fmla="*/ 888 h 920"/>
              <a:gd name="T6" fmla="*/ 21 w 971"/>
              <a:gd name="T7" fmla="*/ 588 h 920"/>
              <a:gd name="T8" fmla="*/ 20 w 971"/>
              <a:gd name="T9" fmla="*/ 207 h 920"/>
              <a:gd name="T10" fmla="*/ 424 w 971"/>
              <a:gd name="T11" fmla="*/ 25 h 920"/>
            </a:gdLst>
            <a:ahLst/>
            <a:cxnLst>
              <a:cxn ang="0">
                <a:pos x="T0" y="T1"/>
              </a:cxn>
              <a:cxn ang="0">
                <a:pos x="T2" y="T3"/>
              </a:cxn>
              <a:cxn ang="0">
                <a:pos x="T4" y="T5"/>
              </a:cxn>
              <a:cxn ang="0">
                <a:pos x="T6" y="T7"/>
              </a:cxn>
              <a:cxn ang="0">
                <a:pos x="T8" y="T9"/>
              </a:cxn>
              <a:cxn ang="0">
                <a:pos x="T10" y="T11"/>
              </a:cxn>
            </a:cxnLst>
            <a:rect l="0" t="0" r="r" b="b"/>
            <a:pathLst>
              <a:path w="971" h="920">
                <a:moveTo>
                  <a:pt x="424" y="25"/>
                </a:moveTo>
                <a:cubicBezTo>
                  <a:pt x="424" y="25"/>
                  <a:pt x="810" y="48"/>
                  <a:pt x="891" y="282"/>
                </a:cubicBezTo>
                <a:cubicBezTo>
                  <a:pt x="971" y="517"/>
                  <a:pt x="759" y="856"/>
                  <a:pt x="611" y="888"/>
                </a:cubicBezTo>
                <a:cubicBezTo>
                  <a:pt x="462" y="920"/>
                  <a:pt x="0" y="773"/>
                  <a:pt x="21" y="588"/>
                </a:cubicBezTo>
                <a:cubicBezTo>
                  <a:pt x="42" y="402"/>
                  <a:pt x="28" y="360"/>
                  <a:pt x="20" y="207"/>
                </a:cubicBezTo>
                <a:cubicBezTo>
                  <a:pt x="13" y="55"/>
                  <a:pt x="277" y="0"/>
                  <a:pt x="424" y="25"/>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61" name="Graphic 422" descr="Smart Phone">
            <a:extLst>
              <a:ext uri="{FF2B5EF4-FFF2-40B4-BE49-F238E27FC236}">
                <a16:creationId xmlns:a16="http://schemas.microsoft.com/office/drawing/2014/main" id="{E41EC0AE-30D5-5E9E-E305-9360B49377D0}"/>
              </a:ext>
            </a:extLst>
          </p:cNvPr>
          <p:cNvSpPr/>
          <p:nvPr/>
        </p:nvSpPr>
        <p:spPr>
          <a:xfrm>
            <a:off x="5128149" y="1460245"/>
            <a:ext cx="93874" cy="172101"/>
          </a:xfrm>
          <a:custGeom>
            <a:avLst/>
            <a:gdLst>
              <a:gd name="connsiteX0" fmla="*/ 167246 w 191138"/>
              <a:gd name="connsiteY0" fmla="*/ 302636 h 350420"/>
              <a:gd name="connsiteX1" fmla="*/ 23892 w 191138"/>
              <a:gd name="connsiteY1" fmla="*/ 302636 h 350420"/>
              <a:gd name="connsiteX2" fmla="*/ 23892 w 191138"/>
              <a:gd name="connsiteY2" fmla="*/ 47785 h 350420"/>
              <a:gd name="connsiteX3" fmla="*/ 167246 w 191138"/>
              <a:gd name="connsiteY3" fmla="*/ 47785 h 350420"/>
              <a:gd name="connsiteX4" fmla="*/ 167246 w 191138"/>
              <a:gd name="connsiteY4" fmla="*/ 302636 h 350420"/>
              <a:gd name="connsiteX5" fmla="*/ 79641 w 191138"/>
              <a:gd name="connsiteY5" fmla="*/ 15928 h 350420"/>
              <a:gd name="connsiteX6" fmla="*/ 111497 w 191138"/>
              <a:gd name="connsiteY6" fmla="*/ 15928 h 350420"/>
              <a:gd name="connsiteX7" fmla="*/ 119462 w 191138"/>
              <a:gd name="connsiteY7" fmla="*/ 23892 h 350420"/>
              <a:gd name="connsiteX8" fmla="*/ 111497 w 191138"/>
              <a:gd name="connsiteY8" fmla="*/ 31856 h 350420"/>
              <a:gd name="connsiteX9" fmla="*/ 79641 w 191138"/>
              <a:gd name="connsiteY9" fmla="*/ 31856 h 350420"/>
              <a:gd name="connsiteX10" fmla="*/ 71677 w 191138"/>
              <a:gd name="connsiteY10" fmla="*/ 23892 h 350420"/>
              <a:gd name="connsiteX11" fmla="*/ 79641 w 191138"/>
              <a:gd name="connsiteY11" fmla="*/ 15928 h 350420"/>
              <a:gd name="connsiteX12" fmla="*/ 183174 w 191138"/>
              <a:gd name="connsiteY12" fmla="*/ 0 h 350420"/>
              <a:gd name="connsiteX13" fmla="*/ 7964 w 191138"/>
              <a:gd name="connsiteY13" fmla="*/ 0 h 350420"/>
              <a:gd name="connsiteX14" fmla="*/ 0 w 191138"/>
              <a:gd name="connsiteY14" fmla="*/ 7964 h 350420"/>
              <a:gd name="connsiteX15" fmla="*/ 0 w 191138"/>
              <a:gd name="connsiteY15" fmla="*/ 342456 h 350420"/>
              <a:gd name="connsiteX16" fmla="*/ 7964 w 191138"/>
              <a:gd name="connsiteY16" fmla="*/ 350421 h 350420"/>
              <a:gd name="connsiteX17" fmla="*/ 183174 w 191138"/>
              <a:gd name="connsiteY17" fmla="*/ 350421 h 350420"/>
              <a:gd name="connsiteX18" fmla="*/ 191139 w 191138"/>
              <a:gd name="connsiteY18" fmla="*/ 342456 h 350420"/>
              <a:gd name="connsiteX19" fmla="*/ 191139 w 191138"/>
              <a:gd name="connsiteY19" fmla="*/ 7964 h 350420"/>
              <a:gd name="connsiteX20" fmla="*/ 183174 w 191138"/>
              <a:gd name="connsiteY20" fmla="*/ 0 h 35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1138" h="350420">
                <a:moveTo>
                  <a:pt x="167246" y="302636"/>
                </a:moveTo>
                <a:lnTo>
                  <a:pt x="23892" y="302636"/>
                </a:lnTo>
                <a:lnTo>
                  <a:pt x="23892" y="47785"/>
                </a:lnTo>
                <a:lnTo>
                  <a:pt x="167246" y="47785"/>
                </a:lnTo>
                <a:lnTo>
                  <a:pt x="167246" y="302636"/>
                </a:lnTo>
                <a:close/>
                <a:moveTo>
                  <a:pt x="79641" y="15928"/>
                </a:moveTo>
                <a:lnTo>
                  <a:pt x="111497" y="15928"/>
                </a:lnTo>
                <a:cubicBezTo>
                  <a:pt x="115878" y="15928"/>
                  <a:pt x="119462" y="19512"/>
                  <a:pt x="119462" y="23892"/>
                </a:cubicBezTo>
                <a:cubicBezTo>
                  <a:pt x="119462" y="28273"/>
                  <a:pt x="115878" y="31856"/>
                  <a:pt x="111497" y="31856"/>
                </a:cubicBezTo>
                <a:lnTo>
                  <a:pt x="79641" y="31856"/>
                </a:lnTo>
                <a:cubicBezTo>
                  <a:pt x="75261" y="31856"/>
                  <a:pt x="71677" y="28273"/>
                  <a:pt x="71677" y="23892"/>
                </a:cubicBezTo>
                <a:cubicBezTo>
                  <a:pt x="71677" y="19512"/>
                  <a:pt x="75261" y="15928"/>
                  <a:pt x="79641" y="15928"/>
                </a:cubicBezTo>
                <a:close/>
                <a:moveTo>
                  <a:pt x="183174" y="0"/>
                </a:moveTo>
                <a:lnTo>
                  <a:pt x="7964" y="0"/>
                </a:lnTo>
                <a:cubicBezTo>
                  <a:pt x="3584" y="0"/>
                  <a:pt x="0" y="3584"/>
                  <a:pt x="0" y="7964"/>
                </a:cubicBezTo>
                <a:lnTo>
                  <a:pt x="0" y="342456"/>
                </a:lnTo>
                <a:cubicBezTo>
                  <a:pt x="0" y="346837"/>
                  <a:pt x="3584" y="350421"/>
                  <a:pt x="7964" y="350421"/>
                </a:cubicBezTo>
                <a:lnTo>
                  <a:pt x="183174" y="350421"/>
                </a:lnTo>
                <a:cubicBezTo>
                  <a:pt x="187555" y="350421"/>
                  <a:pt x="191139" y="346837"/>
                  <a:pt x="191139" y="342456"/>
                </a:cubicBezTo>
                <a:lnTo>
                  <a:pt x="191139" y="7964"/>
                </a:lnTo>
                <a:cubicBezTo>
                  <a:pt x="191139" y="3584"/>
                  <a:pt x="187555" y="0"/>
                  <a:pt x="183174" y="0"/>
                </a:cubicBezTo>
                <a:close/>
              </a:path>
            </a:pathLst>
          </a:custGeom>
          <a:solidFill>
            <a:schemeClr val="bg2"/>
          </a:solidFill>
          <a:ln w="3969"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62" name="TextBox 61">
            <a:extLst>
              <a:ext uri="{FF2B5EF4-FFF2-40B4-BE49-F238E27FC236}">
                <a16:creationId xmlns:a16="http://schemas.microsoft.com/office/drawing/2014/main" id="{37E84319-6CC1-97AE-92B9-72E809464B7E}"/>
              </a:ext>
            </a:extLst>
          </p:cNvPr>
          <p:cNvSpPr txBox="1"/>
          <p:nvPr/>
        </p:nvSpPr>
        <p:spPr>
          <a:xfrm>
            <a:off x="5553687" y="1138664"/>
            <a:ext cx="2824760" cy="715581"/>
          </a:xfrm>
          <a:prstGeom prst="rect">
            <a:avLst/>
          </a:prstGeom>
          <a:noFill/>
        </p:spPr>
        <p:txBody>
          <a:bodyPr wrap="square" rtlCol="0" anchor="t">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GB" sz="4050" b="0" i="0" u="none" strike="noStrike" kern="1200" cap="none" spc="0" normalizeH="0" baseline="0" noProof="0" err="1">
                <a:ln>
                  <a:noFill/>
                </a:ln>
                <a:solidFill>
                  <a:srgbClr val="A5C44B"/>
                </a:solidFill>
                <a:effectLst/>
                <a:uLnTx/>
                <a:uFillTx/>
                <a:latin typeface="UTM Swiss 721 Black Condensed" panose="02000500000000000000" pitchFamily="2" charset="0"/>
                <a:ea typeface="+mn-ea"/>
                <a:cs typeface="+mn-cs"/>
              </a:rPr>
              <a:t>Tuyệt</a:t>
            </a:r>
            <a:r>
              <a:rPr kumimoji="0" lang="en-GB" sz="4050" b="0" i="0" u="none" strike="noStrike" kern="1200" cap="none" spc="0" normalizeH="0" baseline="0" noProof="0">
                <a:ln>
                  <a:noFill/>
                </a:ln>
                <a:solidFill>
                  <a:srgbClr val="A5C44B"/>
                </a:solidFill>
                <a:effectLst/>
                <a:uLnTx/>
                <a:uFillTx/>
                <a:latin typeface="UTM Swiss 721 Black Condensed" panose="02000500000000000000" pitchFamily="2" charset="0"/>
                <a:ea typeface="+mn-ea"/>
                <a:cs typeface="+mn-cs"/>
              </a:rPr>
              <a:t> </a:t>
            </a:r>
            <a:r>
              <a:rPr kumimoji="0" lang="en-GB" sz="4050" b="0" i="0" u="none" strike="noStrike" kern="1200" cap="none" spc="0" normalizeH="0" baseline="0" noProof="0" err="1">
                <a:ln>
                  <a:noFill/>
                </a:ln>
                <a:solidFill>
                  <a:srgbClr val="A5C44B"/>
                </a:solidFill>
                <a:effectLst/>
                <a:uLnTx/>
                <a:uFillTx/>
                <a:latin typeface="UTM Swiss 721 Black Condensed" panose="02000500000000000000" pitchFamily="2" charset="0"/>
                <a:ea typeface="+mn-ea"/>
                <a:cs typeface="+mn-cs"/>
              </a:rPr>
              <a:t>đối</a:t>
            </a:r>
            <a:endParaRPr kumimoji="0" lang="en-US" sz="4050" b="0" i="0" u="none" strike="noStrike" kern="1200" cap="none" spc="0" normalizeH="0" baseline="0" noProof="0">
              <a:ln>
                <a:noFill/>
              </a:ln>
              <a:solidFill>
                <a:srgbClr val="A5C44B"/>
              </a:solidFill>
              <a:effectLst/>
              <a:uLnTx/>
              <a:uFillTx/>
              <a:latin typeface="UTM Swiss 721 Black Condensed" panose="02000500000000000000" pitchFamily="2" charset="0"/>
              <a:ea typeface="+mn-ea"/>
              <a:cs typeface="+mn-cs"/>
            </a:endParaRPr>
          </a:p>
        </p:txBody>
      </p:sp>
    </p:spTree>
    <p:extLst>
      <p:ext uri="{BB962C8B-B14F-4D97-AF65-F5344CB8AC3E}">
        <p14:creationId xmlns:p14="http://schemas.microsoft.com/office/powerpoint/2010/main" val="1330478073"/>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E76E9-4EB1-0E86-CFD9-BA52A9749515}"/>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2D96B313-683F-C5A6-BDCA-18D842402196}"/>
              </a:ext>
            </a:extLst>
          </p:cNvPr>
          <p:cNvSpPr>
            <a:spLocks noGrp="1"/>
          </p:cNvSpPr>
          <p:nvPr>
            <p:ph type="body" sz="quarter" idx="10"/>
          </p:nvPr>
        </p:nvSpPr>
        <p:spPr/>
        <p:txBody>
          <a:bodyPr/>
          <a:lstStyle/>
          <a:p>
            <a:r>
              <a:rPr lang="en-US">
                <a:latin typeface="UTM Cooper Black" panose="02040603050506020204" pitchFamily="18" charset="0"/>
              </a:rPr>
              <a:t>HẠN CHẾ</a:t>
            </a:r>
          </a:p>
        </p:txBody>
      </p:sp>
      <p:sp>
        <p:nvSpPr>
          <p:cNvPr id="7" name="Freeform 5">
            <a:extLst>
              <a:ext uri="{FF2B5EF4-FFF2-40B4-BE49-F238E27FC236}">
                <a16:creationId xmlns:a16="http://schemas.microsoft.com/office/drawing/2014/main" id="{FFA4C4A6-7465-CABA-2B0C-91F305D6BB50}"/>
              </a:ext>
            </a:extLst>
          </p:cNvPr>
          <p:cNvSpPr>
            <a:spLocks/>
          </p:cNvSpPr>
          <p:nvPr/>
        </p:nvSpPr>
        <p:spPr bwMode="auto">
          <a:xfrm>
            <a:off x="440531" y="411956"/>
            <a:ext cx="479243" cy="453744"/>
          </a:xfrm>
          <a:custGeom>
            <a:avLst/>
            <a:gdLst>
              <a:gd name="T0" fmla="*/ 424 w 971"/>
              <a:gd name="T1" fmla="*/ 25 h 920"/>
              <a:gd name="T2" fmla="*/ 891 w 971"/>
              <a:gd name="T3" fmla="*/ 282 h 920"/>
              <a:gd name="T4" fmla="*/ 611 w 971"/>
              <a:gd name="T5" fmla="*/ 888 h 920"/>
              <a:gd name="T6" fmla="*/ 21 w 971"/>
              <a:gd name="T7" fmla="*/ 588 h 920"/>
              <a:gd name="T8" fmla="*/ 20 w 971"/>
              <a:gd name="T9" fmla="*/ 207 h 920"/>
              <a:gd name="T10" fmla="*/ 424 w 971"/>
              <a:gd name="T11" fmla="*/ 25 h 920"/>
            </a:gdLst>
            <a:ahLst/>
            <a:cxnLst>
              <a:cxn ang="0">
                <a:pos x="T0" y="T1"/>
              </a:cxn>
              <a:cxn ang="0">
                <a:pos x="T2" y="T3"/>
              </a:cxn>
              <a:cxn ang="0">
                <a:pos x="T4" y="T5"/>
              </a:cxn>
              <a:cxn ang="0">
                <a:pos x="T6" y="T7"/>
              </a:cxn>
              <a:cxn ang="0">
                <a:pos x="T8" y="T9"/>
              </a:cxn>
              <a:cxn ang="0">
                <a:pos x="T10" y="T11"/>
              </a:cxn>
            </a:cxnLst>
            <a:rect l="0" t="0" r="r" b="b"/>
            <a:pathLst>
              <a:path w="971" h="920">
                <a:moveTo>
                  <a:pt x="424" y="25"/>
                </a:moveTo>
                <a:cubicBezTo>
                  <a:pt x="424" y="25"/>
                  <a:pt x="810" y="48"/>
                  <a:pt x="891" y="282"/>
                </a:cubicBezTo>
                <a:cubicBezTo>
                  <a:pt x="971" y="517"/>
                  <a:pt x="759" y="856"/>
                  <a:pt x="611" y="888"/>
                </a:cubicBezTo>
                <a:cubicBezTo>
                  <a:pt x="462" y="920"/>
                  <a:pt x="0" y="773"/>
                  <a:pt x="21" y="588"/>
                </a:cubicBezTo>
                <a:cubicBezTo>
                  <a:pt x="42" y="402"/>
                  <a:pt x="28" y="360"/>
                  <a:pt x="20" y="207"/>
                </a:cubicBezTo>
                <a:cubicBezTo>
                  <a:pt x="13" y="55"/>
                  <a:pt x="277" y="0"/>
                  <a:pt x="424" y="25"/>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 name="Graphic 422" descr="Smart Phone">
            <a:extLst>
              <a:ext uri="{FF2B5EF4-FFF2-40B4-BE49-F238E27FC236}">
                <a16:creationId xmlns:a16="http://schemas.microsoft.com/office/drawing/2014/main" id="{8FEF1712-1B46-3F5E-30AF-A45FB66032F7}"/>
              </a:ext>
            </a:extLst>
          </p:cNvPr>
          <p:cNvSpPr/>
          <p:nvPr/>
        </p:nvSpPr>
        <p:spPr>
          <a:xfrm>
            <a:off x="614509" y="552778"/>
            <a:ext cx="93874" cy="172101"/>
          </a:xfrm>
          <a:custGeom>
            <a:avLst/>
            <a:gdLst>
              <a:gd name="connsiteX0" fmla="*/ 167246 w 191138"/>
              <a:gd name="connsiteY0" fmla="*/ 302636 h 350420"/>
              <a:gd name="connsiteX1" fmla="*/ 23892 w 191138"/>
              <a:gd name="connsiteY1" fmla="*/ 302636 h 350420"/>
              <a:gd name="connsiteX2" fmla="*/ 23892 w 191138"/>
              <a:gd name="connsiteY2" fmla="*/ 47785 h 350420"/>
              <a:gd name="connsiteX3" fmla="*/ 167246 w 191138"/>
              <a:gd name="connsiteY3" fmla="*/ 47785 h 350420"/>
              <a:gd name="connsiteX4" fmla="*/ 167246 w 191138"/>
              <a:gd name="connsiteY4" fmla="*/ 302636 h 350420"/>
              <a:gd name="connsiteX5" fmla="*/ 79641 w 191138"/>
              <a:gd name="connsiteY5" fmla="*/ 15928 h 350420"/>
              <a:gd name="connsiteX6" fmla="*/ 111497 w 191138"/>
              <a:gd name="connsiteY6" fmla="*/ 15928 h 350420"/>
              <a:gd name="connsiteX7" fmla="*/ 119462 w 191138"/>
              <a:gd name="connsiteY7" fmla="*/ 23892 h 350420"/>
              <a:gd name="connsiteX8" fmla="*/ 111497 w 191138"/>
              <a:gd name="connsiteY8" fmla="*/ 31856 h 350420"/>
              <a:gd name="connsiteX9" fmla="*/ 79641 w 191138"/>
              <a:gd name="connsiteY9" fmla="*/ 31856 h 350420"/>
              <a:gd name="connsiteX10" fmla="*/ 71677 w 191138"/>
              <a:gd name="connsiteY10" fmla="*/ 23892 h 350420"/>
              <a:gd name="connsiteX11" fmla="*/ 79641 w 191138"/>
              <a:gd name="connsiteY11" fmla="*/ 15928 h 350420"/>
              <a:gd name="connsiteX12" fmla="*/ 183174 w 191138"/>
              <a:gd name="connsiteY12" fmla="*/ 0 h 350420"/>
              <a:gd name="connsiteX13" fmla="*/ 7964 w 191138"/>
              <a:gd name="connsiteY13" fmla="*/ 0 h 350420"/>
              <a:gd name="connsiteX14" fmla="*/ 0 w 191138"/>
              <a:gd name="connsiteY14" fmla="*/ 7964 h 350420"/>
              <a:gd name="connsiteX15" fmla="*/ 0 w 191138"/>
              <a:gd name="connsiteY15" fmla="*/ 342456 h 350420"/>
              <a:gd name="connsiteX16" fmla="*/ 7964 w 191138"/>
              <a:gd name="connsiteY16" fmla="*/ 350421 h 350420"/>
              <a:gd name="connsiteX17" fmla="*/ 183174 w 191138"/>
              <a:gd name="connsiteY17" fmla="*/ 350421 h 350420"/>
              <a:gd name="connsiteX18" fmla="*/ 191139 w 191138"/>
              <a:gd name="connsiteY18" fmla="*/ 342456 h 350420"/>
              <a:gd name="connsiteX19" fmla="*/ 191139 w 191138"/>
              <a:gd name="connsiteY19" fmla="*/ 7964 h 350420"/>
              <a:gd name="connsiteX20" fmla="*/ 183174 w 191138"/>
              <a:gd name="connsiteY20" fmla="*/ 0 h 35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1138" h="350420">
                <a:moveTo>
                  <a:pt x="167246" y="302636"/>
                </a:moveTo>
                <a:lnTo>
                  <a:pt x="23892" y="302636"/>
                </a:lnTo>
                <a:lnTo>
                  <a:pt x="23892" y="47785"/>
                </a:lnTo>
                <a:lnTo>
                  <a:pt x="167246" y="47785"/>
                </a:lnTo>
                <a:lnTo>
                  <a:pt x="167246" y="302636"/>
                </a:lnTo>
                <a:close/>
                <a:moveTo>
                  <a:pt x="79641" y="15928"/>
                </a:moveTo>
                <a:lnTo>
                  <a:pt x="111497" y="15928"/>
                </a:lnTo>
                <a:cubicBezTo>
                  <a:pt x="115878" y="15928"/>
                  <a:pt x="119462" y="19512"/>
                  <a:pt x="119462" y="23892"/>
                </a:cubicBezTo>
                <a:cubicBezTo>
                  <a:pt x="119462" y="28273"/>
                  <a:pt x="115878" y="31856"/>
                  <a:pt x="111497" y="31856"/>
                </a:cubicBezTo>
                <a:lnTo>
                  <a:pt x="79641" y="31856"/>
                </a:lnTo>
                <a:cubicBezTo>
                  <a:pt x="75261" y="31856"/>
                  <a:pt x="71677" y="28273"/>
                  <a:pt x="71677" y="23892"/>
                </a:cubicBezTo>
                <a:cubicBezTo>
                  <a:pt x="71677" y="19512"/>
                  <a:pt x="75261" y="15928"/>
                  <a:pt x="79641" y="15928"/>
                </a:cubicBezTo>
                <a:close/>
                <a:moveTo>
                  <a:pt x="183174" y="0"/>
                </a:moveTo>
                <a:lnTo>
                  <a:pt x="7964" y="0"/>
                </a:lnTo>
                <a:cubicBezTo>
                  <a:pt x="3584" y="0"/>
                  <a:pt x="0" y="3584"/>
                  <a:pt x="0" y="7964"/>
                </a:cubicBezTo>
                <a:lnTo>
                  <a:pt x="0" y="342456"/>
                </a:lnTo>
                <a:cubicBezTo>
                  <a:pt x="0" y="346837"/>
                  <a:pt x="3584" y="350421"/>
                  <a:pt x="7964" y="350421"/>
                </a:cubicBezTo>
                <a:lnTo>
                  <a:pt x="183174" y="350421"/>
                </a:lnTo>
                <a:cubicBezTo>
                  <a:pt x="187555" y="350421"/>
                  <a:pt x="191139" y="346837"/>
                  <a:pt x="191139" y="342456"/>
                </a:cubicBezTo>
                <a:lnTo>
                  <a:pt x="191139" y="7964"/>
                </a:lnTo>
                <a:cubicBezTo>
                  <a:pt x="191139" y="3584"/>
                  <a:pt x="187555" y="0"/>
                  <a:pt x="183174" y="0"/>
                </a:cubicBezTo>
                <a:close/>
              </a:path>
            </a:pathLst>
          </a:custGeom>
          <a:solidFill>
            <a:schemeClr val="bg2"/>
          </a:solidFill>
          <a:ln w="3969"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 name="TextBox 17">
            <a:extLst>
              <a:ext uri="{FF2B5EF4-FFF2-40B4-BE49-F238E27FC236}">
                <a16:creationId xmlns:a16="http://schemas.microsoft.com/office/drawing/2014/main" id="{357C54BC-F67B-A955-2965-9B33F48C42D2}"/>
              </a:ext>
            </a:extLst>
          </p:cNvPr>
          <p:cNvSpPr txBox="1"/>
          <p:nvPr/>
        </p:nvSpPr>
        <p:spPr>
          <a:xfrm>
            <a:off x="3635896" y="1890795"/>
            <a:ext cx="5508104" cy="1015663"/>
          </a:xfrm>
          <a:prstGeom prst="rect">
            <a:avLst/>
          </a:prstGeom>
          <a:noFill/>
        </p:spPr>
        <p:txBody>
          <a:bodyPr wrap="square" rtlCol="0">
            <a:spAutoFit/>
          </a:bodyPr>
          <a:lstStyle/>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UTM Americana" panose="02040603050506020204" pitchFamily="18" charset="0"/>
                <a:ea typeface="+mn-ea"/>
                <a:cs typeface="+mn-cs"/>
              </a:rPr>
              <a:t>Đ</a:t>
            </a:r>
            <a:r>
              <a:rPr kumimoji="0" lang="vi-VN" sz="2000" b="1" i="0" u="none" strike="noStrike" kern="1200" cap="none" spc="0" normalizeH="0" baseline="0" noProof="0" dirty="0">
                <a:ln>
                  <a:noFill/>
                </a:ln>
                <a:solidFill>
                  <a:srgbClr val="FFFFFF"/>
                </a:solidFill>
                <a:effectLst/>
                <a:uLnTx/>
                <a:uFillTx/>
                <a:latin typeface="UTM Americana" panose="02040603050506020204" pitchFamily="18" charset="0"/>
                <a:ea typeface="+mn-ea"/>
                <a:cs typeface="+mn-cs"/>
              </a:rPr>
              <a:t>ăng tải các thông tin cá nhân như ngày tháng năm sinh, số CMND/CCCD, </a:t>
            </a:r>
            <a:endParaRPr kumimoji="0" lang="en-US" sz="2000" b="1" i="0" u="none" strike="noStrike" kern="1200" cap="none" spc="0" normalizeH="0" baseline="0" noProof="0" dirty="0">
              <a:ln>
                <a:noFill/>
              </a:ln>
              <a:solidFill>
                <a:srgbClr val="FFFFFF"/>
              </a:solidFill>
              <a:effectLst/>
              <a:uLnTx/>
              <a:uFillTx/>
              <a:latin typeface="UTM Americana" panose="02040603050506020204" pitchFamily="18" charset="0"/>
              <a:ea typeface="+mn-ea"/>
              <a:cs typeface="+mn-cs"/>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FFFFF"/>
                </a:solidFill>
                <a:effectLst/>
                <a:uLnTx/>
                <a:uFillTx/>
                <a:latin typeface="UTM Americana" panose="02040603050506020204" pitchFamily="18" charset="0"/>
                <a:ea typeface="+mn-ea"/>
                <a:cs typeface="+mn-cs"/>
              </a:rPr>
              <a:t>số tài khoản ngân hàng lên mạng xã hội. </a:t>
            </a:r>
            <a:endParaRPr kumimoji="0" lang="en-ID" sz="3200" b="1" i="0" u="none" strike="noStrike" kern="1200" cap="none" spc="0" normalizeH="0" baseline="0" noProof="0" dirty="0">
              <a:ln>
                <a:noFill/>
              </a:ln>
              <a:solidFill>
                <a:srgbClr val="A5C44B"/>
              </a:solidFill>
              <a:effectLst/>
              <a:uLnTx/>
              <a:uFillTx/>
              <a:latin typeface="UTM Americana" panose="02040603050506020204" pitchFamily="18" charset="0"/>
              <a:ea typeface="+mn-ea"/>
              <a:cs typeface="+mn-cs"/>
            </a:endParaRPr>
          </a:p>
        </p:txBody>
      </p:sp>
      <p:pic>
        <p:nvPicPr>
          <p:cNvPr id="4" name="Picture 3">
            <a:extLst>
              <a:ext uri="{FF2B5EF4-FFF2-40B4-BE49-F238E27FC236}">
                <a16:creationId xmlns:a16="http://schemas.microsoft.com/office/drawing/2014/main" id="{9F8FA264-08A8-53A3-3C6A-3F7B8FFCF5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419622"/>
            <a:ext cx="3214688" cy="2007394"/>
          </a:xfrm>
          <a:prstGeom prst="rect">
            <a:avLst/>
          </a:prstGeom>
        </p:spPr>
      </p:pic>
    </p:spTree>
    <p:extLst>
      <p:ext uri="{BB962C8B-B14F-4D97-AF65-F5344CB8AC3E}">
        <p14:creationId xmlns:p14="http://schemas.microsoft.com/office/powerpoint/2010/main" val="4105524634"/>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E256E-0A30-E4AE-E494-6CB6BB72F75B}"/>
            </a:ext>
          </a:extLst>
        </p:cNvPr>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18B025-E000-5C9B-8903-8549BD6463AF}"/>
              </a:ext>
            </a:extLst>
          </p:cNvPr>
          <p:cNvSpPr>
            <a:spLocks noGrp="1"/>
          </p:cNvSpPr>
          <p:nvPr>
            <p:ph type="pic" sz="quarter" idx="10"/>
          </p:nvPr>
        </p:nvSpPr>
        <p:spPr/>
        <p:txBody>
          <a:bodyPr/>
          <a:lstStyle/>
          <a:p>
            <a:endParaRPr lang="en-US"/>
          </a:p>
        </p:txBody>
      </p:sp>
      <p:sp>
        <p:nvSpPr>
          <p:cNvPr id="4" name="Rectangle 3">
            <a:extLst>
              <a:ext uri="{FF2B5EF4-FFF2-40B4-BE49-F238E27FC236}">
                <a16:creationId xmlns:a16="http://schemas.microsoft.com/office/drawing/2014/main" id="{474FA8B7-79C2-E81E-AB18-77595A780532}"/>
              </a:ext>
            </a:extLst>
          </p:cNvPr>
          <p:cNvSpPr/>
          <p:nvPr/>
        </p:nvSpPr>
        <p:spPr>
          <a:xfrm>
            <a:off x="1" y="801915"/>
            <a:ext cx="8477543" cy="3539672"/>
          </a:xfrm>
          <a:prstGeom prst="rect">
            <a:avLst/>
          </a:prstGeom>
          <a:gradFill>
            <a:gsLst>
              <a:gs pos="0">
                <a:schemeClr val="accent1"/>
              </a:gs>
              <a:gs pos="100000">
                <a:schemeClr val="accent2"/>
              </a:gs>
            </a:gsLst>
            <a:lin ang="6600000" scaled="0"/>
          </a:gradFill>
          <a:ln>
            <a:noFill/>
          </a:ln>
          <a:effectLst>
            <a:outerShdw blurRad="2540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srgbClr val="3F3F3F"/>
              </a:solidFill>
              <a:effectLst/>
              <a:uLnTx/>
              <a:uFillTx/>
              <a:latin typeface="Open Sans"/>
              <a:ea typeface="+mn-ea"/>
              <a:cs typeface="+mn-cs"/>
            </a:endParaRPr>
          </a:p>
        </p:txBody>
      </p:sp>
      <p:sp>
        <p:nvSpPr>
          <p:cNvPr id="8" name="Freeform 5">
            <a:extLst>
              <a:ext uri="{FF2B5EF4-FFF2-40B4-BE49-F238E27FC236}">
                <a16:creationId xmlns:a16="http://schemas.microsoft.com/office/drawing/2014/main" id="{E19392C3-CFB4-8247-027E-98B827022B8D}"/>
              </a:ext>
            </a:extLst>
          </p:cNvPr>
          <p:cNvSpPr>
            <a:spLocks/>
          </p:cNvSpPr>
          <p:nvPr/>
        </p:nvSpPr>
        <p:spPr bwMode="auto">
          <a:xfrm>
            <a:off x="1297781" y="1726406"/>
            <a:ext cx="479243" cy="453744"/>
          </a:xfrm>
          <a:custGeom>
            <a:avLst/>
            <a:gdLst>
              <a:gd name="T0" fmla="*/ 424 w 971"/>
              <a:gd name="T1" fmla="*/ 25 h 920"/>
              <a:gd name="T2" fmla="*/ 891 w 971"/>
              <a:gd name="T3" fmla="*/ 282 h 920"/>
              <a:gd name="T4" fmla="*/ 611 w 971"/>
              <a:gd name="T5" fmla="*/ 888 h 920"/>
              <a:gd name="T6" fmla="*/ 21 w 971"/>
              <a:gd name="T7" fmla="*/ 588 h 920"/>
              <a:gd name="T8" fmla="*/ 20 w 971"/>
              <a:gd name="T9" fmla="*/ 207 h 920"/>
              <a:gd name="T10" fmla="*/ 424 w 971"/>
              <a:gd name="T11" fmla="*/ 25 h 920"/>
            </a:gdLst>
            <a:ahLst/>
            <a:cxnLst>
              <a:cxn ang="0">
                <a:pos x="T0" y="T1"/>
              </a:cxn>
              <a:cxn ang="0">
                <a:pos x="T2" y="T3"/>
              </a:cxn>
              <a:cxn ang="0">
                <a:pos x="T4" y="T5"/>
              </a:cxn>
              <a:cxn ang="0">
                <a:pos x="T6" y="T7"/>
              </a:cxn>
              <a:cxn ang="0">
                <a:pos x="T8" y="T9"/>
              </a:cxn>
              <a:cxn ang="0">
                <a:pos x="T10" y="T11"/>
              </a:cxn>
            </a:cxnLst>
            <a:rect l="0" t="0" r="r" b="b"/>
            <a:pathLst>
              <a:path w="971" h="920">
                <a:moveTo>
                  <a:pt x="424" y="25"/>
                </a:moveTo>
                <a:cubicBezTo>
                  <a:pt x="424" y="25"/>
                  <a:pt x="810" y="48"/>
                  <a:pt x="891" y="282"/>
                </a:cubicBezTo>
                <a:cubicBezTo>
                  <a:pt x="971" y="517"/>
                  <a:pt x="759" y="856"/>
                  <a:pt x="611" y="888"/>
                </a:cubicBezTo>
                <a:cubicBezTo>
                  <a:pt x="462" y="920"/>
                  <a:pt x="0" y="773"/>
                  <a:pt x="21" y="588"/>
                </a:cubicBezTo>
                <a:cubicBezTo>
                  <a:pt x="42" y="402"/>
                  <a:pt x="28" y="360"/>
                  <a:pt x="20" y="207"/>
                </a:cubicBezTo>
                <a:cubicBezTo>
                  <a:pt x="13" y="55"/>
                  <a:pt x="277" y="0"/>
                  <a:pt x="424" y="25"/>
                </a:cubicBez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9" name="Graphic 422" descr="Smart Phone">
            <a:extLst>
              <a:ext uri="{FF2B5EF4-FFF2-40B4-BE49-F238E27FC236}">
                <a16:creationId xmlns:a16="http://schemas.microsoft.com/office/drawing/2014/main" id="{58CE3DF4-9285-7E0E-6297-E0DFFF531D1D}"/>
              </a:ext>
            </a:extLst>
          </p:cNvPr>
          <p:cNvSpPr/>
          <p:nvPr/>
        </p:nvSpPr>
        <p:spPr>
          <a:xfrm>
            <a:off x="1471759" y="1867228"/>
            <a:ext cx="93874" cy="172101"/>
          </a:xfrm>
          <a:custGeom>
            <a:avLst/>
            <a:gdLst>
              <a:gd name="connsiteX0" fmla="*/ 167246 w 191138"/>
              <a:gd name="connsiteY0" fmla="*/ 302636 h 350420"/>
              <a:gd name="connsiteX1" fmla="*/ 23892 w 191138"/>
              <a:gd name="connsiteY1" fmla="*/ 302636 h 350420"/>
              <a:gd name="connsiteX2" fmla="*/ 23892 w 191138"/>
              <a:gd name="connsiteY2" fmla="*/ 47785 h 350420"/>
              <a:gd name="connsiteX3" fmla="*/ 167246 w 191138"/>
              <a:gd name="connsiteY3" fmla="*/ 47785 h 350420"/>
              <a:gd name="connsiteX4" fmla="*/ 167246 w 191138"/>
              <a:gd name="connsiteY4" fmla="*/ 302636 h 350420"/>
              <a:gd name="connsiteX5" fmla="*/ 79641 w 191138"/>
              <a:gd name="connsiteY5" fmla="*/ 15928 h 350420"/>
              <a:gd name="connsiteX6" fmla="*/ 111497 w 191138"/>
              <a:gd name="connsiteY6" fmla="*/ 15928 h 350420"/>
              <a:gd name="connsiteX7" fmla="*/ 119462 w 191138"/>
              <a:gd name="connsiteY7" fmla="*/ 23892 h 350420"/>
              <a:gd name="connsiteX8" fmla="*/ 111497 w 191138"/>
              <a:gd name="connsiteY8" fmla="*/ 31856 h 350420"/>
              <a:gd name="connsiteX9" fmla="*/ 79641 w 191138"/>
              <a:gd name="connsiteY9" fmla="*/ 31856 h 350420"/>
              <a:gd name="connsiteX10" fmla="*/ 71677 w 191138"/>
              <a:gd name="connsiteY10" fmla="*/ 23892 h 350420"/>
              <a:gd name="connsiteX11" fmla="*/ 79641 w 191138"/>
              <a:gd name="connsiteY11" fmla="*/ 15928 h 350420"/>
              <a:gd name="connsiteX12" fmla="*/ 183174 w 191138"/>
              <a:gd name="connsiteY12" fmla="*/ 0 h 350420"/>
              <a:gd name="connsiteX13" fmla="*/ 7964 w 191138"/>
              <a:gd name="connsiteY13" fmla="*/ 0 h 350420"/>
              <a:gd name="connsiteX14" fmla="*/ 0 w 191138"/>
              <a:gd name="connsiteY14" fmla="*/ 7964 h 350420"/>
              <a:gd name="connsiteX15" fmla="*/ 0 w 191138"/>
              <a:gd name="connsiteY15" fmla="*/ 342456 h 350420"/>
              <a:gd name="connsiteX16" fmla="*/ 7964 w 191138"/>
              <a:gd name="connsiteY16" fmla="*/ 350421 h 350420"/>
              <a:gd name="connsiteX17" fmla="*/ 183174 w 191138"/>
              <a:gd name="connsiteY17" fmla="*/ 350421 h 350420"/>
              <a:gd name="connsiteX18" fmla="*/ 191139 w 191138"/>
              <a:gd name="connsiteY18" fmla="*/ 342456 h 350420"/>
              <a:gd name="connsiteX19" fmla="*/ 191139 w 191138"/>
              <a:gd name="connsiteY19" fmla="*/ 7964 h 350420"/>
              <a:gd name="connsiteX20" fmla="*/ 183174 w 191138"/>
              <a:gd name="connsiteY20" fmla="*/ 0 h 35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1138" h="350420">
                <a:moveTo>
                  <a:pt x="167246" y="302636"/>
                </a:moveTo>
                <a:lnTo>
                  <a:pt x="23892" y="302636"/>
                </a:lnTo>
                <a:lnTo>
                  <a:pt x="23892" y="47785"/>
                </a:lnTo>
                <a:lnTo>
                  <a:pt x="167246" y="47785"/>
                </a:lnTo>
                <a:lnTo>
                  <a:pt x="167246" y="302636"/>
                </a:lnTo>
                <a:close/>
                <a:moveTo>
                  <a:pt x="79641" y="15928"/>
                </a:moveTo>
                <a:lnTo>
                  <a:pt x="111497" y="15928"/>
                </a:lnTo>
                <a:cubicBezTo>
                  <a:pt x="115878" y="15928"/>
                  <a:pt x="119462" y="19512"/>
                  <a:pt x="119462" y="23892"/>
                </a:cubicBezTo>
                <a:cubicBezTo>
                  <a:pt x="119462" y="28273"/>
                  <a:pt x="115878" y="31856"/>
                  <a:pt x="111497" y="31856"/>
                </a:cubicBezTo>
                <a:lnTo>
                  <a:pt x="79641" y="31856"/>
                </a:lnTo>
                <a:cubicBezTo>
                  <a:pt x="75261" y="31856"/>
                  <a:pt x="71677" y="28273"/>
                  <a:pt x="71677" y="23892"/>
                </a:cubicBezTo>
                <a:cubicBezTo>
                  <a:pt x="71677" y="19512"/>
                  <a:pt x="75261" y="15928"/>
                  <a:pt x="79641" y="15928"/>
                </a:cubicBezTo>
                <a:close/>
                <a:moveTo>
                  <a:pt x="183174" y="0"/>
                </a:moveTo>
                <a:lnTo>
                  <a:pt x="7964" y="0"/>
                </a:lnTo>
                <a:cubicBezTo>
                  <a:pt x="3584" y="0"/>
                  <a:pt x="0" y="3584"/>
                  <a:pt x="0" y="7964"/>
                </a:cubicBezTo>
                <a:lnTo>
                  <a:pt x="0" y="342456"/>
                </a:lnTo>
                <a:cubicBezTo>
                  <a:pt x="0" y="346837"/>
                  <a:pt x="3584" y="350421"/>
                  <a:pt x="7964" y="350421"/>
                </a:cubicBezTo>
                <a:lnTo>
                  <a:pt x="183174" y="350421"/>
                </a:lnTo>
                <a:cubicBezTo>
                  <a:pt x="187555" y="350421"/>
                  <a:pt x="191139" y="346837"/>
                  <a:pt x="191139" y="342456"/>
                </a:cubicBezTo>
                <a:lnTo>
                  <a:pt x="191139" y="7964"/>
                </a:lnTo>
                <a:cubicBezTo>
                  <a:pt x="191139" y="3584"/>
                  <a:pt x="187555" y="0"/>
                  <a:pt x="183174" y="0"/>
                </a:cubicBezTo>
                <a:close/>
              </a:path>
            </a:pathLst>
          </a:custGeom>
          <a:gradFill>
            <a:gsLst>
              <a:gs pos="0">
                <a:schemeClr val="accent1"/>
              </a:gs>
              <a:gs pos="100000">
                <a:schemeClr val="accent2"/>
              </a:gs>
            </a:gsLst>
            <a:lin ang="4200000" scaled="0"/>
          </a:gradFill>
          <a:ln w="3969"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0" name="Text Placeholder 9">
            <a:extLst>
              <a:ext uri="{FF2B5EF4-FFF2-40B4-BE49-F238E27FC236}">
                <a16:creationId xmlns:a16="http://schemas.microsoft.com/office/drawing/2014/main" id="{74AD9F4C-7723-76D4-3D73-E55380A9FA2B}"/>
              </a:ext>
            </a:extLst>
          </p:cNvPr>
          <p:cNvSpPr>
            <a:spLocks noGrp="1"/>
          </p:cNvSpPr>
          <p:nvPr>
            <p:ph type="body" sz="quarter" idx="11"/>
          </p:nvPr>
        </p:nvSpPr>
        <p:spPr>
          <a:xfrm>
            <a:off x="2029454" y="1964602"/>
            <a:ext cx="3605106" cy="1214295"/>
          </a:xfrm>
        </p:spPr>
        <p:txBody>
          <a:bodyPr>
            <a:noAutofit/>
          </a:bodyPr>
          <a:lstStyle/>
          <a:p>
            <a:r>
              <a:rPr lang="en-US" dirty="0"/>
              <a:t>6. TẠO LẬP, MẠO DANH CÁC APP CHO VAY VỐN, YÊU CẦU NẠN NHÂN CHUYỂN TIỀN ĐỂ CHỨNG MINH TÀI CHÍNH</a:t>
            </a:r>
            <a:endParaRPr lang="en-US" sz="4500" dirty="0">
              <a:latin typeface="UTM Bebas" panose="02040603050506020204" pitchFamily="18" charset="0"/>
            </a:endParaRPr>
          </a:p>
        </p:txBody>
      </p:sp>
      <p:sp>
        <p:nvSpPr>
          <p:cNvPr id="11" name="Freeform: Shape 10">
            <a:extLst>
              <a:ext uri="{FF2B5EF4-FFF2-40B4-BE49-F238E27FC236}">
                <a16:creationId xmlns:a16="http://schemas.microsoft.com/office/drawing/2014/main" id="{DEE0B7C1-46AF-02C1-D260-0B6CADEE0C7F}"/>
              </a:ext>
            </a:extLst>
          </p:cNvPr>
          <p:cNvSpPr>
            <a:spLocks/>
          </p:cNvSpPr>
          <p:nvPr/>
        </p:nvSpPr>
        <p:spPr bwMode="auto">
          <a:xfrm>
            <a:off x="6649708" y="1726407"/>
            <a:ext cx="1000159" cy="729757"/>
          </a:xfrm>
          <a:custGeom>
            <a:avLst/>
            <a:gdLst>
              <a:gd name="connsiteX0" fmla="*/ 279880 w 1333545"/>
              <a:gd name="connsiteY0" fmla="*/ 0 h 973009"/>
              <a:gd name="connsiteX1" fmla="*/ 1053665 w 1333545"/>
              <a:gd name="connsiteY1" fmla="*/ 0 h 973009"/>
              <a:gd name="connsiteX2" fmla="*/ 1333545 w 1333545"/>
              <a:gd name="connsiteY2" fmla="*/ 280175 h 973009"/>
              <a:gd name="connsiteX3" fmla="*/ 1053665 w 1333545"/>
              <a:gd name="connsiteY3" fmla="*/ 560350 h 973009"/>
              <a:gd name="connsiteX4" fmla="*/ 606321 w 1333545"/>
              <a:gd name="connsiteY4" fmla="*/ 560350 h 973009"/>
              <a:gd name="connsiteX5" fmla="*/ 547316 w 1333545"/>
              <a:gd name="connsiteY5" fmla="*/ 560350 h 973009"/>
              <a:gd name="connsiteX6" fmla="*/ 112938 w 1333545"/>
              <a:gd name="connsiteY6" fmla="*/ 973009 h 973009"/>
              <a:gd name="connsiteX7" fmla="*/ 112938 w 1333545"/>
              <a:gd name="connsiteY7" fmla="*/ 925227 h 973009"/>
              <a:gd name="connsiteX8" fmla="*/ 321440 w 1333545"/>
              <a:gd name="connsiteY8" fmla="*/ 560350 h 973009"/>
              <a:gd name="connsiteX9" fmla="*/ 320685 w 1333545"/>
              <a:gd name="connsiteY9" fmla="*/ 560350 h 973009"/>
              <a:gd name="connsiteX10" fmla="*/ 279880 w 1333545"/>
              <a:gd name="connsiteY10" fmla="*/ 560350 h 973009"/>
              <a:gd name="connsiteX11" fmla="*/ 0 w 1333545"/>
              <a:gd name="connsiteY11" fmla="*/ 280175 h 973009"/>
              <a:gd name="connsiteX12" fmla="*/ 279880 w 1333545"/>
              <a:gd name="connsiteY12" fmla="*/ 0 h 97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3545" h="973009">
                <a:moveTo>
                  <a:pt x="279880" y="0"/>
                </a:moveTo>
                <a:cubicBezTo>
                  <a:pt x="1053665" y="0"/>
                  <a:pt x="1053665" y="0"/>
                  <a:pt x="1053665" y="0"/>
                </a:cubicBezTo>
                <a:cubicBezTo>
                  <a:pt x="1210069" y="0"/>
                  <a:pt x="1333545" y="123607"/>
                  <a:pt x="1333545" y="280175"/>
                </a:cubicBezTo>
                <a:cubicBezTo>
                  <a:pt x="1333545" y="436743"/>
                  <a:pt x="1210069" y="560350"/>
                  <a:pt x="1053665" y="560350"/>
                </a:cubicBezTo>
                <a:cubicBezTo>
                  <a:pt x="860219" y="560350"/>
                  <a:pt x="715134" y="560350"/>
                  <a:pt x="606321" y="560350"/>
                </a:cubicBezTo>
                <a:lnTo>
                  <a:pt x="547316" y="560350"/>
                </a:lnTo>
                <a:lnTo>
                  <a:pt x="112938" y="973009"/>
                </a:lnTo>
                <a:lnTo>
                  <a:pt x="112938" y="925227"/>
                </a:lnTo>
                <a:lnTo>
                  <a:pt x="321440" y="560350"/>
                </a:lnTo>
                <a:lnTo>
                  <a:pt x="320685" y="560350"/>
                </a:lnTo>
                <a:cubicBezTo>
                  <a:pt x="279880" y="560350"/>
                  <a:pt x="279880" y="560350"/>
                  <a:pt x="279880" y="560350"/>
                </a:cubicBezTo>
                <a:cubicBezTo>
                  <a:pt x="131708" y="560350"/>
                  <a:pt x="0" y="436743"/>
                  <a:pt x="0" y="280175"/>
                </a:cubicBezTo>
                <a:cubicBezTo>
                  <a:pt x="0" y="123607"/>
                  <a:pt x="131708" y="0"/>
                  <a:pt x="279880" y="0"/>
                </a:cubicBezTo>
                <a:close/>
              </a:path>
            </a:pathLst>
          </a:custGeom>
          <a:solidFill>
            <a:schemeClr val="bg2"/>
          </a:solidFill>
          <a:ln>
            <a:noFill/>
          </a:ln>
        </p:spPr>
        <p:txBody>
          <a:bodyPr vert="horz" wrap="square" lIns="68580" tIns="34290" rIns="68580" bIns="34290" numCol="1" anchor="t" anchorCtr="0" compatLnSpc="1">
            <a:prstTxWarp prst="textNoShape">
              <a:avLst/>
            </a:prstTxWarp>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2" name="Freeform: Shape 11">
            <a:extLst>
              <a:ext uri="{FF2B5EF4-FFF2-40B4-BE49-F238E27FC236}">
                <a16:creationId xmlns:a16="http://schemas.microsoft.com/office/drawing/2014/main" id="{8037DC9B-C9EF-E04D-A2AC-B2CA3831796E}"/>
              </a:ext>
            </a:extLst>
          </p:cNvPr>
          <p:cNvSpPr>
            <a:spLocks/>
          </p:cNvSpPr>
          <p:nvPr/>
        </p:nvSpPr>
        <p:spPr bwMode="auto">
          <a:xfrm>
            <a:off x="5783122" y="2407297"/>
            <a:ext cx="1286849" cy="618990"/>
          </a:xfrm>
          <a:custGeom>
            <a:avLst/>
            <a:gdLst>
              <a:gd name="connsiteX0" fmla="*/ 280467 w 1715799"/>
              <a:gd name="connsiteY0" fmla="*/ 0 h 825320"/>
              <a:gd name="connsiteX1" fmla="*/ 1435332 w 1715799"/>
              <a:gd name="connsiteY1" fmla="*/ 0 h 825320"/>
              <a:gd name="connsiteX2" fmla="*/ 1715799 w 1715799"/>
              <a:gd name="connsiteY2" fmla="*/ 280175 h 825320"/>
              <a:gd name="connsiteX3" fmla="*/ 1545276 w 1715799"/>
              <a:gd name="connsiteY3" fmla="*/ 538590 h 825320"/>
              <a:gd name="connsiteX4" fmla="*/ 1525922 w 1715799"/>
              <a:gd name="connsiteY4" fmla="*/ 544497 h 825320"/>
              <a:gd name="connsiteX5" fmla="*/ 1689736 w 1715799"/>
              <a:gd name="connsiteY5" fmla="*/ 825320 h 825320"/>
              <a:gd name="connsiteX6" fmla="*/ 1342409 w 1715799"/>
              <a:gd name="connsiteY6" fmla="*/ 560350 h 825320"/>
              <a:gd name="connsiteX7" fmla="*/ 1232046 w 1715799"/>
              <a:gd name="connsiteY7" fmla="*/ 560350 h 825320"/>
              <a:gd name="connsiteX8" fmla="*/ 280467 w 1715799"/>
              <a:gd name="connsiteY8" fmla="*/ 560350 h 825320"/>
              <a:gd name="connsiteX9" fmla="*/ 0 w 1715799"/>
              <a:gd name="connsiteY9" fmla="*/ 280175 h 825320"/>
              <a:gd name="connsiteX10" fmla="*/ 280467 w 1715799"/>
              <a:gd name="connsiteY10" fmla="*/ 0 h 82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5799" h="825320">
                <a:moveTo>
                  <a:pt x="280467" y="0"/>
                </a:moveTo>
                <a:cubicBezTo>
                  <a:pt x="1435332" y="0"/>
                  <a:pt x="1435332" y="0"/>
                  <a:pt x="1435332" y="0"/>
                </a:cubicBezTo>
                <a:cubicBezTo>
                  <a:pt x="1592064" y="0"/>
                  <a:pt x="1715799" y="123607"/>
                  <a:pt x="1715799" y="280175"/>
                </a:cubicBezTo>
                <a:cubicBezTo>
                  <a:pt x="1715799" y="397601"/>
                  <a:pt x="1646198" y="496487"/>
                  <a:pt x="1545276" y="538590"/>
                </a:cubicBezTo>
                <a:lnTo>
                  <a:pt x="1525922" y="544497"/>
                </a:lnTo>
                <a:lnTo>
                  <a:pt x="1689736" y="825320"/>
                </a:lnTo>
                <a:lnTo>
                  <a:pt x="1342409" y="560350"/>
                </a:lnTo>
                <a:lnTo>
                  <a:pt x="1232046" y="560350"/>
                </a:lnTo>
                <a:cubicBezTo>
                  <a:pt x="280467" y="560350"/>
                  <a:pt x="280467" y="560350"/>
                  <a:pt x="280467" y="560350"/>
                </a:cubicBezTo>
                <a:cubicBezTo>
                  <a:pt x="123735" y="560350"/>
                  <a:pt x="0" y="436743"/>
                  <a:pt x="0" y="280175"/>
                </a:cubicBezTo>
                <a:cubicBezTo>
                  <a:pt x="0" y="123607"/>
                  <a:pt x="123735" y="0"/>
                  <a:pt x="280467" y="0"/>
                </a:cubicBezTo>
                <a:close/>
              </a:path>
            </a:pathLst>
          </a:custGeom>
          <a:solidFill>
            <a:schemeClr val="bg2"/>
          </a:solidFill>
          <a:ln>
            <a:noFill/>
          </a:ln>
        </p:spPr>
        <p:txBody>
          <a:bodyPr vert="horz" wrap="square" lIns="68580" tIns="34290" rIns="68580" bIns="34290" numCol="1" anchor="t" anchorCtr="0" compatLnSpc="1">
            <a:prstTxWarp prst="textNoShape">
              <a:avLst/>
            </a:prstTxWarp>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3" name="Freeform: Shape 12">
            <a:extLst>
              <a:ext uri="{FF2B5EF4-FFF2-40B4-BE49-F238E27FC236}">
                <a16:creationId xmlns:a16="http://schemas.microsoft.com/office/drawing/2014/main" id="{45F63851-EE5E-DBCB-E528-D2AE23F719E2}"/>
              </a:ext>
            </a:extLst>
          </p:cNvPr>
          <p:cNvSpPr>
            <a:spLocks/>
          </p:cNvSpPr>
          <p:nvPr/>
        </p:nvSpPr>
        <p:spPr bwMode="auto">
          <a:xfrm>
            <a:off x="6649708" y="2944840"/>
            <a:ext cx="1000159" cy="667859"/>
          </a:xfrm>
          <a:custGeom>
            <a:avLst/>
            <a:gdLst>
              <a:gd name="connsiteX0" fmla="*/ 279880 w 1333545"/>
              <a:gd name="connsiteY0" fmla="*/ 0 h 890479"/>
              <a:gd name="connsiteX1" fmla="*/ 1053665 w 1333545"/>
              <a:gd name="connsiteY1" fmla="*/ 0 h 890479"/>
              <a:gd name="connsiteX2" fmla="*/ 1333545 w 1333545"/>
              <a:gd name="connsiteY2" fmla="*/ 280175 h 890479"/>
              <a:gd name="connsiteX3" fmla="*/ 1053665 w 1333545"/>
              <a:gd name="connsiteY3" fmla="*/ 560350 h 890479"/>
              <a:gd name="connsiteX4" fmla="*/ 531323 w 1333545"/>
              <a:gd name="connsiteY4" fmla="*/ 560350 h 890479"/>
              <a:gd name="connsiteX5" fmla="*/ 496573 w 1333545"/>
              <a:gd name="connsiteY5" fmla="*/ 560350 h 890479"/>
              <a:gd name="connsiteX6" fmla="*/ 178097 w 1333545"/>
              <a:gd name="connsiteY6" fmla="*/ 890479 h 890479"/>
              <a:gd name="connsiteX7" fmla="*/ 333451 w 1333545"/>
              <a:gd name="connsiteY7" fmla="*/ 560350 h 890479"/>
              <a:gd name="connsiteX8" fmla="*/ 320685 w 1333545"/>
              <a:gd name="connsiteY8" fmla="*/ 560350 h 890479"/>
              <a:gd name="connsiteX9" fmla="*/ 279880 w 1333545"/>
              <a:gd name="connsiteY9" fmla="*/ 560350 h 890479"/>
              <a:gd name="connsiteX10" fmla="*/ 0 w 1333545"/>
              <a:gd name="connsiteY10" fmla="*/ 280175 h 890479"/>
              <a:gd name="connsiteX11" fmla="*/ 279880 w 1333545"/>
              <a:gd name="connsiteY11" fmla="*/ 0 h 890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3545" h="890479">
                <a:moveTo>
                  <a:pt x="279880" y="0"/>
                </a:moveTo>
                <a:cubicBezTo>
                  <a:pt x="1053665" y="0"/>
                  <a:pt x="1053665" y="0"/>
                  <a:pt x="1053665" y="0"/>
                </a:cubicBezTo>
                <a:cubicBezTo>
                  <a:pt x="1210069" y="0"/>
                  <a:pt x="1333545" y="123606"/>
                  <a:pt x="1333545" y="280175"/>
                </a:cubicBezTo>
                <a:cubicBezTo>
                  <a:pt x="1333545" y="436743"/>
                  <a:pt x="1210069" y="560350"/>
                  <a:pt x="1053665" y="560350"/>
                </a:cubicBezTo>
                <a:cubicBezTo>
                  <a:pt x="811857" y="560350"/>
                  <a:pt x="645615" y="560350"/>
                  <a:pt x="531323" y="560350"/>
                </a:cubicBezTo>
                <a:lnTo>
                  <a:pt x="496573" y="560350"/>
                </a:lnTo>
                <a:lnTo>
                  <a:pt x="178097" y="890479"/>
                </a:lnTo>
                <a:lnTo>
                  <a:pt x="333451" y="560350"/>
                </a:lnTo>
                <a:lnTo>
                  <a:pt x="320685" y="560350"/>
                </a:lnTo>
                <a:cubicBezTo>
                  <a:pt x="279880" y="560350"/>
                  <a:pt x="279880" y="560350"/>
                  <a:pt x="279880" y="560350"/>
                </a:cubicBezTo>
                <a:cubicBezTo>
                  <a:pt x="131708" y="560350"/>
                  <a:pt x="0" y="436743"/>
                  <a:pt x="0" y="280175"/>
                </a:cubicBezTo>
                <a:cubicBezTo>
                  <a:pt x="0" y="123606"/>
                  <a:pt x="131708" y="0"/>
                  <a:pt x="279880" y="0"/>
                </a:cubicBezTo>
                <a:close/>
              </a:path>
            </a:pathLst>
          </a:custGeom>
          <a:solidFill>
            <a:schemeClr val="bg2"/>
          </a:solidFill>
          <a:ln>
            <a:noFill/>
          </a:ln>
        </p:spPr>
        <p:txBody>
          <a:bodyPr vert="horz" wrap="square" lIns="68580" tIns="34290" rIns="68580" bIns="34290" numCol="1" anchor="t" anchorCtr="0" compatLnSpc="1">
            <a:prstTxWarp prst="textNoShape">
              <a:avLst/>
            </a:prstTxWarp>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nvGrpSpPr>
          <p:cNvPr id="17" name="Group 16">
            <a:extLst>
              <a:ext uri="{FF2B5EF4-FFF2-40B4-BE49-F238E27FC236}">
                <a16:creationId xmlns:a16="http://schemas.microsoft.com/office/drawing/2014/main" id="{FD2BF16A-B21C-6EDD-E7B5-2206E2451200}"/>
              </a:ext>
            </a:extLst>
          </p:cNvPr>
          <p:cNvGrpSpPr/>
          <p:nvPr/>
        </p:nvGrpSpPr>
        <p:grpSpPr>
          <a:xfrm>
            <a:off x="6874669" y="1892160"/>
            <a:ext cx="596176" cy="99685"/>
            <a:chOff x="9166225" y="2522880"/>
            <a:chExt cx="794901" cy="132913"/>
          </a:xfrm>
        </p:grpSpPr>
        <p:sp>
          <p:nvSpPr>
            <p:cNvPr id="14" name="Oval 13">
              <a:extLst>
                <a:ext uri="{FF2B5EF4-FFF2-40B4-BE49-F238E27FC236}">
                  <a16:creationId xmlns:a16="http://schemas.microsoft.com/office/drawing/2014/main" id="{F5C4BB93-B6BA-0C39-8B60-19243C0B0C82}"/>
                </a:ext>
              </a:extLst>
            </p:cNvPr>
            <p:cNvSpPr/>
            <p:nvPr/>
          </p:nvSpPr>
          <p:spPr>
            <a:xfrm>
              <a:off x="9166225"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15" name="Oval 14">
              <a:extLst>
                <a:ext uri="{FF2B5EF4-FFF2-40B4-BE49-F238E27FC236}">
                  <a16:creationId xmlns:a16="http://schemas.microsoft.com/office/drawing/2014/main" id="{79ADC83E-C119-50FF-2E96-DE31E33D2B43}"/>
                </a:ext>
              </a:extLst>
            </p:cNvPr>
            <p:cNvSpPr/>
            <p:nvPr/>
          </p:nvSpPr>
          <p:spPr>
            <a:xfrm>
              <a:off x="9497219"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16" name="Oval 15">
              <a:extLst>
                <a:ext uri="{FF2B5EF4-FFF2-40B4-BE49-F238E27FC236}">
                  <a16:creationId xmlns:a16="http://schemas.microsoft.com/office/drawing/2014/main" id="{D9240352-9D78-068D-0304-CF921B735DF2}"/>
                </a:ext>
              </a:extLst>
            </p:cNvPr>
            <p:cNvSpPr/>
            <p:nvPr/>
          </p:nvSpPr>
          <p:spPr>
            <a:xfrm>
              <a:off x="9828213"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grpSp>
      <p:grpSp>
        <p:nvGrpSpPr>
          <p:cNvPr id="18" name="Group 17">
            <a:extLst>
              <a:ext uri="{FF2B5EF4-FFF2-40B4-BE49-F238E27FC236}">
                <a16:creationId xmlns:a16="http://schemas.microsoft.com/office/drawing/2014/main" id="{B14C5B48-672F-48D2-E9E9-5F3B0935455D}"/>
              </a:ext>
            </a:extLst>
          </p:cNvPr>
          <p:cNvGrpSpPr/>
          <p:nvPr/>
        </p:nvGrpSpPr>
        <p:grpSpPr>
          <a:xfrm>
            <a:off x="6128457" y="2571750"/>
            <a:ext cx="596176" cy="99685"/>
            <a:chOff x="9166225" y="2522880"/>
            <a:chExt cx="794901" cy="132913"/>
          </a:xfrm>
        </p:grpSpPr>
        <p:sp>
          <p:nvSpPr>
            <p:cNvPr id="19" name="Oval 18">
              <a:extLst>
                <a:ext uri="{FF2B5EF4-FFF2-40B4-BE49-F238E27FC236}">
                  <a16:creationId xmlns:a16="http://schemas.microsoft.com/office/drawing/2014/main" id="{3ED757A8-BD9D-BC6E-850B-CDAF18E5020E}"/>
                </a:ext>
              </a:extLst>
            </p:cNvPr>
            <p:cNvSpPr/>
            <p:nvPr/>
          </p:nvSpPr>
          <p:spPr>
            <a:xfrm>
              <a:off x="9166225"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20" name="Oval 19">
              <a:extLst>
                <a:ext uri="{FF2B5EF4-FFF2-40B4-BE49-F238E27FC236}">
                  <a16:creationId xmlns:a16="http://schemas.microsoft.com/office/drawing/2014/main" id="{3A23638F-AAA2-370F-D073-D1A3F01106BC}"/>
                </a:ext>
              </a:extLst>
            </p:cNvPr>
            <p:cNvSpPr/>
            <p:nvPr/>
          </p:nvSpPr>
          <p:spPr>
            <a:xfrm>
              <a:off x="9497219"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21" name="Oval 20">
              <a:extLst>
                <a:ext uri="{FF2B5EF4-FFF2-40B4-BE49-F238E27FC236}">
                  <a16:creationId xmlns:a16="http://schemas.microsoft.com/office/drawing/2014/main" id="{7052FE94-96DD-26A8-DFF7-35859AF04FCB}"/>
                </a:ext>
              </a:extLst>
            </p:cNvPr>
            <p:cNvSpPr/>
            <p:nvPr/>
          </p:nvSpPr>
          <p:spPr>
            <a:xfrm>
              <a:off x="9828213"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grpSp>
      <p:grpSp>
        <p:nvGrpSpPr>
          <p:cNvPr id="22" name="Group 21">
            <a:extLst>
              <a:ext uri="{FF2B5EF4-FFF2-40B4-BE49-F238E27FC236}">
                <a16:creationId xmlns:a16="http://schemas.microsoft.com/office/drawing/2014/main" id="{9717BB3F-DBF5-CEAC-F9EB-2DFBA39FEB7C}"/>
              </a:ext>
            </a:extLst>
          </p:cNvPr>
          <p:cNvGrpSpPr/>
          <p:nvPr/>
        </p:nvGrpSpPr>
        <p:grpSpPr>
          <a:xfrm>
            <a:off x="6874669" y="3105072"/>
            <a:ext cx="596176" cy="99685"/>
            <a:chOff x="9166225" y="2522880"/>
            <a:chExt cx="794901" cy="132913"/>
          </a:xfrm>
        </p:grpSpPr>
        <p:sp>
          <p:nvSpPr>
            <p:cNvPr id="23" name="Oval 22">
              <a:extLst>
                <a:ext uri="{FF2B5EF4-FFF2-40B4-BE49-F238E27FC236}">
                  <a16:creationId xmlns:a16="http://schemas.microsoft.com/office/drawing/2014/main" id="{BCD06AA0-BDE8-9E67-D6E9-7EEF68B76462}"/>
                </a:ext>
              </a:extLst>
            </p:cNvPr>
            <p:cNvSpPr/>
            <p:nvPr/>
          </p:nvSpPr>
          <p:spPr>
            <a:xfrm>
              <a:off x="9166225"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24" name="Oval 23">
              <a:extLst>
                <a:ext uri="{FF2B5EF4-FFF2-40B4-BE49-F238E27FC236}">
                  <a16:creationId xmlns:a16="http://schemas.microsoft.com/office/drawing/2014/main" id="{5C655B2B-D44D-F35E-5887-35621EE6D7AC}"/>
                </a:ext>
              </a:extLst>
            </p:cNvPr>
            <p:cNvSpPr/>
            <p:nvPr/>
          </p:nvSpPr>
          <p:spPr>
            <a:xfrm>
              <a:off x="9497219"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25" name="Oval 24">
              <a:extLst>
                <a:ext uri="{FF2B5EF4-FFF2-40B4-BE49-F238E27FC236}">
                  <a16:creationId xmlns:a16="http://schemas.microsoft.com/office/drawing/2014/main" id="{408BF083-53E4-4B92-9A32-B16D6B7ED5BC}"/>
                </a:ext>
              </a:extLst>
            </p:cNvPr>
            <p:cNvSpPr/>
            <p:nvPr/>
          </p:nvSpPr>
          <p:spPr>
            <a:xfrm>
              <a:off x="9828213"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grpSp>
      <p:sp>
        <p:nvSpPr>
          <p:cNvPr id="26" name="TextBox 25">
            <a:extLst>
              <a:ext uri="{FF2B5EF4-FFF2-40B4-BE49-F238E27FC236}">
                <a16:creationId xmlns:a16="http://schemas.microsoft.com/office/drawing/2014/main" id="{9C059593-C2B1-65F8-2524-8DDF9AD45FD0}"/>
              </a:ext>
            </a:extLst>
          </p:cNvPr>
          <p:cNvSpPr txBox="1"/>
          <p:nvPr/>
        </p:nvSpPr>
        <p:spPr>
          <a:xfrm>
            <a:off x="2106618" y="2671434"/>
            <a:ext cx="3194163" cy="277897"/>
          </a:xfrm>
          <a:prstGeom prst="rect">
            <a:avLst/>
          </a:prstGeom>
          <a:noFill/>
        </p:spPr>
        <p:txBody>
          <a:bodyPr wrap="square" rtlCol="0" anchor="t">
            <a:spAutoFit/>
          </a:bodyPr>
          <a:lstStyle/>
          <a:p>
            <a:pPr marL="0" marR="0" lvl="0" indent="0" algn="l" defTabSz="914400" rtl="0" eaLnBrk="1" fontAlgn="auto" latinLnBrk="1" hangingPunct="1">
              <a:lnSpc>
                <a:spcPct val="15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Open Sans"/>
              <a:ea typeface="+mn-ea"/>
              <a:cs typeface="+mn-cs"/>
            </a:endParaRPr>
          </a:p>
        </p:txBody>
      </p:sp>
      <p:sp>
        <p:nvSpPr>
          <p:cNvPr id="27" name="Oval 11">
            <a:extLst>
              <a:ext uri="{FF2B5EF4-FFF2-40B4-BE49-F238E27FC236}">
                <a16:creationId xmlns:a16="http://schemas.microsoft.com/office/drawing/2014/main" id="{3D27F6D1-B8F8-9BC9-8A05-D2C0AAEB2708}"/>
              </a:ext>
            </a:extLst>
          </p:cNvPr>
          <p:cNvSpPr>
            <a:spLocks noChangeArrowheads="1"/>
          </p:cNvSpPr>
          <p:nvPr/>
        </p:nvSpPr>
        <p:spPr bwMode="auto">
          <a:xfrm flipH="1">
            <a:off x="775398" y="3818336"/>
            <a:ext cx="1007272" cy="271187"/>
          </a:xfrm>
          <a:prstGeom prst="ellipse">
            <a:avLst/>
          </a:prstGeom>
          <a:gradFill>
            <a:gsLst>
              <a:gs pos="0">
                <a:schemeClr val="accent1"/>
              </a:gs>
              <a:gs pos="99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9" name="Freeform 13">
            <a:extLst>
              <a:ext uri="{FF2B5EF4-FFF2-40B4-BE49-F238E27FC236}">
                <a16:creationId xmlns:a16="http://schemas.microsoft.com/office/drawing/2014/main" id="{59F5EBF9-5BCE-223C-168B-EA53C38723A9}"/>
              </a:ext>
            </a:extLst>
          </p:cNvPr>
          <p:cNvSpPr>
            <a:spLocks/>
          </p:cNvSpPr>
          <p:nvPr/>
        </p:nvSpPr>
        <p:spPr bwMode="auto">
          <a:xfrm flipH="1">
            <a:off x="662694" y="2229946"/>
            <a:ext cx="792435" cy="1676436"/>
          </a:xfrm>
          <a:custGeom>
            <a:avLst/>
            <a:gdLst>
              <a:gd name="T0" fmla="*/ 224 w 239"/>
              <a:gd name="T1" fmla="*/ 30 h 505"/>
              <a:gd name="T2" fmla="*/ 224 w 239"/>
              <a:gd name="T3" fmla="*/ 0 h 505"/>
              <a:gd name="T4" fmla="*/ 216 w 239"/>
              <a:gd name="T5" fmla="*/ 28 h 505"/>
              <a:gd name="T6" fmla="*/ 175 w 239"/>
              <a:gd name="T7" fmla="*/ 45 h 505"/>
              <a:gd name="T8" fmla="*/ 170 w 239"/>
              <a:gd name="T9" fmla="*/ 15 h 505"/>
              <a:gd name="T10" fmla="*/ 170 w 239"/>
              <a:gd name="T11" fmla="*/ 46 h 505"/>
              <a:gd name="T12" fmla="*/ 180 w 239"/>
              <a:gd name="T13" fmla="*/ 99 h 505"/>
              <a:gd name="T14" fmla="*/ 155 w 239"/>
              <a:gd name="T15" fmla="*/ 157 h 505"/>
              <a:gd name="T16" fmla="*/ 154 w 239"/>
              <a:gd name="T17" fmla="*/ 158 h 505"/>
              <a:gd name="T18" fmla="*/ 115 w 239"/>
              <a:gd name="T19" fmla="*/ 140 h 505"/>
              <a:gd name="T20" fmla="*/ 108 w 239"/>
              <a:gd name="T21" fmla="*/ 111 h 505"/>
              <a:gd name="T22" fmla="*/ 108 w 239"/>
              <a:gd name="T23" fmla="*/ 142 h 505"/>
              <a:gd name="T24" fmla="*/ 136 w 239"/>
              <a:gd name="T25" fmla="*/ 207 h 505"/>
              <a:gd name="T26" fmla="*/ 77 w 239"/>
              <a:gd name="T27" fmla="*/ 251 h 505"/>
              <a:gd name="T28" fmla="*/ 74 w 239"/>
              <a:gd name="T29" fmla="*/ 224 h 505"/>
              <a:gd name="T30" fmla="*/ 63 w 239"/>
              <a:gd name="T31" fmla="*/ 253 h 505"/>
              <a:gd name="T32" fmla="*/ 101 w 239"/>
              <a:gd name="T33" fmla="*/ 315 h 505"/>
              <a:gd name="T34" fmla="*/ 30 w 239"/>
              <a:gd name="T35" fmla="*/ 322 h 505"/>
              <a:gd name="T36" fmla="*/ 23 w 239"/>
              <a:gd name="T37" fmla="*/ 299 h 505"/>
              <a:gd name="T38" fmla="*/ 12 w 239"/>
              <a:gd name="T39" fmla="*/ 328 h 505"/>
              <a:gd name="T40" fmla="*/ 80 w 239"/>
              <a:gd name="T41" fmla="*/ 392 h 505"/>
              <a:gd name="T42" fmla="*/ 61 w 239"/>
              <a:gd name="T43" fmla="*/ 505 h 505"/>
              <a:gd name="T44" fmla="*/ 149 w 239"/>
              <a:gd name="T45" fmla="*/ 399 h 505"/>
              <a:gd name="T46" fmla="*/ 72 w 239"/>
              <a:gd name="T47" fmla="*/ 449 h 505"/>
              <a:gd name="T48" fmla="*/ 204 w 239"/>
              <a:gd name="T49" fmla="*/ 323 h 505"/>
              <a:gd name="T50" fmla="*/ 233 w 239"/>
              <a:gd name="T51" fmla="*/ 324 h 505"/>
              <a:gd name="T52" fmla="*/ 204 w 239"/>
              <a:gd name="T53" fmla="*/ 313 h 505"/>
              <a:gd name="T54" fmla="*/ 97 w 239"/>
              <a:gd name="T55" fmla="*/ 342 h 505"/>
              <a:gd name="T56" fmla="*/ 198 w 239"/>
              <a:gd name="T57" fmla="*/ 243 h 505"/>
              <a:gd name="T58" fmla="*/ 228 w 239"/>
              <a:gd name="T59" fmla="*/ 239 h 505"/>
              <a:gd name="T60" fmla="*/ 197 w 239"/>
              <a:gd name="T61" fmla="*/ 239 h 505"/>
              <a:gd name="T62" fmla="*/ 124 w 239"/>
              <a:gd name="T63" fmla="*/ 252 h 505"/>
              <a:gd name="T64" fmla="*/ 205 w 239"/>
              <a:gd name="T65" fmla="*/ 135 h 505"/>
              <a:gd name="T66" fmla="*/ 231 w 239"/>
              <a:gd name="T67" fmla="*/ 124 h 505"/>
              <a:gd name="T68" fmla="*/ 200 w 239"/>
              <a:gd name="T69" fmla="*/ 124 h 505"/>
              <a:gd name="T70" fmla="*/ 160 w 239"/>
              <a:gd name="T71" fmla="*/ 1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9" h="505">
                <a:moveTo>
                  <a:pt x="220" y="30"/>
                </a:moveTo>
                <a:cubicBezTo>
                  <a:pt x="221" y="30"/>
                  <a:pt x="223" y="30"/>
                  <a:pt x="224" y="30"/>
                </a:cubicBezTo>
                <a:cubicBezTo>
                  <a:pt x="233" y="30"/>
                  <a:pt x="239" y="24"/>
                  <a:pt x="239" y="15"/>
                </a:cubicBezTo>
                <a:cubicBezTo>
                  <a:pt x="239" y="7"/>
                  <a:pt x="233" y="0"/>
                  <a:pt x="224" y="0"/>
                </a:cubicBezTo>
                <a:cubicBezTo>
                  <a:pt x="216" y="0"/>
                  <a:pt x="209" y="7"/>
                  <a:pt x="209" y="15"/>
                </a:cubicBezTo>
                <a:cubicBezTo>
                  <a:pt x="209" y="21"/>
                  <a:pt x="212" y="25"/>
                  <a:pt x="216" y="28"/>
                </a:cubicBezTo>
                <a:cubicBezTo>
                  <a:pt x="204" y="49"/>
                  <a:pt x="193" y="71"/>
                  <a:pt x="183" y="92"/>
                </a:cubicBezTo>
                <a:cubicBezTo>
                  <a:pt x="182" y="81"/>
                  <a:pt x="178" y="61"/>
                  <a:pt x="175" y="45"/>
                </a:cubicBezTo>
                <a:cubicBezTo>
                  <a:pt x="181" y="43"/>
                  <a:pt x="185" y="37"/>
                  <a:pt x="185" y="30"/>
                </a:cubicBezTo>
                <a:cubicBezTo>
                  <a:pt x="185" y="22"/>
                  <a:pt x="178" y="15"/>
                  <a:pt x="170" y="15"/>
                </a:cubicBezTo>
                <a:cubicBezTo>
                  <a:pt x="161" y="15"/>
                  <a:pt x="155" y="22"/>
                  <a:pt x="155" y="30"/>
                </a:cubicBezTo>
                <a:cubicBezTo>
                  <a:pt x="155" y="39"/>
                  <a:pt x="161" y="46"/>
                  <a:pt x="170" y="46"/>
                </a:cubicBezTo>
                <a:cubicBezTo>
                  <a:pt x="170" y="46"/>
                  <a:pt x="171" y="46"/>
                  <a:pt x="171" y="46"/>
                </a:cubicBezTo>
                <a:cubicBezTo>
                  <a:pt x="176" y="72"/>
                  <a:pt x="180" y="96"/>
                  <a:pt x="180" y="99"/>
                </a:cubicBezTo>
                <a:cubicBezTo>
                  <a:pt x="180" y="99"/>
                  <a:pt x="180" y="99"/>
                  <a:pt x="180" y="99"/>
                </a:cubicBezTo>
                <a:cubicBezTo>
                  <a:pt x="171" y="118"/>
                  <a:pt x="163" y="138"/>
                  <a:pt x="155" y="157"/>
                </a:cubicBezTo>
                <a:cubicBezTo>
                  <a:pt x="154" y="157"/>
                  <a:pt x="154" y="157"/>
                  <a:pt x="154" y="157"/>
                </a:cubicBezTo>
                <a:cubicBezTo>
                  <a:pt x="154" y="158"/>
                  <a:pt x="154" y="158"/>
                  <a:pt x="154" y="158"/>
                </a:cubicBezTo>
                <a:cubicBezTo>
                  <a:pt x="148" y="172"/>
                  <a:pt x="143" y="187"/>
                  <a:pt x="138" y="201"/>
                </a:cubicBezTo>
                <a:cubicBezTo>
                  <a:pt x="115" y="140"/>
                  <a:pt x="115" y="140"/>
                  <a:pt x="115" y="140"/>
                </a:cubicBezTo>
                <a:cubicBezTo>
                  <a:pt x="120" y="138"/>
                  <a:pt x="123" y="132"/>
                  <a:pt x="123" y="126"/>
                </a:cubicBezTo>
                <a:cubicBezTo>
                  <a:pt x="123" y="118"/>
                  <a:pt x="117" y="111"/>
                  <a:pt x="108" y="111"/>
                </a:cubicBezTo>
                <a:cubicBezTo>
                  <a:pt x="100" y="111"/>
                  <a:pt x="93" y="118"/>
                  <a:pt x="93" y="126"/>
                </a:cubicBezTo>
                <a:cubicBezTo>
                  <a:pt x="93" y="135"/>
                  <a:pt x="100" y="142"/>
                  <a:pt x="108" y="142"/>
                </a:cubicBezTo>
                <a:cubicBezTo>
                  <a:pt x="109" y="142"/>
                  <a:pt x="110" y="142"/>
                  <a:pt x="111" y="141"/>
                </a:cubicBezTo>
                <a:cubicBezTo>
                  <a:pt x="136" y="207"/>
                  <a:pt x="136" y="207"/>
                  <a:pt x="136" y="207"/>
                </a:cubicBezTo>
                <a:cubicBezTo>
                  <a:pt x="123" y="242"/>
                  <a:pt x="112" y="276"/>
                  <a:pt x="102" y="309"/>
                </a:cubicBezTo>
                <a:cubicBezTo>
                  <a:pt x="77" y="251"/>
                  <a:pt x="77" y="251"/>
                  <a:pt x="77" y="251"/>
                </a:cubicBezTo>
                <a:cubicBezTo>
                  <a:pt x="80" y="249"/>
                  <a:pt x="82" y="247"/>
                  <a:pt x="83" y="244"/>
                </a:cubicBezTo>
                <a:cubicBezTo>
                  <a:pt x="86" y="236"/>
                  <a:pt x="82" y="227"/>
                  <a:pt x="74" y="224"/>
                </a:cubicBezTo>
                <a:cubicBezTo>
                  <a:pt x="66" y="221"/>
                  <a:pt x="57" y="225"/>
                  <a:pt x="54" y="233"/>
                </a:cubicBezTo>
                <a:cubicBezTo>
                  <a:pt x="51" y="241"/>
                  <a:pt x="55" y="250"/>
                  <a:pt x="63" y="253"/>
                </a:cubicBezTo>
                <a:cubicBezTo>
                  <a:pt x="67" y="254"/>
                  <a:pt x="71" y="254"/>
                  <a:pt x="74" y="253"/>
                </a:cubicBezTo>
                <a:cubicBezTo>
                  <a:pt x="101" y="315"/>
                  <a:pt x="101" y="315"/>
                  <a:pt x="101" y="315"/>
                </a:cubicBezTo>
                <a:cubicBezTo>
                  <a:pt x="93" y="341"/>
                  <a:pt x="87" y="365"/>
                  <a:pt x="81" y="387"/>
                </a:cubicBezTo>
                <a:cubicBezTo>
                  <a:pt x="30" y="322"/>
                  <a:pt x="30" y="322"/>
                  <a:pt x="30" y="322"/>
                </a:cubicBezTo>
                <a:cubicBezTo>
                  <a:pt x="30" y="321"/>
                  <a:pt x="31" y="320"/>
                  <a:pt x="31" y="319"/>
                </a:cubicBezTo>
                <a:cubicBezTo>
                  <a:pt x="34" y="311"/>
                  <a:pt x="30" y="302"/>
                  <a:pt x="23" y="299"/>
                </a:cubicBezTo>
                <a:cubicBezTo>
                  <a:pt x="15" y="296"/>
                  <a:pt x="6" y="300"/>
                  <a:pt x="3" y="308"/>
                </a:cubicBezTo>
                <a:cubicBezTo>
                  <a:pt x="0" y="316"/>
                  <a:pt x="4" y="325"/>
                  <a:pt x="12" y="328"/>
                </a:cubicBezTo>
                <a:cubicBezTo>
                  <a:pt x="17" y="330"/>
                  <a:pt x="23" y="328"/>
                  <a:pt x="27" y="325"/>
                </a:cubicBezTo>
                <a:cubicBezTo>
                  <a:pt x="80" y="392"/>
                  <a:pt x="80" y="392"/>
                  <a:pt x="80" y="392"/>
                </a:cubicBezTo>
                <a:cubicBezTo>
                  <a:pt x="64" y="459"/>
                  <a:pt x="58" y="503"/>
                  <a:pt x="58" y="504"/>
                </a:cubicBezTo>
                <a:cubicBezTo>
                  <a:pt x="61" y="505"/>
                  <a:pt x="61" y="505"/>
                  <a:pt x="61" y="505"/>
                </a:cubicBezTo>
                <a:cubicBezTo>
                  <a:pt x="62" y="504"/>
                  <a:pt x="64" y="485"/>
                  <a:pt x="70" y="455"/>
                </a:cubicBezTo>
                <a:cubicBezTo>
                  <a:pt x="149" y="399"/>
                  <a:pt x="149" y="399"/>
                  <a:pt x="149" y="399"/>
                </a:cubicBezTo>
                <a:cubicBezTo>
                  <a:pt x="147" y="396"/>
                  <a:pt x="147" y="396"/>
                  <a:pt x="147" y="396"/>
                </a:cubicBezTo>
                <a:cubicBezTo>
                  <a:pt x="72" y="449"/>
                  <a:pt x="72" y="449"/>
                  <a:pt x="72" y="449"/>
                </a:cubicBezTo>
                <a:cubicBezTo>
                  <a:pt x="77" y="422"/>
                  <a:pt x="85" y="387"/>
                  <a:pt x="96" y="347"/>
                </a:cubicBezTo>
                <a:cubicBezTo>
                  <a:pt x="204" y="323"/>
                  <a:pt x="204" y="323"/>
                  <a:pt x="204" y="323"/>
                </a:cubicBezTo>
                <a:cubicBezTo>
                  <a:pt x="206" y="327"/>
                  <a:pt x="209" y="331"/>
                  <a:pt x="213" y="332"/>
                </a:cubicBezTo>
                <a:cubicBezTo>
                  <a:pt x="221" y="335"/>
                  <a:pt x="230" y="332"/>
                  <a:pt x="233" y="324"/>
                </a:cubicBezTo>
                <a:cubicBezTo>
                  <a:pt x="236" y="316"/>
                  <a:pt x="232" y="307"/>
                  <a:pt x="224" y="304"/>
                </a:cubicBezTo>
                <a:cubicBezTo>
                  <a:pt x="216" y="301"/>
                  <a:pt x="208" y="305"/>
                  <a:pt x="204" y="313"/>
                </a:cubicBezTo>
                <a:cubicBezTo>
                  <a:pt x="204" y="315"/>
                  <a:pt x="203" y="317"/>
                  <a:pt x="204" y="319"/>
                </a:cubicBezTo>
                <a:cubicBezTo>
                  <a:pt x="97" y="342"/>
                  <a:pt x="97" y="342"/>
                  <a:pt x="97" y="342"/>
                </a:cubicBezTo>
                <a:cubicBezTo>
                  <a:pt x="104" y="316"/>
                  <a:pt x="113" y="286"/>
                  <a:pt x="123" y="256"/>
                </a:cubicBezTo>
                <a:cubicBezTo>
                  <a:pt x="198" y="243"/>
                  <a:pt x="198" y="243"/>
                  <a:pt x="198" y="243"/>
                </a:cubicBezTo>
                <a:cubicBezTo>
                  <a:pt x="200" y="249"/>
                  <a:pt x="206" y="254"/>
                  <a:pt x="213" y="254"/>
                </a:cubicBezTo>
                <a:cubicBezTo>
                  <a:pt x="221" y="254"/>
                  <a:pt x="228" y="247"/>
                  <a:pt x="228" y="239"/>
                </a:cubicBezTo>
                <a:cubicBezTo>
                  <a:pt x="228" y="230"/>
                  <a:pt x="221" y="223"/>
                  <a:pt x="213" y="223"/>
                </a:cubicBezTo>
                <a:cubicBezTo>
                  <a:pt x="204" y="223"/>
                  <a:pt x="197" y="230"/>
                  <a:pt x="197" y="239"/>
                </a:cubicBezTo>
                <a:cubicBezTo>
                  <a:pt x="197" y="239"/>
                  <a:pt x="198" y="239"/>
                  <a:pt x="198" y="239"/>
                </a:cubicBezTo>
                <a:cubicBezTo>
                  <a:pt x="124" y="252"/>
                  <a:pt x="124" y="252"/>
                  <a:pt x="124" y="252"/>
                </a:cubicBezTo>
                <a:cubicBezTo>
                  <a:pt x="134" y="222"/>
                  <a:pt x="145" y="191"/>
                  <a:pt x="158" y="159"/>
                </a:cubicBezTo>
                <a:cubicBezTo>
                  <a:pt x="205" y="135"/>
                  <a:pt x="205" y="135"/>
                  <a:pt x="205" y="135"/>
                </a:cubicBezTo>
                <a:cubicBezTo>
                  <a:pt x="207" y="137"/>
                  <a:pt x="211" y="139"/>
                  <a:pt x="215" y="139"/>
                </a:cubicBezTo>
                <a:cubicBezTo>
                  <a:pt x="224" y="139"/>
                  <a:pt x="231" y="132"/>
                  <a:pt x="231" y="124"/>
                </a:cubicBezTo>
                <a:cubicBezTo>
                  <a:pt x="231" y="115"/>
                  <a:pt x="224" y="109"/>
                  <a:pt x="215" y="109"/>
                </a:cubicBezTo>
                <a:cubicBezTo>
                  <a:pt x="207" y="109"/>
                  <a:pt x="200" y="115"/>
                  <a:pt x="200" y="124"/>
                </a:cubicBezTo>
                <a:cubicBezTo>
                  <a:pt x="200" y="127"/>
                  <a:pt x="201" y="129"/>
                  <a:pt x="202" y="131"/>
                </a:cubicBezTo>
                <a:cubicBezTo>
                  <a:pt x="160" y="154"/>
                  <a:pt x="160" y="154"/>
                  <a:pt x="160" y="154"/>
                </a:cubicBezTo>
                <a:cubicBezTo>
                  <a:pt x="178" y="112"/>
                  <a:pt x="197" y="70"/>
                  <a:pt x="220" y="30"/>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nvGrpSpPr>
          <p:cNvPr id="31" name="Group 30">
            <a:extLst>
              <a:ext uri="{FF2B5EF4-FFF2-40B4-BE49-F238E27FC236}">
                <a16:creationId xmlns:a16="http://schemas.microsoft.com/office/drawing/2014/main" id="{B0665D1E-51D2-F06C-746C-6F268AC97A6C}"/>
              </a:ext>
            </a:extLst>
          </p:cNvPr>
          <p:cNvGrpSpPr/>
          <p:nvPr/>
        </p:nvGrpSpPr>
        <p:grpSpPr>
          <a:xfrm>
            <a:off x="1390345" y="3514528"/>
            <a:ext cx="463805" cy="570836"/>
            <a:chOff x="10234484" y="4749086"/>
            <a:chExt cx="1189358" cy="1463824"/>
          </a:xfrm>
        </p:grpSpPr>
        <p:sp>
          <p:nvSpPr>
            <p:cNvPr id="32" name="Freeform 15">
              <a:extLst>
                <a:ext uri="{FF2B5EF4-FFF2-40B4-BE49-F238E27FC236}">
                  <a16:creationId xmlns:a16="http://schemas.microsoft.com/office/drawing/2014/main" id="{45A06AE4-777F-27AE-E4CE-F2639A70CFFE}"/>
                </a:ext>
              </a:extLst>
            </p:cNvPr>
            <p:cNvSpPr>
              <a:spLocks/>
            </p:cNvSpPr>
            <p:nvPr/>
          </p:nvSpPr>
          <p:spPr bwMode="auto">
            <a:xfrm flipH="1">
              <a:off x="10234484" y="4749086"/>
              <a:ext cx="1189358" cy="1463824"/>
            </a:xfrm>
            <a:custGeom>
              <a:avLst/>
              <a:gdLst>
                <a:gd name="T0" fmla="*/ 414 w 414"/>
                <a:gd name="T1" fmla="*/ 391 h 510"/>
                <a:gd name="T2" fmla="*/ 60 w 414"/>
                <a:gd name="T3" fmla="*/ 0 h 510"/>
                <a:gd name="T4" fmla="*/ 414 w 414"/>
                <a:gd name="T5" fmla="*/ 391 h 510"/>
              </a:gdLst>
              <a:ahLst/>
              <a:cxnLst>
                <a:cxn ang="0">
                  <a:pos x="T0" y="T1"/>
                </a:cxn>
                <a:cxn ang="0">
                  <a:pos x="T2" y="T3"/>
                </a:cxn>
                <a:cxn ang="0">
                  <a:pos x="T4" y="T5"/>
                </a:cxn>
              </a:cxnLst>
              <a:rect l="0" t="0" r="r" b="b"/>
              <a:pathLst>
                <a:path w="414" h="510">
                  <a:moveTo>
                    <a:pt x="414" y="391"/>
                  </a:moveTo>
                  <a:cubicBezTo>
                    <a:pt x="414" y="391"/>
                    <a:pt x="388" y="4"/>
                    <a:pt x="60" y="0"/>
                  </a:cubicBezTo>
                  <a:cubicBezTo>
                    <a:pt x="60" y="0"/>
                    <a:pt x="0" y="510"/>
                    <a:pt x="414" y="391"/>
                  </a:cubicBezTo>
                  <a:close/>
                </a:path>
              </a:pathLst>
            </a:custGeom>
            <a:gradFill>
              <a:gsLst>
                <a:gs pos="0">
                  <a:schemeClr val="accent2"/>
                </a:gs>
                <a:gs pos="99000">
                  <a:schemeClr val="accent3"/>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3" name="Freeform 18">
              <a:extLst>
                <a:ext uri="{FF2B5EF4-FFF2-40B4-BE49-F238E27FC236}">
                  <a16:creationId xmlns:a16="http://schemas.microsoft.com/office/drawing/2014/main" id="{BE0AF3D0-76B7-21A6-BE44-BFEA73E05879}"/>
                </a:ext>
              </a:extLst>
            </p:cNvPr>
            <p:cNvSpPr>
              <a:spLocks/>
            </p:cNvSpPr>
            <p:nvPr/>
          </p:nvSpPr>
          <p:spPr bwMode="auto">
            <a:xfrm flipH="1">
              <a:off x="10237532" y="4791782"/>
              <a:ext cx="978935" cy="1085669"/>
            </a:xfrm>
            <a:custGeom>
              <a:avLst/>
              <a:gdLst>
                <a:gd name="T0" fmla="*/ 321 w 321"/>
                <a:gd name="T1" fmla="*/ 354 h 356"/>
                <a:gd name="T2" fmla="*/ 269 w 321"/>
                <a:gd name="T3" fmla="*/ 296 h 356"/>
                <a:gd name="T4" fmla="*/ 262 w 321"/>
                <a:gd name="T5" fmla="*/ 209 h 356"/>
                <a:gd name="T6" fmla="*/ 258 w 321"/>
                <a:gd name="T7" fmla="*/ 210 h 356"/>
                <a:gd name="T8" fmla="*/ 265 w 321"/>
                <a:gd name="T9" fmla="*/ 291 h 356"/>
                <a:gd name="T10" fmla="*/ 214 w 321"/>
                <a:gd name="T11" fmla="*/ 236 h 356"/>
                <a:gd name="T12" fmla="*/ 208 w 321"/>
                <a:gd name="T13" fmla="*/ 126 h 356"/>
                <a:gd name="T14" fmla="*/ 204 w 321"/>
                <a:gd name="T15" fmla="*/ 127 h 356"/>
                <a:gd name="T16" fmla="*/ 210 w 321"/>
                <a:gd name="T17" fmla="*/ 231 h 356"/>
                <a:gd name="T18" fmla="*/ 150 w 321"/>
                <a:gd name="T19" fmla="*/ 164 h 356"/>
                <a:gd name="T20" fmla="*/ 154 w 321"/>
                <a:gd name="T21" fmla="*/ 60 h 356"/>
                <a:gd name="T22" fmla="*/ 150 w 321"/>
                <a:gd name="T23" fmla="*/ 59 h 356"/>
                <a:gd name="T24" fmla="*/ 146 w 321"/>
                <a:gd name="T25" fmla="*/ 160 h 356"/>
                <a:gd name="T26" fmla="*/ 86 w 321"/>
                <a:gd name="T27" fmla="*/ 93 h 356"/>
                <a:gd name="T28" fmla="*/ 83 w 321"/>
                <a:gd name="T29" fmla="*/ 17 h 356"/>
                <a:gd name="T30" fmla="*/ 79 w 321"/>
                <a:gd name="T31" fmla="*/ 17 h 356"/>
                <a:gd name="T32" fmla="*/ 82 w 321"/>
                <a:gd name="T33" fmla="*/ 88 h 356"/>
                <a:gd name="T34" fmla="*/ 3 w 321"/>
                <a:gd name="T35" fmla="*/ 0 h 356"/>
                <a:gd name="T36" fmla="*/ 0 w 321"/>
                <a:gd name="T37" fmla="*/ 3 h 356"/>
                <a:gd name="T38" fmla="*/ 52 w 321"/>
                <a:gd name="T39" fmla="*/ 60 h 356"/>
                <a:gd name="T40" fmla="*/ 6 w 321"/>
                <a:gd name="T41" fmla="*/ 55 h 356"/>
                <a:gd name="T42" fmla="*/ 6 w 321"/>
                <a:gd name="T43" fmla="*/ 58 h 356"/>
                <a:gd name="T44" fmla="*/ 56 w 321"/>
                <a:gd name="T45" fmla="*/ 65 h 356"/>
                <a:gd name="T46" fmla="*/ 116 w 321"/>
                <a:gd name="T47" fmla="*/ 132 h 356"/>
                <a:gd name="T48" fmla="*/ 13 w 321"/>
                <a:gd name="T49" fmla="*/ 138 h 356"/>
                <a:gd name="T50" fmla="*/ 13 w 321"/>
                <a:gd name="T51" fmla="*/ 142 h 356"/>
                <a:gd name="T52" fmla="*/ 120 w 321"/>
                <a:gd name="T53" fmla="*/ 136 h 356"/>
                <a:gd name="T54" fmla="*/ 185 w 321"/>
                <a:gd name="T55" fmla="*/ 208 h 356"/>
                <a:gd name="T56" fmla="*/ 49 w 321"/>
                <a:gd name="T57" fmla="*/ 221 h 356"/>
                <a:gd name="T58" fmla="*/ 49 w 321"/>
                <a:gd name="T59" fmla="*/ 225 h 356"/>
                <a:gd name="T60" fmla="*/ 188 w 321"/>
                <a:gd name="T61" fmla="*/ 211 h 356"/>
                <a:gd name="T62" fmla="*/ 230 w 321"/>
                <a:gd name="T63" fmla="*/ 258 h 356"/>
                <a:gd name="T64" fmla="*/ 107 w 321"/>
                <a:gd name="T65" fmla="*/ 293 h 356"/>
                <a:gd name="T66" fmla="*/ 108 w 321"/>
                <a:gd name="T67" fmla="*/ 296 h 356"/>
                <a:gd name="T68" fmla="*/ 233 w 321"/>
                <a:gd name="T69" fmla="*/ 262 h 356"/>
                <a:gd name="T70" fmla="*/ 290 w 321"/>
                <a:gd name="T71" fmla="*/ 326 h 356"/>
                <a:gd name="T72" fmla="*/ 197 w 321"/>
                <a:gd name="T73" fmla="*/ 341 h 356"/>
                <a:gd name="T74" fmla="*/ 197 w 321"/>
                <a:gd name="T75" fmla="*/ 345 h 356"/>
                <a:gd name="T76" fmla="*/ 293 w 321"/>
                <a:gd name="T77" fmla="*/ 329 h 356"/>
                <a:gd name="T78" fmla="*/ 318 w 321"/>
                <a:gd name="T79" fmla="*/ 356 h 356"/>
                <a:gd name="T80" fmla="*/ 321 w 321"/>
                <a:gd name="T81" fmla="*/ 354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1" h="356">
                  <a:moveTo>
                    <a:pt x="321" y="354"/>
                  </a:moveTo>
                  <a:lnTo>
                    <a:pt x="269" y="296"/>
                  </a:lnTo>
                  <a:lnTo>
                    <a:pt x="262" y="209"/>
                  </a:lnTo>
                  <a:lnTo>
                    <a:pt x="258" y="210"/>
                  </a:lnTo>
                  <a:lnTo>
                    <a:pt x="265" y="291"/>
                  </a:lnTo>
                  <a:lnTo>
                    <a:pt x="214" y="236"/>
                  </a:lnTo>
                  <a:lnTo>
                    <a:pt x="208" y="126"/>
                  </a:lnTo>
                  <a:lnTo>
                    <a:pt x="204" y="127"/>
                  </a:lnTo>
                  <a:lnTo>
                    <a:pt x="210" y="231"/>
                  </a:lnTo>
                  <a:lnTo>
                    <a:pt x="150" y="164"/>
                  </a:lnTo>
                  <a:lnTo>
                    <a:pt x="154" y="60"/>
                  </a:lnTo>
                  <a:lnTo>
                    <a:pt x="150" y="59"/>
                  </a:lnTo>
                  <a:lnTo>
                    <a:pt x="146" y="160"/>
                  </a:lnTo>
                  <a:lnTo>
                    <a:pt x="86" y="93"/>
                  </a:lnTo>
                  <a:lnTo>
                    <a:pt x="83" y="17"/>
                  </a:lnTo>
                  <a:lnTo>
                    <a:pt x="79" y="17"/>
                  </a:lnTo>
                  <a:lnTo>
                    <a:pt x="82" y="88"/>
                  </a:lnTo>
                  <a:lnTo>
                    <a:pt x="3" y="0"/>
                  </a:lnTo>
                  <a:lnTo>
                    <a:pt x="0" y="3"/>
                  </a:lnTo>
                  <a:lnTo>
                    <a:pt x="52" y="60"/>
                  </a:lnTo>
                  <a:lnTo>
                    <a:pt x="6" y="55"/>
                  </a:lnTo>
                  <a:lnTo>
                    <a:pt x="6" y="58"/>
                  </a:lnTo>
                  <a:lnTo>
                    <a:pt x="56" y="65"/>
                  </a:lnTo>
                  <a:lnTo>
                    <a:pt x="116" y="132"/>
                  </a:lnTo>
                  <a:lnTo>
                    <a:pt x="13" y="138"/>
                  </a:lnTo>
                  <a:lnTo>
                    <a:pt x="13" y="142"/>
                  </a:lnTo>
                  <a:lnTo>
                    <a:pt x="120" y="136"/>
                  </a:lnTo>
                  <a:lnTo>
                    <a:pt x="185" y="208"/>
                  </a:lnTo>
                  <a:lnTo>
                    <a:pt x="49" y="221"/>
                  </a:lnTo>
                  <a:lnTo>
                    <a:pt x="49" y="225"/>
                  </a:lnTo>
                  <a:lnTo>
                    <a:pt x="188" y="211"/>
                  </a:lnTo>
                  <a:lnTo>
                    <a:pt x="230" y="258"/>
                  </a:lnTo>
                  <a:lnTo>
                    <a:pt x="107" y="293"/>
                  </a:lnTo>
                  <a:lnTo>
                    <a:pt x="108" y="296"/>
                  </a:lnTo>
                  <a:lnTo>
                    <a:pt x="233" y="262"/>
                  </a:lnTo>
                  <a:lnTo>
                    <a:pt x="290" y="326"/>
                  </a:lnTo>
                  <a:lnTo>
                    <a:pt x="197" y="341"/>
                  </a:lnTo>
                  <a:lnTo>
                    <a:pt x="197" y="345"/>
                  </a:lnTo>
                  <a:lnTo>
                    <a:pt x="293" y="329"/>
                  </a:lnTo>
                  <a:lnTo>
                    <a:pt x="318" y="356"/>
                  </a:lnTo>
                  <a:lnTo>
                    <a:pt x="321" y="354"/>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28" name="Freeform 14">
            <a:extLst>
              <a:ext uri="{FF2B5EF4-FFF2-40B4-BE49-F238E27FC236}">
                <a16:creationId xmlns:a16="http://schemas.microsoft.com/office/drawing/2014/main" id="{66DD535F-90CC-655E-F7D6-5CD8CDDF218A}"/>
              </a:ext>
            </a:extLst>
          </p:cNvPr>
          <p:cNvSpPr>
            <a:spLocks/>
          </p:cNvSpPr>
          <p:nvPr/>
        </p:nvSpPr>
        <p:spPr bwMode="auto">
          <a:xfrm flipH="1">
            <a:off x="269926" y="2980163"/>
            <a:ext cx="1197457" cy="1179844"/>
          </a:xfrm>
          <a:custGeom>
            <a:avLst/>
            <a:gdLst>
              <a:gd name="T0" fmla="*/ 0 w 361"/>
              <a:gd name="T1" fmla="*/ 288 h 355"/>
              <a:gd name="T2" fmla="*/ 361 w 361"/>
              <a:gd name="T3" fmla="*/ 34 h 355"/>
              <a:gd name="T4" fmla="*/ 0 w 361"/>
              <a:gd name="T5" fmla="*/ 288 h 355"/>
            </a:gdLst>
            <a:ahLst/>
            <a:cxnLst>
              <a:cxn ang="0">
                <a:pos x="T0" y="T1"/>
              </a:cxn>
              <a:cxn ang="0">
                <a:pos x="T2" y="T3"/>
              </a:cxn>
              <a:cxn ang="0">
                <a:pos x="T4" y="T5"/>
              </a:cxn>
            </a:cxnLst>
            <a:rect l="0" t="0" r="r" b="b"/>
            <a:pathLst>
              <a:path w="361" h="355">
                <a:moveTo>
                  <a:pt x="0" y="288"/>
                </a:moveTo>
                <a:cubicBezTo>
                  <a:pt x="0" y="288"/>
                  <a:pt x="17" y="0"/>
                  <a:pt x="361" y="34"/>
                </a:cubicBezTo>
                <a:cubicBezTo>
                  <a:pt x="361" y="34"/>
                  <a:pt x="320" y="355"/>
                  <a:pt x="0" y="288"/>
                </a:cubicBezTo>
                <a:close/>
              </a:path>
            </a:pathLst>
          </a:custGeom>
          <a:gradFill>
            <a:gsLst>
              <a:gs pos="0">
                <a:schemeClr val="accent2"/>
              </a:gs>
              <a:gs pos="99000">
                <a:schemeClr val="accent3"/>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0" name="Freeform 17">
            <a:extLst>
              <a:ext uri="{FF2B5EF4-FFF2-40B4-BE49-F238E27FC236}">
                <a16:creationId xmlns:a16="http://schemas.microsoft.com/office/drawing/2014/main" id="{0F974EBC-CF58-2A6B-5117-845EEC725760}"/>
              </a:ext>
            </a:extLst>
          </p:cNvPr>
          <p:cNvSpPr>
            <a:spLocks/>
          </p:cNvSpPr>
          <p:nvPr/>
        </p:nvSpPr>
        <p:spPr bwMode="auto">
          <a:xfrm flipH="1">
            <a:off x="315710" y="3128083"/>
            <a:ext cx="1155194" cy="817087"/>
          </a:xfrm>
          <a:custGeom>
            <a:avLst/>
            <a:gdLst>
              <a:gd name="T0" fmla="*/ 292 w 328"/>
              <a:gd name="T1" fmla="*/ 64 h 232"/>
              <a:gd name="T2" fmla="*/ 291 w 328"/>
              <a:gd name="T3" fmla="*/ 60 h 232"/>
              <a:gd name="T4" fmla="*/ 242 w 328"/>
              <a:gd name="T5" fmla="*/ 63 h 232"/>
              <a:gd name="T6" fmla="*/ 328 w 328"/>
              <a:gd name="T7" fmla="*/ 3 h 232"/>
              <a:gd name="T8" fmla="*/ 326 w 328"/>
              <a:gd name="T9" fmla="*/ 0 h 232"/>
              <a:gd name="T10" fmla="*/ 275 w 328"/>
              <a:gd name="T11" fmla="*/ 36 h 232"/>
              <a:gd name="T12" fmla="*/ 277 w 328"/>
              <a:gd name="T13" fmla="*/ 7 h 232"/>
              <a:gd name="T14" fmla="*/ 273 w 328"/>
              <a:gd name="T15" fmla="*/ 7 h 232"/>
              <a:gd name="T16" fmla="*/ 271 w 328"/>
              <a:gd name="T17" fmla="*/ 38 h 232"/>
              <a:gd name="T18" fmla="*/ 212 w 328"/>
              <a:gd name="T19" fmla="*/ 80 h 232"/>
              <a:gd name="T20" fmla="*/ 214 w 328"/>
              <a:gd name="T21" fmla="*/ 15 h 232"/>
              <a:gd name="T22" fmla="*/ 210 w 328"/>
              <a:gd name="T23" fmla="*/ 15 h 232"/>
              <a:gd name="T24" fmla="*/ 208 w 328"/>
              <a:gd name="T25" fmla="*/ 83 h 232"/>
              <a:gd name="T26" fmla="*/ 159 w 328"/>
              <a:gd name="T27" fmla="*/ 117 h 232"/>
              <a:gd name="T28" fmla="*/ 153 w 328"/>
              <a:gd name="T29" fmla="*/ 35 h 232"/>
              <a:gd name="T30" fmla="*/ 149 w 328"/>
              <a:gd name="T31" fmla="*/ 35 h 232"/>
              <a:gd name="T32" fmla="*/ 155 w 328"/>
              <a:gd name="T33" fmla="*/ 120 h 232"/>
              <a:gd name="T34" fmla="*/ 95 w 328"/>
              <a:gd name="T35" fmla="*/ 162 h 232"/>
              <a:gd name="T36" fmla="*/ 92 w 328"/>
              <a:gd name="T37" fmla="*/ 84 h 232"/>
              <a:gd name="T38" fmla="*/ 88 w 328"/>
              <a:gd name="T39" fmla="*/ 84 h 232"/>
              <a:gd name="T40" fmla="*/ 91 w 328"/>
              <a:gd name="T41" fmla="*/ 165 h 232"/>
              <a:gd name="T42" fmla="*/ 39 w 328"/>
              <a:gd name="T43" fmla="*/ 201 h 232"/>
              <a:gd name="T44" fmla="*/ 39 w 328"/>
              <a:gd name="T45" fmla="*/ 158 h 232"/>
              <a:gd name="T46" fmla="*/ 35 w 328"/>
              <a:gd name="T47" fmla="*/ 158 h 232"/>
              <a:gd name="T48" fmla="*/ 35 w 328"/>
              <a:gd name="T49" fmla="*/ 203 h 232"/>
              <a:gd name="T50" fmla="*/ 0 w 328"/>
              <a:gd name="T51" fmla="*/ 229 h 232"/>
              <a:gd name="T52" fmla="*/ 2 w 328"/>
              <a:gd name="T53" fmla="*/ 232 h 232"/>
              <a:gd name="T54" fmla="*/ 38 w 328"/>
              <a:gd name="T55" fmla="*/ 206 h 232"/>
              <a:gd name="T56" fmla="*/ 39 w 328"/>
              <a:gd name="T57" fmla="*/ 206 h 232"/>
              <a:gd name="T58" fmla="*/ 39 w 328"/>
              <a:gd name="T59" fmla="*/ 205 h 232"/>
              <a:gd name="T60" fmla="*/ 67 w 328"/>
              <a:gd name="T61" fmla="*/ 186 h 232"/>
              <a:gd name="T62" fmla="*/ 149 w 328"/>
              <a:gd name="T63" fmla="*/ 201 h 232"/>
              <a:gd name="T64" fmla="*/ 149 w 328"/>
              <a:gd name="T65" fmla="*/ 198 h 232"/>
              <a:gd name="T66" fmla="*/ 70 w 328"/>
              <a:gd name="T67" fmla="*/ 183 h 232"/>
              <a:gd name="T68" fmla="*/ 131 w 328"/>
              <a:gd name="T69" fmla="*/ 141 h 232"/>
              <a:gd name="T70" fmla="*/ 217 w 328"/>
              <a:gd name="T71" fmla="*/ 160 h 232"/>
              <a:gd name="T72" fmla="*/ 218 w 328"/>
              <a:gd name="T73" fmla="*/ 156 h 232"/>
              <a:gd name="T74" fmla="*/ 135 w 328"/>
              <a:gd name="T75" fmla="*/ 138 h 232"/>
              <a:gd name="T76" fmla="*/ 186 w 328"/>
              <a:gd name="T77" fmla="*/ 103 h 232"/>
              <a:gd name="T78" fmla="*/ 264 w 328"/>
              <a:gd name="T79" fmla="*/ 112 h 232"/>
              <a:gd name="T80" fmla="*/ 265 w 328"/>
              <a:gd name="T81" fmla="*/ 108 h 232"/>
              <a:gd name="T82" fmla="*/ 191 w 328"/>
              <a:gd name="T83" fmla="*/ 99 h 232"/>
              <a:gd name="T84" fmla="*/ 236 w 328"/>
              <a:gd name="T85" fmla="*/ 68 h 232"/>
              <a:gd name="T86" fmla="*/ 292 w 328"/>
              <a:gd name="T87" fmla="*/ 6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8" h="232">
                <a:moveTo>
                  <a:pt x="292" y="64"/>
                </a:moveTo>
                <a:lnTo>
                  <a:pt x="291" y="60"/>
                </a:lnTo>
                <a:lnTo>
                  <a:pt x="242" y="63"/>
                </a:lnTo>
                <a:lnTo>
                  <a:pt x="328" y="3"/>
                </a:lnTo>
                <a:lnTo>
                  <a:pt x="326" y="0"/>
                </a:lnTo>
                <a:lnTo>
                  <a:pt x="275" y="36"/>
                </a:lnTo>
                <a:lnTo>
                  <a:pt x="277" y="7"/>
                </a:lnTo>
                <a:lnTo>
                  <a:pt x="273" y="7"/>
                </a:lnTo>
                <a:lnTo>
                  <a:pt x="271" y="38"/>
                </a:lnTo>
                <a:lnTo>
                  <a:pt x="212" y="80"/>
                </a:lnTo>
                <a:lnTo>
                  <a:pt x="214" y="15"/>
                </a:lnTo>
                <a:lnTo>
                  <a:pt x="210" y="15"/>
                </a:lnTo>
                <a:lnTo>
                  <a:pt x="208" y="83"/>
                </a:lnTo>
                <a:lnTo>
                  <a:pt x="159" y="117"/>
                </a:lnTo>
                <a:lnTo>
                  <a:pt x="153" y="35"/>
                </a:lnTo>
                <a:lnTo>
                  <a:pt x="149" y="35"/>
                </a:lnTo>
                <a:lnTo>
                  <a:pt x="155" y="120"/>
                </a:lnTo>
                <a:lnTo>
                  <a:pt x="95" y="162"/>
                </a:lnTo>
                <a:lnTo>
                  <a:pt x="92" y="84"/>
                </a:lnTo>
                <a:lnTo>
                  <a:pt x="88" y="84"/>
                </a:lnTo>
                <a:lnTo>
                  <a:pt x="91" y="165"/>
                </a:lnTo>
                <a:lnTo>
                  <a:pt x="39" y="201"/>
                </a:lnTo>
                <a:lnTo>
                  <a:pt x="39" y="158"/>
                </a:lnTo>
                <a:lnTo>
                  <a:pt x="35" y="158"/>
                </a:lnTo>
                <a:lnTo>
                  <a:pt x="35" y="203"/>
                </a:lnTo>
                <a:lnTo>
                  <a:pt x="0" y="229"/>
                </a:lnTo>
                <a:lnTo>
                  <a:pt x="2" y="232"/>
                </a:lnTo>
                <a:lnTo>
                  <a:pt x="38" y="206"/>
                </a:lnTo>
                <a:lnTo>
                  <a:pt x="39" y="206"/>
                </a:lnTo>
                <a:lnTo>
                  <a:pt x="39" y="205"/>
                </a:lnTo>
                <a:lnTo>
                  <a:pt x="67" y="186"/>
                </a:lnTo>
                <a:lnTo>
                  <a:pt x="149" y="201"/>
                </a:lnTo>
                <a:lnTo>
                  <a:pt x="149" y="198"/>
                </a:lnTo>
                <a:lnTo>
                  <a:pt x="70" y="183"/>
                </a:lnTo>
                <a:lnTo>
                  <a:pt x="131" y="141"/>
                </a:lnTo>
                <a:lnTo>
                  <a:pt x="217" y="160"/>
                </a:lnTo>
                <a:lnTo>
                  <a:pt x="218" y="156"/>
                </a:lnTo>
                <a:lnTo>
                  <a:pt x="135" y="138"/>
                </a:lnTo>
                <a:lnTo>
                  <a:pt x="186" y="103"/>
                </a:lnTo>
                <a:lnTo>
                  <a:pt x="264" y="112"/>
                </a:lnTo>
                <a:lnTo>
                  <a:pt x="265" y="108"/>
                </a:lnTo>
                <a:lnTo>
                  <a:pt x="191" y="99"/>
                </a:lnTo>
                <a:lnTo>
                  <a:pt x="236" y="68"/>
                </a:lnTo>
                <a:lnTo>
                  <a:pt x="292" y="64"/>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Tree>
    <p:extLst>
      <p:ext uri="{BB962C8B-B14F-4D97-AF65-F5344CB8AC3E}">
        <p14:creationId xmlns:p14="http://schemas.microsoft.com/office/powerpoint/2010/main" val="673691563"/>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67122-C757-D1D9-1BCA-466E280779C5}"/>
            </a:ext>
          </a:extLst>
        </p:cNvPr>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695F0A05-7239-6BCA-8383-1AFDF95FD150}"/>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a:xfrm>
            <a:off x="440532" y="1971675"/>
            <a:ext cx="2802259" cy="2802259"/>
          </a:xfrm>
        </p:spPr>
      </p:pic>
      <p:sp>
        <p:nvSpPr>
          <p:cNvPr id="6" name="Text Placeholder 5">
            <a:extLst>
              <a:ext uri="{FF2B5EF4-FFF2-40B4-BE49-F238E27FC236}">
                <a16:creationId xmlns:a16="http://schemas.microsoft.com/office/drawing/2014/main" id="{F17BD0E5-6D52-DE68-E103-B42CF9BAB65E}"/>
              </a:ext>
            </a:extLst>
          </p:cNvPr>
          <p:cNvSpPr>
            <a:spLocks noGrp="1"/>
          </p:cNvSpPr>
          <p:nvPr>
            <p:ph type="body" sz="quarter" idx="10"/>
          </p:nvPr>
        </p:nvSpPr>
        <p:spPr/>
        <p:txBody>
          <a:bodyPr/>
          <a:lstStyle/>
          <a:p>
            <a:r>
              <a:rPr lang="en-US">
                <a:latin typeface="UTM Cooper Black" panose="02040603050506020204" pitchFamily="18" charset="0"/>
              </a:rPr>
              <a:t>BƯỚC 1</a:t>
            </a:r>
          </a:p>
        </p:txBody>
      </p:sp>
      <p:sp>
        <p:nvSpPr>
          <p:cNvPr id="7" name="Freeform 5">
            <a:extLst>
              <a:ext uri="{FF2B5EF4-FFF2-40B4-BE49-F238E27FC236}">
                <a16:creationId xmlns:a16="http://schemas.microsoft.com/office/drawing/2014/main" id="{564245BF-7D61-A8D7-1772-88F74A19D4A9}"/>
              </a:ext>
            </a:extLst>
          </p:cNvPr>
          <p:cNvSpPr>
            <a:spLocks/>
          </p:cNvSpPr>
          <p:nvPr/>
        </p:nvSpPr>
        <p:spPr bwMode="auto">
          <a:xfrm>
            <a:off x="440531" y="411956"/>
            <a:ext cx="479243" cy="453744"/>
          </a:xfrm>
          <a:custGeom>
            <a:avLst/>
            <a:gdLst>
              <a:gd name="T0" fmla="*/ 424 w 971"/>
              <a:gd name="T1" fmla="*/ 25 h 920"/>
              <a:gd name="T2" fmla="*/ 891 w 971"/>
              <a:gd name="T3" fmla="*/ 282 h 920"/>
              <a:gd name="T4" fmla="*/ 611 w 971"/>
              <a:gd name="T5" fmla="*/ 888 h 920"/>
              <a:gd name="T6" fmla="*/ 21 w 971"/>
              <a:gd name="T7" fmla="*/ 588 h 920"/>
              <a:gd name="T8" fmla="*/ 20 w 971"/>
              <a:gd name="T9" fmla="*/ 207 h 920"/>
              <a:gd name="T10" fmla="*/ 424 w 971"/>
              <a:gd name="T11" fmla="*/ 25 h 920"/>
            </a:gdLst>
            <a:ahLst/>
            <a:cxnLst>
              <a:cxn ang="0">
                <a:pos x="T0" y="T1"/>
              </a:cxn>
              <a:cxn ang="0">
                <a:pos x="T2" y="T3"/>
              </a:cxn>
              <a:cxn ang="0">
                <a:pos x="T4" y="T5"/>
              </a:cxn>
              <a:cxn ang="0">
                <a:pos x="T6" y="T7"/>
              </a:cxn>
              <a:cxn ang="0">
                <a:pos x="T8" y="T9"/>
              </a:cxn>
              <a:cxn ang="0">
                <a:pos x="T10" y="T11"/>
              </a:cxn>
            </a:cxnLst>
            <a:rect l="0" t="0" r="r" b="b"/>
            <a:pathLst>
              <a:path w="971" h="920">
                <a:moveTo>
                  <a:pt x="424" y="25"/>
                </a:moveTo>
                <a:cubicBezTo>
                  <a:pt x="424" y="25"/>
                  <a:pt x="810" y="48"/>
                  <a:pt x="891" y="282"/>
                </a:cubicBezTo>
                <a:cubicBezTo>
                  <a:pt x="971" y="517"/>
                  <a:pt x="759" y="856"/>
                  <a:pt x="611" y="888"/>
                </a:cubicBezTo>
                <a:cubicBezTo>
                  <a:pt x="462" y="920"/>
                  <a:pt x="0" y="773"/>
                  <a:pt x="21" y="588"/>
                </a:cubicBezTo>
                <a:cubicBezTo>
                  <a:pt x="42" y="402"/>
                  <a:pt x="28" y="360"/>
                  <a:pt x="20" y="207"/>
                </a:cubicBezTo>
                <a:cubicBezTo>
                  <a:pt x="13" y="55"/>
                  <a:pt x="277" y="0"/>
                  <a:pt x="424" y="25"/>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 name="Graphic 422" descr="Smart Phone">
            <a:extLst>
              <a:ext uri="{FF2B5EF4-FFF2-40B4-BE49-F238E27FC236}">
                <a16:creationId xmlns:a16="http://schemas.microsoft.com/office/drawing/2014/main" id="{BD8A35C8-DCC0-67C5-D29B-E3D2DE3A6926}"/>
              </a:ext>
            </a:extLst>
          </p:cNvPr>
          <p:cNvSpPr/>
          <p:nvPr/>
        </p:nvSpPr>
        <p:spPr>
          <a:xfrm>
            <a:off x="614509" y="552778"/>
            <a:ext cx="93874" cy="172101"/>
          </a:xfrm>
          <a:custGeom>
            <a:avLst/>
            <a:gdLst>
              <a:gd name="connsiteX0" fmla="*/ 167246 w 191138"/>
              <a:gd name="connsiteY0" fmla="*/ 302636 h 350420"/>
              <a:gd name="connsiteX1" fmla="*/ 23892 w 191138"/>
              <a:gd name="connsiteY1" fmla="*/ 302636 h 350420"/>
              <a:gd name="connsiteX2" fmla="*/ 23892 w 191138"/>
              <a:gd name="connsiteY2" fmla="*/ 47785 h 350420"/>
              <a:gd name="connsiteX3" fmla="*/ 167246 w 191138"/>
              <a:gd name="connsiteY3" fmla="*/ 47785 h 350420"/>
              <a:gd name="connsiteX4" fmla="*/ 167246 w 191138"/>
              <a:gd name="connsiteY4" fmla="*/ 302636 h 350420"/>
              <a:gd name="connsiteX5" fmla="*/ 79641 w 191138"/>
              <a:gd name="connsiteY5" fmla="*/ 15928 h 350420"/>
              <a:gd name="connsiteX6" fmla="*/ 111497 w 191138"/>
              <a:gd name="connsiteY6" fmla="*/ 15928 h 350420"/>
              <a:gd name="connsiteX7" fmla="*/ 119462 w 191138"/>
              <a:gd name="connsiteY7" fmla="*/ 23892 h 350420"/>
              <a:gd name="connsiteX8" fmla="*/ 111497 w 191138"/>
              <a:gd name="connsiteY8" fmla="*/ 31856 h 350420"/>
              <a:gd name="connsiteX9" fmla="*/ 79641 w 191138"/>
              <a:gd name="connsiteY9" fmla="*/ 31856 h 350420"/>
              <a:gd name="connsiteX10" fmla="*/ 71677 w 191138"/>
              <a:gd name="connsiteY10" fmla="*/ 23892 h 350420"/>
              <a:gd name="connsiteX11" fmla="*/ 79641 w 191138"/>
              <a:gd name="connsiteY11" fmla="*/ 15928 h 350420"/>
              <a:gd name="connsiteX12" fmla="*/ 183174 w 191138"/>
              <a:gd name="connsiteY12" fmla="*/ 0 h 350420"/>
              <a:gd name="connsiteX13" fmla="*/ 7964 w 191138"/>
              <a:gd name="connsiteY13" fmla="*/ 0 h 350420"/>
              <a:gd name="connsiteX14" fmla="*/ 0 w 191138"/>
              <a:gd name="connsiteY14" fmla="*/ 7964 h 350420"/>
              <a:gd name="connsiteX15" fmla="*/ 0 w 191138"/>
              <a:gd name="connsiteY15" fmla="*/ 342456 h 350420"/>
              <a:gd name="connsiteX16" fmla="*/ 7964 w 191138"/>
              <a:gd name="connsiteY16" fmla="*/ 350421 h 350420"/>
              <a:gd name="connsiteX17" fmla="*/ 183174 w 191138"/>
              <a:gd name="connsiteY17" fmla="*/ 350421 h 350420"/>
              <a:gd name="connsiteX18" fmla="*/ 191139 w 191138"/>
              <a:gd name="connsiteY18" fmla="*/ 342456 h 350420"/>
              <a:gd name="connsiteX19" fmla="*/ 191139 w 191138"/>
              <a:gd name="connsiteY19" fmla="*/ 7964 h 350420"/>
              <a:gd name="connsiteX20" fmla="*/ 183174 w 191138"/>
              <a:gd name="connsiteY20" fmla="*/ 0 h 35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1138" h="350420">
                <a:moveTo>
                  <a:pt x="167246" y="302636"/>
                </a:moveTo>
                <a:lnTo>
                  <a:pt x="23892" y="302636"/>
                </a:lnTo>
                <a:lnTo>
                  <a:pt x="23892" y="47785"/>
                </a:lnTo>
                <a:lnTo>
                  <a:pt x="167246" y="47785"/>
                </a:lnTo>
                <a:lnTo>
                  <a:pt x="167246" y="302636"/>
                </a:lnTo>
                <a:close/>
                <a:moveTo>
                  <a:pt x="79641" y="15928"/>
                </a:moveTo>
                <a:lnTo>
                  <a:pt x="111497" y="15928"/>
                </a:lnTo>
                <a:cubicBezTo>
                  <a:pt x="115878" y="15928"/>
                  <a:pt x="119462" y="19512"/>
                  <a:pt x="119462" y="23892"/>
                </a:cubicBezTo>
                <a:cubicBezTo>
                  <a:pt x="119462" y="28273"/>
                  <a:pt x="115878" y="31856"/>
                  <a:pt x="111497" y="31856"/>
                </a:cubicBezTo>
                <a:lnTo>
                  <a:pt x="79641" y="31856"/>
                </a:lnTo>
                <a:cubicBezTo>
                  <a:pt x="75261" y="31856"/>
                  <a:pt x="71677" y="28273"/>
                  <a:pt x="71677" y="23892"/>
                </a:cubicBezTo>
                <a:cubicBezTo>
                  <a:pt x="71677" y="19512"/>
                  <a:pt x="75261" y="15928"/>
                  <a:pt x="79641" y="15928"/>
                </a:cubicBezTo>
                <a:close/>
                <a:moveTo>
                  <a:pt x="183174" y="0"/>
                </a:moveTo>
                <a:lnTo>
                  <a:pt x="7964" y="0"/>
                </a:lnTo>
                <a:cubicBezTo>
                  <a:pt x="3584" y="0"/>
                  <a:pt x="0" y="3584"/>
                  <a:pt x="0" y="7964"/>
                </a:cubicBezTo>
                <a:lnTo>
                  <a:pt x="0" y="342456"/>
                </a:lnTo>
                <a:cubicBezTo>
                  <a:pt x="0" y="346837"/>
                  <a:pt x="3584" y="350421"/>
                  <a:pt x="7964" y="350421"/>
                </a:cubicBezTo>
                <a:lnTo>
                  <a:pt x="183174" y="350421"/>
                </a:lnTo>
                <a:cubicBezTo>
                  <a:pt x="187555" y="350421"/>
                  <a:pt x="191139" y="346837"/>
                  <a:pt x="191139" y="342456"/>
                </a:cubicBezTo>
                <a:lnTo>
                  <a:pt x="191139" y="7964"/>
                </a:lnTo>
                <a:cubicBezTo>
                  <a:pt x="191139" y="3584"/>
                  <a:pt x="187555" y="0"/>
                  <a:pt x="183174" y="0"/>
                </a:cubicBezTo>
                <a:close/>
              </a:path>
            </a:pathLst>
          </a:custGeom>
          <a:solidFill>
            <a:schemeClr val="bg2"/>
          </a:solidFill>
          <a:ln w="3969"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 name="TextBox 17">
            <a:extLst>
              <a:ext uri="{FF2B5EF4-FFF2-40B4-BE49-F238E27FC236}">
                <a16:creationId xmlns:a16="http://schemas.microsoft.com/office/drawing/2014/main" id="{9638A63A-F494-C743-0799-596E1FC570DB}"/>
              </a:ext>
            </a:extLst>
          </p:cNvPr>
          <p:cNvSpPr txBox="1"/>
          <p:nvPr/>
        </p:nvSpPr>
        <p:spPr>
          <a:xfrm>
            <a:off x="3614738" y="1230408"/>
            <a:ext cx="5354821" cy="553998"/>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Tiếp</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cận</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nạn</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nhân</a:t>
            </a:r>
            <a:endParaRPr kumimoji="0" lang="en-ID" sz="4950" b="1" i="0" u="none" strike="noStrike" kern="1200" cap="none" spc="0" normalizeH="0" baseline="0" noProof="0">
              <a:ln>
                <a:noFill/>
              </a:ln>
              <a:solidFill>
                <a:srgbClr val="A5C44B"/>
              </a:solidFill>
              <a:effectLst/>
              <a:uLnTx/>
              <a:uFillTx/>
              <a:latin typeface="UTM Seagull" panose="02040603050506020204" pitchFamily="18" charset="0"/>
              <a:ea typeface="+mn-ea"/>
              <a:cs typeface="+mn-cs"/>
            </a:endParaRPr>
          </a:p>
        </p:txBody>
      </p:sp>
      <p:sp>
        <p:nvSpPr>
          <p:cNvPr id="19" name="TextBox 18">
            <a:extLst>
              <a:ext uri="{FF2B5EF4-FFF2-40B4-BE49-F238E27FC236}">
                <a16:creationId xmlns:a16="http://schemas.microsoft.com/office/drawing/2014/main" id="{8D663D94-34D1-B721-F77F-2AAFB75328CA}"/>
              </a:ext>
            </a:extLst>
          </p:cNvPr>
          <p:cNvSpPr txBox="1"/>
          <p:nvPr/>
        </p:nvSpPr>
        <p:spPr>
          <a:xfrm>
            <a:off x="3614738" y="1914525"/>
            <a:ext cx="5354821" cy="1061829"/>
          </a:xfrm>
          <a:prstGeom prst="rect">
            <a:avLst/>
          </a:prstGeom>
          <a:noFill/>
        </p:spPr>
        <p:txBody>
          <a:bodyPr wrap="square" rtlCol="0" anchor="t">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Giới thiệu là công ty tài chính, cho vay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Quảng cáo lãi xuất hấp dẫn, thủ tục đơn giản, giải ngân nhanh</a:t>
            </a:r>
          </a:p>
        </p:txBody>
      </p:sp>
    </p:spTree>
    <p:extLst>
      <p:ext uri="{BB962C8B-B14F-4D97-AF65-F5344CB8AC3E}">
        <p14:creationId xmlns:p14="http://schemas.microsoft.com/office/powerpoint/2010/main" val="4130921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D9D5E-2FCD-2249-04B0-5ED6FADC8E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34AAF9-D6CB-A879-8723-E270952CCB3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174B742-34EA-9755-0F65-241B50254CDD}"/>
              </a:ext>
            </a:extLst>
          </p:cNvPr>
          <p:cNvSpPr>
            <a:spLocks noGrp="1"/>
          </p:cNvSpPr>
          <p:nvPr>
            <p:ph type="body" idx="1"/>
          </p:nvPr>
        </p:nvSpPr>
        <p:spPr/>
        <p:txBody>
          <a:bodyPr/>
          <a:lstStyle/>
          <a:p>
            <a:endParaRPr lang="en-US"/>
          </a:p>
        </p:txBody>
      </p:sp>
      <p:pic>
        <p:nvPicPr>
          <p:cNvPr id="2050" name="Picture 2" descr="Tình hình sử dụng Internet tại Việt Nam năm 2023">
            <a:extLst>
              <a:ext uri="{FF2B5EF4-FFF2-40B4-BE49-F238E27FC236}">
                <a16:creationId xmlns:a16="http://schemas.microsoft.com/office/drawing/2014/main" id="{D72C96A0-13A8-EBBD-4F1A-AA61063967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5252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719BA-3252-98B9-91E3-80DA0FB03B79}"/>
            </a:ext>
          </a:extLst>
        </p:cNvPr>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B68D9DAB-625C-634C-EEB4-744EF1479DA0}"/>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p:blipFill>
        <p:spPr>
          <a:xfrm>
            <a:off x="340519" y="1913035"/>
            <a:ext cx="2959894" cy="2952432"/>
          </a:xfrm>
        </p:spPr>
      </p:pic>
      <p:sp>
        <p:nvSpPr>
          <p:cNvPr id="6" name="Text Placeholder 5">
            <a:extLst>
              <a:ext uri="{FF2B5EF4-FFF2-40B4-BE49-F238E27FC236}">
                <a16:creationId xmlns:a16="http://schemas.microsoft.com/office/drawing/2014/main" id="{E7E1A45C-D22E-A443-EB4B-6F379B2C981D}"/>
              </a:ext>
            </a:extLst>
          </p:cNvPr>
          <p:cNvSpPr>
            <a:spLocks noGrp="1"/>
          </p:cNvSpPr>
          <p:nvPr>
            <p:ph type="body" sz="quarter" idx="10"/>
          </p:nvPr>
        </p:nvSpPr>
        <p:spPr/>
        <p:txBody>
          <a:bodyPr/>
          <a:lstStyle/>
          <a:p>
            <a:r>
              <a:rPr lang="en-US">
                <a:latin typeface="UTM Cooper Black" panose="02040603050506020204" pitchFamily="18" charset="0"/>
              </a:rPr>
              <a:t>BƯỚC 2</a:t>
            </a:r>
          </a:p>
        </p:txBody>
      </p:sp>
      <p:sp>
        <p:nvSpPr>
          <p:cNvPr id="7" name="Freeform 5">
            <a:extLst>
              <a:ext uri="{FF2B5EF4-FFF2-40B4-BE49-F238E27FC236}">
                <a16:creationId xmlns:a16="http://schemas.microsoft.com/office/drawing/2014/main" id="{AC3990B1-CF44-C7FF-FFB4-34E54545807C}"/>
              </a:ext>
            </a:extLst>
          </p:cNvPr>
          <p:cNvSpPr>
            <a:spLocks/>
          </p:cNvSpPr>
          <p:nvPr/>
        </p:nvSpPr>
        <p:spPr bwMode="auto">
          <a:xfrm>
            <a:off x="440531" y="411956"/>
            <a:ext cx="479243" cy="453744"/>
          </a:xfrm>
          <a:custGeom>
            <a:avLst/>
            <a:gdLst>
              <a:gd name="T0" fmla="*/ 424 w 971"/>
              <a:gd name="T1" fmla="*/ 25 h 920"/>
              <a:gd name="T2" fmla="*/ 891 w 971"/>
              <a:gd name="T3" fmla="*/ 282 h 920"/>
              <a:gd name="T4" fmla="*/ 611 w 971"/>
              <a:gd name="T5" fmla="*/ 888 h 920"/>
              <a:gd name="T6" fmla="*/ 21 w 971"/>
              <a:gd name="T7" fmla="*/ 588 h 920"/>
              <a:gd name="T8" fmla="*/ 20 w 971"/>
              <a:gd name="T9" fmla="*/ 207 h 920"/>
              <a:gd name="T10" fmla="*/ 424 w 971"/>
              <a:gd name="T11" fmla="*/ 25 h 920"/>
            </a:gdLst>
            <a:ahLst/>
            <a:cxnLst>
              <a:cxn ang="0">
                <a:pos x="T0" y="T1"/>
              </a:cxn>
              <a:cxn ang="0">
                <a:pos x="T2" y="T3"/>
              </a:cxn>
              <a:cxn ang="0">
                <a:pos x="T4" y="T5"/>
              </a:cxn>
              <a:cxn ang="0">
                <a:pos x="T6" y="T7"/>
              </a:cxn>
              <a:cxn ang="0">
                <a:pos x="T8" y="T9"/>
              </a:cxn>
              <a:cxn ang="0">
                <a:pos x="T10" y="T11"/>
              </a:cxn>
            </a:cxnLst>
            <a:rect l="0" t="0" r="r" b="b"/>
            <a:pathLst>
              <a:path w="971" h="920">
                <a:moveTo>
                  <a:pt x="424" y="25"/>
                </a:moveTo>
                <a:cubicBezTo>
                  <a:pt x="424" y="25"/>
                  <a:pt x="810" y="48"/>
                  <a:pt x="891" y="282"/>
                </a:cubicBezTo>
                <a:cubicBezTo>
                  <a:pt x="971" y="517"/>
                  <a:pt x="759" y="856"/>
                  <a:pt x="611" y="888"/>
                </a:cubicBezTo>
                <a:cubicBezTo>
                  <a:pt x="462" y="920"/>
                  <a:pt x="0" y="773"/>
                  <a:pt x="21" y="588"/>
                </a:cubicBezTo>
                <a:cubicBezTo>
                  <a:pt x="42" y="402"/>
                  <a:pt x="28" y="360"/>
                  <a:pt x="20" y="207"/>
                </a:cubicBezTo>
                <a:cubicBezTo>
                  <a:pt x="13" y="55"/>
                  <a:pt x="277" y="0"/>
                  <a:pt x="424" y="25"/>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 name="Graphic 422" descr="Smart Phone">
            <a:extLst>
              <a:ext uri="{FF2B5EF4-FFF2-40B4-BE49-F238E27FC236}">
                <a16:creationId xmlns:a16="http://schemas.microsoft.com/office/drawing/2014/main" id="{F833592E-FBA2-3D84-25E5-F7D57AE75DAE}"/>
              </a:ext>
            </a:extLst>
          </p:cNvPr>
          <p:cNvSpPr/>
          <p:nvPr/>
        </p:nvSpPr>
        <p:spPr>
          <a:xfrm>
            <a:off x="614509" y="552778"/>
            <a:ext cx="93874" cy="172101"/>
          </a:xfrm>
          <a:custGeom>
            <a:avLst/>
            <a:gdLst>
              <a:gd name="connsiteX0" fmla="*/ 167246 w 191138"/>
              <a:gd name="connsiteY0" fmla="*/ 302636 h 350420"/>
              <a:gd name="connsiteX1" fmla="*/ 23892 w 191138"/>
              <a:gd name="connsiteY1" fmla="*/ 302636 h 350420"/>
              <a:gd name="connsiteX2" fmla="*/ 23892 w 191138"/>
              <a:gd name="connsiteY2" fmla="*/ 47785 h 350420"/>
              <a:gd name="connsiteX3" fmla="*/ 167246 w 191138"/>
              <a:gd name="connsiteY3" fmla="*/ 47785 h 350420"/>
              <a:gd name="connsiteX4" fmla="*/ 167246 w 191138"/>
              <a:gd name="connsiteY4" fmla="*/ 302636 h 350420"/>
              <a:gd name="connsiteX5" fmla="*/ 79641 w 191138"/>
              <a:gd name="connsiteY5" fmla="*/ 15928 h 350420"/>
              <a:gd name="connsiteX6" fmla="*/ 111497 w 191138"/>
              <a:gd name="connsiteY6" fmla="*/ 15928 h 350420"/>
              <a:gd name="connsiteX7" fmla="*/ 119462 w 191138"/>
              <a:gd name="connsiteY7" fmla="*/ 23892 h 350420"/>
              <a:gd name="connsiteX8" fmla="*/ 111497 w 191138"/>
              <a:gd name="connsiteY8" fmla="*/ 31856 h 350420"/>
              <a:gd name="connsiteX9" fmla="*/ 79641 w 191138"/>
              <a:gd name="connsiteY9" fmla="*/ 31856 h 350420"/>
              <a:gd name="connsiteX10" fmla="*/ 71677 w 191138"/>
              <a:gd name="connsiteY10" fmla="*/ 23892 h 350420"/>
              <a:gd name="connsiteX11" fmla="*/ 79641 w 191138"/>
              <a:gd name="connsiteY11" fmla="*/ 15928 h 350420"/>
              <a:gd name="connsiteX12" fmla="*/ 183174 w 191138"/>
              <a:gd name="connsiteY12" fmla="*/ 0 h 350420"/>
              <a:gd name="connsiteX13" fmla="*/ 7964 w 191138"/>
              <a:gd name="connsiteY13" fmla="*/ 0 h 350420"/>
              <a:gd name="connsiteX14" fmla="*/ 0 w 191138"/>
              <a:gd name="connsiteY14" fmla="*/ 7964 h 350420"/>
              <a:gd name="connsiteX15" fmla="*/ 0 w 191138"/>
              <a:gd name="connsiteY15" fmla="*/ 342456 h 350420"/>
              <a:gd name="connsiteX16" fmla="*/ 7964 w 191138"/>
              <a:gd name="connsiteY16" fmla="*/ 350421 h 350420"/>
              <a:gd name="connsiteX17" fmla="*/ 183174 w 191138"/>
              <a:gd name="connsiteY17" fmla="*/ 350421 h 350420"/>
              <a:gd name="connsiteX18" fmla="*/ 191139 w 191138"/>
              <a:gd name="connsiteY18" fmla="*/ 342456 h 350420"/>
              <a:gd name="connsiteX19" fmla="*/ 191139 w 191138"/>
              <a:gd name="connsiteY19" fmla="*/ 7964 h 350420"/>
              <a:gd name="connsiteX20" fmla="*/ 183174 w 191138"/>
              <a:gd name="connsiteY20" fmla="*/ 0 h 35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1138" h="350420">
                <a:moveTo>
                  <a:pt x="167246" y="302636"/>
                </a:moveTo>
                <a:lnTo>
                  <a:pt x="23892" y="302636"/>
                </a:lnTo>
                <a:lnTo>
                  <a:pt x="23892" y="47785"/>
                </a:lnTo>
                <a:lnTo>
                  <a:pt x="167246" y="47785"/>
                </a:lnTo>
                <a:lnTo>
                  <a:pt x="167246" y="302636"/>
                </a:lnTo>
                <a:close/>
                <a:moveTo>
                  <a:pt x="79641" y="15928"/>
                </a:moveTo>
                <a:lnTo>
                  <a:pt x="111497" y="15928"/>
                </a:lnTo>
                <a:cubicBezTo>
                  <a:pt x="115878" y="15928"/>
                  <a:pt x="119462" y="19512"/>
                  <a:pt x="119462" y="23892"/>
                </a:cubicBezTo>
                <a:cubicBezTo>
                  <a:pt x="119462" y="28273"/>
                  <a:pt x="115878" y="31856"/>
                  <a:pt x="111497" y="31856"/>
                </a:cubicBezTo>
                <a:lnTo>
                  <a:pt x="79641" y="31856"/>
                </a:lnTo>
                <a:cubicBezTo>
                  <a:pt x="75261" y="31856"/>
                  <a:pt x="71677" y="28273"/>
                  <a:pt x="71677" y="23892"/>
                </a:cubicBezTo>
                <a:cubicBezTo>
                  <a:pt x="71677" y="19512"/>
                  <a:pt x="75261" y="15928"/>
                  <a:pt x="79641" y="15928"/>
                </a:cubicBezTo>
                <a:close/>
                <a:moveTo>
                  <a:pt x="183174" y="0"/>
                </a:moveTo>
                <a:lnTo>
                  <a:pt x="7964" y="0"/>
                </a:lnTo>
                <a:cubicBezTo>
                  <a:pt x="3584" y="0"/>
                  <a:pt x="0" y="3584"/>
                  <a:pt x="0" y="7964"/>
                </a:cubicBezTo>
                <a:lnTo>
                  <a:pt x="0" y="342456"/>
                </a:lnTo>
                <a:cubicBezTo>
                  <a:pt x="0" y="346837"/>
                  <a:pt x="3584" y="350421"/>
                  <a:pt x="7964" y="350421"/>
                </a:cubicBezTo>
                <a:lnTo>
                  <a:pt x="183174" y="350421"/>
                </a:lnTo>
                <a:cubicBezTo>
                  <a:pt x="187555" y="350421"/>
                  <a:pt x="191139" y="346837"/>
                  <a:pt x="191139" y="342456"/>
                </a:cubicBezTo>
                <a:lnTo>
                  <a:pt x="191139" y="7964"/>
                </a:lnTo>
                <a:cubicBezTo>
                  <a:pt x="191139" y="3584"/>
                  <a:pt x="187555" y="0"/>
                  <a:pt x="183174" y="0"/>
                </a:cubicBezTo>
                <a:close/>
              </a:path>
            </a:pathLst>
          </a:custGeom>
          <a:solidFill>
            <a:schemeClr val="bg2"/>
          </a:solidFill>
          <a:ln w="3969"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 name="TextBox 17">
            <a:extLst>
              <a:ext uri="{FF2B5EF4-FFF2-40B4-BE49-F238E27FC236}">
                <a16:creationId xmlns:a16="http://schemas.microsoft.com/office/drawing/2014/main" id="{F6C5BDC8-050F-39E7-EBAB-A2BD301CB336}"/>
              </a:ext>
            </a:extLst>
          </p:cNvPr>
          <p:cNvSpPr txBox="1"/>
          <p:nvPr/>
        </p:nvSpPr>
        <p:spPr>
          <a:xfrm>
            <a:off x="3614738" y="1230408"/>
            <a:ext cx="5354821" cy="553998"/>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Chiếm</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đoạt</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tài</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sản</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endParaRPr kumimoji="0" lang="en-ID" sz="4950" b="1" i="0" u="none" strike="noStrike" kern="1200" cap="none" spc="0" normalizeH="0" baseline="0" noProof="0">
              <a:ln>
                <a:noFill/>
              </a:ln>
              <a:solidFill>
                <a:srgbClr val="A5C44B"/>
              </a:solidFill>
              <a:effectLst/>
              <a:uLnTx/>
              <a:uFillTx/>
              <a:latin typeface="UTM Seagull" panose="02040603050506020204" pitchFamily="18" charset="0"/>
              <a:ea typeface="+mn-ea"/>
              <a:cs typeface="+mn-cs"/>
            </a:endParaRPr>
          </a:p>
        </p:txBody>
      </p:sp>
      <p:sp>
        <p:nvSpPr>
          <p:cNvPr id="19" name="TextBox 18">
            <a:extLst>
              <a:ext uri="{FF2B5EF4-FFF2-40B4-BE49-F238E27FC236}">
                <a16:creationId xmlns:a16="http://schemas.microsoft.com/office/drawing/2014/main" id="{E3801C98-F7F8-1F38-62C7-42BF65E8C9EA}"/>
              </a:ext>
            </a:extLst>
          </p:cNvPr>
          <p:cNvSpPr txBox="1"/>
          <p:nvPr/>
        </p:nvSpPr>
        <p:spPr>
          <a:xfrm>
            <a:off x="3614738" y="1914525"/>
            <a:ext cx="5529262" cy="1061829"/>
          </a:xfrm>
          <a:prstGeom prst="rect">
            <a:avLst/>
          </a:prstGeom>
          <a:noFill/>
        </p:spPr>
        <p:txBody>
          <a:bodyPr wrap="square" rtlCol="0" anchor="t">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Yêu</a:t>
            </a:r>
            <a:r>
              <a:rPr kumimoji="0" lang="en-US" sz="2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cầu</a:t>
            </a:r>
            <a:r>
              <a:rPr kumimoji="0" lang="en-US" sz="2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nạn</a:t>
            </a:r>
            <a:r>
              <a:rPr kumimoji="0" lang="en-US" sz="2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nhân</a:t>
            </a:r>
            <a:r>
              <a:rPr kumimoji="0" lang="en-US" sz="2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làm</a:t>
            </a:r>
            <a:r>
              <a:rPr kumimoji="0" lang="en-US" sz="2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hồ</a:t>
            </a:r>
            <a:r>
              <a:rPr kumimoji="0" lang="en-US" sz="2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sơ</a:t>
            </a:r>
            <a:r>
              <a:rPr kumimoji="0" lang="en-US" sz="2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giống</a:t>
            </a:r>
            <a:r>
              <a:rPr kumimoji="0" lang="en-US" sz="2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như</a:t>
            </a:r>
            <a:r>
              <a:rPr kumimoji="0" lang="en-US" sz="2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các</a:t>
            </a:r>
            <a:r>
              <a:rPr kumimoji="0" lang="en-US" sz="2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thủ</a:t>
            </a:r>
            <a:endParaRPr kumimoji="0" lang="en-US" sz="2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tục</a:t>
            </a:r>
            <a:r>
              <a:rPr kumimoji="0" lang="en-US" sz="2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vay</a:t>
            </a:r>
            <a:r>
              <a:rPr kumimoji="0" lang="en-US" sz="2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vốn</a:t>
            </a:r>
            <a:r>
              <a:rPr kumimoji="0" lang="en-US" sz="2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thông</a:t>
            </a:r>
            <a:r>
              <a:rPr kumimoji="0" lang="en-US" sz="2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thường</a:t>
            </a:r>
            <a:endParaRPr kumimoji="0" lang="en-US" sz="2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Thông </a:t>
            </a:r>
            <a:r>
              <a:rPr kumimoji="0" lang="en-US" sz="21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báo</a:t>
            </a:r>
            <a:r>
              <a:rPr kumimoji="0" lang="en-US" sz="2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nạn</a:t>
            </a:r>
            <a:r>
              <a:rPr kumimoji="0" lang="en-US" sz="2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nhân</a:t>
            </a:r>
            <a:r>
              <a:rPr kumimoji="0" lang="en-US" sz="2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hồ</a:t>
            </a:r>
            <a:r>
              <a:rPr kumimoji="0" lang="en-US" sz="2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sơ</a:t>
            </a:r>
            <a:r>
              <a:rPr kumimoji="0" lang="en-US" sz="2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đã</a:t>
            </a:r>
            <a:r>
              <a:rPr kumimoji="0" lang="en-US" sz="2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được</a:t>
            </a:r>
            <a:r>
              <a:rPr kumimoji="0" lang="en-US" sz="2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duyệt</a:t>
            </a:r>
            <a:endParaRPr kumimoji="0" lang="en-US" sz="2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54387420"/>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EA1CD-E596-E1AE-564F-5D5006AD13DF}"/>
            </a:ext>
          </a:extLst>
        </p:cNvPr>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4490D61B-502F-AB20-BA14-4FC828390BA5}"/>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p:blipFill>
        <p:spPr>
          <a:xfrm>
            <a:off x="326232" y="1761323"/>
            <a:ext cx="2959894" cy="2461357"/>
          </a:xfrm>
        </p:spPr>
      </p:pic>
      <p:sp>
        <p:nvSpPr>
          <p:cNvPr id="6" name="Text Placeholder 5">
            <a:extLst>
              <a:ext uri="{FF2B5EF4-FFF2-40B4-BE49-F238E27FC236}">
                <a16:creationId xmlns:a16="http://schemas.microsoft.com/office/drawing/2014/main" id="{2C1D7693-EF33-D550-442C-F1BA82C509CD}"/>
              </a:ext>
            </a:extLst>
          </p:cNvPr>
          <p:cNvSpPr>
            <a:spLocks noGrp="1"/>
          </p:cNvSpPr>
          <p:nvPr>
            <p:ph type="body" sz="quarter" idx="10"/>
          </p:nvPr>
        </p:nvSpPr>
        <p:spPr/>
        <p:txBody>
          <a:bodyPr/>
          <a:lstStyle/>
          <a:p>
            <a:r>
              <a:rPr lang="en-US">
                <a:latin typeface="UTM Cooper Black" panose="02040603050506020204" pitchFamily="18" charset="0"/>
              </a:rPr>
              <a:t>BƯỚC 3</a:t>
            </a:r>
          </a:p>
        </p:txBody>
      </p:sp>
      <p:sp>
        <p:nvSpPr>
          <p:cNvPr id="7" name="Freeform 5">
            <a:extLst>
              <a:ext uri="{FF2B5EF4-FFF2-40B4-BE49-F238E27FC236}">
                <a16:creationId xmlns:a16="http://schemas.microsoft.com/office/drawing/2014/main" id="{0B6CB5BF-9E8C-7650-7C49-C579346F9AC4}"/>
              </a:ext>
            </a:extLst>
          </p:cNvPr>
          <p:cNvSpPr>
            <a:spLocks/>
          </p:cNvSpPr>
          <p:nvPr/>
        </p:nvSpPr>
        <p:spPr bwMode="auto">
          <a:xfrm>
            <a:off x="440531" y="411956"/>
            <a:ext cx="479243" cy="453744"/>
          </a:xfrm>
          <a:custGeom>
            <a:avLst/>
            <a:gdLst>
              <a:gd name="T0" fmla="*/ 424 w 971"/>
              <a:gd name="T1" fmla="*/ 25 h 920"/>
              <a:gd name="T2" fmla="*/ 891 w 971"/>
              <a:gd name="T3" fmla="*/ 282 h 920"/>
              <a:gd name="T4" fmla="*/ 611 w 971"/>
              <a:gd name="T5" fmla="*/ 888 h 920"/>
              <a:gd name="T6" fmla="*/ 21 w 971"/>
              <a:gd name="T7" fmla="*/ 588 h 920"/>
              <a:gd name="T8" fmla="*/ 20 w 971"/>
              <a:gd name="T9" fmla="*/ 207 h 920"/>
              <a:gd name="T10" fmla="*/ 424 w 971"/>
              <a:gd name="T11" fmla="*/ 25 h 920"/>
            </a:gdLst>
            <a:ahLst/>
            <a:cxnLst>
              <a:cxn ang="0">
                <a:pos x="T0" y="T1"/>
              </a:cxn>
              <a:cxn ang="0">
                <a:pos x="T2" y="T3"/>
              </a:cxn>
              <a:cxn ang="0">
                <a:pos x="T4" y="T5"/>
              </a:cxn>
              <a:cxn ang="0">
                <a:pos x="T6" y="T7"/>
              </a:cxn>
              <a:cxn ang="0">
                <a:pos x="T8" y="T9"/>
              </a:cxn>
              <a:cxn ang="0">
                <a:pos x="T10" y="T11"/>
              </a:cxn>
            </a:cxnLst>
            <a:rect l="0" t="0" r="r" b="b"/>
            <a:pathLst>
              <a:path w="971" h="920">
                <a:moveTo>
                  <a:pt x="424" y="25"/>
                </a:moveTo>
                <a:cubicBezTo>
                  <a:pt x="424" y="25"/>
                  <a:pt x="810" y="48"/>
                  <a:pt x="891" y="282"/>
                </a:cubicBezTo>
                <a:cubicBezTo>
                  <a:pt x="971" y="517"/>
                  <a:pt x="759" y="856"/>
                  <a:pt x="611" y="888"/>
                </a:cubicBezTo>
                <a:cubicBezTo>
                  <a:pt x="462" y="920"/>
                  <a:pt x="0" y="773"/>
                  <a:pt x="21" y="588"/>
                </a:cubicBezTo>
                <a:cubicBezTo>
                  <a:pt x="42" y="402"/>
                  <a:pt x="28" y="360"/>
                  <a:pt x="20" y="207"/>
                </a:cubicBezTo>
                <a:cubicBezTo>
                  <a:pt x="13" y="55"/>
                  <a:pt x="277" y="0"/>
                  <a:pt x="424" y="25"/>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 name="Graphic 422" descr="Smart Phone">
            <a:extLst>
              <a:ext uri="{FF2B5EF4-FFF2-40B4-BE49-F238E27FC236}">
                <a16:creationId xmlns:a16="http://schemas.microsoft.com/office/drawing/2014/main" id="{0A224FDA-098B-F0C6-56CE-B94582C76E91}"/>
              </a:ext>
            </a:extLst>
          </p:cNvPr>
          <p:cNvSpPr/>
          <p:nvPr/>
        </p:nvSpPr>
        <p:spPr>
          <a:xfrm>
            <a:off x="614509" y="552778"/>
            <a:ext cx="93874" cy="172101"/>
          </a:xfrm>
          <a:custGeom>
            <a:avLst/>
            <a:gdLst>
              <a:gd name="connsiteX0" fmla="*/ 167246 w 191138"/>
              <a:gd name="connsiteY0" fmla="*/ 302636 h 350420"/>
              <a:gd name="connsiteX1" fmla="*/ 23892 w 191138"/>
              <a:gd name="connsiteY1" fmla="*/ 302636 h 350420"/>
              <a:gd name="connsiteX2" fmla="*/ 23892 w 191138"/>
              <a:gd name="connsiteY2" fmla="*/ 47785 h 350420"/>
              <a:gd name="connsiteX3" fmla="*/ 167246 w 191138"/>
              <a:gd name="connsiteY3" fmla="*/ 47785 h 350420"/>
              <a:gd name="connsiteX4" fmla="*/ 167246 w 191138"/>
              <a:gd name="connsiteY4" fmla="*/ 302636 h 350420"/>
              <a:gd name="connsiteX5" fmla="*/ 79641 w 191138"/>
              <a:gd name="connsiteY5" fmla="*/ 15928 h 350420"/>
              <a:gd name="connsiteX6" fmla="*/ 111497 w 191138"/>
              <a:gd name="connsiteY6" fmla="*/ 15928 h 350420"/>
              <a:gd name="connsiteX7" fmla="*/ 119462 w 191138"/>
              <a:gd name="connsiteY7" fmla="*/ 23892 h 350420"/>
              <a:gd name="connsiteX8" fmla="*/ 111497 w 191138"/>
              <a:gd name="connsiteY8" fmla="*/ 31856 h 350420"/>
              <a:gd name="connsiteX9" fmla="*/ 79641 w 191138"/>
              <a:gd name="connsiteY9" fmla="*/ 31856 h 350420"/>
              <a:gd name="connsiteX10" fmla="*/ 71677 w 191138"/>
              <a:gd name="connsiteY10" fmla="*/ 23892 h 350420"/>
              <a:gd name="connsiteX11" fmla="*/ 79641 w 191138"/>
              <a:gd name="connsiteY11" fmla="*/ 15928 h 350420"/>
              <a:gd name="connsiteX12" fmla="*/ 183174 w 191138"/>
              <a:gd name="connsiteY12" fmla="*/ 0 h 350420"/>
              <a:gd name="connsiteX13" fmla="*/ 7964 w 191138"/>
              <a:gd name="connsiteY13" fmla="*/ 0 h 350420"/>
              <a:gd name="connsiteX14" fmla="*/ 0 w 191138"/>
              <a:gd name="connsiteY14" fmla="*/ 7964 h 350420"/>
              <a:gd name="connsiteX15" fmla="*/ 0 w 191138"/>
              <a:gd name="connsiteY15" fmla="*/ 342456 h 350420"/>
              <a:gd name="connsiteX16" fmla="*/ 7964 w 191138"/>
              <a:gd name="connsiteY16" fmla="*/ 350421 h 350420"/>
              <a:gd name="connsiteX17" fmla="*/ 183174 w 191138"/>
              <a:gd name="connsiteY17" fmla="*/ 350421 h 350420"/>
              <a:gd name="connsiteX18" fmla="*/ 191139 w 191138"/>
              <a:gd name="connsiteY18" fmla="*/ 342456 h 350420"/>
              <a:gd name="connsiteX19" fmla="*/ 191139 w 191138"/>
              <a:gd name="connsiteY19" fmla="*/ 7964 h 350420"/>
              <a:gd name="connsiteX20" fmla="*/ 183174 w 191138"/>
              <a:gd name="connsiteY20" fmla="*/ 0 h 35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1138" h="350420">
                <a:moveTo>
                  <a:pt x="167246" y="302636"/>
                </a:moveTo>
                <a:lnTo>
                  <a:pt x="23892" y="302636"/>
                </a:lnTo>
                <a:lnTo>
                  <a:pt x="23892" y="47785"/>
                </a:lnTo>
                <a:lnTo>
                  <a:pt x="167246" y="47785"/>
                </a:lnTo>
                <a:lnTo>
                  <a:pt x="167246" y="302636"/>
                </a:lnTo>
                <a:close/>
                <a:moveTo>
                  <a:pt x="79641" y="15928"/>
                </a:moveTo>
                <a:lnTo>
                  <a:pt x="111497" y="15928"/>
                </a:lnTo>
                <a:cubicBezTo>
                  <a:pt x="115878" y="15928"/>
                  <a:pt x="119462" y="19512"/>
                  <a:pt x="119462" y="23892"/>
                </a:cubicBezTo>
                <a:cubicBezTo>
                  <a:pt x="119462" y="28273"/>
                  <a:pt x="115878" y="31856"/>
                  <a:pt x="111497" y="31856"/>
                </a:cubicBezTo>
                <a:lnTo>
                  <a:pt x="79641" y="31856"/>
                </a:lnTo>
                <a:cubicBezTo>
                  <a:pt x="75261" y="31856"/>
                  <a:pt x="71677" y="28273"/>
                  <a:pt x="71677" y="23892"/>
                </a:cubicBezTo>
                <a:cubicBezTo>
                  <a:pt x="71677" y="19512"/>
                  <a:pt x="75261" y="15928"/>
                  <a:pt x="79641" y="15928"/>
                </a:cubicBezTo>
                <a:close/>
                <a:moveTo>
                  <a:pt x="183174" y="0"/>
                </a:moveTo>
                <a:lnTo>
                  <a:pt x="7964" y="0"/>
                </a:lnTo>
                <a:cubicBezTo>
                  <a:pt x="3584" y="0"/>
                  <a:pt x="0" y="3584"/>
                  <a:pt x="0" y="7964"/>
                </a:cubicBezTo>
                <a:lnTo>
                  <a:pt x="0" y="342456"/>
                </a:lnTo>
                <a:cubicBezTo>
                  <a:pt x="0" y="346837"/>
                  <a:pt x="3584" y="350421"/>
                  <a:pt x="7964" y="350421"/>
                </a:cubicBezTo>
                <a:lnTo>
                  <a:pt x="183174" y="350421"/>
                </a:lnTo>
                <a:cubicBezTo>
                  <a:pt x="187555" y="350421"/>
                  <a:pt x="191139" y="346837"/>
                  <a:pt x="191139" y="342456"/>
                </a:cubicBezTo>
                <a:lnTo>
                  <a:pt x="191139" y="7964"/>
                </a:lnTo>
                <a:cubicBezTo>
                  <a:pt x="191139" y="3584"/>
                  <a:pt x="187555" y="0"/>
                  <a:pt x="183174" y="0"/>
                </a:cubicBezTo>
                <a:close/>
              </a:path>
            </a:pathLst>
          </a:custGeom>
          <a:solidFill>
            <a:schemeClr val="bg2"/>
          </a:solidFill>
          <a:ln w="3969"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 name="TextBox 17">
            <a:extLst>
              <a:ext uri="{FF2B5EF4-FFF2-40B4-BE49-F238E27FC236}">
                <a16:creationId xmlns:a16="http://schemas.microsoft.com/office/drawing/2014/main" id="{5AC0222A-6869-FE76-445E-FAD5F7DF2D04}"/>
              </a:ext>
            </a:extLst>
          </p:cNvPr>
          <p:cNvSpPr txBox="1"/>
          <p:nvPr/>
        </p:nvSpPr>
        <p:spPr>
          <a:xfrm>
            <a:off x="3614738" y="1230408"/>
            <a:ext cx="5354821" cy="553998"/>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Chiếm</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đoạt</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tài</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sản</a:t>
            </a:r>
            <a:endParaRPr kumimoji="0" lang="en-ID" sz="4950" b="1" i="0" u="none" strike="noStrike" kern="1200" cap="none" spc="0" normalizeH="0" baseline="0" noProof="0">
              <a:ln>
                <a:noFill/>
              </a:ln>
              <a:solidFill>
                <a:srgbClr val="A5C44B"/>
              </a:solidFill>
              <a:effectLst/>
              <a:uLnTx/>
              <a:uFillTx/>
              <a:latin typeface="UTM Seagull" panose="02040603050506020204" pitchFamily="18" charset="0"/>
              <a:ea typeface="+mn-ea"/>
              <a:cs typeface="+mn-cs"/>
            </a:endParaRPr>
          </a:p>
        </p:txBody>
      </p:sp>
      <p:sp>
        <p:nvSpPr>
          <p:cNvPr id="19" name="TextBox 18">
            <a:extLst>
              <a:ext uri="{FF2B5EF4-FFF2-40B4-BE49-F238E27FC236}">
                <a16:creationId xmlns:a16="http://schemas.microsoft.com/office/drawing/2014/main" id="{052B0FD0-318B-FF55-393F-93509D83B047}"/>
              </a:ext>
            </a:extLst>
          </p:cNvPr>
          <p:cNvSpPr txBox="1"/>
          <p:nvPr/>
        </p:nvSpPr>
        <p:spPr>
          <a:xfrm>
            <a:off x="3614738" y="1914525"/>
            <a:ext cx="5354821" cy="1200329"/>
          </a:xfrm>
          <a:prstGeom prst="rect">
            <a:avLst/>
          </a:prstGeom>
          <a:noFill/>
        </p:spPr>
        <p:txBody>
          <a:bodyPr wrap="square" rtlCol="0" anchor="t">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Yêu</a:t>
            </a: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cầu</a:t>
            </a: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nạn</a:t>
            </a: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nhân</a:t>
            </a: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chuyển</a:t>
            </a: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tiền</a:t>
            </a: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để</a:t>
            </a: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chứng</a:t>
            </a: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minh</a:t>
            </a: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khả</a:t>
            </a: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năng</a:t>
            </a: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trả</a:t>
            </a: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nợ</a:t>
            </a: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đảm</a:t>
            </a: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bảo</a:t>
            </a: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hồ</a:t>
            </a: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sơ</a:t>
            </a: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vay</a:t>
            </a: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thường</a:t>
            </a: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10% </a:t>
            </a:r>
            <a:r>
              <a:rPr kumimoji="0" lang="en-US"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đến</a:t>
            </a: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20% </a:t>
            </a:r>
            <a:r>
              <a:rPr kumimoji="0" lang="en-US"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số</a:t>
            </a: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tiền</a:t>
            </a: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vay</a:t>
            </a: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004605476"/>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885F3-B3B1-0F86-38C8-B0578136E110}"/>
            </a:ext>
          </a:extLst>
        </p:cNvPr>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3D16975-5227-25DE-4323-88CA7BF8C971}"/>
              </a:ext>
            </a:extLst>
          </p:cNvPr>
          <p:cNvSpPr>
            <a:spLocks noGrp="1"/>
          </p:cNvSpPr>
          <p:nvPr>
            <p:ph type="pic" sz="quarter" idx="10"/>
          </p:nvPr>
        </p:nvSpPr>
        <p:spPr/>
        <p:txBody>
          <a:bodyPr/>
          <a:lstStyle/>
          <a:p>
            <a:endParaRPr lang="en-US"/>
          </a:p>
        </p:txBody>
      </p:sp>
      <p:sp>
        <p:nvSpPr>
          <p:cNvPr id="4" name="Rectangle 3">
            <a:extLst>
              <a:ext uri="{FF2B5EF4-FFF2-40B4-BE49-F238E27FC236}">
                <a16:creationId xmlns:a16="http://schemas.microsoft.com/office/drawing/2014/main" id="{7EF71EE2-5354-C2C0-78F4-8139575368CB}"/>
              </a:ext>
            </a:extLst>
          </p:cNvPr>
          <p:cNvSpPr/>
          <p:nvPr/>
        </p:nvSpPr>
        <p:spPr>
          <a:xfrm>
            <a:off x="19130" y="801913"/>
            <a:ext cx="8477543" cy="3539672"/>
          </a:xfrm>
          <a:prstGeom prst="rect">
            <a:avLst/>
          </a:prstGeom>
          <a:gradFill>
            <a:gsLst>
              <a:gs pos="0">
                <a:schemeClr val="accent1"/>
              </a:gs>
              <a:gs pos="100000">
                <a:schemeClr val="accent2"/>
              </a:gs>
            </a:gsLst>
            <a:lin ang="6600000" scaled="0"/>
          </a:gradFill>
          <a:ln>
            <a:noFill/>
          </a:ln>
          <a:effectLst>
            <a:outerShdw blurRad="2540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srgbClr val="3F3F3F"/>
              </a:solidFill>
              <a:effectLst/>
              <a:uLnTx/>
              <a:uFillTx/>
              <a:latin typeface="Open Sans"/>
              <a:ea typeface="+mn-ea"/>
              <a:cs typeface="+mn-cs"/>
            </a:endParaRPr>
          </a:p>
        </p:txBody>
      </p:sp>
      <p:sp>
        <p:nvSpPr>
          <p:cNvPr id="8" name="Freeform 5">
            <a:extLst>
              <a:ext uri="{FF2B5EF4-FFF2-40B4-BE49-F238E27FC236}">
                <a16:creationId xmlns:a16="http://schemas.microsoft.com/office/drawing/2014/main" id="{7517AFEE-DC09-DDAC-CA30-55CED26BC6CD}"/>
              </a:ext>
            </a:extLst>
          </p:cNvPr>
          <p:cNvSpPr>
            <a:spLocks/>
          </p:cNvSpPr>
          <p:nvPr/>
        </p:nvSpPr>
        <p:spPr bwMode="auto">
          <a:xfrm>
            <a:off x="250176" y="983494"/>
            <a:ext cx="479243" cy="453744"/>
          </a:xfrm>
          <a:custGeom>
            <a:avLst/>
            <a:gdLst>
              <a:gd name="T0" fmla="*/ 424 w 971"/>
              <a:gd name="T1" fmla="*/ 25 h 920"/>
              <a:gd name="T2" fmla="*/ 891 w 971"/>
              <a:gd name="T3" fmla="*/ 282 h 920"/>
              <a:gd name="T4" fmla="*/ 611 w 971"/>
              <a:gd name="T5" fmla="*/ 888 h 920"/>
              <a:gd name="T6" fmla="*/ 21 w 971"/>
              <a:gd name="T7" fmla="*/ 588 h 920"/>
              <a:gd name="T8" fmla="*/ 20 w 971"/>
              <a:gd name="T9" fmla="*/ 207 h 920"/>
              <a:gd name="T10" fmla="*/ 424 w 971"/>
              <a:gd name="T11" fmla="*/ 25 h 920"/>
            </a:gdLst>
            <a:ahLst/>
            <a:cxnLst>
              <a:cxn ang="0">
                <a:pos x="T0" y="T1"/>
              </a:cxn>
              <a:cxn ang="0">
                <a:pos x="T2" y="T3"/>
              </a:cxn>
              <a:cxn ang="0">
                <a:pos x="T4" y="T5"/>
              </a:cxn>
              <a:cxn ang="0">
                <a:pos x="T6" y="T7"/>
              </a:cxn>
              <a:cxn ang="0">
                <a:pos x="T8" y="T9"/>
              </a:cxn>
              <a:cxn ang="0">
                <a:pos x="T10" y="T11"/>
              </a:cxn>
            </a:cxnLst>
            <a:rect l="0" t="0" r="r" b="b"/>
            <a:pathLst>
              <a:path w="971" h="920">
                <a:moveTo>
                  <a:pt x="424" y="25"/>
                </a:moveTo>
                <a:cubicBezTo>
                  <a:pt x="424" y="25"/>
                  <a:pt x="810" y="48"/>
                  <a:pt x="891" y="282"/>
                </a:cubicBezTo>
                <a:cubicBezTo>
                  <a:pt x="971" y="517"/>
                  <a:pt x="759" y="856"/>
                  <a:pt x="611" y="888"/>
                </a:cubicBezTo>
                <a:cubicBezTo>
                  <a:pt x="462" y="920"/>
                  <a:pt x="0" y="773"/>
                  <a:pt x="21" y="588"/>
                </a:cubicBezTo>
                <a:cubicBezTo>
                  <a:pt x="42" y="402"/>
                  <a:pt x="28" y="360"/>
                  <a:pt x="20" y="207"/>
                </a:cubicBezTo>
                <a:cubicBezTo>
                  <a:pt x="13" y="55"/>
                  <a:pt x="277" y="0"/>
                  <a:pt x="424" y="25"/>
                </a:cubicBez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9" name="Graphic 422" descr="Smart Phone">
            <a:extLst>
              <a:ext uri="{FF2B5EF4-FFF2-40B4-BE49-F238E27FC236}">
                <a16:creationId xmlns:a16="http://schemas.microsoft.com/office/drawing/2014/main" id="{BAB8A5BF-4653-A2C3-D090-A486ED957BDE}"/>
              </a:ext>
            </a:extLst>
          </p:cNvPr>
          <p:cNvSpPr/>
          <p:nvPr/>
        </p:nvSpPr>
        <p:spPr>
          <a:xfrm>
            <a:off x="424154" y="1124315"/>
            <a:ext cx="93874" cy="172101"/>
          </a:xfrm>
          <a:custGeom>
            <a:avLst/>
            <a:gdLst>
              <a:gd name="connsiteX0" fmla="*/ 167246 w 191138"/>
              <a:gd name="connsiteY0" fmla="*/ 302636 h 350420"/>
              <a:gd name="connsiteX1" fmla="*/ 23892 w 191138"/>
              <a:gd name="connsiteY1" fmla="*/ 302636 h 350420"/>
              <a:gd name="connsiteX2" fmla="*/ 23892 w 191138"/>
              <a:gd name="connsiteY2" fmla="*/ 47785 h 350420"/>
              <a:gd name="connsiteX3" fmla="*/ 167246 w 191138"/>
              <a:gd name="connsiteY3" fmla="*/ 47785 h 350420"/>
              <a:gd name="connsiteX4" fmla="*/ 167246 w 191138"/>
              <a:gd name="connsiteY4" fmla="*/ 302636 h 350420"/>
              <a:gd name="connsiteX5" fmla="*/ 79641 w 191138"/>
              <a:gd name="connsiteY5" fmla="*/ 15928 h 350420"/>
              <a:gd name="connsiteX6" fmla="*/ 111497 w 191138"/>
              <a:gd name="connsiteY6" fmla="*/ 15928 h 350420"/>
              <a:gd name="connsiteX7" fmla="*/ 119462 w 191138"/>
              <a:gd name="connsiteY7" fmla="*/ 23892 h 350420"/>
              <a:gd name="connsiteX8" fmla="*/ 111497 w 191138"/>
              <a:gd name="connsiteY8" fmla="*/ 31856 h 350420"/>
              <a:gd name="connsiteX9" fmla="*/ 79641 w 191138"/>
              <a:gd name="connsiteY9" fmla="*/ 31856 h 350420"/>
              <a:gd name="connsiteX10" fmla="*/ 71677 w 191138"/>
              <a:gd name="connsiteY10" fmla="*/ 23892 h 350420"/>
              <a:gd name="connsiteX11" fmla="*/ 79641 w 191138"/>
              <a:gd name="connsiteY11" fmla="*/ 15928 h 350420"/>
              <a:gd name="connsiteX12" fmla="*/ 183174 w 191138"/>
              <a:gd name="connsiteY12" fmla="*/ 0 h 350420"/>
              <a:gd name="connsiteX13" fmla="*/ 7964 w 191138"/>
              <a:gd name="connsiteY13" fmla="*/ 0 h 350420"/>
              <a:gd name="connsiteX14" fmla="*/ 0 w 191138"/>
              <a:gd name="connsiteY14" fmla="*/ 7964 h 350420"/>
              <a:gd name="connsiteX15" fmla="*/ 0 w 191138"/>
              <a:gd name="connsiteY15" fmla="*/ 342456 h 350420"/>
              <a:gd name="connsiteX16" fmla="*/ 7964 w 191138"/>
              <a:gd name="connsiteY16" fmla="*/ 350421 h 350420"/>
              <a:gd name="connsiteX17" fmla="*/ 183174 w 191138"/>
              <a:gd name="connsiteY17" fmla="*/ 350421 h 350420"/>
              <a:gd name="connsiteX18" fmla="*/ 191139 w 191138"/>
              <a:gd name="connsiteY18" fmla="*/ 342456 h 350420"/>
              <a:gd name="connsiteX19" fmla="*/ 191139 w 191138"/>
              <a:gd name="connsiteY19" fmla="*/ 7964 h 350420"/>
              <a:gd name="connsiteX20" fmla="*/ 183174 w 191138"/>
              <a:gd name="connsiteY20" fmla="*/ 0 h 35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1138" h="350420">
                <a:moveTo>
                  <a:pt x="167246" y="302636"/>
                </a:moveTo>
                <a:lnTo>
                  <a:pt x="23892" y="302636"/>
                </a:lnTo>
                <a:lnTo>
                  <a:pt x="23892" y="47785"/>
                </a:lnTo>
                <a:lnTo>
                  <a:pt x="167246" y="47785"/>
                </a:lnTo>
                <a:lnTo>
                  <a:pt x="167246" y="302636"/>
                </a:lnTo>
                <a:close/>
                <a:moveTo>
                  <a:pt x="79641" y="15928"/>
                </a:moveTo>
                <a:lnTo>
                  <a:pt x="111497" y="15928"/>
                </a:lnTo>
                <a:cubicBezTo>
                  <a:pt x="115878" y="15928"/>
                  <a:pt x="119462" y="19512"/>
                  <a:pt x="119462" y="23892"/>
                </a:cubicBezTo>
                <a:cubicBezTo>
                  <a:pt x="119462" y="28273"/>
                  <a:pt x="115878" y="31856"/>
                  <a:pt x="111497" y="31856"/>
                </a:cubicBezTo>
                <a:lnTo>
                  <a:pt x="79641" y="31856"/>
                </a:lnTo>
                <a:cubicBezTo>
                  <a:pt x="75261" y="31856"/>
                  <a:pt x="71677" y="28273"/>
                  <a:pt x="71677" y="23892"/>
                </a:cubicBezTo>
                <a:cubicBezTo>
                  <a:pt x="71677" y="19512"/>
                  <a:pt x="75261" y="15928"/>
                  <a:pt x="79641" y="15928"/>
                </a:cubicBezTo>
                <a:close/>
                <a:moveTo>
                  <a:pt x="183174" y="0"/>
                </a:moveTo>
                <a:lnTo>
                  <a:pt x="7964" y="0"/>
                </a:lnTo>
                <a:cubicBezTo>
                  <a:pt x="3584" y="0"/>
                  <a:pt x="0" y="3584"/>
                  <a:pt x="0" y="7964"/>
                </a:cubicBezTo>
                <a:lnTo>
                  <a:pt x="0" y="342456"/>
                </a:lnTo>
                <a:cubicBezTo>
                  <a:pt x="0" y="346837"/>
                  <a:pt x="3584" y="350421"/>
                  <a:pt x="7964" y="350421"/>
                </a:cubicBezTo>
                <a:lnTo>
                  <a:pt x="183174" y="350421"/>
                </a:lnTo>
                <a:cubicBezTo>
                  <a:pt x="187555" y="350421"/>
                  <a:pt x="191139" y="346837"/>
                  <a:pt x="191139" y="342456"/>
                </a:cubicBezTo>
                <a:lnTo>
                  <a:pt x="191139" y="7964"/>
                </a:lnTo>
                <a:cubicBezTo>
                  <a:pt x="191139" y="3584"/>
                  <a:pt x="187555" y="0"/>
                  <a:pt x="183174" y="0"/>
                </a:cubicBezTo>
                <a:close/>
              </a:path>
            </a:pathLst>
          </a:custGeom>
          <a:gradFill>
            <a:gsLst>
              <a:gs pos="0">
                <a:schemeClr val="accent1"/>
              </a:gs>
              <a:gs pos="100000">
                <a:schemeClr val="accent2"/>
              </a:gs>
            </a:gsLst>
            <a:lin ang="4200000" scaled="0"/>
          </a:gradFill>
          <a:ln w="3969"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0" name="Text Placeholder 9">
            <a:extLst>
              <a:ext uri="{FF2B5EF4-FFF2-40B4-BE49-F238E27FC236}">
                <a16:creationId xmlns:a16="http://schemas.microsoft.com/office/drawing/2014/main" id="{76A66294-5616-32C0-B58B-EF15E2DAF77F}"/>
              </a:ext>
            </a:extLst>
          </p:cNvPr>
          <p:cNvSpPr>
            <a:spLocks noGrp="1"/>
          </p:cNvSpPr>
          <p:nvPr>
            <p:ph type="body" sz="quarter" idx="11"/>
          </p:nvPr>
        </p:nvSpPr>
        <p:spPr>
          <a:xfrm>
            <a:off x="1118372" y="978972"/>
            <a:ext cx="5753292" cy="2793964"/>
          </a:xfrm>
        </p:spPr>
        <p:txBody>
          <a:bodyPr>
            <a:noAutofit/>
          </a:bodyPr>
          <a:lstStyle/>
          <a:p>
            <a:r>
              <a:rPr lang="en-US" sz="4050" dirty="0">
                <a:latin typeface="UTM Bebas" panose="02040603050506020204" pitchFamily="18" charset="0"/>
              </a:rPr>
              <a:t>7. MẠO DANH NGƯỜI QUEN ĐỂ LỪA NẠN NHÂN CHUYỂN TIỀN</a:t>
            </a:r>
          </a:p>
          <a:p>
            <a:r>
              <a:rPr lang="en-US" sz="4050" dirty="0">
                <a:latin typeface="UTM Bebas" panose="02040603050506020204" pitchFamily="18" charset="0"/>
              </a:rPr>
              <a:t>(Hack </a:t>
            </a:r>
            <a:r>
              <a:rPr lang="en-US" sz="4050" dirty="0" err="1">
                <a:latin typeface="UTM Bebas" panose="02040603050506020204" pitchFamily="18" charset="0"/>
              </a:rPr>
              <a:t>tài</a:t>
            </a:r>
            <a:r>
              <a:rPr lang="en-US" sz="4050" dirty="0">
                <a:latin typeface="UTM Bebas" panose="02040603050506020204" pitchFamily="18" charset="0"/>
              </a:rPr>
              <a:t> </a:t>
            </a:r>
            <a:r>
              <a:rPr lang="en-US" sz="4050" dirty="0" err="1">
                <a:latin typeface="UTM Bebas" panose="02040603050506020204" pitchFamily="18" charset="0"/>
              </a:rPr>
              <a:t>khoản</a:t>
            </a:r>
            <a:r>
              <a:rPr lang="en-US" sz="4050" dirty="0">
                <a:latin typeface="UTM Bebas" panose="02040603050506020204" pitchFamily="18" charset="0"/>
              </a:rPr>
              <a:t> FB, </a:t>
            </a:r>
            <a:r>
              <a:rPr lang="en-US" sz="4050" dirty="0" err="1">
                <a:latin typeface="UTM Bebas" panose="02040603050506020204" pitchFamily="18" charset="0"/>
              </a:rPr>
              <a:t>Zalo</a:t>
            </a:r>
            <a:r>
              <a:rPr lang="en-US" sz="4050" dirty="0">
                <a:latin typeface="UTM Bebas" panose="02040603050506020204" pitchFamily="18" charset="0"/>
              </a:rPr>
              <a:t>)</a:t>
            </a:r>
          </a:p>
        </p:txBody>
      </p:sp>
      <p:sp>
        <p:nvSpPr>
          <p:cNvPr id="11" name="Freeform: Shape 10">
            <a:extLst>
              <a:ext uri="{FF2B5EF4-FFF2-40B4-BE49-F238E27FC236}">
                <a16:creationId xmlns:a16="http://schemas.microsoft.com/office/drawing/2014/main" id="{8269C863-7C0B-808E-C168-B2D1F7F57CEF}"/>
              </a:ext>
            </a:extLst>
          </p:cNvPr>
          <p:cNvSpPr>
            <a:spLocks/>
          </p:cNvSpPr>
          <p:nvPr/>
        </p:nvSpPr>
        <p:spPr bwMode="auto">
          <a:xfrm>
            <a:off x="6649708" y="1726407"/>
            <a:ext cx="1000159" cy="729757"/>
          </a:xfrm>
          <a:custGeom>
            <a:avLst/>
            <a:gdLst>
              <a:gd name="connsiteX0" fmla="*/ 279880 w 1333545"/>
              <a:gd name="connsiteY0" fmla="*/ 0 h 973009"/>
              <a:gd name="connsiteX1" fmla="*/ 1053665 w 1333545"/>
              <a:gd name="connsiteY1" fmla="*/ 0 h 973009"/>
              <a:gd name="connsiteX2" fmla="*/ 1333545 w 1333545"/>
              <a:gd name="connsiteY2" fmla="*/ 280175 h 973009"/>
              <a:gd name="connsiteX3" fmla="*/ 1053665 w 1333545"/>
              <a:gd name="connsiteY3" fmla="*/ 560350 h 973009"/>
              <a:gd name="connsiteX4" fmla="*/ 606321 w 1333545"/>
              <a:gd name="connsiteY4" fmla="*/ 560350 h 973009"/>
              <a:gd name="connsiteX5" fmla="*/ 547316 w 1333545"/>
              <a:gd name="connsiteY5" fmla="*/ 560350 h 973009"/>
              <a:gd name="connsiteX6" fmla="*/ 112938 w 1333545"/>
              <a:gd name="connsiteY6" fmla="*/ 973009 h 973009"/>
              <a:gd name="connsiteX7" fmla="*/ 112938 w 1333545"/>
              <a:gd name="connsiteY7" fmla="*/ 925227 h 973009"/>
              <a:gd name="connsiteX8" fmla="*/ 321440 w 1333545"/>
              <a:gd name="connsiteY8" fmla="*/ 560350 h 973009"/>
              <a:gd name="connsiteX9" fmla="*/ 320685 w 1333545"/>
              <a:gd name="connsiteY9" fmla="*/ 560350 h 973009"/>
              <a:gd name="connsiteX10" fmla="*/ 279880 w 1333545"/>
              <a:gd name="connsiteY10" fmla="*/ 560350 h 973009"/>
              <a:gd name="connsiteX11" fmla="*/ 0 w 1333545"/>
              <a:gd name="connsiteY11" fmla="*/ 280175 h 973009"/>
              <a:gd name="connsiteX12" fmla="*/ 279880 w 1333545"/>
              <a:gd name="connsiteY12" fmla="*/ 0 h 97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3545" h="973009">
                <a:moveTo>
                  <a:pt x="279880" y="0"/>
                </a:moveTo>
                <a:cubicBezTo>
                  <a:pt x="1053665" y="0"/>
                  <a:pt x="1053665" y="0"/>
                  <a:pt x="1053665" y="0"/>
                </a:cubicBezTo>
                <a:cubicBezTo>
                  <a:pt x="1210069" y="0"/>
                  <a:pt x="1333545" y="123607"/>
                  <a:pt x="1333545" y="280175"/>
                </a:cubicBezTo>
                <a:cubicBezTo>
                  <a:pt x="1333545" y="436743"/>
                  <a:pt x="1210069" y="560350"/>
                  <a:pt x="1053665" y="560350"/>
                </a:cubicBezTo>
                <a:cubicBezTo>
                  <a:pt x="860219" y="560350"/>
                  <a:pt x="715134" y="560350"/>
                  <a:pt x="606321" y="560350"/>
                </a:cubicBezTo>
                <a:lnTo>
                  <a:pt x="547316" y="560350"/>
                </a:lnTo>
                <a:lnTo>
                  <a:pt x="112938" y="973009"/>
                </a:lnTo>
                <a:lnTo>
                  <a:pt x="112938" y="925227"/>
                </a:lnTo>
                <a:lnTo>
                  <a:pt x="321440" y="560350"/>
                </a:lnTo>
                <a:lnTo>
                  <a:pt x="320685" y="560350"/>
                </a:lnTo>
                <a:cubicBezTo>
                  <a:pt x="279880" y="560350"/>
                  <a:pt x="279880" y="560350"/>
                  <a:pt x="279880" y="560350"/>
                </a:cubicBezTo>
                <a:cubicBezTo>
                  <a:pt x="131708" y="560350"/>
                  <a:pt x="0" y="436743"/>
                  <a:pt x="0" y="280175"/>
                </a:cubicBezTo>
                <a:cubicBezTo>
                  <a:pt x="0" y="123607"/>
                  <a:pt x="131708" y="0"/>
                  <a:pt x="279880" y="0"/>
                </a:cubicBezTo>
                <a:close/>
              </a:path>
            </a:pathLst>
          </a:custGeom>
          <a:solidFill>
            <a:schemeClr val="bg2"/>
          </a:solidFill>
          <a:ln>
            <a:noFill/>
          </a:ln>
        </p:spPr>
        <p:txBody>
          <a:bodyPr vert="horz" wrap="square" lIns="68580" tIns="34290" rIns="68580" bIns="34290" numCol="1" anchor="t" anchorCtr="0" compatLnSpc="1">
            <a:prstTxWarp prst="textNoShape">
              <a:avLst/>
            </a:prstTxWarp>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2" name="Freeform: Shape 11">
            <a:extLst>
              <a:ext uri="{FF2B5EF4-FFF2-40B4-BE49-F238E27FC236}">
                <a16:creationId xmlns:a16="http://schemas.microsoft.com/office/drawing/2014/main" id="{EC851777-CED9-A4E9-5982-41EFC3A9CB04}"/>
              </a:ext>
            </a:extLst>
          </p:cNvPr>
          <p:cNvSpPr>
            <a:spLocks/>
          </p:cNvSpPr>
          <p:nvPr/>
        </p:nvSpPr>
        <p:spPr bwMode="auto">
          <a:xfrm>
            <a:off x="5783122" y="2407297"/>
            <a:ext cx="1286849" cy="618990"/>
          </a:xfrm>
          <a:custGeom>
            <a:avLst/>
            <a:gdLst>
              <a:gd name="connsiteX0" fmla="*/ 280467 w 1715799"/>
              <a:gd name="connsiteY0" fmla="*/ 0 h 825320"/>
              <a:gd name="connsiteX1" fmla="*/ 1435332 w 1715799"/>
              <a:gd name="connsiteY1" fmla="*/ 0 h 825320"/>
              <a:gd name="connsiteX2" fmla="*/ 1715799 w 1715799"/>
              <a:gd name="connsiteY2" fmla="*/ 280175 h 825320"/>
              <a:gd name="connsiteX3" fmla="*/ 1545276 w 1715799"/>
              <a:gd name="connsiteY3" fmla="*/ 538590 h 825320"/>
              <a:gd name="connsiteX4" fmla="*/ 1525922 w 1715799"/>
              <a:gd name="connsiteY4" fmla="*/ 544497 h 825320"/>
              <a:gd name="connsiteX5" fmla="*/ 1689736 w 1715799"/>
              <a:gd name="connsiteY5" fmla="*/ 825320 h 825320"/>
              <a:gd name="connsiteX6" fmla="*/ 1342409 w 1715799"/>
              <a:gd name="connsiteY6" fmla="*/ 560350 h 825320"/>
              <a:gd name="connsiteX7" fmla="*/ 1232046 w 1715799"/>
              <a:gd name="connsiteY7" fmla="*/ 560350 h 825320"/>
              <a:gd name="connsiteX8" fmla="*/ 280467 w 1715799"/>
              <a:gd name="connsiteY8" fmla="*/ 560350 h 825320"/>
              <a:gd name="connsiteX9" fmla="*/ 0 w 1715799"/>
              <a:gd name="connsiteY9" fmla="*/ 280175 h 825320"/>
              <a:gd name="connsiteX10" fmla="*/ 280467 w 1715799"/>
              <a:gd name="connsiteY10" fmla="*/ 0 h 82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5799" h="825320">
                <a:moveTo>
                  <a:pt x="280467" y="0"/>
                </a:moveTo>
                <a:cubicBezTo>
                  <a:pt x="1435332" y="0"/>
                  <a:pt x="1435332" y="0"/>
                  <a:pt x="1435332" y="0"/>
                </a:cubicBezTo>
                <a:cubicBezTo>
                  <a:pt x="1592064" y="0"/>
                  <a:pt x="1715799" y="123607"/>
                  <a:pt x="1715799" y="280175"/>
                </a:cubicBezTo>
                <a:cubicBezTo>
                  <a:pt x="1715799" y="397601"/>
                  <a:pt x="1646198" y="496487"/>
                  <a:pt x="1545276" y="538590"/>
                </a:cubicBezTo>
                <a:lnTo>
                  <a:pt x="1525922" y="544497"/>
                </a:lnTo>
                <a:lnTo>
                  <a:pt x="1689736" y="825320"/>
                </a:lnTo>
                <a:lnTo>
                  <a:pt x="1342409" y="560350"/>
                </a:lnTo>
                <a:lnTo>
                  <a:pt x="1232046" y="560350"/>
                </a:lnTo>
                <a:cubicBezTo>
                  <a:pt x="280467" y="560350"/>
                  <a:pt x="280467" y="560350"/>
                  <a:pt x="280467" y="560350"/>
                </a:cubicBezTo>
                <a:cubicBezTo>
                  <a:pt x="123735" y="560350"/>
                  <a:pt x="0" y="436743"/>
                  <a:pt x="0" y="280175"/>
                </a:cubicBezTo>
                <a:cubicBezTo>
                  <a:pt x="0" y="123607"/>
                  <a:pt x="123735" y="0"/>
                  <a:pt x="280467" y="0"/>
                </a:cubicBezTo>
                <a:close/>
              </a:path>
            </a:pathLst>
          </a:custGeom>
          <a:solidFill>
            <a:schemeClr val="bg2"/>
          </a:solidFill>
          <a:ln>
            <a:noFill/>
          </a:ln>
        </p:spPr>
        <p:txBody>
          <a:bodyPr vert="horz" wrap="square" lIns="68580" tIns="34290" rIns="68580" bIns="34290" numCol="1" anchor="t" anchorCtr="0" compatLnSpc="1">
            <a:prstTxWarp prst="textNoShape">
              <a:avLst/>
            </a:prstTxWarp>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3" name="Freeform: Shape 12">
            <a:extLst>
              <a:ext uri="{FF2B5EF4-FFF2-40B4-BE49-F238E27FC236}">
                <a16:creationId xmlns:a16="http://schemas.microsoft.com/office/drawing/2014/main" id="{1FFD0289-9774-7111-A4D5-A7BFD3C9189B}"/>
              </a:ext>
            </a:extLst>
          </p:cNvPr>
          <p:cNvSpPr>
            <a:spLocks/>
          </p:cNvSpPr>
          <p:nvPr/>
        </p:nvSpPr>
        <p:spPr bwMode="auto">
          <a:xfrm>
            <a:off x="6649708" y="2944840"/>
            <a:ext cx="1000159" cy="667859"/>
          </a:xfrm>
          <a:custGeom>
            <a:avLst/>
            <a:gdLst>
              <a:gd name="connsiteX0" fmla="*/ 279880 w 1333545"/>
              <a:gd name="connsiteY0" fmla="*/ 0 h 890479"/>
              <a:gd name="connsiteX1" fmla="*/ 1053665 w 1333545"/>
              <a:gd name="connsiteY1" fmla="*/ 0 h 890479"/>
              <a:gd name="connsiteX2" fmla="*/ 1333545 w 1333545"/>
              <a:gd name="connsiteY2" fmla="*/ 280175 h 890479"/>
              <a:gd name="connsiteX3" fmla="*/ 1053665 w 1333545"/>
              <a:gd name="connsiteY3" fmla="*/ 560350 h 890479"/>
              <a:gd name="connsiteX4" fmla="*/ 531323 w 1333545"/>
              <a:gd name="connsiteY4" fmla="*/ 560350 h 890479"/>
              <a:gd name="connsiteX5" fmla="*/ 496573 w 1333545"/>
              <a:gd name="connsiteY5" fmla="*/ 560350 h 890479"/>
              <a:gd name="connsiteX6" fmla="*/ 178097 w 1333545"/>
              <a:gd name="connsiteY6" fmla="*/ 890479 h 890479"/>
              <a:gd name="connsiteX7" fmla="*/ 333451 w 1333545"/>
              <a:gd name="connsiteY7" fmla="*/ 560350 h 890479"/>
              <a:gd name="connsiteX8" fmla="*/ 320685 w 1333545"/>
              <a:gd name="connsiteY8" fmla="*/ 560350 h 890479"/>
              <a:gd name="connsiteX9" fmla="*/ 279880 w 1333545"/>
              <a:gd name="connsiteY9" fmla="*/ 560350 h 890479"/>
              <a:gd name="connsiteX10" fmla="*/ 0 w 1333545"/>
              <a:gd name="connsiteY10" fmla="*/ 280175 h 890479"/>
              <a:gd name="connsiteX11" fmla="*/ 279880 w 1333545"/>
              <a:gd name="connsiteY11" fmla="*/ 0 h 890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3545" h="890479">
                <a:moveTo>
                  <a:pt x="279880" y="0"/>
                </a:moveTo>
                <a:cubicBezTo>
                  <a:pt x="1053665" y="0"/>
                  <a:pt x="1053665" y="0"/>
                  <a:pt x="1053665" y="0"/>
                </a:cubicBezTo>
                <a:cubicBezTo>
                  <a:pt x="1210069" y="0"/>
                  <a:pt x="1333545" y="123606"/>
                  <a:pt x="1333545" y="280175"/>
                </a:cubicBezTo>
                <a:cubicBezTo>
                  <a:pt x="1333545" y="436743"/>
                  <a:pt x="1210069" y="560350"/>
                  <a:pt x="1053665" y="560350"/>
                </a:cubicBezTo>
                <a:cubicBezTo>
                  <a:pt x="811857" y="560350"/>
                  <a:pt x="645615" y="560350"/>
                  <a:pt x="531323" y="560350"/>
                </a:cubicBezTo>
                <a:lnTo>
                  <a:pt x="496573" y="560350"/>
                </a:lnTo>
                <a:lnTo>
                  <a:pt x="178097" y="890479"/>
                </a:lnTo>
                <a:lnTo>
                  <a:pt x="333451" y="560350"/>
                </a:lnTo>
                <a:lnTo>
                  <a:pt x="320685" y="560350"/>
                </a:lnTo>
                <a:cubicBezTo>
                  <a:pt x="279880" y="560350"/>
                  <a:pt x="279880" y="560350"/>
                  <a:pt x="279880" y="560350"/>
                </a:cubicBezTo>
                <a:cubicBezTo>
                  <a:pt x="131708" y="560350"/>
                  <a:pt x="0" y="436743"/>
                  <a:pt x="0" y="280175"/>
                </a:cubicBezTo>
                <a:cubicBezTo>
                  <a:pt x="0" y="123606"/>
                  <a:pt x="131708" y="0"/>
                  <a:pt x="279880" y="0"/>
                </a:cubicBezTo>
                <a:close/>
              </a:path>
            </a:pathLst>
          </a:custGeom>
          <a:solidFill>
            <a:schemeClr val="bg2"/>
          </a:solidFill>
          <a:ln>
            <a:noFill/>
          </a:ln>
        </p:spPr>
        <p:txBody>
          <a:bodyPr vert="horz" wrap="square" lIns="68580" tIns="34290" rIns="68580" bIns="34290" numCol="1" anchor="t" anchorCtr="0" compatLnSpc="1">
            <a:prstTxWarp prst="textNoShape">
              <a:avLst/>
            </a:prstTxWarp>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nvGrpSpPr>
          <p:cNvPr id="17" name="Group 16">
            <a:extLst>
              <a:ext uri="{FF2B5EF4-FFF2-40B4-BE49-F238E27FC236}">
                <a16:creationId xmlns:a16="http://schemas.microsoft.com/office/drawing/2014/main" id="{5B22FDB8-4B95-EEA7-B27C-46A3BADC53E5}"/>
              </a:ext>
            </a:extLst>
          </p:cNvPr>
          <p:cNvGrpSpPr/>
          <p:nvPr/>
        </p:nvGrpSpPr>
        <p:grpSpPr>
          <a:xfrm>
            <a:off x="6874669" y="1892160"/>
            <a:ext cx="596176" cy="99685"/>
            <a:chOff x="9166225" y="2522880"/>
            <a:chExt cx="794901" cy="132913"/>
          </a:xfrm>
        </p:grpSpPr>
        <p:sp>
          <p:nvSpPr>
            <p:cNvPr id="14" name="Oval 13">
              <a:extLst>
                <a:ext uri="{FF2B5EF4-FFF2-40B4-BE49-F238E27FC236}">
                  <a16:creationId xmlns:a16="http://schemas.microsoft.com/office/drawing/2014/main" id="{655922A7-4FDD-80D4-4650-34A7C17DF2BB}"/>
                </a:ext>
              </a:extLst>
            </p:cNvPr>
            <p:cNvSpPr/>
            <p:nvPr/>
          </p:nvSpPr>
          <p:spPr>
            <a:xfrm>
              <a:off x="9166225"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15" name="Oval 14">
              <a:extLst>
                <a:ext uri="{FF2B5EF4-FFF2-40B4-BE49-F238E27FC236}">
                  <a16:creationId xmlns:a16="http://schemas.microsoft.com/office/drawing/2014/main" id="{D6BA2D6A-4C94-F722-10DD-4377F073F6B4}"/>
                </a:ext>
              </a:extLst>
            </p:cNvPr>
            <p:cNvSpPr/>
            <p:nvPr/>
          </p:nvSpPr>
          <p:spPr>
            <a:xfrm>
              <a:off x="9497219"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16" name="Oval 15">
              <a:extLst>
                <a:ext uri="{FF2B5EF4-FFF2-40B4-BE49-F238E27FC236}">
                  <a16:creationId xmlns:a16="http://schemas.microsoft.com/office/drawing/2014/main" id="{524202F4-FE27-396C-024C-BC5EFE21A97F}"/>
                </a:ext>
              </a:extLst>
            </p:cNvPr>
            <p:cNvSpPr/>
            <p:nvPr/>
          </p:nvSpPr>
          <p:spPr>
            <a:xfrm>
              <a:off x="9828213"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grpSp>
      <p:grpSp>
        <p:nvGrpSpPr>
          <p:cNvPr id="18" name="Group 17">
            <a:extLst>
              <a:ext uri="{FF2B5EF4-FFF2-40B4-BE49-F238E27FC236}">
                <a16:creationId xmlns:a16="http://schemas.microsoft.com/office/drawing/2014/main" id="{71E47D47-9288-AB75-A39A-44F1C7F26FF2}"/>
              </a:ext>
            </a:extLst>
          </p:cNvPr>
          <p:cNvGrpSpPr/>
          <p:nvPr/>
        </p:nvGrpSpPr>
        <p:grpSpPr>
          <a:xfrm>
            <a:off x="6128457" y="2571750"/>
            <a:ext cx="596176" cy="99685"/>
            <a:chOff x="9166225" y="2522880"/>
            <a:chExt cx="794901" cy="132913"/>
          </a:xfrm>
        </p:grpSpPr>
        <p:sp>
          <p:nvSpPr>
            <p:cNvPr id="19" name="Oval 18">
              <a:extLst>
                <a:ext uri="{FF2B5EF4-FFF2-40B4-BE49-F238E27FC236}">
                  <a16:creationId xmlns:a16="http://schemas.microsoft.com/office/drawing/2014/main" id="{632AE087-AF48-2E33-CAC6-03D431D03D9E}"/>
                </a:ext>
              </a:extLst>
            </p:cNvPr>
            <p:cNvSpPr/>
            <p:nvPr/>
          </p:nvSpPr>
          <p:spPr>
            <a:xfrm>
              <a:off x="9166225"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20" name="Oval 19">
              <a:extLst>
                <a:ext uri="{FF2B5EF4-FFF2-40B4-BE49-F238E27FC236}">
                  <a16:creationId xmlns:a16="http://schemas.microsoft.com/office/drawing/2014/main" id="{8F1CB464-D0A5-8FD0-CE41-64CF51513059}"/>
                </a:ext>
              </a:extLst>
            </p:cNvPr>
            <p:cNvSpPr/>
            <p:nvPr/>
          </p:nvSpPr>
          <p:spPr>
            <a:xfrm>
              <a:off x="9497219"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21" name="Oval 20">
              <a:extLst>
                <a:ext uri="{FF2B5EF4-FFF2-40B4-BE49-F238E27FC236}">
                  <a16:creationId xmlns:a16="http://schemas.microsoft.com/office/drawing/2014/main" id="{93D30CFD-8416-B1DE-15C8-8C43185B7442}"/>
                </a:ext>
              </a:extLst>
            </p:cNvPr>
            <p:cNvSpPr/>
            <p:nvPr/>
          </p:nvSpPr>
          <p:spPr>
            <a:xfrm>
              <a:off x="9828213"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grpSp>
      <p:grpSp>
        <p:nvGrpSpPr>
          <p:cNvPr id="22" name="Group 21">
            <a:extLst>
              <a:ext uri="{FF2B5EF4-FFF2-40B4-BE49-F238E27FC236}">
                <a16:creationId xmlns:a16="http://schemas.microsoft.com/office/drawing/2014/main" id="{9572C277-F4FE-D7A1-AF66-0B756D8B5A9D}"/>
              </a:ext>
            </a:extLst>
          </p:cNvPr>
          <p:cNvGrpSpPr/>
          <p:nvPr/>
        </p:nvGrpSpPr>
        <p:grpSpPr>
          <a:xfrm>
            <a:off x="6874669" y="3105072"/>
            <a:ext cx="596176" cy="99685"/>
            <a:chOff x="9166225" y="2522880"/>
            <a:chExt cx="794901" cy="132913"/>
          </a:xfrm>
        </p:grpSpPr>
        <p:sp>
          <p:nvSpPr>
            <p:cNvPr id="23" name="Oval 22">
              <a:extLst>
                <a:ext uri="{FF2B5EF4-FFF2-40B4-BE49-F238E27FC236}">
                  <a16:creationId xmlns:a16="http://schemas.microsoft.com/office/drawing/2014/main" id="{0F7D4E68-80EA-DE4B-D708-4067C6A14CDB}"/>
                </a:ext>
              </a:extLst>
            </p:cNvPr>
            <p:cNvSpPr/>
            <p:nvPr/>
          </p:nvSpPr>
          <p:spPr>
            <a:xfrm>
              <a:off x="9166225"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24" name="Oval 23">
              <a:extLst>
                <a:ext uri="{FF2B5EF4-FFF2-40B4-BE49-F238E27FC236}">
                  <a16:creationId xmlns:a16="http://schemas.microsoft.com/office/drawing/2014/main" id="{EB490854-6AD9-5635-7649-D9BAC004A7D2}"/>
                </a:ext>
              </a:extLst>
            </p:cNvPr>
            <p:cNvSpPr/>
            <p:nvPr/>
          </p:nvSpPr>
          <p:spPr>
            <a:xfrm>
              <a:off x="9497219"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25" name="Oval 24">
              <a:extLst>
                <a:ext uri="{FF2B5EF4-FFF2-40B4-BE49-F238E27FC236}">
                  <a16:creationId xmlns:a16="http://schemas.microsoft.com/office/drawing/2014/main" id="{51627676-6EA2-AC80-502D-AA67F2344666}"/>
                </a:ext>
              </a:extLst>
            </p:cNvPr>
            <p:cNvSpPr/>
            <p:nvPr/>
          </p:nvSpPr>
          <p:spPr>
            <a:xfrm>
              <a:off x="9828213" y="2522880"/>
              <a:ext cx="132913" cy="132913"/>
            </a:xfrm>
            <a:prstGeom prst="ellipse">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grpSp>
      <p:sp>
        <p:nvSpPr>
          <p:cNvPr id="26" name="TextBox 25">
            <a:extLst>
              <a:ext uri="{FF2B5EF4-FFF2-40B4-BE49-F238E27FC236}">
                <a16:creationId xmlns:a16="http://schemas.microsoft.com/office/drawing/2014/main" id="{49E02C00-7F44-013A-D0AA-C52A1AC6F8CE}"/>
              </a:ext>
            </a:extLst>
          </p:cNvPr>
          <p:cNvSpPr txBox="1"/>
          <p:nvPr/>
        </p:nvSpPr>
        <p:spPr>
          <a:xfrm>
            <a:off x="2106618" y="2671434"/>
            <a:ext cx="3194163" cy="277897"/>
          </a:xfrm>
          <a:prstGeom prst="rect">
            <a:avLst/>
          </a:prstGeom>
          <a:noFill/>
        </p:spPr>
        <p:txBody>
          <a:bodyPr wrap="square" rtlCol="0" anchor="t">
            <a:spAutoFit/>
          </a:bodyPr>
          <a:lstStyle/>
          <a:p>
            <a:pPr marL="0" marR="0" lvl="0" indent="0" algn="l" defTabSz="914400" rtl="0" eaLnBrk="1" fontAlgn="auto" latinLnBrk="1" hangingPunct="1">
              <a:lnSpc>
                <a:spcPct val="15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Open Sans"/>
              <a:ea typeface="+mn-ea"/>
              <a:cs typeface="+mn-cs"/>
            </a:endParaRPr>
          </a:p>
        </p:txBody>
      </p:sp>
      <p:sp>
        <p:nvSpPr>
          <p:cNvPr id="27" name="Oval 11">
            <a:extLst>
              <a:ext uri="{FF2B5EF4-FFF2-40B4-BE49-F238E27FC236}">
                <a16:creationId xmlns:a16="http://schemas.microsoft.com/office/drawing/2014/main" id="{688C950D-E7B9-6DF0-CCF1-6E563BAC76E3}"/>
              </a:ext>
            </a:extLst>
          </p:cNvPr>
          <p:cNvSpPr>
            <a:spLocks noChangeArrowheads="1"/>
          </p:cNvSpPr>
          <p:nvPr/>
        </p:nvSpPr>
        <p:spPr bwMode="auto">
          <a:xfrm flipH="1">
            <a:off x="775398" y="3818336"/>
            <a:ext cx="1007272" cy="271187"/>
          </a:xfrm>
          <a:prstGeom prst="ellipse">
            <a:avLst/>
          </a:prstGeom>
          <a:gradFill>
            <a:gsLst>
              <a:gs pos="0">
                <a:schemeClr val="accent1"/>
              </a:gs>
              <a:gs pos="99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9" name="Freeform 13">
            <a:extLst>
              <a:ext uri="{FF2B5EF4-FFF2-40B4-BE49-F238E27FC236}">
                <a16:creationId xmlns:a16="http://schemas.microsoft.com/office/drawing/2014/main" id="{3A8CA869-78A6-3406-A039-1AD8249CD5F9}"/>
              </a:ext>
            </a:extLst>
          </p:cNvPr>
          <p:cNvSpPr>
            <a:spLocks/>
          </p:cNvSpPr>
          <p:nvPr/>
        </p:nvSpPr>
        <p:spPr bwMode="auto">
          <a:xfrm flipH="1">
            <a:off x="558965" y="2366124"/>
            <a:ext cx="792435" cy="1676436"/>
          </a:xfrm>
          <a:custGeom>
            <a:avLst/>
            <a:gdLst>
              <a:gd name="T0" fmla="*/ 224 w 239"/>
              <a:gd name="T1" fmla="*/ 30 h 505"/>
              <a:gd name="T2" fmla="*/ 224 w 239"/>
              <a:gd name="T3" fmla="*/ 0 h 505"/>
              <a:gd name="T4" fmla="*/ 216 w 239"/>
              <a:gd name="T5" fmla="*/ 28 h 505"/>
              <a:gd name="T6" fmla="*/ 175 w 239"/>
              <a:gd name="T7" fmla="*/ 45 h 505"/>
              <a:gd name="T8" fmla="*/ 170 w 239"/>
              <a:gd name="T9" fmla="*/ 15 h 505"/>
              <a:gd name="T10" fmla="*/ 170 w 239"/>
              <a:gd name="T11" fmla="*/ 46 h 505"/>
              <a:gd name="T12" fmla="*/ 180 w 239"/>
              <a:gd name="T13" fmla="*/ 99 h 505"/>
              <a:gd name="T14" fmla="*/ 155 w 239"/>
              <a:gd name="T15" fmla="*/ 157 h 505"/>
              <a:gd name="T16" fmla="*/ 154 w 239"/>
              <a:gd name="T17" fmla="*/ 158 h 505"/>
              <a:gd name="T18" fmla="*/ 115 w 239"/>
              <a:gd name="T19" fmla="*/ 140 h 505"/>
              <a:gd name="T20" fmla="*/ 108 w 239"/>
              <a:gd name="T21" fmla="*/ 111 h 505"/>
              <a:gd name="T22" fmla="*/ 108 w 239"/>
              <a:gd name="T23" fmla="*/ 142 h 505"/>
              <a:gd name="T24" fmla="*/ 136 w 239"/>
              <a:gd name="T25" fmla="*/ 207 h 505"/>
              <a:gd name="T26" fmla="*/ 77 w 239"/>
              <a:gd name="T27" fmla="*/ 251 h 505"/>
              <a:gd name="T28" fmla="*/ 74 w 239"/>
              <a:gd name="T29" fmla="*/ 224 h 505"/>
              <a:gd name="T30" fmla="*/ 63 w 239"/>
              <a:gd name="T31" fmla="*/ 253 h 505"/>
              <a:gd name="T32" fmla="*/ 101 w 239"/>
              <a:gd name="T33" fmla="*/ 315 h 505"/>
              <a:gd name="T34" fmla="*/ 30 w 239"/>
              <a:gd name="T35" fmla="*/ 322 h 505"/>
              <a:gd name="T36" fmla="*/ 23 w 239"/>
              <a:gd name="T37" fmla="*/ 299 h 505"/>
              <a:gd name="T38" fmla="*/ 12 w 239"/>
              <a:gd name="T39" fmla="*/ 328 h 505"/>
              <a:gd name="T40" fmla="*/ 80 w 239"/>
              <a:gd name="T41" fmla="*/ 392 h 505"/>
              <a:gd name="T42" fmla="*/ 61 w 239"/>
              <a:gd name="T43" fmla="*/ 505 h 505"/>
              <a:gd name="T44" fmla="*/ 149 w 239"/>
              <a:gd name="T45" fmla="*/ 399 h 505"/>
              <a:gd name="T46" fmla="*/ 72 w 239"/>
              <a:gd name="T47" fmla="*/ 449 h 505"/>
              <a:gd name="T48" fmla="*/ 204 w 239"/>
              <a:gd name="T49" fmla="*/ 323 h 505"/>
              <a:gd name="T50" fmla="*/ 233 w 239"/>
              <a:gd name="T51" fmla="*/ 324 h 505"/>
              <a:gd name="T52" fmla="*/ 204 w 239"/>
              <a:gd name="T53" fmla="*/ 313 h 505"/>
              <a:gd name="T54" fmla="*/ 97 w 239"/>
              <a:gd name="T55" fmla="*/ 342 h 505"/>
              <a:gd name="T56" fmla="*/ 198 w 239"/>
              <a:gd name="T57" fmla="*/ 243 h 505"/>
              <a:gd name="T58" fmla="*/ 228 w 239"/>
              <a:gd name="T59" fmla="*/ 239 h 505"/>
              <a:gd name="T60" fmla="*/ 197 w 239"/>
              <a:gd name="T61" fmla="*/ 239 h 505"/>
              <a:gd name="T62" fmla="*/ 124 w 239"/>
              <a:gd name="T63" fmla="*/ 252 h 505"/>
              <a:gd name="T64" fmla="*/ 205 w 239"/>
              <a:gd name="T65" fmla="*/ 135 h 505"/>
              <a:gd name="T66" fmla="*/ 231 w 239"/>
              <a:gd name="T67" fmla="*/ 124 h 505"/>
              <a:gd name="T68" fmla="*/ 200 w 239"/>
              <a:gd name="T69" fmla="*/ 124 h 505"/>
              <a:gd name="T70" fmla="*/ 160 w 239"/>
              <a:gd name="T71" fmla="*/ 1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9" h="505">
                <a:moveTo>
                  <a:pt x="220" y="30"/>
                </a:moveTo>
                <a:cubicBezTo>
                  <a:pt x="221" y="30"/>
                  <a:pt x="223" y="30"/>
                  <a:pt x="224" y="30"/>
                </a:cubicBezTo>
                <a:cubicBezTo>
                  <a:pt x="233" y="30"/>
                  <a:pt x="239" y="24"/>
                  <a:pt x="239" y="15"/>
                </a:cubicBezTo>
                <a:cubicBezTo>
                  <a:pt x="239" y="7"/>
                  <a:pt x="233" y="0"/>
                  <a:pt x="224" y="0"/>
                </a:cubicBezTo>
                <a:cubicBezTo>
                  <a:pt x="216" y="0"/>
                  <a:pt x="209" y="7"/>
                  <a:pt x="209" y="15"/>
                </a:cubicBezTo>
                <a:cubicBezTo>
                  <a:pt x="209" y="21"/>
                  <a:pt x="212" y="25"/>
                  <a:pt x="216" y="28"/>
                </a:cubicBezTo>
                <a:cubicBezTo>
                  <a:pt x="204" y="49"/>
                  <a:pt x="193" y="71"/>
                  <a:pt x="183" y="92"/>
                </a:cubicBezTo>
                <a:cubicBezTo>
                  <a:pt x="182" y="81"/>
                  <a:pt x="178" y="61"/>
                  <a:pt x="175" y="45"/>
                </a:cubicBezTo>
                <a:cubicBezTo>
                  <a:pt x="181" y="43"/>
                  <a:pt x="185" y="37"/>
                  <a:pt x="185" y="30"/>
                </a:cubicBezTo>
                <a:cubicBezTo>
                  <a:pt x="185" y="22"/>
                  <a:pt x="178" y="15"/>
                  <a:pt x="170" y="15"/>
                </a:cubicBezTo>
                <a:cubicBezTo>
                  <a:pt x="161" y="15"/>
                  <a:pt x="155" y="22"/>
                  <a:pt x="155" y="30"/>
                </a:cubicBezTo>
                <a:cubicBezTo>
                  <a:pt x="155" y="39"/>
                  <a:pt x="161" y="46"/>
                  <a:pt x="170" y="46"/>
                </a:cubicBezTo>
                <a:cubicBezTo>
                  <a:pt x="170" y="46"/>
                  <a:pt x="171" y="46"/>
                  <a:pt x="171" y="46"/>
                </a:cubicBezTo>
                <a:cubicBezTo>
                  <a:pt x="176" y="72"/>
                  <a:pt x="180" y="96"/>
                  <a:pt x="180" y="99"/>
                </a:cubicBezTo>
                <a:cubicBezTo>
                  <a:pt x="180" y="99"/>
                  <a:pt x="180" y="99"/>
                  <a:pt x="180" y="99"/>
                </a:cubicBezTo>
                <a:cubicBezTo>
                  <a:pt x="171" y="118"/>
                  <a:pt x="163" y="138"/>
                  <a:pt x="155" y="157"/>
                </a:cubicBezTo>
                <a:cubicBezTo>
                  <a:pt x="154" y="157"/>
                  <a:pt x="154" y="157"/>
                  <a:pt x="154" y="157"/>
                </a:cubicBezTo>
                <a:cubicBezTo>
                  <a:pt x="154" y="158"/>
                  <a:pt x="154" y="158"/>
                  <a:pt x="154" y="158"/>
                </a:cubicBezTo>
                <a:cubicBezTo>
                  <a:pt x="148" y="172"/>
                  <a:pt x="143" y="187"/>
                  <a:pt x="138" y="201"/>
                </a:cubicBezTo>
                <a:cubicBezTo>
                  <a:pt x="115" y="140"/>
                  <a:pt x="115" y="140"/>
                  <a:pt x="115" y="140"/>
                </a:cubicBezTo>
                <a:cubicBezTo>
                  <a:pt x="120" y="138"/>
                  <a:pt x="123" y="132"/>
                  <a:pt x="123" y="126"/>
                </a:cubicBezTo>
                <a:cubicBezTo>
                  <a:pt x="123" y="118"/>
                  <a:pt x="117" y="111"/>
                  <a:pt x="108" y="111"/>
                </a:cubicBezTo>
                <a:cubicBezTo>
                  <a:pt x="100" y="111"/>
                  <a:pt x="93" y="118"/>
                  <a:pt x="93" y="126"/>
                </a:cubicBezTo>
                <a:cubicBezTo>
                  <a:pt x="93" y="135"/>
                  <a:pt x="100" y="142"/>
                  <a:pt x="108" y="142"/>
                </a:cubicBezTo>
                <a:cubicBezTo>
                  <a:pt x="109" y="142"/>
                  <a:pt x="110" y="142"/>
                  <a:pt x="111" y="141"/>
                </a:cubicBezTo>
                <a:cubicBezTo>
                  <a:pt x="136" y="207"/>
                  <a:pt x="136" y="207"/>
                  <a:pt x="136" y="207"/>
                </a:cubicBezTo>
                <a:cubicBezTo>
                  <a:pt x="123" y="242"/>
                  <a:pt x="112" y="276"/>
                  <a:pt x="102" y="309"/>
                </a:cubicBezTo>
                <a:cubicBezTo>
                  <a:pt x="77" y="251"/>
                  <a:pt x="77" y="251"/>
                  <a:pt x="77" y="251"/>
                </a:cubicBezTo>
                <a:cubicBezTo>
                  <a:pt x="80" y="249"/>
                  <a:pt x="82" y="247"/>
                  <a:pt x="83" y="244"/>
                </a:cubicBezTo>
                <a:cubicBezTo>
                  <a:pt x="86" y="236"/>
                  <a:pt x="82" y="227"/>
                  <a:pt x="74" y="224"/>
                </a:cubicBezTo>
                <a:cubicBezTo>
                  <a:pt x="66" y="221"/>
                  <a:pt x="57" y="225"/>
                  <a:pt x="54" y="233"/>
                </a:cubicBezTo>
                <a:cubicBezTo>
                  <a:pt x="51" y="241"/>
                  <a:pt x="55" y="250"/>
                  <a:pt x="63" y="253"/>
                </a:cubicBezTo>
                <a:cubicBezTo>
                  <a:pt x="67" y="254"/>
                  <a:pt x="71" y="254"/>
                  <a:pt x="74" y="253"/>
                </a:cubicBezTo>
                <a:cubicBezTo>
                  <a:pt x="101" y="315"/>
                  <a:pt x="101" y="315"/>
                  <a:pt x="101" y="315"/>
                </a:cubicBezTo>
                <a:cubicBezTo>
                  <a:pt x="93" y="341"/>
                  <a:pt x="87" y="365"/>
                  <a:pt x="81" y="387"/>
                </a:cubicBezTo>
                <a:cubicBezTo>
                  <a:pt x="30" y="322"/>
                  <a:pt x="30" y="322"/>
                  <a:pt x="30" y="322"/>
                </a:cubicBezTo>
                <a:cubicBezTo>
                  <a:pt x="30" y="321"/>
                  <a:pt x="31" y="320"/>
                  <a:pt x="31" y="319"/>
                </a:cubicBezTo>
                <a:cubicBezTo>
                  <a:pt x="34" y="311"/>
                  <a:pt x="30" y="302"/>
                  <a:pt x="23" y="299"/>
                </a:cubicBezTo>
                <a:cubicBezTo>
                  <a:pt x="15" y="296"/>
                  <a:pt x="6" y="300"/>
                  <a:pt x="3" y="308"/>
                </a:cubicBezTo>
                <a:cubicBezTo>
                  <a:pt x="0" y="316"/>
                  <a:pt x="4" y="325"/>
                  <a:pt x="12" y="328"/>
                </a:cubicBezTo>
                <a:cubicBezTo>
                  <a:pt x="17" y="330"/>
                  <a:pt x="23" y="328"/>
                  <a:pt x="27" y="325"/>
                </a:cubicBezTo>
                <a:cubicBezTo>
                  <a:pt x="80" y="392"/>
                  <a:pt x="80" y="392"/>
                  <a:pt x="80" y="392"/>
                </a:cubicBezTo>
                <a:cubicBezTo>
                  <a:pt x="64" y="459"/>
                  <a:pt x="58" y="503"/>
                  <a:pt x="58" y="504"/>
                </a:cubicBezTo>
                <a:cubicBezTo>
                  <a:pt x="61" y="505"/>
                  <a:pt x="61" y="505"/>
                  <a:pt x="61" y="505"/>
                </a:cubicBezTo>
                <a:cubicBezTo>
                  <a:pt x="62" y="504"/>
                  <a:pt x="64" y="485"/>
                  <a:pt x="70" y="455"/>
                </a:cubicBezTo>
                <a:cubicBezTo>
                  <a:pt x="149" y="399"/>
                  <a:pt x="149" y="399"/>
                  <a:pt x="149" y="399"/>
                </a:cubicBezTo>
                <a:cubicBezTo>
                  <a:pt x="147" y="396"/>
                  <a:pt x="147" y="396"/>
                  <a:pt x="147" y="396"/>
                </a:cubicBezTo>
                <a:cubicBezTo>
                  <a:pt x="72" y="449"/>
                  <a:pt x="72" y="449"/>
                  <a:pt x="72" y="449"/>
                </a:cubicBezTo>
                <a:cubicBezTo>
                  <a:pt x="77" y="422"/>
                  <a:pt x="85" y="387"/>
                  <a:pt x="96" y="347"/>
                </a:cubicBezTo>
                <a:cubicBezTo>
                  <a:pt x="204" y="323"/>
                  <a:pt x="204" y="323"/>
                  <a:pt x="204" y="323"/>
                </a:cubicBezTo>
                <a:cubicBezTo>
                  <a:pt x="206" y="327"/>
                  <a:pt x="209" y="331"/>
                  <a:pt x="213" y="332"/>
                </a:cubicBezTo>
                <a:cubicBezTo>
                  <a:pt x="221" y="335"/>
                  <a:pt x="230" y="332"/>
                  <a:pt x="233" y="324"/>
                </a:cubicBezTo>
                <a:cubicBezTo>
                  <a:pt x="236" y="316"/>
                  <a:pt x="232" y="307"/>
                  <a:pt x="224" y="304"/>
                </a:cubicBezTo>
                <a:cubicBezTo>
                  <a:pt x="216" y="301"/>
                  <a:pt x="208" y="305"/>
                  <a:pt x="204" y="313"/>
                </a:cubicBezTo>
                <a:cubicBezTo>
                  <a:pt x="204" y="315"/>
                  <a:pt x="203" y="317"/>
                  <a:pt x="204" y="319"/>
                </a:cubicBezTo>
                <a:cubicBezTo>
                  <a:pt x="97" y="342"/>
                  <a:pt x="97" y="342"/>
                  <a:pt x="97" y="342"/>
                </a:cubicBezTo>
                <a:cubicBezTo>
                  <a:pt x="104" y="316"/>
                  <a:pt x="113" y="286"/>
                  <a:pt x="123" y="256"/>
                </a:cubicBezTo>
                <a:cubicBezTo>
                  <a:pt x="198" y="243"/>
                  <a:pt x="198" y="243"/>
                  <a:pt x="198" y="243"/>
                </a:cubicBezTo>
                <a:cubicBezTo>
                  <a:pt x="200" y="249"/>
                  <a:pt x="206" y="254"/>
                  <a:pt x="213" y="254"/>
                </a:cubicBezTo>
                <a:cubicBezTo>
                  <a:pt x="221" y="254"/>
                  <a:pt x="228" y="247"/>
                  <a:pt x="228" y="239"/>
                </a:cubicBezTo>
                <a:cubicBezTo>
                  <a:pt x="228" y="230"/>
                  <a:pt x="221" y="223"/>
                  <a:pt x="213" y="223"/>
                </a:cubicBezTo>
                <a:cubicBezTo>
                  <a:pt x="204" y="223"/>
                  <a:pt x="197" y="230"/>
                  <a:pt x="197" y="239"/>
                </a:cubicBezTo>
                <a:cubicBezTo>
                  <a:pt x="197" y="239"/>
                  <a:pt x="198" y="239"/>
                  <a:pt x="198" y="239"/>
                </a:cubicBezTo>
                <a:cubicBezTo>
                  <a:pt x="124" y="252"/>
                  <a:pt x="124" y="252"/>
                  <a:pt x="124" y="252"/>
                </a:cubicBezTo>
                <a:cubicBezTo>
                  <a:pt x="134" y="222"/>
                  <a:pt x="145" y="191"/>
                  <a:pt x="158" y="159"/>
                </a:cubicBezTo>
                <a:cubicBezTo>
                  <a:pt x="205" y="135"/>
                  <a:pt x="205" y="135"/>
                  <a:pt x="205" y="135"/>
                </a:cubicBezTo>
                <a:cubicBezTo>
                  <a:pt x="207" y="137"/>
                  <a:pt x="211" y="139"/>
                  <a:pt x="215" y="139"/>
                </a:cubicBezTo>
                <a:cubicBezTo>
                  <a:pt x="224" y="139"/>
                  <a:pt x="231" y="132"/>
                  <a:pt x="231" y="124"/>
                </a:cubicBezTo>
                <a:cubicBezTo>
                  <a:pt x="231" y="115"/>
                  <a:pt x="224" y="109"/>
                  <a:pt x="215" y="109"/>
                </a:cubicBezTo>
                <a:cubicBezTo>
                  <a:pt x="207" y="109"/>
                  <a:pt x="200" y="115"/>
                  <a:pt x="200" y="124"/>
                </a:cubicBezTo>
                <a:cubicBezTo>
                  <a:pt x="200" y="127"/>
                  <a:pt x="201" y="129"/>
                  <a:pt x="202" y="131"/>
                </a:cubicBezTo>
                <a:cubicBezTo>
                  <a:pt x="160" y="154"/>
                  <a:pt x="160" y="154"/>
                  <a:pt x="160" y="154"/>
                </a:cubicBezTo>
                <a:cubicBezTo>
                  <a:pt x="178" y="112"/>
                  <a:pt x="197" y="70"/>
                  <a:pt x="220" y="30"/>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nvGrpSpPr>
          <p:cNvPr id="31" name="Group 30">
            <a:extLst>
              <a:ext uri="{FF2B5EF4-FFF2-40B4-BE49-F238E27FC236}">
                <a16:creationId xmlns:a16="http://schemas.microsoft.com/office/drawing/2014/main" id="{B010A16A-6B6E-C9CE-07C3-DF91F866AFB7}"/>
              </a:ext>
            </a:extLst>
          </p:cNvPr>
          <p:cNvGrpSpPr/>
          <p:nvPr/>
        </p:nvGrpSpPr>
        <p:grpSpPr>
          <a:xfrm>
            <a:off x="1286616" y="3650707"/>
            <a:ext cx="463805" cy="570836"/>
            <a:chOff x="10234484" y="4749086"/>
            <a:chExt cx="1189358" cy="1463824"/>
          </a:xfrm>
        </p:grpSpPr>
        <p:sp>
          <p:nvSpPr>
            <p:cNvPr id="32" name="Freeform 15">
              <a:extLst>
                <a:ext uri="{FF2B5EF4-FFF2-40B4-BE49-F238E27FC236}">
                  <a16:creationId xmlns:a16="http://schemas.microsoft.com/office/drawing/2014/main" id="{E6A46483-F59E-A2B8-C0B4-0612B22A0FE7}"/>
                </a:ext>
              </a:extLst>
            </p:cNvPr>
            <p:cNvSpPr>
              <a:spLocks/>
            </p:cNvSpPr>
            <p:nvPr/>
          </p:nvSpPr>
          <p:spPr bwMode="auto">
            <a:xfrm flipH="1">
              <a:off x="10234484" y="4749086"/>
              <a:ext cx="1189358" cy="1463824"/>
            </a:xfrm>
            <a:custGeom>
              <a:avLst/>
              <a:gdLst>
                <a:gd name="T0" fmla="*/ 414 w 414"/>
                <a:gd name="T1" fmla="*/ 391 h 510"/>
                <a:gd name="T2" fmla="*/ 60 w 414"/>
                <a:gd name="T3" fmla="*/ 0 h 510"/>
                <a:gd name="T4" fmla="*/ 414 w 414"/>
                <a:gd name="T5" fmla="*/ 391 h 510"/>
              </a:gdLst>
              <a:ahLst/>
              <a:cxnLst>
                <a:cxn ang="0">
                  <a:pos x="T0" y="T1"/>
                </a:cxn>
                <a:cxn ang="0">
                  <a:pos x="T2" y="T3"/>
                </a:cxn>
                <a:cxn ang="0">
                  <a:pos x="T4" y="T5"/>
                </a:cxn>
              </a:cxnLst>
              <a:rect l="0" t="0" r="r" b="b"/>
              <a:pathLst>
                <a:path w="414" h="510">
                  <a:moveTo>
                    <a:pt x="414" y="391"/>
                  </a:moveTo>
                  <a:cubicBezTo>
                    <a:pt x="414" y="391"/>
                    <a:pt x="388" y="4"/>
                    <a:pt x="60" y="0"/>
                  </a:cubicBezTo>
                  <a:cubicBezTo>
                    <a:pt x="60" y="0"/>
                    <a:pt x="0" y="510"/>
                    <a:pt x="414" y="391"/>
                  </a:cubicBezTo>
                  <a:close/>
                </a:path>
              </a:pathLst>
            </a:custGeom>
            <a:gradFill>
              <a:gsLst>
                <a:gs pos="0">
                  <a:schemeClr val="accent2"/>
                </a:gs>
                <a:gs pos="99000">
                  <a:schemeClr val="accent3"/>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3" name="Freeform 18">
              <a:extLst>
                <a:ext uri="{FF2B5EF4-FFF2-40B4-BE49-F238E27FC236}">
                  <a16:creationId xmlns:a16="http://schemas.microsoft.com/office/drawing/2014/main" id="{083FE1DB-2BFA-7E54-5E56-FD502591894D}"/>
                </a:ext>
              </a:extLst>
            </p:cNvPr>
            <p:cNvSpPr>
              <a:spLocks/>
            </p:cNvSpPr>
            <p:nvPr/>
          </p:nvSpPr>
          <p:spPr bwMode="auto">
            <a:xfrm flipH="1">
              <a:off x="10237532" y="4791782"/>
              <a:ext cx="978935" cy="1085669"/>
            </a:xfrm>
            <a:custGeom>
              <a:avLst/>
              <a:gdLst>
                <a:gd name="T0" fmla="*/ 321 w 321"/>
                <a:gd name="T1" fmla="*/ 354 h 356"/>
                <a:gd name="T2" fmla="*/ 269 w 321"/>
                <a:gd name="T3" fmla="*/ 296 h 356"/>
                <a:gd name="T4" fmla="*/ 262 w 321"/>
                <a:gd name="T5" fmla="*/ 209 h 356"/>
                <a:gd name="T6" fmla="*/ 258 w 321"/>
                <a:gd name="T7" fmla="*/ 210 h 356"/>
                <a:gd name="T8" fmla="*/ 265 w 321"/>
                <a:gd name="T9" fmla="*/ 291 h 356"/>
                <a:gd name="T10" fmla="*/ 214 w 321"/>
                <a:gd name="T11" fmla="*/ 236 h 356"/>
                <a:gd name="T12" fmla="*/ 208 w 321"/>
                <a:gd name="T13" fmla="*/ 126 h 356"/>
                <a:gd name="T14" fmla="*/ 204 w 321"/>
                <a:gd name="T15" fmla="*/ 127 h 356"/>
                <a:gd name="T16" fmla="*/ 210 w 321"/>
                <a:gd name="T17" fmla="*/ 231 h 356"/>
                <a:gd name="T18" fmla="*/ 150 w 321"/>
                <a:gd name="T19" fmla="*/ 164 h 356"/>
                <a:gd name="T20" fmla="*/ 154 w 321"/>
                <a:gd name="T21" fmla="*/ 60 h 356"/>
                <a:gd name="T22" fmla="*/ 150 w 321"/>
                <a:gd name="T23" fmla="*/ 59 h 356"/>
                <a:gd name="T24" fmla="*/ 146 w 321"/>
                <a:gd name="T25" fmla="*/ 160 h 356"/>
                <a:gd name="T26" fmla="*/ 86 w 321"/>
                <a:gd name="T27" fmla="*/ 93 h 356"/>
                <a:gd name="T28" fmla="*/ 83 w 321"/>
                <a:gd name="T29" fmla="*/ 17 h 356"/>
                <a:gd name="T30" fmla="*/ 79 w 321"/>
                <a:gd name="T31" fmla="*/ 17 h 356"/>
                <a:gd name="T32" fmla="*/ 82 w 321"/>
                <a:gd name="T33" fmla="*/ 88 h 356"/>
                <a:gd name="T34" fmla="*/ 3 w 321"/>
                <a:gd name="T35" fmla="*/ 0 h 356"/>
                <a:gd name="T36" fmla="*/ 0 w 321"/>
                <a:gd name="T37" fmla="*/ 3 h 356"/>
                <a:gd name="T38" fmla="*/ 52 w 321"/>
                <a:gd name="T39" fmla="*/ 60 h 356"/>
                <a:gd name="T40" fmla="*/ 6 w 321"/>
                <a:gd name="T41" fmla="*/ 55 h 356"/>
                <a:gd name="T42" fmla="*/ 6 w 321"/>
                <a:gd name="T43" fmla="*/ 58 h 356"/>
                <a:gd name="T44" fmla="*/ 56 w 321"/>
                <a:gd name="T45" fmla="*/ 65 h 356"/>
                <a:gd name="T46" fmla="*/ 116 w 321"/>
                <a:gd name="T47" fmla="*/ 132 h 356"/>
                <a:gd name="T48" fmla="*/ 13 w 321"/>
                <a:gd name="T49" fmla="*/ 138 h 356"/>
                <a:gd name="T50" fmla="*/ 13 w 321"/>
                <a:gd name="T51" fmla="*/ 142 h 356"/>
                <a:gd name="T52" fmla="*/ 120 w 321"/>
                <a:gd name="T53" fmla="*/ 136 h 356"/>
                <a:gd name="T54" fmla="*/ 185 w 321"/>
                <a:gd name="T55" fmla="*/ 208 h 356"/>
                <a:gd name="T56" fmla="*/ 49 w 321"/>
                <a:gd name="T57" fmla="*/ 221 h 356"/>
                <a:gd name="T58" fmla="*/ 49 w 321"/>
                <a:gd name="T59" fmla="*/ 225 h 356"/>
                <a:gd name="T60" fmla="*/ 188 w 321"/>
                <a:gd name="T61" fmla="*/ 211 h 356"/>
                <a:gd name="T62" fmla="*/ 230 w 321"/>
                <a:gd name="T63" fmla="*/ 258 h 356"/>
                <a:gd name="T64" fmla="*/ 107 w 321"/>
                <a:gd name="T65" fmla="*/ 293 h 356"/>
                <a:gd name="T66" fmla="*/ 108 w 321"/>
                <a:gd name="T67" fmla="*/ 296 h 356"/>
                <a:gd name="T68" fmla="*/ 233 w 321"/>
                <a:gd name="T69" fmla="*/ 262 h 356"/>
                <a:gd name="T70" fmla="*/ 290 w 321"/>
                <a:gd name="T71" fmla="*/ 326 h 356"/>
                <a:gd name="T72" fmla="*/ 197 w 321"/>
                <a:gd name="T73" fmla="*/ 341 h 356"/>
                <a:gd name="T74" fmla="*/ 197 w 321"/>
                <a:gd name="T75" fmla="*/ 345 h 356"/>
                <a:gd name="T76" fmla="*/ 293 w 321"/>
                <a:gd name="T77" fmla="*/ 329 h 356"/>
                <a:gd name="T78" fmla="*/ 318 w 321"/>
                <a:gd name="T79" fmla="*/ 356 h 356"/>
                <a:gd name="T80" fmla="*/ 321 w 321"/>
                <a:gd name="T81" fmla="*/ 354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1" h="356">
                  <a:moveTo>
                    <a:pt x="321" y="354"/>
                  </a:moveTo>
                  <a:lnTo>
                    <a:pt x="269" y="296"/>
                  </a:lnTo>
                  <a:lnTo>
                    <a:pt x="262" y="209"/>
                  </a:lnTo>
                  <a:lnTo>
                    <a:pt x="258" y="210"/>
                  </a:lnTo>
                  <a:lnTo>
                    <a:pt x="265" y="291"/>
                  </a:lnTo>
                  <a:lnTo>
                    <a:pt x="214" y="236"/>
                  </a:lnTo>
                  <a:lnTo>
                    <a:pt x="208" y="126"/>
                  </a:lnTo>
                  <a:lnTo>
                    <a:pt x="204" y="127"/>
                  </a:lnTo>
                  <a:lnTo>
                    <a:pt x="210" y="231"/>
                  </a:lnTo>
                  <a:lnTo>
                    <a:pt x="150" y="164"/>
                  </a:lnTo>
                  <a:lnTo>
                    <a:pt x="154" y="60"/>
                  </a:lnTo>
                  <a:lnTo>
                    <a:pt x="150" y="59"/>
                  </a:lnTo>
                  <a:lnTo>
                    <a:pt x="146" y="160"/>
                  </a:lnTo>
                  <a:lnTo>
                    <a:pt x="86" y="93"/>
                  </a:lnTo>
                  <a:lnTo>
                    <a:pt x="83" y="17"/>
                  </a:lnTo>
                  <a:lnTo>
                    <a:pt x="79" y="17"/>
                  </a:lnTo>
                  <a:lnTo>
                    <a:pt x="82" y="88"/>
                  </a:lnTo>
                  <a:lnTo>
                    <a:pt x="3" y="0"/>
                  </a:lnTo>
                  <a:lnTo>
                    <a:pt x="0" y="3"/>
                  </a:lnTo>
                  <a:lnTo>
                    <a:pt x="52" y="60"/>
                  </a:lnTo>
                  <a:lnTo>
                    <a:pt x="6" y="55"/>
                  </a:lnTo>
                  <a:lnTo>
                    <a:pt x="6" y="58"/>
                  </a:lnTo>
                  <a:lnTo>
                    <a:pt x="56" y="65"/>
                  </a:lnTo>
                  <a:lnTo>
                    <a:pt x="116" y="132"/>
                  </a:lnTo>
                  <a:lnTo>
                    <a:pt x="13" y="138"/>
                  </a:lnTo>
                  <a:lnTo>
                    <a:pt x="13" y="142"/>
                  </a:lnTo>
                  <a:lnTo>
                    <a:pt x="120" y="136"/>
                  </a:lnTo>
                  <a:lnTo>
                    <a:pt x="185" y="208"/>
                  </a:lnTo>
                  <a:lnTo>
                    <a:pt x="49" y="221"/>
                  </a:lnTo>
                  <a:lnTo>
                    <a:pt x="49" y="225"/>
                  </a:lnTo>
                  <a:lnTo>
                    <a:pt x="188" y="211"/>
                  </a:lnTo>
                  <a:lnTo>
                    <a:pt x="230" y="258"/>
                  </a:lnTo>
                  <a:lnTo>
                    <a:pt x="107" y="293"/>
                  </a:lnTo>
                  <a:lnTo>
                    <a:pt x="108" y="296"/>
                  </a:lnTo>
                  <a:lnTo>
                    <a:pt x="233" y="262"/>
                  </a:lnTo>
                  <a:lnTo>
                    <a:pt x="290" y="326"/>
                  </a:lnTo>
                  <a:lnTo>
                    <a:pt x="197" y="341"/>
                  </a:lnTo>
                  <a:lnTo>
                    <a:pt x="197" y="345"/>
                  </a:lnTo>
                  <a:lnTo>
                    <a:pt x="293" y="329"/>
                  </a:lnTo>
                  <a:lnTo>
                    <a:pt x="318" y="356"/>
                  </a:lnTo>
                  <a:lnTo>
                    <a:pt x="321" y="354"/>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28" name="Freeform 14">
            <a:extLst>
              <a:ext uri="{FF2B5EF4-FFF2-40B4-BE49-F238E27FC236}">
                <a16:creationId xmlns:a16="http://schemas.microsoft.com/office/drawing/2014/main" id="{2A54B9E2-983E-1977-BA1B-CEF798878ECF}"/>
              </a:ext>
            </a:extLst>
          </p:cNvPr>
          <p:cNvSpPr>
            <a:spLocks/>
          </p:cNvSpPr>
          <p:nvPr/>
        </p:nvSpPr>
        <p:spPr bwMode="auto">
          <a:xfrm flipH="1">
            <a:off x="166197" y="3116341"/>
            <a:ext cx="1197457" cy="1179844"/>
          </a:xfrm>
          <a:custGeom>
            <a:avLst/>
            <a:gdLst>
              <a:gd name="T0" fmla="*/ 0 w 361"/>
              <a:gd name="T1" fmla="*/ 288 h 355"/>
              <a:gd name="T2" fmla="*/ 361 w 361"/>
              <a:gd name="T3" fmla="*/ 34 h 355"/>
              <a:gd name="T4" fmla="*/ 0 w 361"/>
              <a:gd name="T5" fmla="*/ 288 h 355"/>
            </a:gdLst>
            <a:ahLst/>
            <a:cxnLst>
              <a:cxn ang="0">
                <a:pos x="T0" y="T1"/>
              </a:cxn>
              <a:cxn ang="0">
                <a:pos x="T2" y="T3"/>
              </a:cxn>
              <a:cxn ang="0">
                <a:pos x="T4" y="T5"/>
              </a:cxn>
            </a:cxnLst>
            <a:rect l="0" t="0" r="r" b="b"/>
            <a:pathLst>
              <a:path w="361" h="355">
                <a:moveTo>
                  <a:pt x="0" y="288"/>
                </a:moveTo>
                <a:cubicBezTo>
                  <a:pt x="0" y="288"/>
                  <a:pt x="17" y="0"/>
                  <a:pt x="361" y="34"/>
                </a:cubicBezTo>
                <a:cubicBezTo>
                  <a:pt x="361" y="34"/>
                  <a:pt x="320" y="355"/>
                  <a:pt x="0" y="288"/>
                </a:cubicBezTo>
                <a:close/>
              </a:path>
            </a:pathLst>
          </a:custGeom>
          <a:gradFill>
            <a:gsLst>
              <a:gs pos="0">
                <a:schemeClr val="accent2"/>
              </a:gs>
              <a:gs pos="99000">
                <a:schemeClr val="accent3"/>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0" name="Freeform 17">
            <a:extLst>
              <a:ext uri="{FF2B5EF4-FFF2-40B4-BE49-F238E27FC236}">
                <a16:creationId xmlns:a16="http://schemas.microsoft.com/office/drawing/2014/main" id="{CBA9AE22-E049-EAEE-27A1-8D045FB8E400}"/>
              </a:ext>
            </a:extLst>
          </p:cNvPr>
          <p:cNvSpPr>
            <a:spLocks/>
          </p:cNvSpPr>
          <p:nvPr/>
        </p:nvSpPr>
        <p:spPr bwMode="auto">
          <a:xfrm flipH="1">
            <a:off x="211981" y="3264261"/>
            <a:ext cx="1155194" cy="817087"/>
          </a:xfrm>
          <a:custGeom>
            <a:avLst/>
            <a:gdLst>
              <a:gd name="T0" fmla="*/ 292 w 328"/>
              <a:gd name="T1" fmla="*/ 64 h 232"/>
              <a:gd name="T2" fmla="*/ 291 w 328"/>
              <a:gd name="T3" fmla="*/ 60 h 232"/>
              <a:gd name="T4" fmla="*/ 242 w 328"/>
              <a:gd name="T5" fmla="*/ 63 h 232"/>
              <a:gd name="T6" fmla="*/ 328 w 328"/>
              <a:gd name="T7" fmla="*/ 3 h 232"/>
              <a:gd name="T8" fmla="*/ 326 w 328"/>
              <a:gd name="T9" fmla="*/ 0 h 232"/>
              <a:gd name="T10" fmla="*/ 275 w 328"/>
              <a:gd name="T11" fmla="*/ 36 h 232"/>
              <a:gd name="T12" fmla="*/ 277 w 328"/>
              <a:gd name="T13" fmla="*/ 7 h 232"/>
              <a:gd name="T14" fmla="*/ 273 w 328"/>
              <a:gd name="T15" fmla="*/ 7 h 232"/>
              <a:gd name="T16" fmla="*/ 271 w 328"/>
              <a:gd name="T17" fmla="*/ 38 h 232"/>
              <a:gd name="T18" fmla="*/ 212 w 328"/>
              <a:gd name="T19" fmla="*/ 80 h 232"/>
              <a:gd name="T20" fmla="*/ 214 w 328"/>
              <a:gd name="T21" fmla="*/ 15 h 232"/>
              <a:gd name="T22" fmla="*/ 210 w 328"/>
              <a:gd name="T23" fmla="*/ 15 h 232"/>
              <a:gd name="T24" fmla="*/ 208 w 328"/>
              <a:gd name="T25" fmla="*/ 83 h 232"/>
              <a:gd name="T26" fmla="*/ 159 w 328"/>
              <a:gd name="T27" fmla="*/ 117 h 232"/>
              <a:gd name="T28" fmla="*/ 153 w 328"/>
              <a:gd name="T29" fmla="*/ 35 h 232"/>
              <a:gd name="T30" fmla="*/ 149 w 328"/>
              <a:gd name="T31" fmla="*/ 35 h 232"/>
              <a:gd name="T32" fmla="*/ 155 w 328"/>
              <a:gd name="T33" fmla="*/ 120 h 232"/>
              <a:gd name="T34" fmla="*/ 95 w 328"/>
              <a:gd name="T35" fmla="*/ 162 h 232"/>
              <a:gd name="T36" fmla="*/ 92 w 328"/>
              <a:gd name="T37" fmla="*/ 84 h 232"/>
              <a:gd name="T38" fmla="*/ 88 w 328"/>
              <a:gd name="T39" fmla="*/ 84 h 232"/>
              <a:gd name="T40" fmla="*/ 91 w 328"/>
              <a:gd name="T41" fmla="*/ 165 h 232"/>
              <a:gd name="T42" fmla="*/ 39 w 328"/>
              <a:gd name="T43" fmla="*/ 201 h 232"/>
              <a:gd name="T44" fmla="*/ 39 w 328"/>
              <a:gd name="T45" fmla="*/ 158 h 232"/>
              <a:gd name="T46" fmla="*/ 35 w 328"/>
              <a:gd name="T47" fmla="*/ 158 h 232"/>
              <a:gd name="T48" fmla="*/ 35 w 328"/>
              <a:gd name="T49" fmla="*/ 203 h 232"/>
              <a:gd name="T50" fmla="*/ 0 w 328"/>
              <a:gd name="T51" fmla="*/ 229 h 232"/>
              <a:gd name="T52" fmla="*/ 2 w 328"/>
              <a:gd name="T53" fmla="*/ 232 h 232"/>
              <a:gd name="T54" fmla="*/ 38 w 328"/>
              <a:gd name="T55" fmla="*/ 206 h 232"/>
              <a:gd name="T56" fmla="*/ 39 w 328"/>
              <a:gd name="T57" fmla="*/ 206 h 232"/>
              <a:gd name="T58" fmla="*/ 39 w 328"/>
              <a:gd name="T59" fmla="*/ 205 h 232"/>
              <a:gd name="T60" fmla="*/ 67 w 328"/>
              <a:gd name="T61" fmla="*/ 186 h 232"/>
              <a:gd name="T62" fmla="*/ 149 w 328"/>
              <a:gd name="T63" fmla="*/ 201 h 232"/>
              <a:gd name="T64" fmla="*/ 149 w 328"/>
              <a:gd name="T65" fmla="*/ 198 h 232"/>
              <a:gd name="T66" fmla="*/ 70 w 328"/>
              <a:gd name="T67" fmla="*/ 183 h 232"/>
              <a:gd name="T68" fmla="*/ 131 w 328"/>
              <a:gd name="T69" fmla="*/ 141 h 232"/>
              <a:gd name="T70" fmla="*/ 217 w 328"/>
              <a:gd name="T71" fmla="*/ 160 h 232"/>
              <a:gd name="T72" fmla="*/ 218 w 328"/>
              <a:gd name="T73" fmla="*/ 156 h 232"/>
              <a:gd name="T74" fmla="*/ 135 w 328"/>
              <a:gd name="T75" fmla="*/ 138 h 232"/>
              <a:gd name="T76" fmla="*/ 186 w 328"/>
              <a:gd name="T77" fmla="*/ 103 h 232"/>
              <a:gd name="T78" fmla="*/ 264 w 328"/>
              <a:gd name="T79" fmla="*/ 112 h 232"/>
              <a:gd name="T80" fmla="*/ 265 w 328"/>
              <a:gd name="T81" fmla="*/ 108 h 232"/>
              <a:gd name="T82" fmla="*/ 191 w 328"/>
              <a:gd name="T83" fmla="*/ 99 h 232"/>
              <a:gd name="T84" fmla="*/ 236 w 328"/>
              <a:gd name="T85" fmla="*/ 68 h 232"/>
              <a:gd name="T86" fmla="*/ 292 w 328"/>
              <a:gd name="T87" fmla="*/ 6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8" h="232">
                <a:moveTo>
                  <a:pt x="292" y="64"/>
                </a:moveTo>
                <a:lnTo>
                  <a:pt x="291" y="60"/>
                </a:lnTo>
                <a:lnTo>
                  <a:pt x="242" y="63"/>
                </a:lnTo>
                <a:lnTo>
                  <a:pt x="328" y="3"/>
                </a:lnTo>
                <a:lnTo>
                  <a:pt x="326" y="0"/>
                </a:lnTo>
                <a:lnTo>
                  <a:pt x="275" y="36"/>
                </a:lnTo>
                <a:lnTo>
                  <a:pt x="277" y="7"/>
                </a:lnTo>
                <a:lnTo>
                  <a:pt x="273" y="7"/>
                </a:lnTo>
                <a:lnTo>
                  <a:pt x="271" y="38"/>
                </a:lnTo>
                <a:lnTo>
                  <a:pt x="212" y="80"/>
                </a:lnTo>
                <a:lnTo>
                  <a:pt x="214" y="15"/>
                </a:lnTo>
                <a:lnTo>
                  <a:pt x="210" y="15"/>
                </a:lnTo>
                <a:lnTo>
                  <a:pt x="208" y="83"/>
                </a:lnTo>
                <a:lnTo>
                  <a:pt x="159" y="117"/>
                </a:lnTo>
                <a:lnTo>
                  <a:pt x="153" y="35"/>
                </a:lnTo>
                <a:lnTo>
                  <a:pt x="149" y="35"/>
                </a:lnTo>
                <a:lnTo>
                  <a:pt x="155" y="120"/>
                </a:lnTo>
                <a:lnTo>
                  <a:pt x="95" y="162"/>
                </a:lnTo>
                <a:lnTo>
                  <a:pt x="92" y="84"/>
                </a:lnTo>
                <a:lnTo>
                  <a:pt x="88" y="84"/>
                </a:lnTo>
                <a:lnTo>
                  <a:pt x="91" y="165"/>
                </a:lnTo>
                <a:lnTo>
                  <a:pt x="39" y="201"/>
                </a:lnTo>
                <a:lnTo>
                  <a:pt x="39" y="158"/>
                </a:lnTo>
                <a:lnTo>
                  <a:pt x="35" y="158"/>
                </a:lnTo>
                <a:lnTo>
                  <a:pt x="35" y="203"/>
                </a:lnTo>
                <a:lnTo>
                  <a:pt x="0" y="229"/>
                </a:lnTo>
                <a:lnTo>
                  <a:pt x="2" y="232"/>
                </a:lnTo>
                <a:lnTo>
                  <a:pt x="38" y="206"/>
                </a:lnTo>
                <a:lnTo>
                  <a:pt x="39" y="206"/>
                </a:lnTo>
                <a:lnTo>
                  <a:pt x="39" y="205"/>
                </a:lnTo>
                <a:lnTo>
                  <a:pt x="67" y="186"/>
                </a:lnTo>
                <a:lnTo>
                  <a:pt x="149" y="201"/>
                </a:lnTo>
                <a:lnTo>
                  <a:pt x="149" y="198"/>
                </a:lnTo>
                <a:lnTo>
                  <a:pt x="70" y="183"/>
                </a:lnTo>
                <a:lnTo>
                  <a:pt x="131" y="141"/>
                </a:lnTo>
                <a:lnTo>
                  <a:pt x="217" y="160"/>
                </a:lnTo>
                <a:lnTo>
                  <a:pt x="218" y="156"/>
                </a:lnTo>
                <a:lnTo>
                  <a:pt x="135" y="138"/>
                </a:lnTo>
                <a:lnTo>
                  <a:pt x="186" y="103"/>
                </a:lnTo>
                <a:lnTo>
                  <a:pt x="264" y="112"/>
                </a:lnTo>
                <a:lnTo>
                  <a:pt x="265" y="108"/>
                </a:lnTo>
                <a:lnTo>
                  <a:pt x="191" y="99"/>
                </a:lnTo>
                <a:lnTo>
                  <a:pt x="236" y="68"/>
                </a:lnTo>
                <a:lnTo>
                  <a:pt x="292" y="64"/>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Tree>
    <p:extLst>
      <p:ext uri="{BB962C8B-B14F-4D97-AF65-F5344CB8AC3E}">
        <p14:creationId xmlns:p14="http://schemas.microsoft.com/office/powerpoint/2010/main" val="73625580"/>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D77F9-40C7-9699-4E78-E2F530D6C0B5}"/>
            </a:ext>
          </a:extLst>
        </p:cNvPr>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36057168-875C-E6C3-8F49-952372BB31BC}"/>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a:fillRect/>
          </a:stretch>
        </p:blipFill>
        <p:spPr>
          <a:xfrm>
            <a:off x="440532" y="1971675"/>
            <a:ext cx="2802259" cy="2802259"/>
          </a:xfrm>
        </p:spPr>
      </p:pic>
      <p:sp>
        <p:nvSpPr>
          <p:cNvPr id="6" name="Text Placeholder 5">
            <a:extLst>
              <a:ext uri="{FF2B5EF4-FFF2-40B4-BE49-F238E27FC236}">
                <a16:creationId xmlns:a16="http://schemas.microsoft.com/office/drawing/2014/main" id="{2CAA4780-CCAB-FDB9-93BE-3CAED5E521A0}"/>
              </a:ext>
            </a:extLst>
          </p:cNvPr>
          <p:cNvSpPr>
            <a:spLocks noGrp="1"/>
          </p:cNvSpPr>
          <p:nvPr>
            <p:ph type="body" sz="quarter" idx="10"/>
          </p:nvPr>
        </p:nvSpPr>
        <p:spPr/>
        <p:txBody>
          <a:bodyPr/>
          <a:lstStyle/>
          <a:p>
            <a:r>
              <a:rPr lang="en-US">
                <a:latin typeface="UTM Cooper Black" panose="02040603050506020204" pitchFamily="18" charset="0"/>
              </a:rPr>
              <a:t>BƯỚC 1</a:t>
            </a:r>
          </a:p>
        </p:txBody>
      </p:sp>
      <p:sp>
        <p:nvSpPr>
          <p:cNvPr id="7" name="Freeform 5">
            <a:extLst>
              <a:ext uri="{FF2B5EF4-FFF2-40B4-BE49-F238E27FC236}">
                <a16:creationId xmlns:a16="http://schemas.microsoft.com/office/drawing/2014/main" id="{EDF45659-B0B1-8EAA-42F4-13ECB6DA766F}"/>
              </a:ext>
            </a:extLst>
          </p:cNvPr>
          <p:cNvSpPr>
            <a:spLocks/>
          </p:cNvSpPr>
          <p:nvPr/>
        </p:nvSpPr>
        <p:spPr bwMode="auto">
          <a:xfrm>
            <a:off x="440531" y="411956"/>
            <a:ext cx="479243" cy="453744"/>
          </a:xfrm>
          <a:custGeom>
            <a:avLst/>
            <a:gdLst>
              <a:gd name="T0" fmla="*/ 424 w 971"/>
              <a:gd name="T1" fmla="*/ 25 h 920"/>
              <a:gd name="T2" fmla="*/ 891 w 971"/>
              <a:gd name="T3" fmla="*/ 282 h 920"/>
              <a:gd name="T4" fmla="*/ 611 w 971"/>
              <a:gd name="T5" fmla="*/ 888 h 920"/>
              <a:gd name="T6" fmla="*/ 21 w 971"/>
              <a:gd name="T7" fmla="*/ 588 h 920"/>
              <a:gd name="T8" fmla="*/ 20 w 971"/>
              <a:gd name="T9" fmla="*/ 207 h 920"/>
              <a:gd name="T10" fmla="*/ 424 w 971"/>
              <a:gd name="T11" fmla="*/ 25 h 920"/>
            </a:gdLst>
            <a:ahLst/>
            <a:cxnLst>
              <a:cxn ang="0">
                <a:pos x="T0" y="T1"/>
              </a:cxn>
              <a:cxn ang="0">
                <a:pos x="T2" y="T3"/>
              </a:cxn>
              <a:cxn ang="0">
                <a:pos x="T4" y="T5"/>
              </a:cxn>
              <a:cxn ang="0">
                <a:pos x="T6" y="T7"/>
              </a:cxn>
              <a:cxn ang="0">
                <a:pos x="T8" y="T9"/>
              </a:cxn>
              <a:cxn ang="0">
                <a:pos x="T10" y="T11"/>
              </a:cxn>
            </a:cxnLst>
            <a:rect l="0" t="0" r="r" b="b"/>
            <a:pathLst>
              <a:path w="971" h="920">
                <a:moveTo>
                  <a:pt x="424" y="25"/>
                </a:moveTo>
                <a:cubicBezTo>
                  <a:pt x="424" y="25"/>
                  <a:pt x="810" y="48"/>
                  <a:pt x="891" y="282"/>
                </a:cubicBezTo>
                <a:cubicBezTo>
                  <a:pt x="971" y="517"/>
                  <a:pt x="759" y="856"/>
                  <a:pt x="611" y="888"/>
                </a:cubicBezTo>
                <a:cubicBezTo>
                  <a:pt x="462" y="920"/>
                  <a:pt x="0" y="773"/>
                  <a:pt x="21" y="588"/>
                </a:cubicBezTo>
                <a:cubicBezTo>
                  <a:pt x="42" y="402"/>
                  <a:pt x="28" y="360"/>
                  <a:pt x="20" y="207"/>
                </a:cubicBezTo>
                <a:cubicBezTo>
                  <a:pt x="13" y="55"/>
                  <a:pt x="277" y="0"/>
                  <a:pt x="424" y="25"/>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 name="Graphic 422" descr="Smart Phone">
            <a:extLst>
              <a:ext uri="{FF2B5EF4-FFF2-40B4-BE49-F238E27FC236}">
                <a16:creationId xmlns:a16="http://schemas.microsoft.com/office/drawing/2014/main" id="{229CCE75-E9D3-DA0B-5D34-603714E99A58}"/>
              </a:ext>
            </a:extLst>
          </p:cNvPr>
          <p:cNvSpPr/>
          <p:nvPr/>
        </p:nvSpPr>
        <p:spPr>
          <a:xfrm>
            <a:off x="614509" y="552778"/>
            <a:ext cx="93874" cy="172101"/>
          </a:xfrm>
          <a:custGeom>
            <a:avLst/>
            <a:gdLst>
              <a:gd name="connsiteX0" fmla="*/ 167246 w 191138"/>
              <a:gd name="connsiteY0" fmla="*/ 302636 h 350420"/>
              <a:gd name="connsiteX1" fmla="*/ 23892 w 191138"/>
              <a:gd name="connsiteY1" fmla="*/ 302636 h 350420"/>
              <a:gd name="connsiteX2" fmla="*/ 23892 w 191138"/>
              <a:gd name="connsiteY2" fmla="*/ 47785 h 350420"/>
              <a:gd name="connsiteX3" fmla="*/ 167246 w 191138"/>
              <a:gd name="connsiteY3" fmla="*/ 47785 h 350420"/>
              <a:gd name="connsiteX4" fmla="*/ 167246 w 191138"/>
              <a:gd name="connsiteY4" fmla="*/ 302636 h 350420"/>
              <a:gd name="connsiteX5" fmla="*/ 79641 w 191138"/>
              <a:gd name="connsiteY5" fmla="*/ 15928 h 350420"/>
              <a:gd name="connsiteX6" fmla="*/ 111497 w 191138"/>
              <a:gd name="connsiteY6" fmla="*/ 15928 h 350420"/>
              <a:gd name="connsiteX7" fmla="*/ 119462 w 191138"/>
              <a:gd name="connsiteY7" fmla="*/ 23892 h 350420"/>
              <a:gd name="connsiteX8" fmla="*/ 111497 w 191138"/>
              <a:gd name="connsiteY8" fmla="*/ 31856 h 350420"/>
              <a:gd name="connsiteX9" fmla="*/ 79641 w 191138"/>
              <a:gd name="connsiteY9" fmla="*/ 31856 h 350420"/>
              <a:gd name="connsiteX10" fmla="*/ 71677 w 191138"/>
              <a:gd name="connsiteY10" fmla="*/ 23892 h 350420"/>
              <a:gd name="connsiteX11" fmla="*/ 79641 w 191138"/>
              <a:gd name="connsiteY11" fmla="*/ 15928 h 350420"/>
              <a:gd name="connsiteX12" fmla="*/ 183174 w 191138"/>
              <a:gd name="connsiteY12" fmla="*/ 0 h 350420"/>
              <a:gd name="connsiteX13" fmla="*/ 7964 w 191138"/>
              <a:gd name="connsiteY13" fmla="*/ 0 h 350420"/>
              <a:gd name="connsiteX14" fmla="*/ 0 w 191138"/>
              <a:gd name="connsiteY14" fmla="*/ 7964 h 350420"/>
              <a:gd name="connsiteX15" fmla="*/ 0 w 191138"/>
              <a:gd name="connsiteY15" fmla="*/ 342456 h 350420"/>
              <a:gd name="connsiteX16" fmla="*/ 7964 w 191138"/>
              <a:gd name="connsiteY16" fmla="*/ 350421 h 350420"/>
              <a:gd name="connsiteX17" fmla="*/ 183174 w 191138"/>
              <a:gd name="connsiteY17" fmla="*/ 350421 h 350420"/>
              <a:gd name="connsiteX18" fmla="*/ 191139 w 191138"/>
              <a:gd name="connsiteY18" fmla="*/ 342456 h 350420"/>
              <a:gd name="connsiteX19" fmla="*/ 191139 w 191138"/>
              <a:gd name="connsiteY19" fmla="*/ 7964 h 350420"/>
              <a:gd name="connsiteX20" fmla="*/ 183174 w 191138"/>
              <a:gd name="connsiteY20" fmla="*/ 0 h 35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1138" h="350420">
                <a:moveTo>
                  <a:pt x="167246" y="302636"/>
                </a:moveTo>
                <a:lnTo>
                  <a:pt x="23892" y="302636"/>
                </a:lnTo>
                <a:lnTo>
                  <a:pt x="23892" y="47785"/>
                </a:lnTo>
                <a:lnTo>
                  <a:pt x="167246" y="47785"/>
                </a:lnTo>
                <a:lnTo>
                  <a:pt x="167246" y="302636"/>
                </a:lnTo>
                <a:close/>
                <a:moveTo>
                  <a:pt x="79641" y="15928"/>
                </a:moveTo>
                <a:lnTo>
                  <a:pt x="111497" y="15928"/>
                </a:lnTo>
                <a:cubicBezTo>
                  <a:pt x="115878" y="15928"/>
                  <a:pt x="119462" y="19512"/>
                  <a:pt x="119462" y="23892"/>
                </a:cubicBezTo>
                <a:cubicBezTo>
                  <a:pt x="119462" y="28273"/>
                  <a:pt x="115878" y="31856"/>
                  <a:pt x="111497" y="31856"/>
                </a:cubicBezTo>
                <a:lnTo>
                  <a:pt x="79641" y="31856"/>
                </a:lnTo>
                <a:cubicBezTo>
                  <a:pt x="75261" y="31856"/>
                  <a:pt x="71677" y="28273"/>
                  <a:pt x="71677" y="23892"/>
                </a:cubicBezTo>
                <a:cubicBezTo>
                  <a:pt x="71677" y="19512"/>
                  <a:pt x="75261" y="15928"/>
                  <a:pt x="79641" y="15928"/>
                </a:cubicBezTo>
                <a:close/>
                <a:moveTo>
                  <a:pt x="183174" y="0"/>
                </a:moveTo>
                <a:lnTo>
                  <a:pt x="7964" y="0"/>
                </a:lnTo>
                <a:cubicBezTo>
                  <a:pt x="3584" y="0"/>
                  <a:pt x="0" y="3584"/>
                  <a:pt x="0" y="7964"/>
                </a:cubicBezTo>
                <a:lnTo>
                  <a:pt x="0" y="342456"/>
                </a:lnTo>
                <a:cubicBezTo>
                  <a:pt x="0" y="346837"/>
                  <a:pt x="3584" y="350421"/>
                  <a:pt x="7964" y="350421"/>
                </a:cubicBezTo>
                <a:lnTo>
                  <a:pt x="183174" y="350421"/>
                </a:lnTo>
                <a:cubicBezTo>
                  <a:pt x="187555" y="350421"/>
                  <a:pt x="191139" y="346837"/>
                  <a:pt x="191139" y="342456"/>
                </a:cubicBezTo>
                <a:lnTo>
                  <a:pt x="191139" y="7964"/>
                </a:lnTo>
                <a:cubicBezTo>
                  <a:pt x="191139" y="3584"/>
                  <a:pt x="187555" y="0"/>
                  <a:pt x="183174" y="0"/>
                </a:cubicBezTo>
                <a:close/>
              </a:path>
            </a:pathLst>
          </a:custGeom>
          <a:solidFill>
            <a:schemeClr val="bg2"/>
          </a:solidFill>
          <a:ln w="3969"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 name="TextBox 17">
            <a:extLst>
              <a:ext uri="{FF2B5EF4-FFF2-40B4-BE49-F238E27FC236}">
                <a16:creationId xmlns:a16="http://schemas.microsoft.com/office/drawing/2014/main" id="{72CD53BA-33CB-9C9E-0483-F7F421B75BA4}"/>
              </a:ext>
            </a:extLst>
          </p:cNvPr>
          <p:cNvSpPr txBox="1"/>
          <p:nvPr/>
        </p:nvSpPr>
        <p:spPr>
          <a:xfrm>
            <a:off x="3614738" y="1230408"/>
            <a:ext cx="5354821" cy="553998"/>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Tiếp</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cận</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nạn</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nhân</a:t>
            </a:r>
            <a:endParaRPr kumimoji="0" lang="en-ID" sz="4950" b="1" i="0" u="none" strike="noStrike" kern="1200" cap="none" spc="0" normalizeH="0" baseline="0" noProof="0">
              <a:ln>
                <a:noFill/>
              </a:ln>
              <a:solidFill>
                <a:srgbClr val="A5C44B"/>
              </a:solidFill>
              <a:effectLst/>
              <a:uLnTx/>
              <a:uFillTx/>
              <a:latin typeface="UTM Seagull" panose="02040603050506020204" pitchFamily="18" charset="0"/>
              <a:ea typeface="+mn-ea"/>
              <a:cs typeface="+mn-cs"/>
            </a:endParaRPr>
          </a:p>
        </p:txBody>
      </p:sp>
      <p:sp>
        <p:nvSpPr>
          <p:cNvPr id="19" name="TextBox 18">
            <a:extLst>
              <a:ext uri="{FF2B5EF4-FFF2-40B4-BE49-F238E27FC236}">
                <a16:creationId xmlns:a16="http://schemas.microsoft.com/office/drawing/2014/main" id="{A6F24A98-322B-F9C6-7F76-7ABC630731F8}"/>
              </a:ext>
            </a:extLst>
          </p:cNvPr>
          <p:cNvSpPr txBox="1"/>
          <p:nvPr/>
        </p:nvSpPr>
        <p:spPr>
          <a:xfrm>
            <a:off x="3614738" y="1914526"/>
            <a:ext cx="5529262" cy="3270895"/>
          </a:xfrm>
          <a:prstGeom prst="rect">
            <a:avLst/>
          </a:prstGeom>
          <a:noFill/>
        </p:spPr>
        <p:txBody>
          <a:bodyPr wrap="square" rtlCol="0" anchor="t">
            <a:spAutoFit/>
          </a:bodyPr>
          <a:lstStyle/>
          <a:p>
            <a:pPr marL="0" marR="0" lvl="0" indent="0" algn="l" defTabSz="914400" rtl="0" eaLnBrk="1" fontAlgn="auto" latinLnBrk="1" hangingPunct="1">
              <a:lnSpc>
                <a:spcPct val="150000"/>
              </a:lnSpc>
              <a:spcBef>
                <a:spcPts val="0"/>
              </a:spcBef>
              <a:spcAft>
                <a:spcPts val="0"/>
              </a:spcAft>
              <a:buClrTx/>
              <a:buSzTx/>
              <a:buFontTx/>
              <a:buNone/>
              <a:tabLst/>
              <a:defRPr/>
            </a:pP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Tạo</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lập</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các</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tài</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khoản</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giả</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với</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tên</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và</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hình</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ảnh</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giả</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mạo</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một</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người</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quen</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của</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nạn</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nhân</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p>
          <a:p>
            <a:pPr marL="0" marR="0" lvl="0" indent="0" algn="l" defTabSz="914400" rtl="0" eaLnBrk="1" fontAlgn="auto" latinLnBrk="1" hangingPunct="1">
              <a:lnSpc>
                <a:spcPct val="150000"/>
              </a:lnSpc>
              <a:spcBef>
                <a:spcPts val="0"/>
              </a:spcBef>
              <a:spcAft>
                <a:spcPts val="0"/>
              </a:spcAft>
              <a:buClrTx/>
              <a:buSzTx/>
              <a:buFontTx/>
              <a:buNone/>
              <a:tabLst/>
              <a:defRPr/>
            </a:pP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Chiếm</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đoạt</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(hack)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một</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tài</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khoản</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sau</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đó</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lừa</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những</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người</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quen</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của</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tài</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khoản</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đó</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a:t>
            </a:r>
            <a:endParaRPr kumimoji="0" lang="en-US"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endParaRPr>
          </a:p>
          <a:p>
            <a:pPr marL="0" marR="0" lvl="0" indent="0" algn="l" defTabSz="914400" rtl="0" eaLnBrk="1" fontAlgn="auto" latinLnBrk="1" hangingPunct="1">
              <a:lnSpc>
                <a:spcPct val="15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endParaRPr>
          </a:p>
        </p:txBody>
      </p:sp>
    </p:spTree>
    <p:extLst>
      <p:ext uri="{BB962C8B-B14F-4D97-AF65-F5344CB8AC3E}">
        <p14:creationId xmlns:p14="http://schemas.microsoft.com/office/powerpoint/2010/main" val="2026402552"/>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64672-E559-58FB-6946-CD2C369C7B1C}"/>
            </a:ext>
          </a:extLst>
        </p:cNvPr>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246E9673-F0F5-1A4D-B7EA-B1D04FD55289}"/>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p:blipFill>
        <p:spPr>
          <a:xfrm>
            <a:off x="174440" y="1572934"/>
            <a:ext cx="2959894" cy="2952432"/>
          </a:xfrm>
        </p:spPr>
      </p:pic>
      <p:sp>
        <p:nvSpPr>
          <p:cNvPr id="6" name="Text Placeholder 5">
            <a:extLst>
              <a:ext uri="{FF2B5EF4-FFF2-40B4-BE49-F238E27FC236}">
                <a16:creationId xmlns:a16="http://schemas.microsoft.com/office/drawing/2014/main" id="{338B62E5-0301-97E7-0C30-56061AD2681E}"/>
              </a:ext>
            </a:extLst>
          </p:cNvPr>
          <p:cNvSpPr>
            <a:spLocks noGrp="1"/>
          </p:cNvSpPr>
          <p:nvPr>
            <p:ph type="body" sz="quarter" idx="10"/>
          </p:nvPr>
        </p:nvSpPr>
        <p:spPr/>
        <p:txBody>
          <a:bodyPr/>
          <a:lstStyle/>
          <a:p>
            <a:r>
              <a:rPr lang="en-US">
                <a:latin typeface="UTM Cooper Black" panose="02040603050506020204" pitchFamily="18" charset="0"/>
              </a:rPr>
              <a:t>BƯỚC 2</a:t>
            </a:r>
          </a:p>
        </p:txBody>
      </p:sp>
      <p:sp>
        <p:nvSpPr>
          <p:cNvPr id="7" name="Freeform 5">
            <a:extLst>
              <a:ext uri="{FF2B5EF4-FFF2-40B4-BE49-F238E27FC236}">
                <a16:creationId xmlns:a16="http://schemas.microsoft.com/office/drawing/2014/main" id="{826A448E-EC46-3E65-E7D7-282EFFC62C48}"/>
              </a:ext>
            </a:extLst>
          </p:cNvPr>
          <p:cNvSpPr>
            <a:spLocks/>
          </p:cNvSpPr>
          <p:nvPr/>
        </p:nvSpPr>
        <p:spPr bwMode="auto">
          <a:xfrm>
            <a:off x="440531" y="411956"/>
            <a:ext cx="479243" cy="453744"/>
          </a:xfrm>
          <a:custGeom>
            <a:avLst/>
            <a:gdLst>
              <a:gd name="T0" fmla="*/ 424 w 971"/>
              <a:gd name="T1" fmla="*/ 25 h 920"/>
              <a:gd name="T2" fmla="*/ 891 w 971"/>
              <a:gd name="T3" fmla="*/ 282 h 920"/>
              <a:gd name="T4" fmla="*/ 611 w 971"/>
              <a:gd name="T5" fmla="*/ 888 h 920"/>
              <a:gd name="T6" fmla="*/ 21 w 971"/>
              <a:gd name="T7" fmla="*/ 588 h 920"/>
              <a:gd name="T8" fmla="*/ 20 w 971"/>
              <a:gd name="T9" fmla="*/ 207 h 920"/>
              <a:gd name="T10" fmla="*/ 424 w 971"/>
              <a:gd name="T11" fmla="*/ 25 h 920"/>
            </a:gdLst>
            <a:ahLst/>
            <a:cxnLst>
              <a:cxn ang="0">
                <a:pos x="T0" y="T1"/>
              </a:cxn>
              <a:cxn ang="0">
                <a:pos x="T2" y="T3"/>
              </a:cxn>
              <a:cxn ang="0">
                <a:pos x="T4" y="T5"/>
              </a:cxn>
              <a:cxn ang="0">
                <a:pos x="T6" y="T7"/>
              </a:cxn>
              <a:cxn ang="0">
                <a:pos x="T8" y="T9"/>
              </a:cxn>
              <a:cxn ang="0">
                <a:pos x="T10" y="T11"/>
              </a:cxn>
            </a:cxnLst>
            <a:rect l="0" t="0" r="r" b="b"/>
            <a:pathLst>
              <a:path w="971" h="920">
                <a:moveTo>
                  <a:pt x="424" y="25"/>
                </a:moveTo>
                <a:cubicBezTo>
                  <a:pt x="424" y="25"/>
                  <a:pt x="810" y="48"/>
                  <a:pt x="891" y="282"/>
                </a:cubicBezTo>
                <a:cubicBezTo>
                  <a:pt x="971" y="517"/>
                  <a:pt x="759" y="856"/>
                  <a:pt x="611" y="888"/>
                </a:cubicBezTo>
                <a:cubicBezTo>
                  <a:pt x="462" y="920"/>
                  <a:pt x="0" y="773"/>
                  <a:pt x="21" y="588"/>
                </a:cubicBezTo>
                <a:cubicBezTo>
                  <a:pt x="42" y="402"/>
                  <a:pt x="28" y="360"/>
                  <a:pt x="20" y="207"/>
                </a:cubicBezTo>
                <a:cubicBezTo>
                  <a:pt x="13" y="55"/>
                  <a:pt x="277" y="0"/>
                  <a:pt x="424" y="25"/>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 name="Graphic 422" descr="Smart Phone">
            <a:extLst>
              <a:ext uri="{FF2B5EF4-FFF2-40B4-BE49-F238E27FC236}">
                <a16:creationId xmlns:a16="http://schemas.microsoft.com/office/drawing/2014/main" id="{2D25DD0C-69E2-21DD-B874-065CABD3DBC1}"/>
              </a:ext>
            </a:extLst>
          </p:cNvPr>
          <p:cNvSpPr/>
          <p:nvPr/>
        </p:nvSpPr>
        <p:spPr>
          <a:xfrm>
            <a:off x="614509" y="552778"/>
            <a:ext cx="93874" cy="172101"/>
          </a:xfrm>
          <a:custGeom>
            <a:avLst/>
            <a:gdLst>
              <a:gd name="connsiteX0" fmla="*/ 167246 w 191138"/>
              <a:gd name="connsiteY0" fmla="*/ 302636 h 350420"/>
              <a:gd name="connsiteX1" fmla="*/ 23892 w 191138"/>
              <a:gd name="connsiteY1" fmla="*/ 302636 h 350420"/>
              <a:gd name="connsiteX2" fmla="*/ 23892 w 191138"/>
              <a:gd name="connsiteY2" fmla="*/ 47785 h 350420"/>
              <a:gd name="connsiteX3" fmla="*/ 167246 w 191138"/>
              <a:gd name="connsiteY3" fmla="*/ 47785 h 350420"/>
              <a:gd name="connsiteX4" fmla="*/ 167246 w 191138"/>
              <a:gd name="connsiteY4" fmla="*/ 302636 h 350420"/>
              <a:gd name="connsiteX5" fmla="*/ 79641 w 191138"/>
              <a:gd name="connsiteY5" fmla="*/ 15928 h 350420"/>
              <a:gd name="connsiteX6" fmla="*/ 111497 w 191138"/>
              <a:gd name="connsiteY6" fmla="*/ 15928 h 350420"/>
              <a:gd name="connsiteX7" fmla="*/ 119462 w 191138"/>
              <a:gd name="connsiteY7" fmla="*/ 23892 h 350420"/>
              <a:gd name="connsiteX8" fmla="*/ 111497 w 191138"/>
              <a:gd name="connsiteY8" fmla="*/ 31856 h 350420"/>
              <a:gd name="connsiteX9" fmla="*/ 79641 w 191138"/>
              <a:gd name="connsiteY9" fmla="*/ 31856 h 350420"/>
              <a:gd name="connsiteX10" fmla="*/ 71677 w 191138"/>
              <a:gd name="connsiteY10" fmla="*/ 23892 h 350420"/>
              <a:gd name="connsiteX11" fmla="*/ 79641 w 191138"/>
              <a:gd name="connsiteY11" fmla="*/ 15928 h 350420"/>
              <a:gd name="connsiteX12" fmla="*/ 183174 w 191138"/>
              <a:gd name="connsiteY12" fmla="*/ 0 h 350420"/>
              <a:gd name="connsiteX13" fmla="*/ 7964 w 191138"/>
              <a:gd name="connsiteY13" fmla="*/ 0 h 350420"/>
              <a:gd name="connsiteX14" fmla="*/ 0 w 191138"/>
              <a:gd name="connsiteY14" fmla="*/ 7964 h 350420"/>
              <a:gd name="connsiteX15" fmla="*/ 0 w 191138"/>
              <a:gd name="connsiteY15" fmla="*/ 342456 h 350420"/>
              <a:gd name="connsiteX16" fmla="*/ 7964 w 191138"/>
              <a:gd name="connsiteY16" fmla="*/ 350421 h 350420"/>
              <a:gd name="connsiteX17" fmla="*/ 183174 w 191138"/>
              <a:gd name="connsiteY17" fmla="*/ 350421 h 350420"/>
              <a:gd name="connsiteX18" fmla="*/ 191139 w 191138"/>
              <a:gd name="connsiteY18" fmla="*/ 342456 h 350420"/>
              <a:gd name="connsiteX19" fmla="*/ 191139 w 191138"/>
              <a:gd name="connsiteY19" fmla="*/ 7964 h 350420"/>
              <a:gd name="connsiteX20" fmla="*/ 183174 w 191138"/>
              <a:gd name="connsiteY20" fmla="*/ 0 h 35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1138" h="350420">
                <a:moveTo>
                  <a:pt x="167246" y="302636"/>
                </a:moveTo>
                <a:lnTo>
                  <a:pt x="23892" y="302636"/>
                </a:lnTo>
                <a:lnTo>
                  <a:pt x="23892" y="47785"/>
                </a:lnTo>
                <a:lnTo>
                  <a:pt x="167246" y="47785"/>
                </a:lnTo>
                <a:lnTo>
                  <a:pt x="167246" y="302636"/>
                </a:lnTo>
                <a:close/>
                <a:moveTo>
                  <a:pt x="79641" y="15928"/>
                </a:moveTo>
                <a:lnTo>
                  <a:pt x="111497" y="15928"/>
                </a:lnTo>
                <a:cubicBezTo>
                  <a:pt x="115878" y="15928"/>
                  <a:pt x="119462" y="19512"/>
                  <a:pt x="119462" y="23892"/>
                </a:cubicBezTo>
                <a:cubicBezTo>
                  <a:pt x="119462" y="28273"/>
                  <a:pt x="115878" y="31856"/>
                  <a:pt x="111497" y="31856"/>
                </a:cubicBezTo>
                <a:lnTo>
                  <a:pt x="79641" y="31856"/>
                </a:lnTo>
                <a:cubicBezTo>
                  <a:pt x="75261" y="31856"/>
                  <a:pt x="71677" y="28273"/>
                  <a:pt x="71677" y="23892"/>
                </a:cubicBezTo>
                <a:cubicBezTo>
                  <a:pt x="71677" y="19512"/>
                  <a:pt x="75261" y="15928"/>
                  <a:pt x="79641" y="15928"/>
                </a:cubicBezTo>
                <a:close/>
                <a:moveTo>
                  <a:pt x="183174" y="0"/>
                </a:moveTo>
                <a:lnTo>
                  <a:pt x="7964" y="0"/>
                </a:lnTo>
                <a:cubicBezTo>
                  <a:pt x="3584" y="0"/>
                  <a:pt x="0" y="3584"/>
                  <a:pt x="0" y="7964"/>
                </a:cubicBezTo>
                <a:lnTo>
                  <a:pt x="0" y="342456"/>
                </a:lnTo>
                <a:cubicBezTo>
                  <a:pt x="0" y="346837"/>
                  <a:pt x="3584" y="350421"/>
                  <a:pt x="7964" y="350421"/>
                </a:cubicBezTo>
                <a:lnTo>
                  <a:pt x="183174" y="350421"/>
                </a:lnTo>
                <a:cubicBezTo>
                  <a:pt x="187555" y="350421"/>
                  <a:pt x="191139" y="346837"/>
                  <a:pt x="191139" y="342456"/>
                </a:cubicBezTo>
                <a:lnTo>
                  <a:pt x="191139" y="7964"/>
                </a:lnTo>
                <a:cubicBezTo>
                  <a:pt x="191139" y="3584"/>
                  <a:pt x="187555" y="0"/>
                  <a:pt x="183174" y="0"/>
                </a:cubicBezTo>
                <a:close/>
              </a:path>
            </a:pathLst>
          </a:custGeom>
          <a:solidFill>
            <a:schemeClr val="bg2"/>
          </a:solidFill>
          <a:ln w="3969"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 name="TextBox 17">
            <a:extLst>
              <a:ext uri="{FF2B5EF4-FFF2-40B4-BE49-F238E27FC236}">
                <a16:creationId xmlns:a16="http://schemas.microsoft.com/office/drawing/2014/main" id="{6B7BAFC6-B928-6EDB-DB98-733C106D1847}"/>
              </a:ext>
            </a:extLst>
          </p:cNvPr>
          <p:cNvSpPr txBox="1"/>
          <p:nvPr/>
        </p:nvSpPr>
        <p:spPr>
          <a:xfrm>
            <a:off x="3614738" y="1230408"/>
            <a:ext cx="5354821" cy="553998"/>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Chiếm</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đoạt</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tài</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r>
              <a:rPr kumimoji="0" lang="en-US" sz="3000" b="1" i="0" u="none" strike="noStrike" kern="1200" cap="none" spc="0" normalizeH="0" baseline="0" noProof="0" err="1">
                <a:ln>
                  <a:noFill/>
                </a:ln>
                <a:solidFill>
                  <a:srgbClr val="FFFFFF"/>
                </a:solidFill>
                <a:effectLst/>
                <a:uLnTx/>
                <a:uFillTx/>
                <a:latin typeface="UTM Seagull" panose="02040603050506020204" pitchFamily="18" charset="0"/>
                <a:ea typeface="+mn-ea"/>
                <a:cs typeface="+mn-cs"/>
              </a:rPr>
              <a:t>sản</a:t>
            </a:r>
            <a:r>
              <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 </a:t>
            </a:r>
            <a:endParaRPr kumimoji="0" lang="en-ID" sz="4950" b="1" i="0" u="none" strike="noStrike" kern="1200" cap="none" spc="0" normalizeH="0" baseline="0" noProof="0">
              <a:ln>
                <a:noFill/>
              </a:ln>
              <a:solidFill>
                <a:srgbClr val="A5C44B"/>
              </a:solidFill>
              <a:effectLst/>
              <a:uLnTx/>
              <a:uFillTx/>
              <a:latin typeface="UTM Seagull" panose="02040603050506020204" pitchFamily="18" charset="0"/>
              <a:ea typeface="+mn-ea"/>
              <a:cs typeface="+mn-cs"/>
            </a:endParaRPr>
          </a:p>
        </p:txBody>
      </p:sp>
      <p:sp>
        <p:nvSpPr>
          <p:cNvPr id="19" name="TextBox 18">
            <a:extLst>
              <a:ext uri="{FF2B5EF4-FFF2-40B4-BE49-F238E27FC236}">
                <a16:creationId xmlns:a16="http://schemas.microsoft.com/office/drawing/2014/main" id="{E5B4D462-3719-0FDC-D4B6-ABC5344F955F}"/>
              </a:ext>
            </a:extLst>
          </p:cNvPr>
          <p:cNvSpPr txBox="1"/>
          <p:nvPr/>
        </p:nvSpPr>
        <p:spPr>
          <a:xfrm>
            <a:off x="3300414" y="1914526"/>
            <a:ext cx="5669146" cy="1816651"/>
          </a:xfrm>
          <a:prstGeom prst="rect">
            <a:avLst/>
          </a:prstGeom>
          <a:noFill/>
        </p:spPr>
        <p:txBody>
          <a:bodyPr wrap="square" rtlCol="0" anchor="t">
            <a:spAutoFit/>
          </a:bodyPr>
          <a:lstStyle/>
          <a:p>
            <a:pPr marL="0" marR="0" lvl="0" indent="0" algn="l" defTabSz="914400" rtl="0" eaLnBrk="1" fontAlgn="auto" latinLnBrk="1" hangingPunct="1">
              <a:lnSpc>
                <a:spcPct val="150000"/>
              </a:lnSpc>
              <a:spcBef>
                <a:spcPts val="0"/>
              </a:spcBef>
              <a:spcAft>
                <a:spcPts val="0"/>
              </a:spcAft>
              <a:buClrTx/>
              <a:buSzTx/>
              <a:buFontTx/>
              <a:buNone/>
              <a:tabLst/>
              <a:defRPr/>
            </a:pP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N</a:t>
            </a:r>
            <a:r>
              <a:rPr kumimoji="0" lang="vi-VN"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hắn tin để hỏi mượn gấp một khoản tiền </a:t>
            </a:r>
            <a:endPar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endParaRPr>
          </a:p>
          <a:p>
            <a:pPr marL="0" marR="0" lvl="0" indent="0" algn="l" defTabSz="914400" rtl="0" eaLnBrk="1" fontAlgn="auto" latinLnBrk="1" hangingPunct="1">
              <a:lnSpc>
                <a:spcPct val="150000"/>
              </a:lnSpc>
              <a:spcBef>
                <a:spcPts val="0"/>
              </a:spcBef>
              <a:spcAft>
                <a:spcPts val="0"/>
              </a:spcAft>
              <a:buClrTx/>
              <a:buSzTx/>
              <a:buFontTx/>
              <a:buNone/>
              <a:tabLst/>
              <a:defRPr/>
            </a:pP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Giúp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nạp</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thẻ</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điện</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 </a:t>
            </a:r>
            <a:r>
              <a:rPr kumimoji="0" lang="en-GB" sz="2100" b="0" i="0" u="none" strike="noStrike" kern="1200" cap="none" spc="0" normalizeH="0" baseline="0" noProof="0" err="1">
                <a:ln>
                  <a:noFill/>
                </a:ln>
                <a:solidFill>
                  <a:srgbClr val="FFFFFF"/>
                </a:solidFill>
                <a:effectLst/>
                <a:uLnTx/>
                <a:uFillTx/>
                <a:latin typeface="UTM Essendine Caps" panose="02040603050506020204" pitchFamily="18" charset="0"/>
                <a:ea typeface="+mn-ea"/>
                <a:cs typeface="+mn-cs"/>
              </a:rPr>
              <a:t>thoại</a:t>
            </a:r>
            <a:r>
              <a:rPr kumimoji="0" lang="en-GB"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rPr>
              <a:t>.</a:t>
            </a:r>
            <a:endParaRPr kumimoji="0" lang="en-US" sz="210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endParaRPr>
          </a:p>
          <a:p>
            <a:pPr marL="0" marR="0" lvl="0" indent="0" algn="l" defTabSz="914400" rtl="0" eaLnBrk="1" fontAlgn="auto" latinLnBrk="1" hangingPunct="1">
              <a:lnSpc>
                <a:spcPct val="15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UTM Essendine Caps" panose="02040603050506020204" pitchFamily="18" charset="0"/>
              <a:ea typeface="+mn-ea"/>
              <a:cs typeface="+mn-cs"/>
            </a:endParaRPr>
          </a:p>
        </p:txBody>
      </p:sp>
    </p:spTree>
    <p:extLst>
      <p:ext uri="{BB962C8B-B14F-4D97-AF65-F5344CB8AC3E}">
        <p14:creationId xmlns:p14="http://schemas.microsoft.com/office/powerpoint/2010/main" val="908274433"/>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DE0CC-B1CC-5F93-FAEB-30591CBA7CBB}"/>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A4BADAE-1204-091F-39A7-03B4B514178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1207" r="11207"/>
          <a:stretch>
            <a:fillRect/>
          </a:stretch>
        </p:blipFill>
        <p:spPr>
          <a:xfrm>
            <a:off x="1" y="1571626"/>
            <a:ext cx="9143999" cy="5143499"/>
          </a:xfrm>
        </p:spPr>
      </p:pic>
      <p:sp>
        <p:nvSpPr>
          <p:cNvPr id="4" name="Oval 3">
            <a:extLst>
              <a:ext uri="{FF2B5EF4-FFF2-40B4-BE49-F238E27FC236}">
                <a16:creationId xmlns:a16="http://schemas.microsoft.com/office/drawing/2014/main" id="{CAF550E4-AF56-6E84-C01C-12CB23CE6AF0}"/>
              </a:ext>
            </a:extLst>
          </p:cNvPr>
          <p:cNvSpPr/>
          <p:nvPr/>
        </p:nvSpPr>
        <p:spPr>
          <a:xfrm>
            <a:off x="1147573" y="1443038"/>
            <a:ext cx="4281677" cy="14287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7" name="Text Placeholder 5">
            <a:extLst>
              <a:ext uri="{FF2B5EF4-FFF2-40B4-BE49-F238E27FC236}">
                <a16:creationId xmlns:a16="http://schemas.microsoft.com/office/drawing/2014/main" id="{5722070E-393D-593B-53E5-88F78A0B088A}"/>
              </a:ext>
            </a:extLst>
          </p:cNvPr>
          <p:cNvSpPr txBox="1">
            <a:spLocks/>
          </p:cNvSpPr>
          <p:nvPr/>
        </p:nvSpPr>
        <p:spPr>
          <a:xfrm>
            <a:off x="476061" y="597646"/>
            <a:ext cx="6424802" cy="638223"/>
          </a:xfrm>
          <a:prstGeom prst="rect">
            <a:avLst/>
          </a:prstGeom>
          <a:noFill/>
        </p:spPr>
        <p:txBody>
          <a:bodyPr vert="horz" lIns="68580" tIns="34290" rIns="68580" bIns="3429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300" b="0" i="0" u="none" strike="noStrike" kern="1200" cap="none" spc="0" normalizeH="0" baseline="0" noProof="0">
                <a:ln>
                  <a:noFill/>
                </a:ln>
                <a:solidFill>
                  <a:srgbClr val="FFFFFF"/>
                </a:solidFill>
                <a:effectLst/>
                <a:uLnTx/>
                <a:uFillTx/>
                <a:latin typeface="UTM Cooper Black" panose="02040603050506020204" pitchFamily="18" charset="0"/>
                <a:ea typeface="+mn-ea"/>
                <a:cs typeface="+mn-cs"/>
              </a:rPr>
              <a:t>BƯỚC 1: TẠO FACEBOOK </a:t>
            </a:r>
            <a:r>
              <a:rPr kumimoji="0" lang="en-GB" sz="3300" b="0" i="0" u="none" strike="noStrike" kern="1200" cap="none" spc="0" normalizeH="0" baseline="0" noProof="0">
                <a:ln>
                  <a:noFill/>
                </a:ln>
                <a:solidFill>
                  <a:srgbClr val="FFFFFF"/>
                </a:solidFill>
                <a:effectLst/>
                <a:uLnTx/>
                <a:uFillTx/>
                <a:latin typeface="UTM Cooper Black" panose="02040603050506020204" pitchFamily="18" charset="0"/>
                <a:ea typeface="+mn-ea"/>
                <a:cs typeface="+mn-cs"/>
              </a:rPr>
              <a:t>“GIẢ”</a:t>
            </a:r>
            <a:endParaRPr kumimoji="0" lang="en-US" sz="3300" b="0" i="0" u="none" strike="noStrike" kern="1200" cap="none" spc="0" normalizeH="0" baseline="0" noProof="0">
              <a:ln>
                <a:noFill/>
              </a:ln>
              <a:solidFill>
                <a:srgbClr val="FFFFFF"/>
              </a:solidFill>
              <a:effectLst/>
              <a:uLnTx/>
              <a:uFillTx/>
              <a:latin typeface="UTM Cooper Black" panose="02040603050506020204" pitchFamily="18" charset="0"/>
              <a:ea typeface="+mn-ea"/>
              <a:cs typeface="+mn-cs"/>
            </a:endParaRPr>
          </a:p>
        </p:txBody>
      </p:sp>
    </p:spTree>
    <p:extLst>
      <p:ext uri="{BB962C8B-B14F-4D97-AF65-F5344CB8AC3E}">
        <p14:creationId xmlns:p14="http://schemas.microsoft.com/office/powerpoint/2010/main" val="302678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decel="6000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par>
                          <p:cTn id="14" fill="hold">
                            <p:stCondLst>
                              <p:cond delay="2000"/>
                            </p:stCondLst>
                            <p:childTnLst>
                              <p:par>
                                <p:cTn id="15" presetID="26" presetClass="emph" presetSubtype="0" repeatCount="indefinite" fill="hold" grpId="1" nodeType="afterEffect">
                                  <p:stCondLst>
                                    <p:cond delay="0"/>
                                  </p:stCondLst>
                                  <p:endCondLst>
                                    <p:cond evt="onNext" delay="0">
                                      <p:tgtEl>
                                        <p:sldTgt/>
                                      </p:tgtEl>
                                    </p:cond>
                                  </p:endCondLst>
                                  <p:childTnLst>
                                    <p:animEffect transition="out" filter="fade">
                                      <p:cBhvr>
                                        <p:cTn id="16" dur="500" tmFilter="0, 0; .2, .5; .8, .5; 1, 0"/>
                                        <p:tgtEl>
                                          <p:spTgt spid="4"/>
                                        </p:tgtEl>
                                      </p:cBhvr>
                                    </p:animEffect>
                                    <p:animScale>
                                      <p:cBhvr>
                                        <p:cTn id="1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D6407-43B3-C1B9-EAF6-2ADB612819E0}"/>
            </a:ext>
          </a:extLst>
        </p:cNvPr>
        <p:cNvGrpSpPr/>
        <p:nvPr/>
      </p:nvGrpSpPr>
      <p:grpSpPr>
        <a:xfrm>
          <a:off x="0" y="0"/>
          <a:ext cx="0" cy="0"/>
          <a:chOff x="0" y="0"/>
          <a:chExt cx="0" cy="0"/>
        </a:xfrm>
      </p:grpSpPr>
      <p:sp>
        <p:nvSpPr>
          <p:cNvPr id="3" name="Text Placeholder 5">
            <a:extLst>
              <a:ext uri="{FF2B5EF4-FFF2-40B4-BE49-F238E27FC236}">
                <a16:creationId xmlns:a16="http://schemas.microsoft.com/office/drawing/2014/main" id="{964FB62A-F5F1-8222-3A60-6DCCC426CDDA}"/>
              </a:ext>
            </a:extLst>
          </p:cNvPr>
          <p:cNvSpPr txBox="1">
            <a:spLocks/>
          </p:cNvSpPr>
          <p:nvPr/>
        </p:nvSpPr>
        <p:spPr>
          <a:xfrm>
            <a:off x="476061" y="339572"/>
            <a:ext cx="8667940" cy="638223"/>
          </a:xfrm>
          <a:prstGeom prst="rect">
            <a:avLst/>
          </a:prstGeom>
          <a:no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100" b="0" i="0" u="none" strike="noStrike" kern="1200" cap="none" spc="0" normalizeH="0" baseline="0" noProof="0">
                <a:ln>
                  <a:noFill/>
                </a:ln>
                <a:solidFill>
                  <a:srgbClr val="FFFFFF"/>
                </a:solidFill>
                <a:effectLst/>
                <a:uLnTx/>
                <a:uFillTx/>
                <a:latin typeface="UTM Cooper Black" panose="02040603050506020204" pitchFamily="18" charset="0"/>
                <a:ea typeface="+mn-ea"/>
                <a:cs typeface="+mn-cs"/>
              </a:rPr>
              <a:t>BƯỚC 2: </a:t>
            </a:r>
            <a:r>
              <a:rPr kumimoji="0" lang="en-GB" sz="2100" b="0" i="0" u="none" strike="noStrike" kern="1200" cap="none" spc="0" normalizeH="0" baseline="0" noProof="0">
                <a:ln>
                  <a:noFill/>
                </a:ln>
                <a:solidFill>
                  <a:srgbClr val="FFFFFF"/>
                </a:solidFill>
                <a:effectLst/>
                <a:uLnTx/>
                <a:uFillTx/>
                <a:latin typeface="UTM Cooper Black" panose="02040603050506020204" pitchFamily="18" charset="0"/>
                <a:ea typeface="+mn-ea"/>
                <a:cs typeface="+mn-cs"/>
              </a:rPr>
              <a:t>LỪA NGƯỜI DÙNG TRUY CẬP FACEBOOK “GIẢ”</a:t>
            </a:r>
            <a:endParaRPr kumimoji="0" lang="en-US" sz="2100" b="0" i="0" u="none" strike="noStrike" kern="1200" cap="none" spc="0" normalizeH="0" baseline="0" noProof="0">
              <a:ln>
                <a:noFill/>
              </a:ln>
              <a:solidFill>
                <a:srgbClr val="FFFFFF"/>
              </a:solidFill>
              <a:effectLst/>
              <a:uLnTx/>
              <a:uFillTx/>
              <a:latin typeface="UTM Cooper Black" panose="02040603050506020204" pitchFamily="18" charset="0"/>
              <a:ea typeface="+mn-ea"/>
              <a:cs typeface="+mn-cs"/>
            </a:endParaRPr>
          </a:p>
        </p:txBody>
      </p:sp>
      <p:pic>
        <p:nvPicPr>
          <p:cNvPr id="4" name="Picture 3">
            <a:extLst>
              <a:ext uri="{FF2B5EF4-FFF2-40B4-BE49-F238E27FC236}">
                <a16:creationId xmlns:a16="http://schemas.microsoft.com/office/drawing/2014/main" id="{51FC7FB1-8065-E32B-E93D-2C3E222056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0757" y="916757"/>
            <a:ext cx="2199074" cy="3916718"/>
          </a:xfrm>
          <a:prstGeom prst="rect">
            <a:avLst/>
          </a:prstGeom>
        </p:spPr>
      </p:pic>
    </p:spTree>
    <p:extLst>
      <p:ext uri="{BB962C8B-B14F-4D97-AF65-F5344CB8AC3E}">
        <p14:creationId xmlns:p14="http://schemas.microsoft.com/office/powerpoint/2010/main" val="225570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decel="6000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BC167-A80B-522E-B332-E8A83C68FD14}"/>
            </a:ext>
          </a:extLst>
        </p:cNvPr>
        <p:cNvGrpSpPr/>
        <p:nvPr/>
      </p:nvGrpSpPr>
      <p:grpSpPr>
        <a:xfrm>
          <a:off x="0" y="0"/>
          <a:ext cx="0" cy="0"/>
          <a:chOff x="0" y="0"/>
          <a:chExt cx="0" cy="0"/>
        </a:xfrm>
      </p:grpSpPr>
      <p:sp>
        <p:nvSpPr>
          <p:cNvPr id="3" name="Text Placeholder 5">
            <a:extLst>
              <a:ext uri="{FF2B5EF4-FFF2-40B4-BE49-F238E27FC236}">
                <a16:creationId xmlns:a16="http://schemas.microsoft.com/office/drawing/2014/main" id="{1D88C18B-9C59-780D-ABEF-F98A910FD0DD}"/>
              </a:ext>
            </a:extLst>
          </p:cNvPr>
          <p:cNvSpPr txBox="1">
            <a:spLocks/>
          </p:cNvSpPr>
          <p:nvPr/>
        </p:nvSpPr>
        <p:spPr>
          <a:xfrm>
            <a:off x="476061" y="342852"/>
            <a:ext cx="8667940" cy="638223"/>
          </a:xfrm>
          <a:prstGeom prst="rect">
            <a:avLst/>
          </a:prstGeom>
          <a:no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100" b="0" i="0" u="none" strike="noStrike" kern="1200" cap="none" spc="0" normalizeH="0" baseline="0" noProof="0">
                <a:ln>
                  <a:noFill/>
                </a:ln>
                <a:solidFill>
                  <a:srgbClr val="FFFFFF"/>
                </a:solidFill>
                <a:effectLst/>
                <a:uLnTx/>
                <a:uFillTx/>
                <a:latin typeface="UTM Cooper Black" panose="02040603050506020204" pitchFamily="18" charset="0"/>
                <a:ea typeface="+mn-ea"/>
                <a:cs typeface="+mn-cs"/>
              </a:rPr>
              <a:t>BƯỚC 3: </a:t>
            </a:r>
            <a:r>
              <a:rPr kumimoji="0" lang="en-GB" sz="2100" b="0" i="0" u="none" strike="noStrike" kern="1200" cap="none" spc="0" normalizeH="0" baseline="0" noProof="0">
                <a:ln>
                  <a:noFill/>
                </a:ln>
                <a:solidFill>
                  <a:srgbClr val="FFFFFF"/>
                </a:solidFill>
                <a:effectLst/>
                <a:uLnTx/>
                <a:uFillTx/>
                <a:latin typeface="UTM Cooper Black" panose="02040603050506020204" pitchFamily="18" charset="0"/>
                <a:ea typeface="+mn-ea"/>
                <a:cs typeface="+mn-cs"/>
              </a:rPr>
              <a:t>LẤY TÀI KHOẢN, MẬT KHẨU NGƯỜI DÙNG</a:t>
            </a:r>
            <a:endParaRPr kumimoji="0" lang="en-US" sz="2100" b="0" i="0" u="none" strike="noStrike" kern="1200" cap="none" spc="0" normalizeH="0" baseline="0" noProof="0">
              <a:ln>
                <a:noFill/>
              </a:ln>
              <a:solidFill>
                <a:srgbClr val="FFFFFF"/>
              </a:solidFill>
              <a:effectLst/>
              <a:uLnTx/>
              <a:uFillTx/>
              <a:latin typeface="UTM Cooper Black" panose="02040603050506020204" pitchFamily="18" charset="0"/>
              <a:ea typeface="+mn-ea"/>
              <a:cs typeface="+mn-cs"/>
            </a:endParaRPr>
          </a:p>
        </p:txBody>
      </p:sp>
      <p:pic>
        <p:nvPicPr>
          <p:cNvPr id="4" name="Picture 3">
            <a:extLst>
              <a:ext uri="{FF2B5EF4-FFF2-40B4-BE49-F238E27FC236}">
                <a16:creationId xmlns:a16="http://schemas.microsoft.com/office/drawing/2014/main" id="{43801C2A-B4C8-1FF1-2264-D6E39A3A50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456" y="981075"/>
            <a:ext cx="6415088" cy="4276725"/>
          </a:xfrm>
          <a:prstGeom prst="rect">
            <a:avLst/>
          </a:prstGeom>
        </p:spPr>
      </p:pic>
    </p:spTree>
    <p:extLst>
      <p:ext uri="{BB962C8B-B14F-4D97-AF65-F5344CB8AC3E}">
        <p14:creationId xmlns:p14="http://schemas.microsoft.com/office/powerpoint/2010/main" val="311921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decel="6000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206FF-22B7-9F16-9A67-3A6ADB2E162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EB2A04F-A229-588E-2E4F-F02100A2D6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00" y="0"/>
            <a:ext cx="7366001" cy="4143375"/>
          </a:xfrm>
          <a:prstGeom prst="rect">
            <a:avLst/>
          </a:prstGeom>
        </p:spPr>
      </p:pic>
      <p:sp>
        <p:nvSpPr>
          <p:cNvPr id="5" name="Text Placeholder 2">
            <a:extLst>
              <a:ext uri="{FF2B5EF4-FFF2-40B4-BE49-F238E27FC236}">
                <a16:creationId xmlns:a16="http://schemas.microsoft.com/office/drawing/2014/main" id="{5EF8AC96-5F4E-9D7E-BC93-119C84DA47CF}"/>
              </a:ext>
            </a:extLst>
          </p:cNvPr>
          <p:cNvSpPr txBox="1">
            <a:spLocks/>
          </p:cNvSpPr>
          <p:nvPr/>
        </p:nvSpPr>
        <p:spPr>
          <a:xfrm>
            <a:off x="1427389" y="3947127"/>
            <a:ext cx="6716486" cy="1196373"/>
          </a:xfrm>
          <a:prstGeom prst="rect">
            <a:avLst/>
          </a:prstGeom>
        </p:spPr>
        <p:txBody>
          <a:bodyPr vert="horz" lIns="68580" tIns="34290" rIns="68580" bIns="3429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4000" b="1" kern="1200">
                <a:solidFill>
                  <a:schemeClr val="bg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rPr>
              <a:t>CÔNG NGHỆ GIẢ MẠO KHUÔN MẶT</a:t>
            </a:r>
            <a:endParaRPr kumimoji="0" lang="en-US" sz="3000" b="1" i="0" u="none" strike="noStrike" kern="1200" cap="none" spc="0" normalizeH="0" baseline="0" noProof="0">
              <a:ln>
                <a:noFill/>
              </a:ln>
              <a:solidFill>
                <a:srgbClr val="FFFFFF"/>
              </a:solidFill>
              <a:effectLst/>
              <a:uLnTx/>
              <a:uFillTx/>
              <a:latin typeface="UTM Seagull" panose="02040603050506020204" pitchFamily="18" charset="0"/>
              <a:ea typeface="+mn-ea"/>
              <a:cs typeface="+mn-cs"/>
            </a:endParaRPr>
          </a:p>
        </p:txBody>
      </p:sp>
    </p:spTree>
    <p:extLst>
      <p:ext uri="{BB962C8B-B14F-4D97-AF65-F5344CB8AC3E}">
        <p14:creationId xmlns:p14="http://schemas.microsoft.com/office/powerpoint/2010/main" val="288463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DD962-9BA9-9B8A-7FDC-ECB6C94C538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37A0DE3-39E0-5D86-D257-078567F1B2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8066"/>
            <a:ext cx="1621708" cy="1621708"/>
          </a:xfrm>
          <a:prstGeom prst="rect">
            <a:avLst/>
          </a:prstGeom>
        </p:spPr>
      </p:pic>
      <p:pic>
        <p:nvPicPr>
          <p:cNvPr id="7" name="Picture 6">
            <a:extLst>
              <a:ext uri="{FF2B5EF4-FFF2-40B4-BE49-F238E27FC236}">
                <a16:creationId xmlns:a16="http://schemas.microsoft.com/office/drawing/2014/main" id="{5D191F20-9605-4B6A-FF47-0D352ED822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1708" y="332612"/>
            <a:ext cx="2163783" cy="1621707"/>
          </a:xfrm>
          <a:prstGeom prst="rect">
            <a:avLst/>
          </a:prstGeom>
        </p:spPr>
      </p:pic>
      <p:pic>
        <p:nvPicPr>
          <p:cNvPr id="9" name="Picture 8">
            <a:extLst>
              <a:ext uri="{FF2B5EF4-FFF2-40B4-BE49-F238E27FC236}">
                <a16:creationId xmlns:a16="http://schemas.microsoft.com/office/drawing/2014/main" id="{352DF6F6-3CDD-1EC1-8901-B2646ECEA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9603" y="433869"/>
            <a:ext cx="1419194" cy="1419194"/>
          </a:xfrm>
          <a:prstGeom prst="rect">
            <a:avLst/>
          </a:prstGeom>
        </p:spPr>
      </p:pic>
      <p:pic>
        <p:nvPicPr>
          <p:cNvPr id="11" name="Picture 10">
            <a:extLst>
              <a:ext uri="{FF2B5EF4-FFF2-40B4-BE49-F238E27FC236}">
                <a16:creationId xmlns:a16="http://schemas.microsoft.com/office/drawing/2014/main" id="{3FA377EF-4B83-9534-8078-7ECC82E31B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1080" y="3396830"/>
            <a:ext cx="1524959" cy="1524959"/>
          </a:xfrm>
          <a:prstGeom prst="rect">
            <a:avLst/>
          </a:prstGeom>
        </p:spPr>
      </p:pic>
      <p:pic>
        <p:nvPicPr>
          <p:cNvPr id="13" name="Picture 12">
            <a:extLst>
              <a:ext uri="{FF2B5EF4-FFF2-40B4-BE49-F238E27FC236}">
                <a16:creationId xmlns:a16="http://schemas.microsoft.com/office/drawing/2014/main" id="{07E342D5-E0C0-53E2-2253-3FAF946444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03916" y="2167665"/>
            <a:ext cx="914400" cy="914400"/>
          </a:xfrm>
          <a:prstGeom prst="rect">
            <a:avLst/>
          </a:prstGeom>
        </p:spPr>
      </p:pic>
      <p:pic>
        <p:nvPicPr>
          <p:cNvPr id="14" name="Picture 13">
            <a:extLst>
              <a:ext uri="{FF2B5EF4-FFF2-40B4-BE49-F238E27FC236}">
                <a16:creationId xmlns:a16="http://schemas.microsoft.com/office/drawing/2014/main" id="{8B83E86B-F245-B1B1-0A26-8A65D56233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49922">
            <a:off x="1499548" y="2183723"/>
            <a:ext cx="914400" cy="914400"/>
          </a:xfrm>
          <a:prstGeom prst="rect">
            <a:avLst/>
          </a:prstGeom>
        </p:spPr>
      </p:pic>
      <p:pic>
        <p:nvPicPr>
          <p:cNvPr id="16" name="Picture 15">
            <a:extLst>
              <a:ext uri="{FF2B5EF4-FFF2-40B4-BE49-F238E27FC236}">
                <a16:creationId xmlns:a16="http://schemas.microsoft.com/office/drawing/2014/main" id="{A844A7AC-9744-38E1-D0EF-010396AB76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5867" y="3269238"/>
            <a:ext cx="1621708" cy="1621708"/>
          </a:xfrm>
          <a:prstGeom prst="rect">
            <a:avLst/>
          </a:prstGeom>
        </p:spPr>
      </p:pic>
      <p:pic>
        <p:nvPicPr>
          <p:cNvPr id="15" name="Picture 14">
            <a:extLst>
              <a:ext uri="{FF2B5EF4-FFF2-40B4-BE49-F238E27FC236}">
                <a16:creationId xmlns:a16="http://schemas.microsoft.com/office/drawing/2014/main" id="{537B38B8-175A-679C-DABB-CAD0AF3957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8584" y="3471752"/>
            <a:ext cx="1419194" cy="1419194"/>
          </a:xfrm>
          <a:prstGeom prst="rect">
            <a:avLst/>
          </a:prstGeom>
        </p:spPr>
      </p:pic>
      <p:pic>
        <p:nvPicPr>
          <p:cNvPr id="18" name="Picture 17">
            <a:extLst>
              <a:ext uri="{FF2B5EF4-FFF2-40B4-BE49-F238E27FC236}">
                <a16:creationId xmlns:a16="http://schemas.microsoft.com/office/drawing/2014/main" id="{56C77598-223E-56E5-EE67-31278F754E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68737" y="2984146"/>
            <a:ext cx="1001561" cy="1001561"/>
          </a:xfrm>
          <a:prstGeom prst="rect">
            <a:avLst/>
          </a:prstGeom>
        </p:spPr>
      </p:pic>
      <p:pic>
        <p:nvPicPr>
          <p:cNvPr id="19" name="Picture 18">
            <a:extLst>
              <a:ext uri="{FF2B5EF4-FFF2-40B4-BE49-F238E27FC236}">
                <a16:creationId xmlns:a16="http://schemas.microsoft.com/office/drawing/2014/main" id="{4CA4860F-35D2-88C7-033A-CE01A734C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0401" y="409628"/>
            <a:ext cx="2163783" cy="1621707"/>
          </a:xfrm>
          <a:prstGeom prst="rect">
            <a:avLst/>
          </a:prstGeom>
        </p:spPr>
      </p:pic>
      <p:sp>
        <p:nvSpPr>
          <p:cNvPr id="20" name="Arrow: Right 19">
            <a:extLst>
              <a:ext uri="{FF2B5EF4-FFF2-40B4-BE49-F238E27FC236}">
                <a16:creationId xmlns:a16="http://schemas.microsoft.com/office/drawing/2014/main" id="{3EDDCEF2-FAD3-A750-7037-A4486ADA80B2}"/>
              </a:ext>
            </a:extLst>
          </p:cNvPr>
          <p:cNvSpPr/>
          <p:nvPr/>
        </p:nvSpPr>
        <p:spPr>
          <a:xfrm>
            <a:off x="3971925" y="3951661"/>
            <a:ext cx="2407535" cy="49648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21" name="Arrow: Right 20">
            <a:extLst>
              <a:ext uri="{FF2B5EF4-FFF2-40B4-BE49-F238E27FC236}">
                <a16:creationId xmlns:a16="http://schemas.microsoft.com/office/drawing/2014/main" id="{4F111582-42CE-E679-8327-B94D15B09B42}"/>
              </a:ext>
            </a:extLst>
          </p:cNvPr>
          <p:cNvSpPr/>
          <p:nvPr/>
        </p:nvSpPr>
        <p:spPr>
          <a:xfrm rot="19998688">
            <a:off x="3509192" y="2376624"/>
            <a:ext cx="3100053" cy="49648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pic>
        <p:nvPicPr>
          <p:cNvPr id="22" name="Picture 21">
            <a:extLst>
              <a:ext uri="{FF2B5EF4-FFF2-40B4-BE49-F238E27FC236}">
                <a16:creationId xmlns:a16="http://schemas.microsoft.com/office/drawing/2014/main" id="{42222BE0-84EC-0FEB-7E56-F2E6102796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49922">
            <a:off x="4471526" y="1752588"/>
            <a:ext cx="914400" cy="914400"/>
          </a:xfrm>
          <a:prstGeom prst="rect">
            <a:avLst/>
          </a:prstGeom>
        </p:spPr>
      </p:pic>
      <p:pic>
        <p:nvPicPr>
          <p:cNvPr id="26" name="Picture 25">
            <a:extLst>
              <a:ext uri="{FF2B5EF4-FFF2-40B4-BE49-F238E27FC236}">
                <a16:creationId xmlns:a16="http://schemas.microsoft.com/office/drawing/2014/main" id="{892DBD50-D70C-1541-7B6E-F55F4BBE54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97577" y="1533692"/>
            <a:ext cx="914400" cy="914400"/>
          </a:xfrm>
          <a:prstGeom prst="rect">
            <a:avLst/>
          </a:prstGeom>
        </p:spPr>
      </p:pic>
      <p:sp>
        <p:nvSpPr>
          <p:cNvPr id="27" name="Arrow: Right 26">
            <a:extLst>
              <a:ext uri="{FF2B5EF4-FFF2-40B4-BE49-F238E27FC236}">
                <a16:creationId xmlns:a16="http://schemas.microsoft.com/office/drawing/2014/main" id="{587FF567-3794-2383-AECC-365BF8CB3B0D}"/>
              </a:ext>
            </a:extLst>
          </p:cNvPr>
          <p:cNvSpPr/>
          <p:nvPr/>
        </p:nvSpPr>
        <p:spPr>
          <a:xfrm rot="5400000">
            <a:off x="2059663" y="2477800"/>
            <a:ext cx="1090963" cy="34913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28" name="Arrow: Right 27">
            <a:extLst>
              <a:ext uri="{FF2B5EF4-FFF2-40B4-BE49-F238E27FC236}">
                <a16:creationId xmlns:a16="http://schemas.microsoft.com/office/drawing/2014/main" id="{1A92FE49-070D-A8E5-2FCA-E6EEDAC120D8}"/>
              </a:ext>
            </a:extLst>
          </p:cNvPr>
          <p:cNvSpPr/>
          <p:nvPr/>
        </p:nvSpPr>
        <p:spPr>
          <a:xfrm>
            <a:off x="1397264" y="993589"/>
            <a:ext cx="558684" cy="42087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29" name="Arrow: Right 28">
            <a:extLst>
              <a:ext uri="{FF2B5EF4-FFF2-40B4-BE49-F238E27FC236}">
                <a16:creationId xmlns:a16="http://schemas.microsoft.com/office/drawing/2014/main" id="{6E847055-560A-1E95-A661-EE7DDA8C64B7}"/>
              </a:ext>
            </a:extLst>
          </p:cNvPr>
          <p:cNvSpPr/>
          <p:nvPr/>
        </p:nvSpPr>
        <p:spPr>
          <a:xfrm rot="10800000">
            <a:off x="3903351" y="4366898"/>
            <a:ext cx="2407535" cy="49648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30" name="Arrow: Right 29">
            <a:extLst>
              <a:ext uri="{FF2B5EF4-FFF2-40B4-BE49-F238E27FC236}">
                <a16:creationId xmlns:a16="http://schemas.microsoft.com/office/drawing/2014/main" id="{6C310CD0-DD19-5813-F3F2-725E7B3CCC7B}"/>
              </a:ext>
            </a:extLst>
          </p:cNvPr>
          <p:cNvSpPr/>
          <p:nvPr/>
        </p:nvSpPr>
        <p:spPr>
          <a:xfrm rot="16200000">
            <a:off x="2345139" y="2422959"/>
            <a:ext cx="1090963" cy="34913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Tree>
    <p:extLst>
      <p:ext uri="{BB962C8B-B14F-4D97-AF65-F5344CB8AC3E}">
        <p14:creationId xmlns:p14="http://schemas.microsoft.com/office/powerpoint/2010/main" val="19326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8"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p:tgtEl>
                                          <p:spTgt spid="28"/>
                                        </p:tgtEl>
                                        <p:attrNameLst>
                                          <p:attrName>ppt_x</p:attrName>
                                        </p:attrNameLst>
                                      </p:cBhvr>
                                      <p:tavLst>
                                        <p:tav tm="0">
                                          <p:val>
                                            <p:strVal val="#ppt_x-#ppt_w*1.125000"/>
                                          </p:val>
                                        </p:tav>
                                        <p:tav tm="100000">
                                          <p:val>
                                            <p:strVal val="#ppt_x"/>
                                          </p:val>
                                        </p:tav>
                                      </p:tavLst>
                                    </p:anim>
                                    <p:animEffect transition="in" filter="wipe(right)">
                                      <p:cBhvr>
                                        <p:cTn id="12" dur="500"/>
                                        <p:tgtEl>
                                          <p:spTgt spid="28"/>
                                        </p:tgtEl>
                                      </p:cBhvr>
                                    </p:animEffec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2" presetClass="entr" presetSubtype="1" repeatCount="indefinite"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1000"/>
                                        <p:tgtEl>
                                          <p:spTgt spid="27"/>
                                        </p:tgtEl>
                                        <p:attrNameLst>
                                          <p:attrName>ppt_y</p:attrName>
                                        </p:attrNameLst>
                                      </p:cBhvr>
                                      <p:tavLst>
                                        <p:tav tm="0">
                                          <p:val>
                                            <p:strVal val="#ppt_y-#ppt_h*1.125000"/>
                                          </p:val>
                                        </p:tav>
                                        <p:tav tm="100000">
                                          <p:val>
                                            <p:strVal val="#ppt_y"/>
                                          </p:val>
                                        </p:tav>
                                      </p:tavLst>
                                    </p:anim>
                                    <p:animEffect transition="in" filter="wipe(down)">
                                      <p:cBhvr>
                                        <p:cTn id="28" dur="1000"/>
                                        <p:tgtEl>
                                          <p:spTgt spid="27"/>
                                        </p:tgtEl>
                                      </p:cBhvr>
                                    </p:animEffect>
                                  </p:childTnLst>
                                </p:cTn>
                              </p:par>
                              <p:par>
                                <p:cTn id="29" presetID="12" presetClass="entr" presetSubtype="4" repeatCount="indefinite"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1000"/>
                                        <p:tgtEl>
                                          <p:spTgt spid="30"/>
                                        </p:tgtEl>
                                        <p:attrNameLst>
                                          <p:attrName>ppt_y</p:attrName>
                                        </p:attrNameLst>
                                      </p:cBhvr>
                                      <p:tavLst>
                                        <p:tav tm="0">
                                          <p:val>
                                            <p:strVal val="#ppt_y+#ppt_h*1.125000"/>
                                          </p:val>
                                        </p:tav>
                                        <p:tav tm="100000">
                                          <p:val>
                                            <p:strVal val="#ppt_y"/>
                                          </p:val>
                                        </p:tav>
                                      </p:tavLst>
                                    </p:anim>
                                    <p:animEffect transition="in" filter="wipe(up)">
                                      <p:cBhvr>
                                        <p:cTn id="32" dur="1000"/>
                                        <p:tgtEl>
                                          <p:spTgt spid="30"/>
                                        </p:tgtEl>
                                      </p:cBhvr>
                                    </p:animEffec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par>
                          <p:cTn id="43" fill="hold">
                            <p:stCondLst>
                              <p:cond delay="0"/>
                            </p:stCondLst>
                            <p:childTnLst>
                              <p:par>
                                <p:cTn id="44" presetID="12" presetClass="entr" presetSubtype="8" repeatCount="indefinite"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additive="base">
                                        <p:cTn id="46" dur="500"/>
                                        <p:tgtEl>
                                          <p:spTgt spid="20"/>
                                        </p:tgtEl>
                                        <p:attrNameLst>
                                          <p:attrName>ppt_x</p:attrName>
                                        </p:attrNameLst>
                                      </p:cBhvr>
                                      <p:tavLst>
                                        <p:tav tm="0">
                                          <p:val>
                                            <p:strVal val="#ppt_x-#ppt_w*1.125000"/>
                                          </p:val>
                                        </p:tav>
                                        <p:tav tm="100000">
                                          <p:val>
                                            <p:strVal val="#ppt_x"/>
                                          </p:val>
                                        </p:tav>
                                      </p:tavLst>
                                    </p:anim>
                                    <p:animEffect transition="in" filter="wipe(right)">
                                      <p:cBhvr>
                                        <p:cTn id="47" dur="500"/>
                                        <p:tgtEl>
                                          <p:spTgt spid="20"/>
                                        </p:tgtEl>
                                      </p:cBhvr>
                                    </p:animEffect>
                                  </p:childTnLst>
                                </p:cTn>
                              </p:par>
                              <p:par>
                                <p:cTn id="48" presetID="12" presetClass="entr" presetSubtype="2" repeatCount="indefinite"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 calcmode="lin" valueType="num">
                                      <p:cBhvr additive="base">
                                        <p:cTn id="50" dur="500"/>
                                        <p:tgtEl>
                                          <p:spTgt spid="29"/>
                                        </p:tgtEl>
                                        <p:attrNameLst>
                                          <p:attrName>ppt_x</p:attrName>
                                        </p:attrNameLst>
                                      </p:cBhvr>
                                      <p:tavLst>
                                        <p:tav tm="0">
                                          <p:val>
                                            <p:strVal val="#ppt_x+#ppt_w*1.125000"/>
                                          </p:val>
                                        </p:tav>
                                        <p:tav tm="100000">
                                          <p:val>
                                            <p:strVal val="#ppt_x"/>
                                          </p:val>
                                        </p:tav>
                                      </p:tavLst>
                                    </p:anim>
                                    <p:animEffect transition="in" filter="wipe(left)">
                                      <p:cBhvr>
                                        <p:cTn id="51" dur="500"/>
                                        <p:tgtEl>
                                          <p:spTgt spid="29"/>
                                        </p:tgtEl>
                                      </p:cBhvr>
                                    </p:animEffect>
                                  </p:childTnLst>
                                </p:cTn>
                              </p:par>
                            </p:childTnLst>
                          </p:cTn>
                        </p:par>
                        <p:par>
                          <p:cTn id="52" fill="hold">
                            <p:stCondLst>
                              <p:cond delay="500"/>
                            </p:stCondLst>
                            <p:childTnLst>
                              <p:par>
                                <p:cTn id="53" presetID="45" presetClass="entr" presetSubtype="0" repeatCount="indefinite"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2000"/>
                                        <p:tgtEl>
                                          <p:spTgt spid="18"/>
                                        </p:tgtEl>
                                      </p:cBhvr>
                                    </p:animEffect>
                                    <p:anim calcmode="lin" valueType="num">
                                      <p:cBhvr>
                                        <p:cTn id="56" dur="2000" fill="hold"/>
                                        <p:tgtEl>
                                          <p:spTgt spid="18"/>
                                        </p:tgtEl>
                                        <p:attrNameLst>
                                          <p:attrName>ppt_w</p:attrName>
                                        </p:attrNameLst>
                                      </p:cBhvr>
                                      <p:tavLst>
                                        <p:tav tm="0" fmla="#ppt_w*sin(2.5*pi*$)">
                                          <p:val>
                                            <p:fltVal val="0"/>
                                          </p:val>
                                        </p:tav>
                                        <p:tav tm="100000">
                                          <p:val>
                                            <p:fltVal val="1"/>
                                          </p:val>
                                        </p:tav>
                                      </p:tavLst>
                                    </p:anim>
                                    <p:anim calcmode="lin" valueType="num">
                                      <p:cBhvr>
                                        <p:cTn id="57" dur="20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5"/>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28"/>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7"/>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9"/>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27"/>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30"/>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13"/>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14"/>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16"/>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15"/>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20"/>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29"/>
                                        </p:tgtEl>
                                        <p:attrNameLst>
                                          <p:attrName>style.visibility</p:attrName>
                                        </p:attrNameLst>
                                      </p:cBhvr>
                                      <p:to>
                                        <p:strVal val="hidden"/>
                                      </p:to>
                                    </p:set>
                                  </p:childTnLst>
                                </p:cTn>
                              </p:par>
                              <p:par>
                                <p:cTn id="84" presetID="1" presetClass="exit" presetSubtype="0" fill="hold" nodeType="withEffect">
                                  <p:stCondLst>
                                    <p:cond delay="0"/>
                                  </p:stCondLst>
                                  <p:childTnLst>
                                    <p:set>
                                      <p:cBhvr>
                                        <p:cTn id="85" dur="1" fill="hold">
                                          <p:stCondLst>
                                            <p:cond delay="0"/>
                                          </p:stCondLst>
                                        </p:cTn>
                                        <p:tgtEl>
                                          <p:spTgt spid="18"/>
                                        </p:tgtEl>
                                        <p:attrNameLst>
                                          <p:attrName>style.visibility</p:attrName>
                                        </p:attrNameLst>
                                      </p:cBhvr>
                                      <p:to>
                                        <p:strVal val="hidden"/>
                                      </p:to>
                                    </p:set>
                                  </p:childTnLst>
                                </p:cTn>
                              </p:par>
                            </p:childTnLst>
                          </p:cTn>
                        </p:par>
                        <p:par>
                          <p:cTn id="86" fill="hold">
                            <p:stCondLst>
                              <p:cond delay="0"/>
                            </p:stCondLst>
                            <p:childTnLst>
                              <p:par>
                                <p:cTn id="87" presetID="2" presetClass="entr" presetSubtype="12" fill="hold" grpId="0" nodeType="afterEffect">
                                  <p:stCondLst>
                                    <p:cond delay="0"/>
                                  </p:stCondLst>
                                  <p:childTnLst>
                                    <p:set>
                                      <p:cBhvr>
                                        <p:cTn id="88" dur="1" fill="hold">
                                          <p:stCondLst>
                                            <p:cond delay="0"/>
                                          </p:stCondLst>
                                        </p:cTn>
                                        <p:tgtEl>
                                          <p:spTgt spid="21"/>
                                        </p:tgtEl>
                                        <p:attrNameLst>
                                          <p:attrName>style.visibility</p:attrName>
                                        </p:attrNameLst>
                                      </p:cBhvr>
                                      <p:to>
                                        <p:strVal val="visible"/>
                                      </p:to>
                                    </p:set>
                                    <p:anim calcmode="lin" valueType="num">
                                      <p:cBhvr additive="base">
                                        <p:cTn id="89" dur="500" fill="hold"/>
                                        <p:tgtEl>
                                          <p:spTgt spid="21"/>
                                        </p:tgtEl>
                                        <p:attrNameLst>
                                          <p:attrName>ppt_x</p:attrName>
                                        </p:attrNameLst>
                                      </p:cBhvr>
                                      <p:tavLst>
                                        <p:tav tm="0">
                                          <p:val>
                                            <p:strVal val="0-#ppt_w/2"/>
                                          </p:val>
                                        </p:tav>
                                        <p:tav tm="100000">
                                          <p:val>
                                            <p:strVal val="#ppt_x"/>
                                          </p:val>
                                        </p:tav>
                                      </p:tavLst>
                                    </p:anim>
                                    <p:anim calcmode="lin" valueType="num">
                                      <p:cBhvr additive="base">
                                        <p:cTn id="90" dur="500" fill="hold"/>
                                        <p:tgtEl>
                                          <p:spTgt spid="21"/>
                                        </p:tgtEl>
                                        <p:attrNameLst>
                                          <p:attrName>ppt_y</p:attrName>
                                        </p:attrNameLst>
                                      </p:cBhvr>
                                      <p:tavLst>
                                        <p:tav tm="0">
                                          <p:val>
                                            <p:strVal val="1+#ppt_h/2"/>
                                          </p:val>
                                        </p:tav>
                                        <p:tav tm="100000">
                                          <p:val>
                                            <p:strVal val="#ppt_y"/>
                                          </p:val>
                                        </p:tav>
                                      </p:tavLst>
                                    </p:anim>
                                  </p:childTnLst>
                                </p:cTn>
                              </p:par>
                            </p:childTnLst>
                          </p:cTn>
                        </p:par>
                        <p:par>
                          <p:cTn id="91" fill="hold">
                            <p:stCondLst>
                              <p:cond delay="500"/>
                            </p:stCondLst>
                            <p:childTnLst>
                              <p:par>
                                <p:cTn id="92" presetID="1" presetClass="entr" presetSubtype="0" fill="hold" nodeType="afterEffect">
                                  <p:stCondLst>
                                    <p:cond delay="0"/>
                                  </p:stCondLst>
                                  <p:childTnLst>
                                    <p:set>
                                      <p:cBhvr>
                                        <p:cTn id="93" dur="1" fill="hold">
                                          <p:stCondLst>
                                            <p:cond delay="0"/>
                                          </p:stCondLst>
                                        </p:cTn>
                                        <p:tgtEl>
                                          <p:spTgt spid="19"/>
                                        </p:tgtEl>
                                        <p:attrNameLst>
                                          <p:attrName>style.visibility</p:attrName>
                                        </p:attrNameLst>
                                      </p:cBhvr>
                                      <p:to>
                                        <p:strVal val="visible"/>
                                      </p:to>
                                    </p:set>
                                  </p:childTnLst>
                                </p:cTn>
                              </p:par>
                            </p:childTnLst>
                          </p:cTn>
                        </p:par>
                        <p:par>
                          <p:cTn id="94" fill="hold">
                            <p:stCondLst>
                              <p:cond delay="500"/>
                            </p:stCondLst>
                            <p:childTnLst>
                              <p:par>
                                <p:cTn id="95" presetID="22" presetClass="entr" presetSubtype="4" fill="hold" nodeType="after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wipe(down)">
                                      <p:cBhvr>
                                        <p:cTn id="97" dur="500"/>
                                        <p:tgtEl>
                                          <p:spTgt spid="22"/>
                                        </p:tgtEl>
                                      </p:cBhvr>
                                    </p:animEffect>
                                  </p:childTnLst>
                                </p:cTn>
                              </p:par>
                              <p:par>
                                <p:cTn id="98" presetID="22" presetClass="entr" presetSubtype="4" fill="hold" nodeType="withEffect">
                                  <p:stCondLst>
                                    <p:cond delay="0"/>
                                  </p:stCondLst>
                                  <p:childTnLst>
                                    <p:set>
                                      <p:cBhvr>
                                        <p:cTn id="99" dur="1" fill="hold">
                                          <p:stCondLst>
                                            <p:cond delay="0"/>
                                          </p:stCondLst>
                                        </p:cTn>
                                        <p:tgtEl>
                                          <p:spTgt spid="26"/>
                                        </p:tgtEl>
                                        <p:attrNameLst>
                                          <p:attrName>style.visibility</p:attrName>
                                        </p:attrNameLst>
                                      </p:cBhvr>
                                      <p:to>
                                        <p:strVal val="visible"/>
                                      </p:to>
                                    </p:set>
                                    <p:animEffect transition="in" filter="wipe(down)">
                                      <p:cBhvr>
                                        <p:cTn id="10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P spid="27" grpId="0" animBg="1"/>
      <p:bldP spid="27" grpId="1" animBg="1"/>
      <p:bldP spid="28" grpId="0" animBg="1"/>
      <p:bldP spid="28" grpId="1" animBg="1"/>
      <p:bldP spid="29" grpId="0" animBg="1"/>
      <p:bldP spid="29" grpId="1" animBg="1"/>
      <p:bldP spid="30" grpId="0" animBg="1"/>
      <p:bldP spid="3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ltHorz">
          <a:fgClr>
            <a:schemeClr val="accent2">
              <a:lumMod val="20000"/>
              <a:lumOff val="80000"/>
            </a:schemeClr>
          </a:fgClr>
          <a:bgClr>
            <a:schemeClr val="bg1"/>
          </a:bgClr>
        </a:pattFill>
        <a:effectLst/>
      </p:bgPr>
    </p:bg>
    <p:spTree>
      <p:nvGrpSpPr>
        <p:cNvPr id="1" name="Shape 117"/>
        <p:cNvGrpSpPr/>
        <p:nvPr/>
      </p:nvGrpSpPr>
      <p:grpSpPr>
        <a:xfrm>
          <a:off x="0" y="0"/>
          <a:ext cx="0" cy="0"/>
          <a:chOff x="0" y="0"/>
          <a:chExt cx="0" cy="0"/>
        </a:xfrm>
      </p:grpSpPr>
      <p:sp>
        <p:nvSpPr>
          <p:cNvPr id="118" name="Google Shape;118;p14"/>
          <p:cNvSpPr txBox="1">
            <a:spLocks noGrp="1"/>
          </p:cNvSpPr>
          <p:nvPr>
            <p:ph type="title"/>
          </p:nvPr>
        </p:nvSpPr>
        <p:spPr>
          <a:xfrm>
            <a:off x="1025076" y="523041"/>
            <a:ext cx="3506413" cy="1028700"/>
          </a:xfrm>
          <a:prstGeom prst="rect">
            <a:avLst/>
          </a:prstGeom>
        </p:spPr>
        <p:txBody>
          <a:bodyPr spcFirstLastPara="1" wrap="square" lIns="91425" tIns="91425" rIns="91425" bIns="91425" anchor="ctr" anchorCtr="0">
            <a:noAutofit/>
          </a:bodyPr>
          <a:lstStyle/>
          <a:p>
            <a:pPr algn="ctr"/>
            <a:r>
              <a:rPr lang="en" sz="1950"/>
              <a:t>THỰC TRẠNG</a:t>
            </a:r>
            <a:endParaRPr sz="1950"/>
          </a:p>
        </p:txBody>
      </p:sp>
      <p:grpSp>
        <p:nvGrpSpPr>
          <p:cNvPr id="119" name="Google Shape;119;p14"/>
          <p:cNvGrpSpPr/>
          <p:nvPr/>
        </p:nvGrpSpPr>
        <p:grpSpPr>
          <a:xfrm>
            <a:off x="333624" y="861853"/>
            <a:ext cx="366458" cy="366437"/>
            <a:chOff x="1923675" y="1633650"/>
            <a:chExt cx="436000" cy="435975"/>
          </a:xfrm>
        </p:grpSpPr>
        <p:sp>
          <p:nvSpPr>
            <p:cNvPr id="120" name="Google Shape;120;p14"/>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latinLnBrk="0">
                <a:buClr>
                  <a:srgbClr val="000000"/>
                </a:buClr>
                <a:defRPr/>
              </a:pPr>
              <a:endParaRPr sz="1400" kern="0">
                <a:solidFill>
                  <a:srgbClr val="000000"/>
                </a:solidFill>
                <a:latin typeface="Arial"/>
                <a:cs typeface="Arial"/>
                <a:sym typeface="Arial"/>
              </a:endParaRPr>
            </a:p>
          </p:txBody>
        </p:sp>
        <p:sp>
          <p:nvSpPr>
            <p:cNvPr id="121" name="Google Shape;121;p14"/>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latinLnBrk="0">
                <a:buClr>
                  <a:srgbClr val="000000"/>
                </a:buClr>
                <a:defRPr/>
              </a:pPr>
              <a:endParaRPr sz="1400" kern="0">
                <a:solidFill>
                  <a:srgbClr val="000000"/>
                </a:solidFill>
                <a:latin typeface="Arial"/>
                <a:cs typeface="Arial"/>
                <a:sym typeface="Arial"/>
              </a:endParaRPr>
            </a:p>
          </p:txBody>
        </p:sp>
        <p:sp>
          <p:nvSpPr>
            <p:cNvPr id="122" name="Google Shape;122;p14"/>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latinLnBrk="0">
                <a:buClr>
                  <a:srgbClr val="000000"/>
                </a:buClr>
                <a:defRPr/>
              </a:pPr>
              <a:endParaRPr sz="1400" kern="0">
                <a:solidFill>
                  <a:srgbClr val="000000"/>
                </a:solidFill>
                <a:latin typeface="Arial"/>
                <a:cs typeface="Arial"/>
                <a:sym typeface="Arial"/>
              </a:endParaRPr>
            </a:p>
          </p:txBody>
        </p:sp>
        <p:sp>
          <p:nvSpPr>
            <p:cNvPr id="123" name="Google Shape;123;p14"/>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latinLnBrk="0">
                <a:buClr>
                  <a:srgbClr val="000000"/>
                </a:buClr>
                <a:defRPr/>
              </a:pPr>
              <a:endParaRPr sz="1400" kern="0">
                <a:solidFill>
                  <a:srgbClr val="000000"/>
                </a:solidFill>
                <a:latin typeface="Arial"/>
                <a:cs typeface="Arial"/>
                <a:sym typeface="Arial"/>
              </a:endParaRPr>
            </a:p>
          </p:txBody>
        </p:sp>
        <p:sp>
          <p:nvSpPr>
            <p:cNvPr id="124" name="Google Shape;124;p14"/>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latinLnBrk="0">
                <a:buClr>
                  <a:srgbClr val="000000"/>
                </a:buClr>
                <a:defRPr/>
              </a:pPr>
              <a:endParaRPr sz="1400" kern="0">
                <a:solidFill>
                  <a:srgbClr val="000000"/>
                </a:solidFill>
                <a:latin typeface="Arial"/>
                <a:cs typeface="Arial"/>
                <a:sym typeface="Arial"/>
              </a:endParaRPr>
            </a:p>
          </p:txBody>
        </p:sp>
        <p:sp>
          <p:nvSpPr>
            <p:cNvPr id="125" name="Google Shape;125;p14"/>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latinLnBrk="0">
                <a:buClr>
                  <a:srgbClr val="000000"/>
                </a:buClr>
                <a:defRPr/>
              </a:pPr>
              <a:endParaRPr sz="1400" kern="0">
                <a:solidFill>
                  <a:srgbClr val="000000"/>
                </a:solidFill>
                <a:latin typeface="Arial"/>
                <a:cs typeface="Arial"/>
                <a:sym typeface="Arial"/>
              </a:endParaRPr>
            </a:p>
          </p:txBody>
        </p:sp>
      </p:grpSp>
      <p:sp>
        <p:nvSpPr>
          <p:cNvPr id="128" name="Google Shape;128;p14"/>
          <p:cNvSpPr txBox="1"/>
          <p:nvPr/>
        </p:nvSpPr>
        <p:spPr>
          <a:xfrm>
            <a:off x="3567520" y="1768544"/>
            <a:ext cx="3801811" cy="746826"/>
          </a:xfrm>
          <a:prstGeom prst="rect">
            <a:avLst/>
          </a:prstGeom>
          <a:noFill/>
          <a:ln>
            <a:noFill/>
          </a:ln>
        </p:spPr>
        <p:txBody>
          <a:bodyPr spcFirstLastPara="1" wrap="square" lIns="91425" tIns="91425" rIns="91425" bIns="91425" anchor="t" anchorCtr="0">
            <a:noAutofit/>
          </a:bodyPr>
          <a:lstStyle/>
          <a:p>
            <a:pPr algn="just" defTabSz="914378" latinLnBrk="0">
              <a:spcBef>
                <a:spcPts val="1000"/>
              </a:spcBef>
              <a:buClr>
                <a:srgbClr val="000000"/>
              </a:buClr>
              <a:defRPr/>
            </a:pPr>
            <a:r>
              <a:rPr lang="en-US" sz="1350">
                <a:solidFill>
                  <a:srgbClr val="00B050"/>
                </a:solidFill>
                <a:latin typeface="Tahoma" panose="020B0604030504040204" pitchFamily="34" charset="0"/>
                <a:ea typeface="Tahoma" panose="020B0604030504040204" pitchFamily="34" charset="0"/>
                <a:cs typeface="Tahoma" panose="020B0604030504040204" pitchFamily="34" charset="0"/>
              </a:rPr>
              <a:t>Phát hiện </a:t>
            </a:r>
            <a:r>
              <a:rPr lang="vi-VN" sz="1350">
                <a:solidFill>
                  <a:srgbClr val="00B050"/>
                </a:solidFill>
                <a:latin typeface="Tahoma" panose="020B0604030504040204" pitchFamily="34" charset="0"/>
                <a:ea typeface="Tahoma" panose="020B0604030504040204" pitchFamily="34" charset="0"/>
                <a:cs typeface="Tahoma" panose="020B0604030504040204" pitchFamily="34" charset="0"/>
              </a:rPr>
              <a:t>hơn </a:t>
            </a:r>
            <a:r>
              <a:rPr lang="vi-VN" sz="2700" b="1">
                <a:solidFill>
                  <a:srgbClr val="FF0000"/>
                </a:solidFill>
                <a:latin typeface="Tahoma" panose="020B0604030504040204" pitchFamily="34" charset="0"/>
                <a:ea typeface="Tahoma" panose="020B0604030504040204" pitchFamily="34" charset="0"/>
                <a:cs typeface="Tahoma" panose="020B0604030504040204" pitchFamily="34" charset="0"/>
              </a:rPr>
              <a:t>3.500</a:t>
            </a:r>
            <a:r>
              <a:rPr lang="vi-VN" sz="1350">
                <a:solidFill>
                  <a:srgbClr val="00B050"/>
                </a:solidFill>
                <a:latin typeface="Tahoma" panose="020B0604030504040204" pitchFamily="34" charset="0"/>
                <a:ea typeface="Tahoma" panose="020B0604030504040204" pitchFamily="34" charset="0"/>
                <a:cs typeface="Tahoma" panose="020B0604030504040204" pitchFamily="34" charset="0"/>
              </a:rPr>
              <a:t> vụ việc</a:t>
            </a:r>
            <a:endParaRPr sz="1350" b="1" kern="0">
              <a:solidFill>
                <a:srgbClr val="114454"/>
              </a:solidFill>
              <a:latin typeface="Nixie One"/>
              <a:ea typeface="Nixie One"/>
              <a:cs typeface="Nixie One"/>
              <a:sym typeface="Nixie One"/>
            </a:endParaRPr>
          </a:p>
        </p:txBody>
      </p:sp>
      <p:sp>
        <p:nvSpPr>
          <p:cNvPr id="129" name="Google Shape;129;p14"/>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defTabSz="914378" latinLnBrk="0">
              <a:buClr>
                <a:srgbClr val="000000"/>
              </a:buClr>
              <a:defRPr/>
            </a:pPr>
            <a:fld id="{00000000-1234-1234-1234-123412341234}" type="slidenum">
              <a:rPr lang="en" kern="0"/>
              <a:pPr defTabSz="914378" latinLnBrk="0">
                <a:buClr>
                  <a:srgbClr val="000000"/>
                </a:buClr>
                <a:defRPr/>
              </a:pPr>
              <a:t>7</a:t>
            </a:fld>
            <a:endParaRPr kern="0"/>
          </a:p>
        </p:txBody>
      </p:sp>
      <p:sp>
        <p:nvSpPr>
          <p:cNvPr id="3" name="Rectangle 2"/>
          <p:cNvSpPr/>
          <p:nvPr/>
        </p:nvSpPr>
        <p:spPr>
          <a:xfrm>
            <a:off x="3567520" y="2558000"/>
            <a:ext cx="3510898" cy="507831"/>
          </a:xfrm>
          <a:prstGeom prst="rect">
            <a:avLst/>
          </a:prstGeom>
        </p:spPr>
        <p:txBody>
          <a:bodyPr wrap="none">
            <a:spAutoFit/>
          </a:bodyPr>
          <a:lstStyle/>
          <a:p>
            <a:pPr defTabSz="685800" latinLnBrk="0">
              <a:defRPr/>
            </a:pPr>
            <a:r>
              <a:rPr lang="en-US" sz="1350">
                <a:solidFill>
                  <a:srgbClr val="00B050"/>
                </a:solidFill>
                <a:latin typeface="Tahoma" panose="020B0604030504040204" pitchFamily="34" charset="0"/>
                <a:ea typeface="Tahoma" panose="020B0604030504040204" pitchFamily="34" charset="0"/>
                <a:cs typeface="Tahoma" panose="020B0604030504040204" pitchFamily="34" charset="0"/>
              </a:rPr>
              <a:t>T</a:t>
            </a:r>
            <a:r>
              <a:rPr lang="vi-VN" sz="1350">
                <a:solidFill>
                  <a:srgbClr val="00B050"/>
                </a:solidFill>
                <a:latin typeface="Tahoma" panose="020B0604030504040204" pitchFamily="34" charset="0"/>
                <a:ea typeface="Tahoma" panose="020B0604030504040204" pitchFamily="34" charset="0"/>
                <a:cs typeface="Tahoma" panose="020B0604030504040204" pitchFamily="34" charset="0"/>
              </a:rPr>
              <a:t>ổng số thiệt hại hơn </a:t>
            </a:r>
            <a:r>
              <a:rPr lang="vi-VN" sz="2700" b="1">
                <a:solidFill>
                  <a:srgbClr val="FF0000"/>
                </a:solidFill>
                <a:latin typeface="Tahoma" panose="020B0604030504040204" pitchFamily="34" charset="0"/>
                <a:ea typeface="Tahoma" panose="020B0604030504040204" pitchFamily="34" charset="0"/>
                <a:cs typeface="Tahoma" panose="020B0604030504040204" pitchFamily="34" charset="0"/>
              </a:rPr>
              <a:t>2.487</a:t>
            </a:r>
            <a:r>
              <a:rPr lang="vi-VN" sz="1350">
                <a:solidFill>
                  <a:srgbClr val="00B050"/>
                </a:solidFill>
                <a:latin typeface="Tahoma" panose="020B0604030504040204" pitchFamily="34" charset="0"/>
                <a:ea typeface="Tahoma" panose="020B0604030504040204" pitchFamily="34" charset="0"/>
                <a:cs typeface="Tahoma" panose="020B0604030504040204" pitchFamily="34" charset="0"/>
              </a:rPr>
              <a:t> tỷ đồng</a:t>
            </a:r>
            <a:endParaRPr lang="en-GB" sz="1350">
              <a:solidFill>
                <a:srgbClr val="114454"/>
              </a:solidFill>
              <a:latin typeface="Arial"/>
            </a:endParaRPr>
          </a:p>
        </p:txBody>
      </p:sp>
      <p:sp>
        <p:nvSpPr>
          <p:cNvPr id="18" name="Google Shape;128;p14"/>
          <p:cNvSpPr txBox="1"/>
          <p:nvPr/>
        </p:nvSpPr>
        <p:spPr>
          <a:xfrm>
            <a:off x="3521800" y="3259551"/>
            <a:ext cx="3801811" cy="746826"/>
          </a:xfrm>
          <a:prstGeom prst="rect">
            <a:avLst/>
          </a:prstGeom>
          <a:noFill/>
          <a:ln>
            <a:noFill/>
          </a:ln>
        </p:spPr>
        <p:txBody>
          <a:bodyPr spcFirstLastPara="1" wrap="square" lIns="91425" tIns="91425" rIns="91425" bIns="91425" anchor="t" anchorCtr="0">
            <a:noAutofit/>
          </a:bodyPr>
          <a:lstStyle/>
          <a:p>
            <a:pPr algn="just" defTabSz="914378" latinLnBrk="0">
              <a:spcBef>
                <a:spcPts val="1000"/>
              </a:spcBef>
              <a:buClr>
                <a:srgbClr val="000000"/>
              </a:buClr>
              <a:defRPr/>
            </a:pPr>
            <a:r>
              <a:rPr lang="en-US" sz="1350">
                <a:solidFill>
                  <a:srgbClr val="00B050"/>
                </a:solidFill>
                <a:latin typeface="Tahoma" panose="020B0604030504040204" pitchFamily="34" charset="0"/>
                <a:ea typeface="Tahoma" panose="020B0604030504040204" pitchFamily="34" charset="0"/>
                <a:cs typeface="Tahoma" panose="020B0604030504040204" pitchFamily="34" charset="0"/>
              </a:rPr>
              <a:t>Phát hiện </a:t>
            </a:r>
            <a:r>
              <a:rPr lang="vi-VN" sz="1350">
                <a:solidFill>
                  <a:srgbClr val="00B050"/>
                </a:solidFill>
                <a:latin typeface="Tahoma" panose="020B0604030504040204" pitchFamily="34" charset="0"/>
                <a:ea typeface="Tahoma" panose="020B0604030504040204" pitchFamily="34" charset="0"/>
                <a:cs typeface="Tahoma" panose="020B0604030504040204" pitchFamily="34" charset="0"/>
              </a:rPr>
              <a:t>hơn </a:t>
            </a:r>
            <a:r>
              <a:rPr lang="en-US" sz="2700" b="1">
                <a:solidFill>
                  <a:srgbClr val="7030A0"/>
                </a:solidFill>
                <a:latin typeface="Tahoma" panose="020B0604030504040204" pitchFamily="34" charset="0"/>
                <a:ea typeface="Tahoma" panose="020B0604030504040204" pitchFamily="34" charset="0"/>
                <a:cs typeface="Tahoma" panose="020B0604030504040204" pitchFamily="34" charset="0"/>
              </a:rPr>
              <a:t>700</a:t>
            </a:r>
            <a:r>
              <a:rPr lang="vi-VN" sz="1350">
                <a:solidFill>
                  <a:srgbClr val="00B050"/>
                </a:solidFill>
                <a:latin typeface="Tahoma" panose="020B0604030504040204" pitchFamily="34" charset="0"/>
                <a:ea typeface="Tahoma" panose="020B0604030504040204" pitchFamily="34" charset="0"/>
                <a:cs typeface="Tahoma" panose="020B0604030504040204" pitchFamily="34" charset="0"/>
              </a:rPr>
              <a:t> vụ việc</a:t>
            </a:r>
            <a:endParaRPr sz="1350" b="1" kern="0">
              <a:solidFill>
                <a:srgbClr val="114454"/>
              </a:solidFill>
              <a:latin typeface="Nixie One"/>
              <a:ea typeface="Nixie One"/>
              <a:cs typeface="Nixie One"/>
              <a:sym typeface="Nixie One"/>
            </a:endParaRPr>
          </a:p>
        </p:txBody>
      </p:sp>
      <p:sp>
        <p:nvSpPr>
          <p:cNvPr id="19" name="Rectangle 18"/>
          <p:cNvSpPr/>
          <p:nvPr/>
        </p:nvSpPr>
        <p:spPr>
          <a:xfrm>
            <a:off x="3521801" y="3898783"/>
            <a:ext cx="3401893" cy="507831"/>
          </a:xfrm>
          <a:prstGeom prst="rect">
            <a:avLst/>
          </a:prstGeom>
        </p:spPr>
        <p:txBody>
          <a:bodyPr wrap="none">
            <a:spAutoFit/>
          </a:bodyPr>
          <a:lstStyle/>
          <a:p>
            <a:pPr defTabSz="685800" latinLnBrk="0">
              <a:defRPr/>
            </a:pPr>
            <a:r>
              <a:rPr lang="en-US" sz="1350">
                <a:solidFill>
                  <a:srgbClr val="00B050"/>
                </a:solidFill>
                <a:latin typeface="Tahoma" panose="020B0604030504040204" pitchFamily="34" charset="0"/>
                <a:ea typeface="Tahoma" panose="020B0604030504040204" pitchFamily="34" charset="0"/>
                <a:cs typeface="Tahoma" panose="020B0604030504040204" pitchFamily="34" charset="0"/>
              </a:rPr>
              <a:t>T</a:t>
            </a:r>
            <a:r>
              <a:rPr lang="vi-VN" sz="1350">
                <a:solidFill>
                  <a:srgbClr val="00B050"/>
                </a:solidFill>
                <a:latin typeface="Tahoma" panose="020B0604030504040204" pitchFamily="34" charset="0"/>
                <a:ea typeface="Tahoma" panose="020B0604030504040204" pitchFamily="34" charset="0"/>
                <a:cs typeface="Tahoma" panose="020B0604030504040204" pitchFamily="34" charset="0"/>
              </a:rPr>
              <a:t>ổng số thiệt hại hơn </a:t>
            </a:r>
            <a:r>
              <a:rPr lang="en-US" sz="2700" b="1">
                <a:solidFill>
                  <a:srgbClr val="7030A0"/>
                </a:solidFill>
                <a:latin typeface="Tahoma" panose="020B0604030504040204" pitchFamily="34" charset="0"/>
                <a:ea typeface="Tahoma" panose="020B0604030504040204" pitchFamily="34" charset="0"/>
                <a:cs typeface="Tahoma" panose="020B0604030504040204" pitchFamily="34" charset="0"/>
              </a:rPr>
              <a:t>1000</a:t>
            </a:r>
            <a:r>
              <a:rPr lang="vi-VN" sz="1350">
                <a:solidFill>
                  <a:srgbClr val="00B050"/>
                </a:solidFill>
                <a:latin typeface="Tahoma" panose="020B0604030504040204" pitchFamily="34" charset="0"/>
                <a:ea typeface="Tahoma" panose="020B0604030504040204" pitchFamily="34" charset="0"/>
                <a:cs typeface="Tahoma" panose="020B0604030504040204" pitchFamily="34" charset="0"/>
              </a:rPr>
              <a:t> tỷ đồng</a:t>
            </a:r>
            <a:endParaRPr lang="en-GB" sz="1350">
              <a:solidFill>
                <a:srgbClr val="114454"/>
              </a:solidFill>
              <a:latin typeface="Arial"/>
            </a:endParaRPr>
          </a:p>
        </p:txBody>
      </p:sp>
      <p:sp>
        <p:nvSpPr>
          <p:cNvPr id="8" name="Rectangle 7"/>
          <p:cNvSpPr/>
          <p:nvPr/>
        </p:nvSpPr>
        <p:spPr>
          <a:xfrm>
            <a:off x="1673191" y="2384875"/>
            <a:ext cx="1527209" cy="438582"/>
          </a:xfrm>
          <a:prstGeom prst="rect">
            <a:avLst/>
          </a:prstGeom>
        </p:spPr>
        <p:txBody>
          <a:bodyPr wrap="square">
            <a:spAutoFit/>
          </a:bodyPr>
          <a:lstStyle/>
          <a:p>
            <a:pPr algn="ctr" defTabSz="685800" latinLnBrk="0">
              <a:defRPr/>
            </a:pPr>
            <a:r>
              <a:rPr lang="en-US" sz="2250" b="1" dirty="0" err="1">
                <a:ln w="12700" cmpd="sng">
                  <a:solidFill>
                    <a:srgbClr val="FF0000"/>
                  </a:solidFill>
                  <a:prstDash val="solid"/>
                </a:ln>
                <a:solidFill>
                  <a:srgbClr val="FF0000"/>
                </a:solidFill>
                <a:latin typeface="Arial"/>
              </a:rPr>
              <a:t>Năm</a:t>
            </a:r>
            <a:r>
              <a:rPr lang="en-US" sz="2250" b="1" dirty="0">
                <a:ln w="12700" cmpd="sng">
                  <a:solidFill>
                    <a:srgbClr val="FF0000"/>
                  </a:solidFill>
                  <a:prstDash val="solid"/>
                </a:ln>
                <a:solidFill>
                  <a:srgbClr val="FF0000"/>
                </a:solidFill>
                <a:latin typeface="Arial"/>
              </a:rPr>
              <a:t> 2024</a:t>
            </a:r>
          </a:p>
        </p:txBody>
      </p:sp>
      <p:sp>
        <p:nvSpPr>
          <p:cNvPr id="23" name="Rectangle 22"/>
          <p:cNvSpPr/>
          <p:nvPr/>
        </p:nvSpPr>
        <p:spPr>
          <a:xfrm>
            <a:off x="1673192" y="3517909"/>
            <a:ext cx="1527209" cy="784830"/>
          </a:xfrm>
          <a:prstGeom prst="rect">
            <a:avLst/>
          </a:prstGeom>
        </p:spPr>
        <p:txBody>
          <a:bodyPr wrap="square">
            <a:spAutoFit/>
          </a:bodyPr>
          <a:lstStyle/>
          <a:p>
            <a:pPr algn="ctr" defTabSz="685800" latinLnBrk="0">
              <a:defRPr/>
            </a:pPr>
            <a:r>
              <a:rPr lang="en-US" sz="2250" b="1" dirty="0">
                <a:ln w="12700" cmpd="sng">
                  <a:solidFill>
                    <a:srgbClr val="165751"/>
                  </a:solidFill>
                  <a:prstDash val="solid"/>
                </a:ln>
                <a:solidFill>
                  <a:srgbClr val="7030A0"/>
                </a:solidFill>
                <a:latin typeface="Arial"/>
              </a:rPr>
              <a:t>05 </a:t>
            </a:r>
            <a:r>
              <a:rPr lang="en-US" sz="2250" b="1" dirty="0" err="1">
                <a:ln w="12700" cmpd="sng">
                  <a:solidFill>
                    <a:srgbClr val="165751"/>
                  </a:solidFill>
                  <a:prstDash val="solid"/>
                </a:ln>
                <a:solidFill>
                  <a:srgbClr val="7030A0"/>
                </a:solidFill>
                <a:latin typeface="Arial"/>
              </a:rPr>
              <a:t>tháng</a:t>
            </a:r>
            <a:r>
              <a:rPr lang="en-US" sz="2250" b="1" dirty="0">
                <a:ln w="12700" cmpd="sng">
                  <a:solidFill>
                    <a:srgbClr val="165751"/>
                  </a:solidFill>
                  <a:prstDash val="solid"/>
                </a:ln>
                <a:solidFill>
                  <a:srgbClr val="7030A0"/>
                </a:solidFill>
                <a:latin typeface="Arial"/>
              </a:rPr>
              <a:t> </a:t>
            </a:r>
            <a:r>
              <a:rPr lang="en-US" sz="2250" b="1" dirty="0" err="1">
                <a:ln w="12700" cmpd="sng">
                  <a:solidFill>
                    <a:srgbClr val="165751"/>
                  </a:solidFill>
                  <a:prstDash val="solid"/>
                </a:ln>
                <a:solidFill>
                  <a:srgbClr val="7030A0"/>
                </a:solidFill>
                <a:latin typeface="Arial"/>
              </a:rPr>
              <a:t>năm</a:t>
            </a:r>
            <a:r>
              <a:rPr lang="en-US" sz="2250" b="1" dirty="0">
                <a:ln w="12700" cmpd="sng">
                  <a:solidFill>
                    <a:srgbClr val="165751"/>
                  </a:solidFill>
                  <a:prstDash val="solid"/>
                </a:ln>
                <a:solidFill>
                  <a:srgbClr val="7030A0"/>
                </a:solidFill>
                <a:latin typeface="Arial"/>
              </a:rPr>
              <a:t> 2025</a:t>
            </a:r>
          </a:p>
        </p:txBody>
      </p:sp>
      <p:sp>
        <p:nvSpPr>
          <p:cNvPr id="9" name="TextBox 8"/>
          <p:cNvSpPr txBox="1"/>
          <p:nvPr/>
        </p:nvSpPr>
        <p:spPr>
          <a:xfrm>
            <a:off x="1673192" y="4192596"/>
            <a:ext cx="1894328" cy="276999"/>
          </a:xfrm>
          <a:prstGeom prst="rect">
            <a:avLst/>
          </a:prstGeom>
          <a:noFill/>
        </p:spPr>
        <p:txBody>
          <a:bodyPr wrap="square" rtlCol="0">
            <a:spAutoFit/>
          </a:bodyPr>
          <a:lstStyle/>
          <a:p>
            <a:pPr defTabSz="685800" latinLnBrk="0">
              <a:defRPr/>
            </a:pPr>
            <a:r>
              <a:rPr lang="en-US" sz="1200">
                <a:solidFill>
                  <a:srgbClr val="7030A0"/>
                </a:solidFill>
                <a:latin typeface="Arial"/>
              </a:rPr>
              <a:t>(Trên 34 tỉnh thành)</a:t>
            </a:r>
            <a:endParaRPr lang="en-GB" sz="1200">
              <a:solidFill>
                <a:srgbClr val="7030A0"/>
              </a:solidFill>
              <a:latin typeface="Arial"/>
            </a:endParaRPr>
          </a:p>
        </p:txBody>
      </p:sp>
      <p:sp>
        <p:nvSpPr>
          <p:cNvPr id="10" name="TextBox 9"/>
          <p:cNvSpPr txBox="1"/>
          <p:nvPr/>
        </p:nvSpPr>
        <p:spPr>
          <a:xfrm>
            <a:off x="4643188" y="587268"/>
            <a:ext cx="4259150" cy="923330"/>
          </a:xfrm>
          <a:prstGeom prst="rect">
            <a:avLst/>
          </a:prstGeom>
          <a:noFill/>
          <a:ln w="28575">
            <a:solidFill>
              <a:srgbClr val="7030A0"/>
            </a:solidFill>
          </a:ln>
        </p:spPr>
        <p:txBody>
          <a:bodyPr wrap="square" rtlCol="0">
            <a:spAutoFit/>
          </a:bodyPr>
          <a:lstStyle/>
          <a:p>
            <a:pPr algn="ctr" defTabSz="685800" latinLnBrk="0">
              <a:defRPr/>
            </a:pPr>
            <a:r>
              <a:rPr lang="en-US" b="1">
                <a:solidFill>
                  <a:srgbClr val="C00000"/>
                </a:solidFill>
                <a:latin typeface="Tahoma" panose="020B0604030504040204" pitchFamily="34" charset="0"/>
                <a:ea typeface="Tahoma" panose="020B0604030504040204" pitchFamily="34" charset="0"/>
                <a:cs typeface="Tahoma" panose="020B0604030504040204" pitchFamily="34" charset="0"/>
              </a:rPr>
              <a:t>TÌNH HÌNH TỘI PHẠM LỪA ĐẢO CHIẾM ĐOẠT TÀI SẢN TRÊN KHÔNG GIAN MẠNG</a:t>
            </a:r>
            <a:endParaRPr lang="en-GB" b="1">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817685" y="1551741"/>
            <a:ext cx="7728439" cy="300082"/>
          </a:xfrm>
          <a:prstGeom prst="rect">
            <a:avLst/>
          </a:prstGeom>
          <a:noFill/>
        </p:spPr>
        <p:txBody>
          <a:bodyPr wrap="square" rtlCol="0">
            <a:spAutoFit/>
          </a:bodyPr>
          <a:lstStyle/>
          <a:p>
            <a:pPr defTabSz="685800" latinLnBrk="0"/>
            <a:r>
              <a:rPr lang="en-US" sz="1350">
                <a:solidFill>
                  <a:srgbClr val="114454"/>
                </a:solidFill>
                <a:latin typeface="Arial"/>
              </a:rPr>
              <a:t>Theo thống kê số liệu của lực lượng An ninh mạng và PCTP sử dụng công nghệ cao</a:t>
            </a:r>
            <a:endParaRPr lang="en-GB" sz="1350">
              <a:solidFill>
                <a:srgbClr val="114454"/>
              </a:solidFill>
              <a:latin typeface="Arial"/>
            </a:endParaRPr>
          </a:p>
        </p:txBody>
      </p:sp>
    </p:spTree>
    <p:extLst>
      <p:ext uri="{BB962C8B-B14F-4D97-AF65-F5344CB8AC3E}">
        <p14:creationId xmlns:p14="http://schemas.microsoft.com/office/powerpoint/2010/main" val="4608896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7FF79-5EEC-3607-FE3A-109E6403B558}"/>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2452632F-30D8-E529-E4B6-2FBEEF83E52A}"/>
              </a:ext>
            </a:extLst>
          </p:cNvPr>
          <p:cNvGraphicFramePr/>
          <p:nvPr/>
        </p:nvGraphicFramePr>
        <p:xfrm>
          <a:off x="0" y="0"/>
          <a:ext cx="8892480" cy="51434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697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graphicEl>
                                              <a:dgm id="{DAF28EB0-A42F-413C-BEFA-FC2C2C322DB2}"/>
                                            </p:graphicEl>
                                          </p:spTgt>
                                        </p:tgtEl>
                                        <p:attrNameLst>
                                          <p:attrName>style.visibility</p:attrName>
                                        </p:attrNameLst>
                                      </p:cBhvr>
                                      <p:to>
                                        <p:strVal val="visible"/>
                                      </p:to>
                                    </p:set>
                                    <p:anim calcmode="lin" valueType="num">
                                      <p:cBhvr additive="base">
                                        <p:cTn id="7" dur="500" fill="hold"/>
                                        <p:tgtEl>
                                          <p:spTgt spid="4">
                                            <p:graphicEl>
                                              <a:dgm id="{DAF28EB0-A42F-413C-BEFA-FC2C2C322DB2}"/>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graphicEl>
                                              <a:dgm id="{DAF28EB0-A42F-413C-BEFA-FC2C2C322DB2}"/>
                                            </p:graphic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graphicEl>
                                              <a:dgm id="{148D552F-92AA-438C-838E-0D1A938AAAA4}"/>
                                            </p:graphicEl>
                                          </p:spTgt>
                                        </p:tgtEl>
                                        <p:attrNameLst>
                                          <p:attrName>style.visibility</p:attrName>
                                        </p:attrNameLst>
                                      </p:cBhvr>
                                      <p:to>
                                        <p:strVal val="visible"/>
                                      </p:to>
                                    </p:set>
                                    <p:anim calcmode="lin" valueType="num">
                                      <p:cBhvr additive="base">
                                        <p:cTn id="11" dur="500" fill="hold"/>
                                        <p:tgtEl>
                                          <p:spTgt spid="4">
                                            <p:graphicEl>
                                              <a:dgm id="{148D552F-92AA-438C-838E-0D1A938AAAA4}"/>
                                            </p:graphic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graphicEl>
                                              <a:dgm id="{148D552F-92AA-438C-838E-0D1A938AAAA4}"/>
                                            </p:graphic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graphicEl>
                                              <a:dgm id="{EFD02FFC-C03C-418A-9E4D-35F6C0A46D52}"/>
                                            </p:graphicEl>
                                          </p:spTgt>
                                        </p:tgtEl>
                                        <p:attrNameLst>
                                          <p:attrName>style.visibility</p:attrName>
                                        </p:attrNameLst>
                                      </p:cBhvr>
                                      <p:to>
                                        <p:strVal val="visible"/>
                                      </p:to>
                                    </p:set>
                                    <p:anim calcmode="lin" valueType="num">
                                      <p:cBhvr additive="base">
                                        <p:cTn id="15" dur="500" fill="hold"/>
                                        <p:tgtEl>
                                          <p:spTgt spid="4">
                                            <p:graphicEl>
                                              <a:dgm id="{EFD02FFC-C03C-418A-9E4D-35F6C0A46D52}"/>
                                            </p:graphic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
                                            <p:graphicEl>
                                              <a:dgm id="{EFD02FFC-C03C-418A-9E4D-35F6C0A46D52}"/>
                                            </p:graphic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4">
                                            <p:graphicEl>
                                              <a:dgm id="{33FAA744-4FBD-41F2-B09C-EE5AD85CD33A}"/>
                                            </p:graphicEl>
                                          </p:spTgt>
                                        </p:tgtEl>
                                        <p:attrNameLst>
                                          <p:attrName>style.visibility</p:attrName>
                                        </p:attrNameLst>
                                      </p:cBhvr>
                                      <p:to>
                                        <p:strVal val="visible"/>
                                      </p:to>
                                    </p:set>
                                    <p:anim calcmode="lin" valueType="num">
                                      <p:cBhvr additive="base">
                                        <p:cTn id="21" dur="500" fill="hold"/>
                                        <p:tgtEl>
                                          <p:spTgt spid="4">
                                            <p:graphicEl>
                                              <a:dgm id="{33FAA744-4FBD-41F2-B09C-EE5AD85CD33A}"/>
                                            </p:graphic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4">
                                            <p:graphicEl>
                                              <a:dgm id="{33FAA744-4FBD-41F2-B09C-EE5AD85CD33A}"/>
                                            </p:graphic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4">
                                            <p:graphicEl>
                                              <a:dgm id="{8DAEB29D-6F1B-4A4C-814A-975422D4B22A}"/>
                                            </p:graphicEl>
                                          </p:spTgt>
                                        </p:tgtEl>
                                        <p:attrNameLst>
                                          <p:attrName>style.visibility</p:attrName>
                                        </p:attrNameLst>
                                      </p:cBhvr>
                                      <p:to>
                                        <p:strVal val="visible"/>
                                      </p:to>
                                    </p:set>
                                    <p:anim calcmode="lin" valueType="num">
                                      <p:cBhvr additive="base">
                                        <p:cTn id="25" dur="500" fill="hold"/>
                                        <p:tgtEl>
                                          <p:spTgt spid="4">
                                            <p:graphicEl>
                                              <a:dgm id="{8DAEB29D-6F1B-4A4C-814A-975422D4B22A}"/>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graphicEl>
                                              <a:dgm id="{8DAEB29D-6F1B-4A4C-814A-975422D4B22A}"/>
                                            </p:graphic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
                                            <p:graphicEl>
                                              <a:dgm id="{F39A9319-F4A7-430A-97F2-7319DFFE5087}"/>
                                            </p:graphicEl>
                                          </p:spTgt>
                                        </p:tgtEl>
                                        <p:attrNameLst>
                                          <p:attrName>style.visibility</p:attrName>
                                        </p:attrNameLst>
                                      </p:cBhvr>
                                      <p:to>
                                        <p:strVal val="visible"/>
                                      </p:to>
                                    </p:set>
                                    <p:anim calcmode="lin" valueType="num">
                                      <p:cBhvr additive="base">
                                        <p:cTn id="31" dur="500" fill="hold"/>
                                        <p:tgtEl>
                                          <p:spTgt spid="4">
                                            <p:graphicEl>
                                              <a:dgm id="{F39A9319-F4A7-430A-97F2-7319DFFE5087}"/>
                                            </p:graphic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graphicEl>
                                              <a:dgm id="{F39A9319-F4A7-430A-97F2-7319DFFE5087}"/>
                                            </p:graphic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4">
                                            <p:graphicEl>
                                              <a:dgm id="{4EE4171B-0912-4397-B6CA-DD1D3441DCE1}"/>
                                            </p:graphicEl>
                                          </p:spTgt>
                                        </p:tgtEl>
                                        <p:attrNameLst>
                                          <p:attrName>style.visibility</p:attrName>
                                        </p:attrNameLst>
                                      </p:cBhvr>
                                      <p:to>
                                        <p:strVal val="visible"/>
                                      </p:to>
                                    </p:set>
                                    <p:anim calcmode="lin" valueType="num">
                                      <p:cBhvr additive="base">
                                        <p:cTn id="35" dur="500" fill="hold"/>
                                        <p:tgtEl>
                                          <p:spTgt spid="4">
                                            <p:graphicEl>
                                              <a:dgm id="{4EE4171B-0912-4397-B6CA-DD1D3441DCE1}"/>
                                            </p:graphic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4">
                                            <p:graphicEl>
                                              <a:dgm id="{4EE4171B-0912-4397-B6CA-DD1D3441DCE1}"/>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6F372-DC12-3AA1-5678-CBF211025270}"/>
            </a:ext>
          </a:extLst>
        </p:cNvPr>
        <p:cNvGrpSpPr/>
        <p:nvPr/>
      </p:nvGrpSpPr>
      <p:grpSpPr>
        <a:xfrm>
          <a:off x="0" y="0"/>
          <a:ext cx="0" cy="0"/>
          <a:chOff x="0" y="0"/>
          <a:chExt cx="0" cy="0"/>
        </a:xfrm>
      </p:grpSpPr>
      <p:sp>
        <p:nvSpPr>
          <p:cNvPr id="12" name="Freeform 5">
            <a:extLst>
              <a:ext uri="{FF2B5EF4-FFF2-40B4-BE49-F238E27FC236}">
                <a16:creationId xmlns:a16="http://schemas.microsoft.com/office/drawing/2014/main" id="{256CBF61-944E-B8FB-C999-1307D2D7D3FD}"/>
              </a:ext>
            </a:extLst>
          </p:cNvPr>
          <p:cNvSpPr>
            <a:spLocks/>
          </p:cNvSpPr>
          <p:nvPr/>
        </p:nvSpPr>
        <p:spPr bwMode="auto">
          <a:xfrm>
            <a:off x="5964440" y="2821758"/>
            <a:ext cx="1474751" cy="643478"/>
          </a:xfrm>
          <a:custGeom>
            <a:avLst/>
            <a:gdLst>
              <a:gd name="T0" fmla="*/ 106 w 534"/>
              <a:gd name="T1" fmla="*/ 233 h 233"/>
              <a:gd name="T2" fmla="*/ 425 w 534"/>
              <a:gd name="T3" fmla="*/ 233 h 233"/>
              <a:gd name="T4" fmla="*/ 534 w 534"/>
              <a:gd name="T5" fmla="*/ 0 h 233"/>
              <a:gd name="T6" fmla="*/ 0 w 534"/>
              <a:gd name="T7" fmla="*/ 0 h 233"/>
              <a:gd name="T8" fmla="*/ 106 w 534"/>
              <a:gd name="T9" fmla="*/ 233 h 233"/>
            </a:gdLst>
            <a:ahLst/>
            <a:cxnLst>
              <a:cxn ang="0">
                <a:pos x="T0" y="T1"/>
              </a:cxn>
              <a:cxn ang="0">
                <a:pos x="T2" y="T3"/>
              </a:cxn>
              <a:cxn ang="0">
                <a:pos x="T4" y="T5"/>
              </a:cxn>
              <a:cxn ang="0">
                <a:pos x="T6" y="T7"/>
              </a:cxn>
              <a:cxn ang="0">
                <a:pos x="T8" y="T9"/>
              </a:cxn>
            </a:cxnLst>
            <a:rect l="0" t="0" r="r" b="b"/>
            <a:pathLst>
              <a:path w="534" h="233">
                <a:moveTo>
                  <a:pt x="106" y="233"/>
                </a:moveTo>
                <a:lnTo>
                  <a:pt x="425" y="233"/>
                </a:lnTo>
                <a:lnTo>
                  <a:pt x="534" y="0"/>
                </a:lnTo>
                <a:lnTo>
                  <a:pt x="0" y="0"/>
                </a:lnTo>
                <a:lnTo>
                  <a:pt x="106" y="233"/>
                </a:ln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3" name="Freeform 6">
            <a:extLst>
              <a:ext uri="{FF2B5EF4-FFF2-40B4-BE49-F238E27FC236}">
                <a16:creationId xmlns:a16="http://schemas.microsoft.com/office/drawing/2014/main" id="{FDE9FC7D-0359-8596-E119-DB58394D2A80}"/>
              </a:ext>
            </a:extLst>
          </p:cNvPr>
          <p:cNvSpPr>
            <a:spLocks/>
          </p:cNvSpPr>
          <p:nvPr/>
        </p:nvSpPr>
        <p:spPr bwMode="auto">
          <a:xfrm>
            <a:off x="5260205" y="1289011"/>
            <a:ext cx="2880459" cy="798134"/>
          </a:xfrm>
          <a:custGeom>
            <a:avLst/>
            <a:gdLst>
              <a:gd name="T0" fmla="*/ 1043 w 1043"/>
              <a:gd name="T1" fmla="*/ 0 h 289"/>
              <a:gd name="T2" fmla="*/ 0 w 1043"/>
              <a:gd name="T3" fmla="*/ 0 h 289"/>
              <a:gd name="T4" fmla="*/ 131 w 1043"/>
              <a:gd name="T5" fmla="*/ 289 h 289"/>
              <a:gd name="T6" fmla="*/ 910 w 1043"/>
              <a:gd name="T7" fmla="*/ 289 h 289"/>
              <a:gd name="T8" fmla="*/ 1043 w 1043"/>
              <a:gd name="T9" fmla="*/ 0 h 289"/>
            </a:gdLst>
            <a:ahLst/>
            <a:cxnLst>
              <a:cxn ang="0">
                <a:pos x="T0" y="T1"/>
              </a:cxn>
              <a:cxn ang="0">
                <a:pos x="T2" y="T3"/>
              </a:cxn>
              <a:cxn ang="0">
                <a:pos x="T4" y="T5"/>
              </a:cxn>
              <a:cxn ang="0">
                <a:pos x="T6" y="T7"/>
              </a:cxn>
              <a:cxn ang="0">
                <a:pos x="T8" y="T9"/>
              </a:cxn>
            </a:cxnLst>
            <a:rect l="0" t="0" r="r" b="b"/>
            <a:pathLst>
              <a:path w="1043" h="289">
                <a:moveTo>
                  <a:pt x="1043" y="0"/>
                </a:moveTo>
                <a:lnTo>
                  <a:pt x="0" y="0"/>
                </a:lnTo>
                <a:lnTo>
                  <a:pt x="131" y="289"/>
                </a:lnTo>
                <a:lnTo>
                  <a:pt x="910" y="289"/>
                </a:lnTo>
                <a:lnTo>
                  <a:pt x="1043" y="0"/>
                </a:ln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4" name="Freeform 7">
            <a:extLst>
              <a:ext uri="{FF2B5EF4-FFF2-40B4-BE49-F238E27FC236}">
                <a16:creationId xmlns:a16="http://schemas.microsoft.com/office/drawing/2014/main" id="{601EAD63-B080-0E9B-9BEB-26D664E99E5A}"/>
              </a:ext>
            </a:extLst>
          </p:cNvPr>
          <p:cNvSpPr>
            <a:spLocks/>
          </p:cNvSpPr>
          <p:nvPr/>
        </p:nvSpPr>
        <p:spPr bwMode="auto">
          <a:xfrm>
            <a:off x="6279275" y="3509421"/>
            <a:ext cx="839558" cy="916886"/>
          </a:xfrm>
          <a:custGeom>
            <a:avLst/>
            <a:gdLst>
              <a:gd name="T0" fmla="*/ 152 w 304"/>
              <a:gd name="T1" fmla="*/ 332 h 332"/>
              <a:gd name="T2" fmla="*/ 304 w 304"/>
              <a:gd name="T3" fmla="*/ 0 h 332"/>
              <a:gd name="T4" fmla="*/ 0 w 304"/>
              <a:gd name="T5" fmla="*/ 0 h 332"/>
              <a:gd name="T6" fmla="*/ 152 w 304"/>
              <a:gd name="T7" fmla="*/ 332 h 332"/>
            </a:gdLst>
            <a:ahLst/>
            <a:cxnLst>
              <a:cxn ang="0">
                <a:pos x="T0" y="T1"/>
              </a:cxn>
              <a:cxn ang="0">
                <a:pos x="T2" y="T3"/>
              </a:cxn>
              <a:cxn ang="0">
                <a:pos x="T4" y="T5"/>
              </a:cxn>
              <a:cxn ang="0">
                <a:pos x="T6" y="T7"/>
              </a:cxn>
            </a:cxnLst>
            <a:rect l="0" t="0" r="r" b="b"/>
            <a:pathLst>
              <a:path w="304" h="332">
                <a:moveTo>
                  <a:pt x="152" y="332"/>
                </a:moveTo>
                <a:lnTo>
                  <a:pt x="304" y="0"/>
                </a:lnTo>
                <a:lnTo>
                  <a:pt x="0" y="0"/>
                </a:lnTo>
                <a:lnTo>
                  <a:pt x="152" y="332"/>
                </a:ln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5" name="Freeform 8">
            <a:extLst>
              <a:ext uri="{FF2B5EF4-FFF2-40B4-BE49-F238E27FC236}">
                <a16:creationId xmlns:a16="http://schemas.microsoft.com/office/drawing/2014/main" id="{320DE9C9-F4E4-D600-51E4-E0214C53E276}"/>
              </a:ext>
            </a:extLst>
          </p:cNvPr>
          <p:cNvSpPr>
            <a:spLocks/>
          </p:cNvSpPr>
          <p:nvPr/>
        </p:nvSpPr>
        <p:spPr bwMode="auto">
          <a:xfrm>
            <a:off x="5644083" y="2134093"/>
            <a:ext cx="2109943" cy="640715"/>
          </a:xfrm>
          <a:custGeom>
            <a:avLst/>
            <a:gdLst>
              <a:gd name="T0" fmla="*/ 0 w 764"/>
              <a:gd name="T1" fmla="*/ 0 h 232"/>
              <a:gd name="T2" fmla="*/ 108 w 764"/>
              <a:gd name="T3" fmla="*/ 232 h 232"/>
              <a:gd name="T4" fmla="*/ 657 w 764"/>
              <a:gd name="T5" fmla="*/ 232 h 232"/>
              <a:gd name="T6" fmla="*/ 764 w 764"/>
              <a:gd name="T7" fmla="*/ 0 h 232"/>
              <a:gd name="T8" fmla="*/ 0 w 764"/>
              <a:gd name="T9" fmla="*/ 0 h 232"/>
            </a:gdLst>
            <a:ahLst/>
            <a:cxnLst>
              <a:cxn ang="0">
                <a:pos x="T0" y="T1"/>
              </a:cxn>
              <a:cxn ang="0">
                <a:pos x="T2" y="T3"/>
              </a:cxn>
              <a:cxn ang="0">
                <a:pos x="T4" y="T5"/>
              </a:cxn>
              <a:cxn ang="0">
                <a:pos x="T6" y="T7"/>
              </a:cxn>
              <a:cxn ang="0">
                <a:pos x="T8" y="T9"/>
              </a:cxn>
            </a:cxnLst>
            <a:rect l="0" t="0" r="r" b="b"/>
            <a:pathLst>
              <a:path w="764" h="232">
                <a:moveTo>
                  <a:pt x="0" y="0"/>
                </a:moveTo>
                <a:lnTo>
                  <a:pt x="108" y="232"/>
                </a:lnTo>
                <a:lnTo>
                  <a:pt x="657" y="232"/>
                </a:lnTo>
                <a:lnTo>
                  <a:pt x="764" y="0"/>
                </a:lnTo>
                <a:lnTo>
                  <a:pt x="0" y="0"/>
                </a:ln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6" name="Freeform: Shape 15">
            <a:extLst>
              <a:ext uri="{FF2B5EF4-FFF2-40B4-BE49-F238E27FC236}">
                <a16:creationId xmlns:a16="http://schemas.microsoft.com/office/drawing/2014/main" id="{90B2EF72-8DD1-BEB9-6D98-51FC69EA89B9}"/>
              </a:ext>
            </a:extLst>
          </p:cNvPr>
          <p:cNvSpPr/>
          <p:nvPr/>
        </p:nvSpPr>
        <p:spPr>
          <a:xfrm>
            <a:off x="6623981" y="3029702"/>
            <a:ext cx="178805" cy="195059"/>
          </a:xfrm>
          <a:custGeom>
            <a:avLst/>
            <a:gdLst>
              <a:gd name="connsiteX0" fmla="*/ 175035 w 174981"/>
              <a:gd name="connsiteY0" fmla="*/ 22289 h 190889"/>
              <a:gd name="connsiteX1" fmla="*/ 152783 w 174981"/>
              <a:gd name="connsiteY1" fmla="*/ 0 h 190889"/>
              <a:gd name="connsiteX2" fmla="*/ 130494 w 174981"/>
              <a:gd name="connsiteY2" fmla="*/ 22252 h 190889"/>
              <a:gd name="connsiteX3" fmla="*/ 140611 w 174981"/>
              <a:gd name="connsiteY3" fmla="*/ 40932 h 190889"/>
              <a:gd name="connsiteX4" fmla="*/ 124131 w 174981"/>
              <a:gd name="connsiteY4" fmla="*/ 89100 h 190889"/>
              <a:gd name="connsiteX5" fmla="*/ 124131 w 174981"/>
              <a:gd name="connsiteY5" fmla="*/ 89100 h 190889"/>
              <a:gd name="connsiteX6" fmla="*/ 111405 w 174981"/>
              <a:gd name="connsiteY6" fmla="*/ 93077 h 190889"/>
              <a:gd name="connsiteX7" fmla="*/ 78190 w 174981"/>
              <a:gd name="connsiteY7" fmla="*/ 68166 h 190889"/>
              <a:gd name="connsiteX8" fmla="*/ 65010 w 174981"/>
              <a:gd name="connsiteY8" fmla="*/ 39561 h 190889"/>
              <a:gd name="connsiteX9" fmla="*/ 36406 w 174981"/>
              <a:gd name="connsiteY9" fmla="*/ 52741 h 190889"/>
              <a:gd name="connsiteX10" fmla="*/ 44848 w 174981"/>
              <a:gd name="connsiteY10" fmla="*/ 78919 h 190889"/>
              <a:gd name="connsiteX11" fmla="*/ 23628 w 174981"/>
              <a:gd name="connsiteY11" fmla="*/ 146367 h 190889"/>
              <a:gd name="connsiteX12" fmla="*/ 22323 w 174981"/>
              <a:gd name="connsiteY12" fmla="*/ 146367 h 190889"/>
              <a:gd name="connsiteX13" fmla="*/ 0 w 174981"/>
              <a:gd name="connsiteY13" fmla="*/ 168584 h 190889"/>
              <a:gd name="connsiteX14" fmla="*/ 22217 w 174981"/>
              <a:gd name="connsiteY14" fmla="*/ 190908 h 190889"/>
              <a:gd name="connsiteX15" fmla="*/ 44541 w 174981"/>
              <a:gd name="connsiteY15" fmla="*/ 168690 h 190889"/>
              <a:gd name="connsiteX16" fmla="*/ 35590 w 174981"/>
              <a:gd name="connsiteY16" fmla="*/ 150789 h 190889"/>
              <a:gd name="connsiteX17" fmla="*/ 57002 w 174981"/>
              <a:gd name="connsiteY17" fmla="*/ 82737 h 190889"/>
              <a:gd name="connsiteX18" fmla="*/ 57320 w 174981"/>
              <a:gd name="connsiteY18" fmla="*/ 82737 h 190889"/>
              <a:gd name="connsiteX19" fmla="*/ 70555 w 174981"/>
              <a:gd name="connsiteY19" fmla="*/ 78347 h 190889"/>
              <a:gd name="connsiteX20" fmla="*/ 103483 w 174981"/>
              <a:gd name="connsiteY20" fmla="*/ 103003 h 190889"/>
              <a:gd name="connsiteX21" fmla="*/ 101861 w 174981"/>
              <a:gd name="connsiteY21" fmla="*/ 111371 h 190889"/>
              <a:gd name="connsiteX22" fmla="*/ 124122 w 174981"/>
              <a:gd name="connsiteY22" fmla="*/ 133650 h 190889"/>
              <a:gd name="connsiteX23" fmla="*/ 146401 w 174981"/>
              <a:gd name="connsiteY23" fmla="*/ 111388 h 190889"/>
              <a:gd name="connsiteX24" fmla="*/ 136348 w 174981"/>
              <a:gd name="connsiteY24" fmla="*/ 92759 h 190889"/>
              <a:gd name="connsiteX25" fmla="*/ 152764 w 174981"/>
              <a:gd name="connsiteY25" fmla="*/ 44559 h 190889"/>
              <a:gd name="connsiteX26" fmla="*/ 175035 w 174981"/>
              <a:gd name="connsiteY26" fmla="*/ 22289 h 19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4981" h="190889">
                <a:moveTo>
                  <a:pt x="175035" y="22289"/>
                </a:moveTo>
                <a:cubicBezTo>
                  <a:pt x="175045" y="9989"/>
                  <a:pt x="165082" y="10"/>
                  <a:pt x="152783" y="0"/>
                </a:cubicBezTo>
                <a:cubicBezTo>
                  <a:pt x="140483" y="-10"/>
                  <a:pt x="130504" y="9952"/>
                  <a:pt x="130494" y="22252"/>
                </a:cubicBezTo>
                <a:cubicBezTo>
                  <a:pt x="130488" y="29790"/>
                  <a:pt x="134295" y="36819"/>
                  <a:pt x="140611" y="40932"/>
                </a:cubicBezTo>
                <a:lnTo>
                  <a:pt x="124131" y="89100"/>
                </a:lnTo>
                <a:lnTo>
                  <a:pt x="124131" y="89100"/>
                </a:lnTo>
                <a:cubicBezTo>
                  <a:pt x="119582" y="89095"/>
                  <a:pt x="115141" y="90483"/>
                  <a:pt x="111405" y="93077"/>
                </a:cubicBezTo>
                <a:lnTo>
                  <a:pt x="78190" y="68166"/>
                </a:lnTo>
                <a:cubicBezTo>
                  <a:pt x="82450" y="56627"/>
                  <a:pt x="76549" y="43821"/>
                  <a:pt x="65010" y="39561"/>
                </a:cubicBezTo>
                <a:cubicBezTo>
                  <a:pt x="53471" y="35302"/>
                  <a:pt x="40665" y="41203"/>
                  <a:pt x="36406" y="52741"/>
                </a:cubicBezTo>
                <a:cubicBezTo>
                  <a:pt x="32851" y="62371"/>
                  <a:pt x="36338" y="73182"/>
                  <a:pt x="44848" y="78919"/>
                </a:cubicBezTo>
                <a:lnTo>
                  <a:pt x="23628" y="146367"/>
                </a:lnTo>
                <a:lnTo>
                  <a:pt x="22323" y="146367"/>
                </a:lnTo>
                <a:cubicBezTo>
                  <a:pt x="10024" y="146338"/>
                  <a:pt x="29" y="156285"/>
                  <a:pt x="0" y="168584"/>
                </a:cubicBezTo>
                <a:cubicBezTo>
                  <a:pt x="-29" y="180884"/>
                  <a:pt x="9918" y="190879"/>
                  <a:pt x="22217" y="190908"/>
                </a:cubicBezTo>
                <a:cubicBezTo>
                  <a:pt x="34517" y="190937"/>
                  <a:pt x="44511" y="180990"/>
                  <a:pt x="44541" y="168690"/>
                </a:cubicBezTo>
                <a:cubicBezTo>
                  <a:pt x="44557" y="161643"/>
                  <a:pt x="41238" y="155004"/>
                  <a:pt x="35590" y="150789"/>
                </a:cubicBezTo>
                <a:lnTo>
                  <a:pt x="57002" y="82737"/>
                </a:lnTo>
                <a:lnTo>
                  <a:pt x="57320" y="82737"/>
                </a:lnTo>
                <a:cubicBezTo>
                  <a:pt x="62087" y="82728"/>
                  <a:pt x="66727" y="81189"/>
                  <a:pt x="70555" y="78347"/>
                </a:cubicBezTo>
                <a:lnTo>
                  <a:pt x="103483" y="103003"/>
                </a:lnTo>
                <a:cubicBezTo>
                  <a:pt x="102424" y="105666"/>
                  <a:pt x="101873" y="108504"/>
                  <a:pt x="101861" y="111371"/>
                </a:cubicBezTo>
                <a:cubicBezTo>
                  <a:pt x="101856" y="123670"/>
                  <a:pt x="111823" y="133645"/>
                  <a:pt x="124122" y="133650"/>
                </a:cubicBezTo>
                <a:cubicBezTo>
                  <a:pt x="136422" y="133654"/>
                  <a:pt x="146397" y="123687"/>
                  <a:pt x="146401" y="111388"/>
                </a:cubicBezTo>
                <a:cubicBezTo>
                  <a:pt x="146404" y="103881"/>
                  <a:pt x="142625" y="96877"/>
                  <a:pt x="136348" y="92759"/>
                </a:cubicBezTo>
                <a:lnTo>
                  <a:pt x="152764" y="44559"/>
                </a:lnTo>
                <a:cubicBezTo>
                  <a:pt x="165064" y="44559"/>
                  <a:pt x="175035" y="34589"/>
                  <a:pt x="175035" y="22289"/>
                </a:cubicBezTo>
                <a:close/>
              </a:path>
            </a:pathLst>
          </a:custGeom>
          <a:solidFill>
            <a:schemeClr val="bg2"/>
          </a:solidFill>
          <a:ln w="317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7" name="Freeform: Shape 16">
            <a:extLst>
              <a:ext uri="{FF2B5EF4-FFF2-40B4-BE49-F238E27FC236}">
                <a16:creationId xmlns:a16="http://schemas.microsoft.com/office/drawing/2014/main" id="{F6CE2D55-24CD-357B-0706-0CF30295ABBE}"/>
              </a:ext>
            </a:extLst>
          </p:cNvPr>
          <p:cNvSpPr/>
          <p:nvPr/>
        </p:nvSpPr>
        <p:spPr>
          <a:xfrm>
            <a:off x="6588274" y="3029721"/>
            <a:ext cx="224319" cy="227569"/>
          </a:xfrm>
          <a:custGeom>
            <a:avLst/>
            <a:gdLst>
              <a:gd name="connsiteX0" fmla="*/ 19089 w 219522"/>
              <a:gd name="connsiteY0" fmla="*/ 0 h 222704"/>
              <a:gd name="connsiteX1" fmla="*/ 0 w 219522"/>
              <a:gd name="connsiteY1" fmla="*/ 0 h 222704"/>
              <a:gd name="connsiteX2" fmla="*/ 0 w 219522"/>
              <a:gd name="connsiteY2" fmla="*/ 222704 h 222704"/>
              <a:gd name="connsiteX3" fmla="*/ 219523 w 219522"/>
              <a:gd name="connsiteY3" fmla="*/ 222704 h 222704"/>
              <a:gd name="connsiteX4" fmla="*/ 219523 w 219522"/>
              <a:gd name="connsiteY4" fmla="*/ 203615 h 222704"/>
              <a:gd name="connsiteX5" fmla="*/ 19089 w 219522"/>
              <a:gd name="connsiteY5" fmla="*/ 203615 h 222704"/>
              <a:gd name="connsiteX6" fmla="*/ 19089 w 219522"/>
              <a:gd name="connsiteY6" fmla="*/ 0 h 22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522" h="222704">
                <a:moveTo>
                  <a:pt x="19089" y="0"/>
                </a:moveTo>
                <a:lnTo>
                  <a:pt x="0" y="0"/>
                </a:lnTo>
                <a:lnTo>
                  <a:pt x="0" y="222704"/>
                </a:lnTo>
                <a:lnTo>
                  <a:pt x="219523" y="222704"/>
                </a:lnTo>
                <a:lnTo>
                  <a:pt x="219523" y="203615"/>
                </a:lnTo>
                <a:lnTo>
                  <a:pt x="19089" y="203615"/>
                </a:lnTo>
                <a:lnTo>
                  <a:pt x="19089" y="0"/>
                </a:lnTo>
                <a:close/>
              </a:path>
            </a:pathLst>
          </a:custGeom>
          <a:solidFill>
            <a:schemeClr val="bg2"/>
          </a:solidFill>
          <a:ln w="317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 name="Freeform: Shape 17">
            <a:extLst>
              <a:ext uri="{FF2B5EF4-FFF2-40B4-BE49-F238E27FC236}">
                <a16:creationId xmlns:a16="http://schemas.microsoft.com/office/drawing/2014/main" id="{A9C7DC3D-07FD-62EE-C514-06714C6297CB}"/>
              </a:ext>
            </a:extLst>
          </p:cNvPr>
          <p:cNvSpPr/>
          <p:nvPr/>
        </p:nvSpPr>
        <p:spPr>
          <a:xfrm>
            <a:off x="6693833" y="3733007"/>
            <a:ext cx="13004" cy="13004"/>
          </a:xfrm>
          <a:custGeom>
            <a:avLst/>
            <a:gdLst>
              <a:gd name="connsiteX0" fmla="*/ 12726 w 12725"/>
              <a:gd name="connsiteY0" fmla="*/ 6363 h 12725"/>
              <a:gd name="connsiteX1" fmla="*/ 6363 w 12725"/>
              <a:gd name="connsiteY1" fmla="*/ 12726 h 12725"/>
              <a:gd name="connsiteX2" fmla="*/ 0 w 12725"/>
              <a:gd name="connsiteY2" fmla="*/ 6363 h 12725"/>
              <a:gd name="connsiteX3" fmla="*/ 6363 w 12725"/>
              <a:gd name="connsiteY3" fmla="*/ 0 h 12725"/>
              <a:gd name="connsiteX4" fmla="*/ 12726 w 12725"/>
              <a:gd name="connsiteY4" fmla="*/ 6363 h 12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5" h="12725">
                <a:moveTo>
                  <a:pt x="12726" y="6363"/>
                </a:moveTo>
                <a:cubicBezTo>
                  <a:pt x="12726" y="9877"/>
                  <a:pt x="9877" y="12726"/>
                  <a:pt x="6363" y="12726"/>
                </a:cubicBezTo>
                <a:cubicBezTo>
                  <a:pt x="2849" y="12726"/>
                  <a:pt x="0" y="9877"/>
                  <a:pt x="0" y="6363"/>
                </a:cubicBezTo>
                <a:cubicBezTo>
                  <a:pt x="0" y="2849"/>
                  <a:pt x="2849" y="0"/>
                  <a:pt x="6363" y="0"/>
                </a:cubicBezTo>
                <a:cubicBezTo>
                  <a:pt x="9877" y="0"/>
                  <a:pt x="12726" y="2849"/>
                  <a:pt x="12726" y="6363"/>
                </a:cubicBezTo>
                <a:close/>
              </a:path>
            </a:pathLst>
          </a:custGeom>
          <a:solidFill>
            <a:schemeClr val="bg2"/>
          </a:solidFill>
          <a:ln w="317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9" name="Freeform: Shape 18">
            <a:extLst>
              <a:ext uri="{FF2B5EF4-FFF2-40B4-BE49-F238E27FC236}">
                <a16:creationId xmlns:a16="http://schemas.microsoft.com/office/drawing/2014/main" id="{C798069C-E720-4CA2-6A01-73A57AF384B2}"/>
              </a:ext>
            </a:extLst>
          </p:cNvPr>
          <p:cNvSpPr/>
          <p:nvPr/>
        </p:nvSpPr>
        <p:spPr>
          <a:xfrm>
            <a:off x="6693833" y="3863047"/>
            <a:ext cx="13004" cy="13004"/>
          </a:xfrm>
          <a:custGeom>
            <a:avLst/>
            <a:gdLst>
              <a:gd name="connsiteX0" fmla="*/ 12726 w 12725"/>
              <a:gd name="connsiteY0" fmla="*/ 6363 h 12725"/>
              <a:gd name="connsiteX1" fmla="*/ 6363 w 12725"/>
              <a:gd name="connsiteY1" fmla="*/ 12726 h 12725"/>
              <a:gd name="connsiteX2" fmla="*/ 0 w 12725"/>
              <a:gd name="connsiteY2" fmla="*/ 6363 h 12725"/>
              <a:gd name="connsiteX3" fmla="*/ 6363 w 12725"/>
              <a:gd name="connsiteY3" fmla="*/ 0 h 12725"/>
              <a:gd name="connsiteX4" fmla="*/ 12726 w 12725"/>
              <a:gd name="connsiteY4" fmla="*/ 6363 h 12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5" h="12725">
                <a:moveTo>
                  <a:pt x="12726" y="6363"/>
                </a:moveTo>
                <a:cubicBezTo>
                  <a:pt x="12726" y="9877"/>
                  <a:pt x="9877" y="12726"/>
                  <a:pt x="6363" y="12726"/>
                </a:cubicBezTo>
                <a:cubicBezTo>
                  <a:pt x="2849" y="12726"/>
                  <a:pt x="0" y="9877"/>
                  <a:pt x="0" y="6363"/>
                </a:cubicBezTo>
                <a:cubicBezTo>
                  <a:pt x="0" y="2849"/>
                  <a:pt x="2849" y="0"/>
                  <a:pt x="6363" y="0"/>
                </a:cubicBezTo>
                <a:cubicBezTo>
                  <a:pt x="9877" y="0"/>
                  <a:pt x="12726" y="2849"/>
                  <a:pt x="12726" y="6363"/>
                </a:cubicBezTo>
                <a:close/>
              </a:path>
            </a:pathLst>
          </a:custGeom>
          <a:solidFill>
            <a:schemeClr val="bg2"/>
          </a:solidFill>
          <a:ln w="317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0" name="Freeform: Shape 19">
            <a:extLst>
              <a:ext uri="{FF2B5EF4-FFF2-40B4-BE49-F238E27FC236}">
                <a16:creationId xmlns:a16="http://schemas.microsoft.com/office/drawing/2014/main" id="{3C44F81F-8A47-4229-9BCF-B4F523683A8F}"/>
              </a:ext>
            </a:extLst>
          </p:cNvPr>
          <p:cNvSpPr/>
          <p:nvPr/>
        </p:nvSpPr>
        <p:spPr>
          <a:xfrm>
            <a:off x="6758852" y="3794776"/>
            <a:ext cx="13004" cy="13004"/>
          </a:xfrm>
          <a:custGeom>
            <a:avLst/>
            <a:gdLst>
              <a:gd name="connsiteX0" fmla="*/ 12726 w 12725"/>
              <a:gd name="connsiteY0" fmla="*/ 6363 h 12725"/>
              <a:gd name="connsiteX1" fmla="*/ 6363 w 12725"/>
              <a:gd name="connsiteY1" fmla="*/ 12726 h 12725"/>
              <a:gd name="connsiteX2" fmla="*/ 0 w 12725"/>
              <a:gd name="connsiteY2" fmla="*/ 6363 h 12725"/>
              <a:gd name="connsiteX3" fmla="*/ 6363 w 12725"/>
              <a:gd name="connsiteY3" fmla="*/ 0 h 12725"/>
              <a:gd name="connsiteX4" fmla="*/ 12726 w 12725"/>
              <a:gd name="connsiteY4" fmla="*/ 6363 h 12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5" h="12725">
                <a:moveTo>
                  <a:pt x="12726" y="6363"/>
                </a:moveTo>
                <a:cubicBezTo>
                  <a:pt x="12726" y="9877"/>
                  <a:pt x="9877" y="12726"/>
                  <a:pt x="6363" y="12726"/>
                </a:cubicBezTo>
                <a:cubicBezTo>
                  <a:pt x="2849" y="12726"/>
                  <a:pt x="0" y="9877"/>
                  <a:pt x="0" y="6363"/>
                </a:cubicBezTo>
                <a:cubicBezTo>
                  <a:pt x="0" y="2849"/>
                  <a:pt x="2849" y="0"/>
                  <a:pt x="6363" y="0"/>
                </a:cubicBezTo>
                <a:cubicBezTo>
                  <a:pt x="9877" y="0"/>
                  <a:pt x="12726" y="2849"/>
                  <a:pt x="12726" y="6363"/>
                </a:cubicBezTo>
                <a:close/>
              </a:path>
            </a:pathLst>
          </a:custGeom>
          <a:solidFill>
            <a:schemeClr val="bg2"/>
          </a:solidFill>
          <a:ln w="317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1" name="Freeform: Shape 20">
            <a:extLst>
              <a:ext uri="{FF2B5EF4-FFF2-40B4-BE49-F238E27FC236}">
                <a16:creationId xmlns:a16="http://schemas.microsoft.com/office/drawing/2014/main" id="{FB4B57C9-8CEE-B07E-9544-63C2656E4E72}"/>
              </a:ext>
            </a:extLst>
          </p:cNvPr>
          <p:cNvSpPr/>
          <p:nvPr/>
        </p:nvSpPr>
        <p:spPr>
          <a:xfrm>
            <a:off x="6628813" y="3794776"/>
            <a:ext cx="13004" cy="13004"/>
          </a:xfrm>
          <a:custGeom>
            <a:avLst/>
            <a:gdLst>
              <a:gd name="connsiteX0" fmla="*/ 12726 w 12725"/>
              <a:gd name="connsiteY0" fmla="*/ 6363 h 12725"/>
              <a:gd name="connsiteX1" fmla="*/ 6363 w 12725"/>
              <a:gd name="connsiteY1" fmla="*/ 12726 h 12725"/>
              <a:gd name="connsiteX2" fmla="*/ 0 w 12725"/>
              <a:gd name="connsiteY2" fmla="*/ 6363 h 12725"/>
              <a:gd name="connsiteX3" fmla="*/ 6363 w 12725"/>
              <a:gd name="connsiteY3" fmla="*/ 0 h 12725"/>
              <a:gd name="connsiteX4" fmla="*/ 12726 w 12725"/>
              <a:gd name="connsiteY4" fmla="*/ 6363 h 12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5" h="12725">
                <a:moveTo>
                  <a:pt x="12726" y="6363"/>
                </a:moveTo>
                <a:cubicBezTo>
                  <a:pt x="12726" y="9877"/>
                  <a:pt x="9877" y="12726"/>
                  <a:pt x="6363" y="12726"/>
                </a:cubicBezTo>
                <a:cubicBezTo>
                  <a:pt x="2849" y="12726"/>
                  <a:pt x="0" y="9877"/>
                  <a:pt x="0" y="6363"/>
                </a:cubicBezTo>
                <a:cubicBezTo>
                  <a:pt x="0" y="2849"/>
                  <a:pt x="2849" y="0"/>
                  <a:pt x="6363" y="0"/>
                </a:cubicBezTo>
                <a:cubicBezTo>
                  <a:pt x="9877" y="0"/>
                  <a:pt x="12726" y="2849"/>
                  <a:pt x="12726" y="6363"/>
                </a:cubicBezTo>
                <a:close/>
              </a:path>
            </a:pathLst>
          </a:custGeom>
          <a:solidFill>
            <a:schemeClr val="bg2"/>
          </a:solidFill>
          <a:ln w="317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2" name="Freeform: Shape 21">
            <a:extLst>
              <a:ext uri="{FF2B5EF4-FFF2-40B4-BE49-F238E27FC236}">
                <a16:creationId xmlns:a16="http://schemas.microsoft.com/office/drawing/2014/main" id="{077244BA-3C34-E6C2-F4B3-03E6EB26C0ED}"/>
              </a:ext>
            </a:extLst>
          </p:cNvPr>
          <p:cNvSpPr/>
          <p:nvPr/>
        </p:nvSpPr>
        <p:spPr>
          <a:xfrm>
            <a:off x="6693832" y="3755764"/>
            <a:ext cx="42263" cy="81275"/>
          </a:xfrm>
          <a:custGeom>
            <a:avLst/>
            <a:gdLst>
              <a:gd name="connsiteX0" fmla="*/ 12726 w 41359"/>
              <a:gd name="connsiteY0" fmla="*/ 0 h 79537"/>
              <a:gd name="connsiteX1" fmla="*/ 0 w 41359"/>
              <a:gd name="connsiteY1" fmla="*/ 0 h 79537"/>
              <a:gd name="connsiteX2" fmla="*/ 0 w 41359"/>
              <a:gd name="connsiteY2" fmla="*/ 44541 h 79537"/>
              <a:gd name="connsiteX3" fmla="*/ 1909 w 41359"/>
              <a:gd name="connsiteY3" fmla="*/ 48995 h 79537"/>
              <a:gd name="connsiteX4" fmla="*/ 33406 w 41359"/>
              <a:gd name="connsiteY4" fmla="*/ 80492 h 79537"/>
              <a:gd name="connsiteX5" fmla="*/ 42314 w 41359"/>
              <a:gd name="connsiteY5" fmla="*/ 71584 h 79537"/>
              <a:gd name="connsiteX6" fmla="*/ 12726 w 41359"/>
              <a:gd name="connsiteY6" fmla="*/ 41996 h 79537"/>
              <a:gd name="connsiteX7" fmla="*/ 12726 w 41359"/>
              <a:gd name="connsiteY7" fmla="*/ 0 h 7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59" h="79537">
                <a:moveTo>
                  <a:pt x="12726" y="0"/>
                </a:moveTo>
                <a:lnTo>
                  <a:pt x="0" y="0"/>
                </a:lnTo>
                <a:lnTo>
                  <a:pt x="0" y="44541"/>
                </a:lnTo>
                <a:cubicBezTo>
                  <a:pt x="0" y="46132"/>
                  <a:pt x="636" y="47722"/>
                  <a:pt x="1909" y="48995"/>
                </a:cubicBezTo>
                <a:lnTo>
                  <a:pt x="33406" y="80492"/>
                </a:lnTo>
                <a:lnTo>
                  <a:pt x="42314" y="71584"/>
                </a:lnTo>
                <a:lnTo>
                  <a:pt x="12726" y="41996"/>
                </a:lnTo>
                <a:lnTo>
                  <a:pt x="12726" y="0"/>
                </a:lnTo>
                <a:close/>
              </a:path>
            </a:pathLst>
          </a:custGeom>
          <a:solidFill>
            <a:schemeClr val="bg2"/>
          </a:solidFill>
          <a:ln w="317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3" name="Freeform: Shape 22">
            <a:extLst>
              <a:ext uri="{FF2B5EF4-FFF2-40B4-BE49-F238E27FC236}">
                <a16:creationId xmlns:a16="http://schemas.microsoft.com/office/drawing/2014/main" id="{0CD7E0A8-19CD-0088-FB61-1B0E8D613E63}"/>
              </a:ext>
            </a:extLst>
          </p:cNvPr>
          <p:cNvSpPr/>
          <p:nvPr/>
        </p:nvSpPr>
        <p:spPr>
          <a:xfrm>
            <a:off x="6589900" y="3661485"/>
            <a:ext cx="221067" cy="250327"/>
          </a:xfrm>
          <a:custGeom>
            <a:avLst/>
            <a:gdLst>
              <a:gd name="connsiteX0" fmla="*/ 108073 w 216341"/>
              <a:gd name="connsiteY0" fmla="*/ 229067 h 244974"/>
              <a:gd name="connsiteX1" fmla="*/ 18992 w 216341"/>
              <a:gd name="connsiteY1" fmla="*/ 139986 h 244974"/>
              <a:gd name="connsiteX2" fmla="*/ 108073 w 216341"/>
              <a:gd name="connsiteY2" fmla="*/ 50904 h 244974"/>
              <a:gd name="connsiteX3" fmla="*/ 197155 w 216341"/>
              <a:gd name="connsiteY3" fmla="*/ 139986 h 244974"/>
              <a:gd name="connsiteX4" fmla="*/ 108073 w 216341"/>
              <a:gd name="connsiteY4" fmla="*/ 229067 h 244974"/>
              <a:gd name="connsiteX5" fmla="*/ 108073 w 216341"/>
              <a:gd name="connsiteY5" fmla="*/ 229067 h 244974"/>
              <a:gd name="connsiteX6" fmla="*/ 183475 w 216341"/>
              <a:gd name="connsiteY6" fmla="*/ 62357 h 244974"/>
              <a:gd name="connsiteX7" fmla="*/ 193019 w 216341"/>
              <a:gd name="connsiteY7" fmla="*/ 52813 h 244974"/>
              <a:gd name="connsiteX8" fmla="*/ 192701 w 216341"/>
              <a:gd name="connsiteY8" fmla="*/ 39450 h 244974"/>
              <a:gd name="connsiteX9" fmla="*/ 179339 w 216341"/>
              <a:gd name="connsiteY9" fmla="*/ 39132 h 244974"/>
              <a:gd name="connsiteX10" fmla="*/ 168522 w 216341"/>
              <a:gd name="connsiteY10" fmla="*/ 50268 h 244974"/>
              <a:gd name="connsiteX11" fmla="*/ 117618 w 216341"/>
              <a:gd name="connsiteY11" fmla="*/ 32451 h 244974"/>
              <a:gd name="connsiteX12" fmla="*/ 117618 w 216341"/>
              <a:gd name="connsiteY12" fmla="*/ 19089 h 244974"/>
              <a:gd name="connsiteX13" fmla="*/ 146251 w 216341"/>
              <a:gd name="connsiteY13" fmla="*/ 19089 h 244974"/>
              <a:gd name="connsiteX14" fmla="*/ 146251 w 216341"/>
              <a:gd name="connsiteY14" fmla="*/ 0 h 244974"/>
              <a:gd name="connsiteX15" fmla="*/ 69896 w 216341"/>
              <a:gd name="connsiteY15" fmla="*/ 0 h 244974"/>
              <a:gd name="connsiteX16" fmla="*/ 69896 w 216341"/>
              <a:gd name="connsiteY16" fmla="*/ 19089 h 244974"/>
              <a:gd name="connsiteX17" fmla="*/ 98529 w 216341"/>
              <a:gd name="connsiteY17" fmla="*/ 19089 h 244974"/>
              <a:gd name="connsiteX18" fmla="*/ 98529 w 216341"/>
              <a:gd name="connsiteY18" fmla="*/ 32133 h 244974"/>
              <a:gd name="connsiteX19" fmla="*/ 857 w 216341"/>
              <a:gd name="connsiteY19" fmla="*/ 126305 h 244974"/>
              <a:gd name="connsiteX20" fmla="*/ 72123 w 216341"/>
              <a:gd name="connsiteY20" fmla="*/ 241793 h 244974"/>
              <a:gd name="connsiteX21" fmla="*/ 200337 w 216341"/>
              <a:gd name="connsiteY21" fmla="*/ 196934 h 244974"/>
              <a:gd name="connsiteX22" fmla="*/ 183475 w 216341"/>
              <a:gd name="connsiteY22" fmla="*/ 62357 h 244974"/>
              <a:gd name="connsiteX23" fmla="*/ 183475 w 216341"/>
              <a:gd name="connsiteY23" fmla="*/ 62357 h 24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6341" h="244974">
                <a:moveTo>
                  <a:pt x="108073" y="229067"/>
                </a:moveTo>
                <a:cubicBezTo>
                  <a:pt x="58760" y="229067"/>
                  <a:pt x="18992" y="189299"/>
                  <a:pt x="18992" y="139986"/>
                </a:cubicBezTo>
                <a:cubicBezTo>
                  <a:pt x="18992" y="90672"/>
                  <a:pt x="58760" y="50904"/>
                  <a:pt x="108073" y="50904"/>
                </a:cubicBezTo>
                <a:cubicBezTo>
                  <a:pt x="157386" y="50904"/>
                  <a:pt x="197155" y="90672"/>
                  <a:pt x="197155" y="139986"/>
                </a:cubicBezTo>
                <a:cubicBezTo>
                  <a:pt x="197155" y="189299"/>
                  <a:pt x="157386" y="229067"/>
                  <a:pt x="108073" y="229067"/>
                </a:cubicBezTo>
                <a:lnTo>
                  <a:pt x="108073" y="229067"/>
                </a:lnTo>
                <a:close/>
                <a:moveTo>
                  <a:pt x="183475" y="62357"/>
                </a:moveTo>
                <a:lnTo>
                  <a:pt x="193019" y="52813"/>
                </a:lnTo>
                <a:cubicBezTo>
                  <a:pt x="196519" y="48995"/>
                  <a:pt x="196519" y="43268"/>
                  <a:pt x="192701" y="39450"/>
                </a:cubicBezTo>
                <a:cubicBezTo>
                  <a:pt x="189201" y="35951"/>
                  <a:pt x="183157" y="35633"/>
                  <a:pt x="179339" y="39132"/>
                </a:cubicBezTo>
                <a:lnTo>
                  <a:pt x="168522" y="50268"/>
                </a:lnTo>
                <a:cubicBezTo>
                  <a:pt x="153251" y="40087"/>
                  <a:pt x="135752" y="33724"/>
                  <a:pt x="117618" y="32451"/>
                </a:cubicBezTo>
                <a:lnTo>
                  <a:pt x="117618" y="19089"/>
                </a:lnTo>
                <a:lnTo>
                  <a:pt x="146251" y="19089"/>
                </a:lnTo>
                <a:lnTo>
                  <a:pt x="146251" y="0"/>
                </a:lnTo>
                <a:lnTo>
                  <a:pt x="69896" y="0"/>
                </a:lnTo>
                <a:lnTo>
                  <a:pt x="69896" y="19089"/>
                </a:lnTo>
                <a:lnTo>
                  <a:pt x="98529" y="19089"/>
                </a:lnTo>
                <a:lnTo>
                  <a:pt x="98529" y="32133"/>
                </a:lnTo>
                <a:cubicBezTo>
                  <a:pt x="47943" y="36587"/>
                  <a:pt x="7220" y="75719"/>
                  <a:pt x="857" y="126305"/>
                </a:cubicBezTo>
                <a:cubicBezTo>
                  <a:pt x="-5506" y="176891"/>
                  <a:pt x="24082" y="224931"/>
                  <a:pt x="72123" y="241793"/>
                </a:cubicBezTo>
                <a:cubicBezTo>
                  <a:pt x="120163" y="258655"/>
                  <a:pt x="173294" y="240202"/>
                  <a:pt x="200337" y="196934"/>
                </a:cubicBezTo>
                <a:cubicBezTo>
                  <a:pt x="227379" y="153666"/>
                  <a:pt x="219744" y="97672"/>
                  <a:pt x="183475" y="62357"/>
                </a:cubicBezTo>
                <a:lnTo>
                  <a:pt x="183475" y="62357"/>
                </a:lnTo>
                <a:close/>
              </a:path>
            </a:pathLst>
          </a:custGeom>
          <a:solidFill>
            <a:schemeClr val="bg2"/>
          </a:solidFill>
          <a:ln w="317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4" name="Freeform: Shape 23">
            <a:extLst>
              <a:ext uri="{FF2B5EF4-FFF2-40B4-BE49-F238E27FC236}">
                <a16:creationId xmlns:a16="http://schemas.microsoft.com/office/drawing/2014/main" id="{D35954B4-AAA2-A9C2-5BB5-C382C41E0767}"/>
              </a:ext>
            </a:extLst>
          </p:cNvPr>
          <p:cNvSpPr/>
          <p:nvPr/>
        </p:nvSpPr>
        <p:spPr>
          <a:xfrm>
            <a:off x="6658170" y="2506466"/>
            <a:ext cx="84526" cy="19506"/>
          </a:xfrm>
          <a:custGeom>
            <a:avLst/>
            <a:gdLst>
              <a:gd name="connsiteX0" fmla="*/ 9544 w 82718"/>
              <a:gd name="connsiteY0" fmla="*/ 0 h 19088"/>
              <a:gd name="connsiteX1" fmla="*/ 73174 w 82718"/>
              <a:gd name="connsiteY1" fmla="*/ 0 h 19088"/>
              <a:gd name="connsiteX2" fmla="*/ 82719 w 82718"/>
              <a:gd name="connsiteY2" fmla="*/ 9544 h 19088"/>
              <a:gd name="connsiteX3" fmla="*/ 73174 w 82718"/>
              <a:gd name="connsiteY3" fmla="*/ 19089 h 19088"/>
              <a:gd name="connsiteX4" fmla="*/ 9544 w 82718"/>
              <a:gd name="connsiteY4" fmla="*/ 19089 h 19088"/>
              <a:gd name="connsiteX5" fmla="*/ 0 w 82718"/>
              <a:gd name="connsiteY5" fmla="*/ 9544 h 19088"/>
              <a:gd name="connsiteX6" fmla="*/ 9544 w 82718"/>
              <a:gd name="connsiteY6" fmla="*/ 0 h 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18" h="19088">
                <a:moveTo>
                  <a:pt x="9544" y="0"/>
                </a:moveTo>
                <a:lnTo>
                  <a:pt x="73174" y="0"/>
                </a:lnTo>
                <a:cubicBezTo>
                  <a:pt x="78583" y="0"/>
                  <a:pt x="82719" y="4136"/>
                  <a:pt x="82719" y="9544"/>
                </a:cubicBezTo>
                <a:cubicBezTo>
                  <a:pt x="82719" y="14953"/>
                  <a:pt x="78583" y="19089"/>
                  <a:pt x="73174" y="19089"/>
                </a:cubicBezTo>
                <a:lnTo>
                  <a:pt x="9544" y="19089"/>
                </a:lnTo>
                <a:cubicBezTo>
                  <a:pt x="4136" y="19089"/>
                  <a:pt x="0" y="14953"/>
                  <a:pt x="0" y="9544"/>
                </a:cubicBezTo>
                <a:cubicBezTo>
                  <a:pt x="0" y="4136"/>
                  <a:pt x="4136" y="0"/>
                  <a:pt x="9544" y="0"/>
                </a:cubicBezTo>
                <a:close/>
              </a:path>
            </a:pathLst>
          </a:custGeom>
          <a:solidFill>
            <a:schemeClr val="bg2"/>
          </a:solidFill>
          <a:ln w="317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5" name="Freeform: Shape 24">
            <a:extLst>
              <a:ext uri="{FF2B5EF4-FFF2-40B4-BE49-F238E27FC236}">
                <a16:creationId xmlns:a16="http://schemas.microsoft.com/office/drawing/2014/main" id="{1371D233-3D81-2009-CDCA-3EB1A08601E7}"/>
              </a:ext>
            </a:extLst>
          </p:cNvPr>
          <p:cNvSpPr/>
          <p:nvPr/>
        </p:nvSpPr>
        <p:spPr>
          <a:xfrm>
            <a:off x="6658170" y="2538976"/>
            <a:ext cx="84526" cy="19506"/>
          </a:xfrm>
          <a:custGeom>
            <a:avLst/>
            <a:gdLst>
              <a:gd name="connsiteX0" fmla="*/ 9544 w 82718"/>
              <a:gd name="connsiteY0" fmla="*/ 0 h 19088"/>
              <a:gd name="connsiteX1" fmla="*/ 73174 w 82718"/>
              <a:gd name="connsiteY1" fmla="*/ 0 h 19088"/>
              <a:gd name="connsiteX2" fmla="*/ 82719 w 82718"/>
              <a:gd name="connsiteY2" fmla="*/ 9544 h 19088"/>
              <a:gd name="connsiteX3" fmla="*/ 73174 w 82718"/>
              <a:gd name="connsiteY3" fmla="*/ 19089 h 19088"/>
              <a:gd name="connsiteX4" fmla="*/ 9544 w 82718"/>
              <a:gd name="connsiteY4" fmla="*/ 19089 h 19088"/>
              <a:gd name="connsiteX5" fmla="*/ 0 w 82718"/>
              <a:gd name="connsiteY5" fmla="*/ 9544 h 19088"/>
              <a:gd name="connsiteX6" fmla="*/ 9544 w 82718"/>
              <a:gd name="connsiteY6" fmla="*/ 0 h 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18" h="19088">
                <a:moveTo>
                  <a:pt x="9544" y="0"/>
                </a:moveTo>
                <a:lnTo>
                  <a:pt x="73174" y="0"/>
                </a:lnTo>
                <a:cubicBezTo>
                  <a:pt x="78583" y="0"/>
                  <a:pt x="82719" y="4136"/>
                  <a:pt x="82719" y="9544"/>
                </a:cubicBezTo>
                <a:cubicBezTo>
                  <a:pt x="82719" y="14953"/>
                  <a:pt x="78583" y="19089"/>
                  <a:pt x="73174" y="19089"/>
                </a:cubicBezTo>
                <a:lnTo>
                  <a:pt x="9544" y="19089"/>
                </a:lnTo>
                <a:cubicBezTo>
                  <a:pt x="4136" y="19089"/>
                  <a:pt x="0" y="14953"/>
                  <a:pt x="0" y="9544"/>
                </a:cubicBezTo>
                <a:cubicBezTo>
                  <a:pt x="0" y="4136"/>
                  <a:pt x="4136" y="0"/>
                  <a:pt x="9544" y="0"/>
                </a:cubicBezTo>
                <a:close/>
              </a:path>
            </a:pathLst>
          </a:custGeom>
          <a:solidFill>
            <a:schemeClr val="bg2"/>
          </a:solidFill>
          <a:ln w="317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6" name="Freeform: Shape 25">
            <a:extLst>
              <a:ext uri="{FF2B5EF4-FFF2-40B4-BE49-F238E27FC236}">
                <a16:creationId xmlns:a16="http://schemas.microsoft.com/office/drawing/2014/main" id="{A4571132-C7A6-070F-4D37-B8BA0603C592}"/>
              </a:ext>
            </a:extLst>
          </p:cNvPr>
          <p:cNvSpPr/>
          <p:nvPr/>
        </p:nvSpPr>
        <p:spPr>
          <a:xfrm>
            <a:off x="6679302" y="2571486"/>
            <a:ext cx="42263" cy="19506"/>
          </a:xfrm>
          <a:custGeom>
            <a:avLst/>
            <a:gdLst>
              <a:gd name="connsiteX0" fmla="*/ 0 w 41359"/>
              <a:gd name="connsiteY0" fmla="*/ 0 h 19088"/>
              <a:gd name="connsiteX1" fmla="*/ 20680 w 41359"/>
              <a:gd name="connsiteY1" fmla="*/ 19089 h 19088"/>
              <a:gd name="connsiteX2" fmla="*/ 41359 w 41359"/>
              <a:gd name="connsiteY2" fmla="*/ 0 h 19088"/>
              <a:gd name="connsiteX3" fmla="*/ 0 w 41359"/>
              <a:gd name="connsiteY3" fmla="*/ 0 h 19088"/>
            </a:gdLst>
            <a:ahLst/>
            <a:cxnLst>
              <a:cxn ang="0">
                <a:pos x="connsiteX0" y="connsiteY0"/>
              </a:cxn>
              <a:cxn ang="0">
                <a:pos x="connsiteX1" y="connsiteY1"/>
              </a:cxn>
              <a:cxn ang="0">
                <a:pos x="connsiteX2" y="connsiteY2"/>
              </a:cxn>
              <a:cxn ang="0">
                <a:pos x="connsiteX3" y="connsiteY3"/>
              </a:cxn>
            </a:cxnLst>
            <a:rect l="l" t="t" r="r" b="b"/>
            <a:pathLst>
              <a:path w="41359" h="19088">
                <a:moveTo>
                  <a:pt x="0" y="0"/>
                </a:moveTo>
                <a:cubicBezTo>
                  <a:pt x="954" y="10817"/>
                  <a:pt x="9863" y="19089"/>
                  <a:pt x="20680" y="19089"/>
                </a:cubicBezTo>
                <a:cubicBezTo>
                  <a:pt x="31497" y="19089"/>
                  <a:pt x="40405" y="10817"/>
                  <a:pt x="41359" y="0"/>
                </a:cubicBezTo>
                <a:lnTo>
                  <a:pt x="0" y="0"/>
                </a:lnTo>
                <a:close/>
              </a:path>
            </a:pathLst>
          </a:custGeom>
          <a:solidFill>
            <a:schemeClr val="bg2"/>
          </a:solidFill>
          <a:ln w="317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7" name="Freeform: Shape 26">
            <a:extLst>
              <a:ext uri="{FF2B5EF4-FFF2-40B4-BE49-F238E27FC236}">
                <a16:creationId xmlns:a16="http://schemas.microsoft.com/office/drawing/2014/main" id="{592C51DC-8534-253D-66BE-FA992269847B}"/>
              </a:ext>
            </a:extLst>
          </p:cNvPr>
          <p:cNvSpPr/>
          <p:nvPr/>
        </p:nvSpPr>
        <p:spPr>
          <a:xfrm>
            <a:off x="6615908" y="2317909"/>
            <a:ext cx="169051" cy="175553"/>
          </a:xfrm>
          <a:custGeom>
            <a:avLst/>
            <a:gdLst>
              <a:gd name="connsiteX0" fmla="*/ 82719 w 165437"/>
              <a:gd name="connsiteY0" fmla="*/ 0 h 171800"/>
              <a:gd name="connsiteX1" fmla="*/ 82719 w 165437"/>
              <a:gd name="connsiteY1" fmla="*/ 0 h 171800"/>
              <a:gd name="connsiteX2" fmla="*/ 82719 w 165437"/>
              <a:gd name="connsiteY2" fmla="*/ 0 h 171800"/>
              <a:gd name="connsiteX3" fmla="*/ 0 w 165437"/>
              <a:gd name="connsiteY3" fmla="*/ 81764 h 171800"/>
              <a:gd name="connsiteX4" fmla="*/ 0 w 165437"/>
              <a:gd name="connsiteY4" fmla="*/ 84628 h 171800"/>
              <a:gd name="connsiteX5" fmla="*/ 5727 w 165437"/>
              <a:gd name="connsiteY5" fmla="*/ 113261 h 171800"/>
              <a:gd name="connsiteX6" fmla="*/ 20043 w 165437"/>
              <a:gd name="connsiteY6" fmla="*/ 136804 h 171800"/>
              <a:gd name="connsiteX7" fmla="*/ 39450 w 165437"/>
              <a:gd name="connsiteY7" fmla="*/ 168301 h 171800"/>
              <a:gd name="connsiteX8" fmla="*/ 45177 w 165437"/>
              <a:gd name="connsiteY8" fmla="*/ 171800 h 171800"/>
              <a:gd name="connsiteX9" fmla="*/ 120260 w 165437"/>
              <a:gd name="connsiteY9" fmla="*/ 171800 h 171800"/>
              <a:gd name="connsiteX10" fmla="*/ 125987 w 165437"/>
              <a:gd name="connsiteY10" fmla="*/ 168301 h 171800"/>
              <a:gd name="connsiteX11" fmla="*/ 145394 w 165437"/>
              <a:gd name="connsiteY11" fmla="*/ 136804 h 171800"/>
              <a:gd name="connsiteX12" fmla="*/ 159711 w 165437"/>
              <a:gd name="connsiteY12" fmla="*/ 113261 h 171800"/>
              <a:gd name="connsiteX13" fmla="*/ 165437 w 165437"/>
              <a:gd name="connsiteY13" fmla="*/ 84628 h 171800"/>
              <a:gd name="connsiteX14" fmla="*/ 165437 w 165437"/>
              <a:gd name="connsiteY14" fmla="*/ 81764 h 171800"/>
              <a:gd name="connsiteX15" fmla="*/ 82719 w 165437"/>
              <a:gd name="connsiteY15" fmla="*/ 0 h 171800"/>
              <a:gd name="connsiteX16" fmla="*/ 146349 w 165437"/>
              <a:gd name="connsiteY16" fmla="*/ 84309 h 171800"/>
              <a:gd name="connsiteX17" fmla="*/ 141894 w 165437"/>
              <a:gd name="connsiteY17" fmla="*/ 106580 h 171800"/>
              <a:gd name="connsiteX18" fmla="*/ 131077 w 165437"/>
              <a:gd name="connsiteY18" fmla="*/ 124078 h 171800"/>
              <a:gd name="connsiteX19" fmla="*/ 112625 w 165437"/>
              <a:gd name="connsiteY19" fmla="*/ 152712 h 171800"/>
              <a:gd name="connsiteX20" fmla="*/ 82719 w 165437"/>
              <a:gd name="connsiteY20" fmla="*/ 152712 h 171800"/>
              <a:gd name="connsiteX21" fmla="*/ 53131 w 165437"/>
              <a:gd name="connsiteY21" fmla="*/ 152712 h 171800"/>
              <a:gd name="connsiteX22" fmla="*/ 34678 w 165437"/>
              <a:gd name="connsiteY22" fmla="*/ 124078 h 171800"/>
              <a:gd name="connsiteX23" fmla="*/ 23861 w 165437"/>
              <a:gd name="connsiteY23" fmla="*/ 106580 h 171800"/>
              <a:gd name="connsiteX24" fmla="*/ 19407 w 165437"/>
              <a:gd name="connsiteY24" fmla="*/ 84309 h 171800"/>
              <a:gd name="connsiteX25" fmla="*/ 19407 w 165437"/>
              <a:gd name="connsiteY25" fmla="*/ 81764 h 171800"/>
              <a:gd name="connsiteX26" fmla="*/ 83037 w 165437"/>
              <a:gd name="connsiteY26" fmla="*/ 18771 h 171800"/>
              <a:gd name="connsiteX27" fmla="*/ 83037 w 165437"/>
              <a:gd name="connsiteY27" fmla="*/ 18771 h 171800"/>
              <a:gd name="connsiteX28" fmla="*/ 83037 w 165437"/>
              <a:gd name="connsiteY28" fmla="*/ 18771 h 171800"/>
              <a:gd name="connsiteX29" fmla="*/ 83037 w 165437"/>
              <a:gd name="connsiteY29" fmla="*/ 18771 h 171800"/>
              <a:gd name="connsiteX30" fmla="*/ 83037 w 165437"/>
              <a:gd name="connsiteY30" fmla="*/ 18771 h 171800"/>
              <a:gd name="connsiteX31" fmla="*/ 83037 w 165437"/>
              <a:gd name="connsiteY31" fmla="*/ 18771 h 171800"/>
              <a:gd name="connsiteX32" fmla="*/ 83037 w 165437"/>
              <a:gd name="connsiteY32" fmla="*/ 18771 h 171800"/>
              <a:gd name="connsiteX33" fmla="*/ 146667 w 165437"/>
              <a:gd name="connsiteY33" fmla="*/ 81764 h 171800"/>
              <a:gd name="connsiteX34" fmla="*/ 146667 w 165437"/>
              <a:gd name="connsiteY34" fmla="*/ 84309 h 1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5437" h="171800">
                <a:moveTo>
                  <a:pt x="82719" y="0"/>
                </a:moveTo>
                <a:cubicBezTo>
                  <a:pt x="82719" y="0"/>
                  <a:pt x="82719" y="0"/>
                  <a:pt x="82719" y="0"/>
                </a:cubicBezTo>
                <a:cubicBezTo>
                  <a:pt x="82719" y="0"/>
                  <a:pt x="82719" y="0"/>
                  <a:pt x="82719" y="0"/>
                </a:cubicBezTo>
                <a:cubicBezTo>
                  <a:pt x="37542" y="318"/>
                  <a:pt x="954" y="36587"/>
                  <a:pt x="0" y="81764"/>
                </a:cubicBezTo>
                <a:lnTo>
                  <a:pt x="0" y="84628"/>
                </a:lnTo>
                <a:cubicBezTo>
                  <a:pt x="318" y="94490"/>
                  <a:pt x="2227" y="104035"/>
                  <a:pt x="5727" y="113261"/>
                </a:cubicBezTo>
                <a:cubicBezTo>
                  <a:pt x="9226" y="121851"/>
                  <a:pt x="13999" y="129805"/>
                  <a:pt x="20043" y="136804"/>
                </a:cubicBezTo>
                <a:cubicBezTo>
                  <a:pt x="27679" y="145076"/>
                  <a:pt x="35951" y="161302"/>
                  <a:pt x="39450" y="168301"/>
                </a:cubicBezTo>
                <a:cubicBezTo>
                  <a:pt x="40405" y="170528"/>
                  <a:pt x="42632" y="171800"/>
                  <a:pt x="45177" y="171800"/>
                </a:cubicBezTo>
                <a:lnTo>
                  <a:pt x="120260" y="171800"/>
                </a:lnTo>
                <a:cubicBezTo>
                  <a:pt x="122805" y="171800"/>
                  <a:pt x="125033" y="170528"/>
                  <a:pt x="125987" y="168301"/>
                </a:cubicBezTo>
                <a:cubicBezTo>
                  <a:pt x="129487" y="161302"/>
                  <a:pt x="137759" y="145076"/>
                  <a:pt x="145394" y="136804"/>
                </a:cubicBezTo>
                <a:cubicBezTo>
                  <a:pt x="151439" y="129805"/>
                  <a:pt x="156529" y="121851"/>
                  <a:pt x="159711" y="113261"/>
                </a:cubicBezTo>
                <a:cubicBezTo>
                  <a:pt x="163210" y="104035"/>
                  <a:pt x="165119" y="94490"/>
                  <a:pt x="165437" y="84628"/>
                </a:cubicBezTo>
                <a:lnTo>
                  <a:pt x="165437" y="81764"/>
                </a:lnTo>
                <a:cubicBezTo>
                  <a:pt x="164483" y="36587"/>
                  <a:pt x="127896" y="318"/>
                  <a:pt x="82719" y="0"/>
                </a:cubicBezTo>
                <a:close/>
                <a:moveTo>
                  <a:pt x="146349" y="84309"/>
                </a:moveTo>
                <a:cubicBezTo>
                  <a:pt x="146030" y="91945"/>
                  <a:pt x="144440" y="99581"/>
                  <a:pt x="141894" y="106580"/>
                </a:cubicBezTo>
                <a:cubicBezTo>
                  <a:pt x="139349" y="112943"/>
                  <a:pt x="135850" y="118988"/>
                  <a:pt x="131077" y="124078"/>
                </a:cubicBezTo>
                <a:cubicBezTo>
                  <a:pt x="123760" y="132986"/>
                  <a:pt x="117397" y="142531"/>
                  <a:pt x="112625" y="152712"/>
                </a:cubicBezTo>
                <a:lnTo>
                  <a:pt x="82719" y="152712"/>
                </a:lnTo>
                <a:lnTo>
                  <a:pt x="53131" y="152712"/>
                </a:lnTo>
                <a:cubicBezTo>
                  <a:pt x="48040" y="142531"/>
                  <a:pt x="41678" y="132986"/>
                  <a:pt x="34678" y="124078"/>
                </a:cubicBezTo>
                <a:cubicBezTo>
                  <a:pt x="30224" y="118988"/>
                  <a:pt x="26406" y="112943"/>
                  <a:pt x="23861" y="106580"/>
                </a:cubicBezTo>
                <a:cubicBezTo>
                  <a:pt x="20998" y="99581"/>
                  <a:pt x="19725" y="91945"/>
                  <a:pt x="19407" y="84309"/>
                </a:cubicBezTo>
                <a:lnTo>
                  <a:pt x="19407" y="81764"/>
                </a:lnTo>
                <a:cubicBezTo>
                  <a:pt x="20043" y="47086"/>
                  <a:pt x="48359" y="19089"/>
                  <a:pt x="83037" y="18771"/>
                </a:cubicBezTo>
                <a:lnTo>
                  <a:pt x="83037" y="18771"/>
                </a:lnTo>
                <a:lnTo>
                  <a:pt x="83037" y="18771"/>
                </a:lnTo>
                <a:cubicBezTo>
                  <a:pt x="83037" y="18771"/>
                  <a:pt x="83037" y="18771"/>
                  <a:pt x="83037" y="18771"/>
                </a:cubicBezTo>
                <a:cubicBezTo>
                  <a:pt x="83037" y="18771"/>
                  <a:pt x="83037" y="18771"/>
                  <a:pt x="83037" y="18771"/>
                </a:cubicBezTo>
                <a:lnTo>
                  <a:pt x="83037" y="18771"/>
                </a:lnTo>
                <a:lnTo>
                  <a:pt x="83037" y="18771"/>
                </a:lnTo>
                <a:cubicBezTo>
                  <a:pt x="117715" y="19089"/>
                  <a:pt x="146030" y="46768"/>
                  <a:pt x="146667" y="81764"/>
                </a:cubicBezTo>
                <a:lnTo>
                  <a:pt x="146667" y="84309"/>
                </a:lnTo>
                <a:close/>
              </a:path>
            </a:pathLst>
          </a:custGeom>
          <a:solidFill>
            <a:schemeClr val="bg2"/>
          </a:solidFill>
          <a:ln w="317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8" name="Graphic 153" descr="Magnifying glass">
            <a:extLst>
              <a:ext uri="{FF2B5EF4-FFF2-40B4-BE49-F238E27FC236}">
                <a16:creationId xmlns:a16="http://schemas.microsoft.com/office/drawing/2014/main" id="{86CC9202-9860-9672-67E6-A219BF9FD940}"/>
              </a:ext>
            </a:extLst>
          </p:cNvPr>
          <p:cNvSpPr/>
          <p:nvPr/>
        </p:nvSpPr>
        <p:spPr>
          <a:xfrm>
            <a:off x="6573645" y="1533559"/>
            <a:ext cx="253577" cy="253577"/>
          </a:xfrm>
          <a:custGeom>
            <a:avLst/>
            <a:gdLst>
              <a:gd name="connsiteX0" fmla="*/ 244657 w 248156"/>
              <a:gd name="connsiteY0" fmla="*/ 213160 h 248156"/>
              <a:gd name="connsiteX1" fmla="*/ 204888 w 248156"/>
              <a:gd name="connsiteY1" fmla="*/ 173391 h 248156"/>
              <a:gd name="connsiteX2" fmla="*/ 185163 w 248156"/>
              <a:gd name="connsiteY2" fmla="*/ 167346 h 248156"/>
              <a:gd name="connsiteX3" fmla="*/ 171164 w 248156"/>
              <a:gd name="connsiteY3" fmla="*/ 153348 h 248156"/>
              <a:gd name="connsiteX4" fmla="*/ 190889 w 248156"/>
              <a:gd name="connsiteY4" fmla="*/ 95445 h 248156"/>
              <a:gd name="connsiteX5" fmla="*/ 95445 w 248156"/>
              <a:gd name="connsiteY5" fmla="*/ 0 h 248156"/>
              <a:gd name="connsiteX6" fmla="*/ 0 w 248156"/>
              <a:gd name="connsiteY6" fmla="*/ 95445 h 248156"/>
              <a:gd name="connsiteX7" fmla="*/ 95445 w 248156"/>
              <a:gd name="connsiteY7" fmla="*/ 190889 h 248156"/>
              <a:gd name="connsiteX8" fmla="*/ 153348 w 248156"/>
              <a:gd name="connsiteY8" fmla="*/ 171164 h 248156"/>
              <a:gd name="connsiteX9" fmla="*/ 167346 w 248156"/>
              <a:gd name="connsiteY9" fmla="*/ 185163 h 248156"/>
              <a:gd name="connsiteX10" fmla="*/ 173391 w 248156"/>
              <a:gd name="connsiteY10" fmla="*/ 204888 h 248156"/>
              <a:gd name="connsiteX11" fmla="*/ 213160 w 248156"/>
              <a:gd name="connsiteY11" fmla="*/ 244657 h 248156"/>
              <a:gd name="connsiteX12" fmla="*/ 229067 w 248156"/>
              <a:gd name="connsiteY12" fmla="*/ 251338 h 248156"/>
              <a:gd name="connsiteX13" fmla="*/ 244975 w 248156"/>
              <a:gd name="connsiteY13" fmla="*/ 244657 h 248156"/>
              <a:gd name="connsiteX14" fmla="*/ 244657 w 248156"/>
              <a:gd name="connsiteY14" fmla="*/ 213160 h 248156"/>
              <a:gd name="connsiteX15" fmla="*/ 95127 w 248156"/>
              <a:gd name="connsiteY15" fmla="*/ 171482 h 248156"/>
              <a:gd name="connsiteX16" fmla="*/ 18771 w 248156"/>
              <a:gd name="connsiteY16" fmla="*/ 95127 h 248156"/>
              <a:gd name="connsiteX17" fmla="*/ 95127 w 248156"/>
              <a:gd name="connsiteY17" fmla="*/ 18771 h 248156"/>
              <a:gd name="connsiteX18" fmla="*/ 171482 w 248156"/>
              <a:gd name="connsiteY18" fmla="*/ 95127 h 248156"/>
              <a:gd name="connsiteX19" fmla="*/ 95127 w 248156"/>
              <a:gd name="connsiteY19" fmla="*/ 171482 h 24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8156" h="248156">
                <a:moveTo>
                  <a:pt x="244657" y="213160"/>
                </a:moveTo>
                <a:lnTo>
                  <a:pt x="204888" y="173391"/>
                </a:lnTo>
                <a:cubicBezTo>
                  <a:pt x="199479" y="167983"/>
                  <a:pt x="192162" y="166074"/>
                  <a:pt x="185163" y="167346"/>
                </a:cubicBezTo>
                <a:lnTo>
                  <a:pt x="171164" y="153348"/>
                </a:lnTo>
                <a:cubicBezTo>
                  <a:pt x="183572" y="137440"/>
                  <a:pt x="190889" y="117079"/>
                  <a:pt x="190889" y="95445"/>
                </a:cubicBezTo>
                <a:cubicBezTo>
                  <a:pt x="190889" y="42950"/>
                  <a:pt x="147939" y="0"/>
                  <a:pt x="95445" y="0"/>
                </a:cubicBezTo>
                <a:cubicBezTo>
                  <a:pt x="42950" y="0"/>
                  <a:pt x="0" y="42950"/>
                  <a:pt x="0" y="95445"/>
                </a:cubicBezTo>
                <a:cubicBezTo>
                  <a:pt x="0" y="147939"/>
                  <a:pt x="42950" y="190889"/>
                  <a:pt x="95445" y="190889"/>
                </a:cubicBezTo>
                <a:cubicBezTo>
                  <a:pt x="117079" y="190889"/>
                  <a:pt x="137122" y="183572"/>
                  <a:pt x="153348" y="171164"/>
                </a:cubicBezTo>
                <a:lnTo>
                  <a:pt x="167346" y="185163"/>
                </a:lnTo>
                <a:cubicBezTo>
                  <a:pt x="166074" y="192162"/>
                  <a:pt x="167983" y="199479"/>
                  <a:pt x="173391" y="204888"/>
                </a:cubicBezTo>
                <a:lnTo>
                  <a:pt x="213160" y="244657"/>
                </a:lnTo>
                <a:cubicBezTo>
                  <a:pt x="217614" y="249111"/>
                  <a:pt x="223341" y="251338"/>
                  <a:pt x="229067" y="251338"/>
                </a:cubicBezTo>
                <a:cubicBezTo>
                  <a:pt x="234794" y="251338"/>
                  <a:pt x="240521" y="249111"/>
                  <a:pt x="244975" y="244657"/>
                </a:cubicBezTo>
                <a:cubicBezTo>
                  <a:pt x="253247" y="235748"/>
                  <a:pt x="253247" y="221750"/>
                  <a:pt x="244657" y="213160"/>
                </a:cubicBezTo>
                <a:close/>
                <a:moveTo>
                  <a:pt x="95127" y="171482"/>
                </a:moveTo>
                <a:cubicBezTo>
                  <a:pt x="53131" y="171482"/>
                  <a:pt x="18771" y="137122"/>
                  <a:pt x="18771" y="95127"/>
                </a:cubicBezTo>
                <a:cubicBezTo>
                  <a:pt x="18771" y="53131"/>
                  <a:pt x="53131" y="18771"/>
                  <a:pt x="95127" y="18771"/>
                </a:cubicBezTo>
                <a:cubicBezTo>
                  <a:pt x="137122" y="18771"/>
                  <a:pt x="171482" y="53131"/>
                  <a:pt x="171482" y="95127"/>
                </a:cubicBezTo>
                <a:cubicBezTo>
                  <a:pt x="171482" y="137122"/>
                  <a:pt x="137122" y="171482"/>
                  <a:pt x="95127" y="171482"/>
                </a:cubicBezTo>
                <a:close/>
              </a:path>
            </a:pathLst>
          </a:custGeom>
          <a:solidFill>
            <a:schemeClr val="bg2"/>
          </a:solidFill>
          <a:ln w="317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0" name="Oval 29">
            <a:extLst>
              <a:ext uri="{FF2B5EF4-FFF2-40B4-BE49-F238E27FC236}">
                <a16:creationId xmlns:a16="http://schemas.microsoft.com/office/drawing/2014/main" id="{93376E10-F819-05C7-EE6B-235D3E2C0E3D}"/>
              </a:ext>
            </a:extLst>
          </p:cNvPr>
          <p:cNvSpPr/>
          <p:nvPr/>
        </p:nvSpPr>
        <p:spPr>
          <a:xfrm>
            <a:off x="5378473" y="1624060"/>
            <a:ext cx="128036" cy="128036"/>
          </a:xfrm>
          <a:prstGeom prst="ellipse">
            <a:avLst/>
          </a:prstGeom>
          <a:solidFill>
            <a:schemeClr val="accent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32" name="Oval 31">
            <a:extLst>
              <a:ext uri="{FF2B5EF4-FFF2-40B4-BE49-F238E27FC236}">
                <a16:creationId xmlns:a16="http://schemas.microsoft.com/office/drawing/2014/main" id="{36080629-1F32-6C5C-B40D-3D832AD48400}"/>
              </a:ext>
            </a:extLst>
          </p:cNvPr>
          <p:cNvSpPr/>
          <p:nvPr/>
        </p:nvSpPr>
        <p:spPr>
          <a:xfrm>
            <a:off x="5730878" y="2396311"/>
            <a:ext cx="128036" cy="128036"/>
          </a:xfrm>
          <a:prstGeom prst="ellipse">
            <a:avLst/>
          </a:prstGeom>
          <a:solidFill>
            <a:schemeClr val="accent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34" name="Oval 33">
            <a:extLst>
              <a:ext uri="{FF2B5EF4-FFF2-40B4-BE49-F238E27FC236}">
                <a16:creationId xmlns:a16="http://schemas.microsoft.com/office/drawing/2014/main" id="{F2D94C52-E457-85B8-646E-4FFA39A3ABAA}"/>
              </a:ext>
            </a:extLst>
          </p:cNvPr>
          <p:cNvSpPr/>
          <p:nvPr/>
        </p:nvSpPr>
        <p:spPr>
          <a:xfrm>
            <a:off x="6052798" y="3087330"/>
            <a:ext cx="128036" cy="128036"/>
          </a:xfrm>
          <a:prstGeom prst="ellipse">
            <a:avLst/>
          </a:prstGeom>
          <a:solidFill>
            <a:schemeClr val="accent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36" name="Oval 35">
            <a:extLst>
              <a:ext uri="{FF2B5EF4-FFF2-40B4-BE49-F238E27FC236}">
                <a16:creationId xmlns:a16="http://schemas.microsoft.com/office/drawing/2014/main" id="{43258626-C3F2-DA7C-B594-C370D832DBCD}"/>
              </a:ext>
            </a:extLst>
          </p:cNvPr>
          <p:cNvSpPr/>
          <p:nvPr/>
        </p:nvSpPr>
        <p:spPr>
          <a:xfrm>
            <a:off x="6368933" y="3757134"/>
            <a:ext cx="128036" cy="128036"/>
          </a:xfrm>
          <a:prstGeom prst="ellipse">
            <a:avLst/>
          </a:prstGeom>
          <a:solidFill>
            <a:schemeClr val="accent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54" name="Text Placeholder 53">
            <a:extLst>
              <a:ext uri="{FF2B5EF4-FFF2-40B4-BE49-F238E27FC236}">
                <a16:creationId xmlns:a16="http://schemas.microsoft.com/office/drawing/2014/main" id="{D28FCF74-A6CA-DD69-D282-3909F7AAFC85}"/>
              </a:ext>
            </a:extLst>
          </p:cNvPr>
          <p:cNvSpPr>
            <a:spLocks noGrp="1"/>
          </p:cNvSpPr>
          <p:nvPr>
            <p:ph type="body" sz="quarter" idx="10"/>
          </p:nvPr>
        </p:nvSpPr>
        <p:spPr>
          <a:xfrm>
            <a:off x="1145381" y="292285"/>
            <a:ext cx="7384110" cy="638223"/>
          </a:xfrm>
        </p:spPr>
        <p:txBody>
          <a:bodyPr>
            <a:normAutofit/>
          </a:bodyPr>
          <a:lstStyle/>
          <a:p>
            <a:r>
              <a:rPr lang="en-GB">
                <a:latin typeface="UTM Facebook" panose="02040403050506020204" pitchFamily="18" charset="0"/>
              </a:rPr>
              <a:t>CÁC DẤU HIỆU THƯỜNG GẶP</a:t>
            </a:r>
            <a:endParaRPr lang="vi-VN">
              <a:latin typeface="+mn-lt"/>
            </a:endParaRPr>
          </a:p>
        </p:txBody>
      </p:sp>
      <p:sp>
        <p:nvSpPr>
          <p:cNvPr id="55" name="Freeform 5">
            <a:extLst>
              <a:ext uri="{FF2B5EF4-FFF2-40B4-BE49-F238E27FC236}">
                <a16:creationId xmlns:a16="http://schemas.microsoft.com/office/drawing/2014/main" id="{D135D11B-CFFC-F048-9175-BBB683C588C2}"/>
              </a:ext>
            </a:extLst>
          </p:cNvPr>
          <p:cNvSpPr>
            <a:spLocks/>
          </p:cNvSpPr>
          <p:nvPr/>
        </p:nvSpPr>
        <p:spPr bwMode="auto">
          <a:xfrm>
            <a:off x="440531" y="411956"/>
            <a:ext cx="479243" cy="453744"/>
          </a:xfrm>
          <a:custGeom>
            <a:avLst/>
            <a:gdLst>
              <a:gd name="T0" fmla="*/ 424 w 971"/>
              <a:gd name="T1" fmla="*/ 25 h 920"/>
              <a:gd name="T2" fmla="*/ 891 w 971"/>
              <a:gd name="T3" fmla="*/ 282 h 920"/>
              <a:gd name="T4" fmla="*/ 611 w 971"/>
              <a:gd name="T5" fmla="*/ 888 h 920"/>
              <a:gd name="T6" fmla="*/ 21 w 971"/>
              <a:gd name="T7" fmla="*/ 588 h 920"/>
              <a:gd name="T8" fmla="*/ 20 w 971"/>
              <a:gd name="T9" fmla="*/ 207 h 920"/>
              <a:gd name="T10" fmla="*/ 424 w 971"/>
              <a:gd name="T11" fmla="*/ 25 h 920"/>
            </a:gdLst>
            <a:ahLst/>
            <a:cxnLst>
              <a:cxn ang="0">
                <a:pos x="T0" y="T1"/>
              </a:cxn>
              <a:cxn ang="0">
                <a:pos x="T2" y="T3"/>
              </a:cxn>
              <a:cxn ang="0">
                <a:pos x="T4" y="T5"/>
              </a:cxn>
              <a:cxn ang="0">
                <a:pos x="T6" y="T7"/>
              </a:cxn>
              <a:cxn ang="0">
                <a:pos x="T8" y="T9"/>
              </a:cxn>
              <a:cxn ang="0">
                <a:pos x="T10" y="T11"/>
              </a:cxn>
            </a:cxnLst>
            <a:rect l="0" t="0" r="r" b="b"/>
            <a:pathLst>
              <a:path w="971" h="920">
                <a:moveTo>
                  <a:pt x="424" y="25"/>
                </a:moveTo>
                <a:cubicBezTo>
                  <a:pt x="424" y="25"/>
                  <a:pt x="810" y="48"/>
                  <a:pt x="891" y="282"/>
                </a:cubicBezTo>
                <a:cubicBezTo>
                  <a:pt x="971" y="517"/>
                  <a:pt x="759" y="856"/>
                  <a:pt x="611" y="888"/>
                </a:cubicBezTo>
                <a:cubicBezTo>
                  <a:pt x="462" y="920"/>
                  <a:pt x="0" y="773"/>
                  <a:pt x="21" y="588"/>
                </a:cubicBezTo>
                <a:cubicBezTo>
                  <a:pt x="42" y="402"/>
                  <a:pt x="28" y="360"/>
                  <a:pt x="20" y="207"/>
                </a:cubicBezTo>
                <a:cubicBezTo>
                  <a:pt x="13" y="55"/>
                  <a:pt x="277" y="0"/>
                  <a:pt x="424" y="25"/>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6" name="Graphic 422" descr="Smart Phone">
            <a:extLst>
              <a:ext uri="{FF2B5EF4-FFF2-40B4-BE49-F238E27FC236}">
                <a16:creationId xmlns:a16="http://schemas.microsoft.com/office/drawing/2014/main" id="{50EAAE1B-CF11-D71D-F053-63C20DD22842}"/>
              </a:ext>
            </a:extLst>
          </p:cNvPr>
          <p:cNvSpPr/>
          <p:nvPr/>
        </p:nvSpPr>
        <p:spPr>
          <a:xfrm>
            <a:off x="614509" y="552778"/>
            <a:ext cx="93874" cy="172101"/>
          </a:xfrm>
          <a:custGeom>
            <a:avLst/>
            <a:gdLst>
              <a:gd name="connsiteX0" fmla="*/ 167246 w 191138"/>
              <a:gd name="connsiteY0" fmla="*/ 302636 h 350420"/>
              <a:gd name="connsiteX1" fmla="*/ 23892 w 191138"/>
              <a:gd name="connsiteY1" fmla="*/ 302636 h 350420"/>
              <a:gd name="connsiteX2" fmla="*/ 23892 w 191138"/>
              <a:gd name="connsiteY2" fmla="*/ 47785 h 350420"/>
              <a:gd name="connsiteX3" fmla="*/ 167246 w 191138"/>
              <a:gd name="connsiteY3" fmla="*/ 47785 h 350420"/>
              <a:gd name="connsiteX4" fmla="*/ 167246 w 191138"/>
              <a:gd name="connsiteY4" fmla="*/ 302636 h 350420"/>
              <a:gd name="connsiteX5" fmla="*/ 79641 w 191138"/>
              <a:gd name="connsiteY5" fmla="*/ 15928 h 350420"/>
              <a:gd name="connsiteX6" fmla="*/ 111497 w 191138"/>
              <a:gd name="connsiteY6" fmla="*/ 15928 h 350420"/>
              <a:gd name="connsiteX7" fmla="*/ 119462 w 191138"/>
              <a:gd name="connsiteY7" fmla="*/ 23892 h 350420"/>
              <a:gd name="connsiteX8" fmla="*/ 111497 w 191138"/>
              <a:gd name="connsiteY8" fmla="*/ 31856 h 350420"/>
              <a:gd name="connsiteX9" fmla="*/ 79641 w 191138"/>
              <a:gd name="connsiteY9" fmla="*/ 31856 h 350420"/>
              <a:gd name="connsiteX10" fmla="*/ 71677 w 191138"/>
              <a:gd name="connsiteY10" fmla="*/ 23892 h 350420"/>
              <a:gd name="connsiteX11" fmla="*/ 79641 w 191138"/>
              <a:gd name="connsiteY11" fmla="*/ 15928 h 350420"/>
              <a:gd name="connsiteX12" fmla="*/ 183174 w 191138"/>
              <a:gd name="connsiteY12" fmla="*/ 0 h 350420"/>
              <a:gd name="connsiteX13" fmla="*/ 7964 w 191138"/>
              <a:gd name="connsiteY13" fmla="*/ 0 h 350420"/>
              <a:gd name="connsiteX14" fmla="*/ 0 w 191138"/>
              <a:gd name="connsiteY14" fmla="*/ 7964 h 350420"/>
              <a:gd name="connsiteX15" fmla="*/ 0 w 191138"/>
              <a:gd name="connsiteY15" fmla="*/ 342456 h 350420"/>
              <a:gd name="connsiteX16" fmla="*/ 7964 w 191138"/>
              <a:gd name="connsiteY16" fmla="*/ 350421 h 350420"/>
              <a:gd name="connsiteX17" fmla="*/ 183174 w 191138"/>
              <a:gd name="connsiteY17" fmla="*/ 350421 h 350420"/>
              <a:gd name="connsiteX18" fmla="*/ 191139 w 191138"/>
              <a:gd name="connsiteY18" fmla="*/ 342456 h 350420"/>
              <a:gd name="connsiteX19" fmla="*/ 191139 w 191138"/>
              <a:gd name="connsiteY19" fmla="*/ 7964 h 350420"/>
              <a:gd name="connsiteX20" fmla="*/ 183174 w 191138"/>
              <a:gd name="connsiteY20" fmla="*/ 0 h 35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1138" h="350420">
                <a:moveTo>
                  <a:pt x="167246" y="302636"/>
                </a:moveTo>
                <a:lnTo>
                  <a:pt x="23892" y="302636"/>
                </a:lnTo>
                <a:lnTo>
                  <a:pt x="23892" y="47785"/>
                </a:lnTo>
                <a:lnTo>
                  <a:pt x="167246" y="47785"/>
                </a:lnTo>
                <a:lnTo>
                  <a:pt x="167246" y="302636"/>
                </a:lnTo>
                <a:close/>
                <a:moveTo>
                  <a:pt x="79641" y="15928"/>
                </a:moveTo>
                <a:lnTo>
                  <a:pt x="111497" y="15928"/>
                </a:lnTo>
                <a:cubicBezTo>
                  <a:pt x="115878" y="15928"/>
                  <a:pt x="119462" y="19512"/>
                  <a:pt x="119462" y="23892"/>
                </a:cubicBezTo>
                <a:cubicBezTo>
                  <a:pt x="119462" y="28273"/>
                  <a:pt x="115878" y="31856"/>
                  <a:pt x="111497" y="31856"/>
                </a:cubicBezTo>
                <a:lnTo>
                  <a:pt x="79641" y="31856"/>
                </a:lnTo>
                <a:cubicBezTo>
                  <a:pt x="75261" y="31856"/>
                  <a:pt x="71677" y="28273"/>
                  <a:pt x="71677" y="23892"/>
                </a:cubicBezTo>
                <a:cubicBezTo>
                  <a:pt x="71677" y="19512"/>
                  <a:pt x="75261" y="15928"/>
                  <a:pt x="79641" y="15928"/>
                </a:cubicBezTo>
                <a:close/>
                <a:moveTo>
                  <a:pt x="183174" y="0"/>
                </a:moveTo>
                <a:lnTo>
                  <a:pt x="7964" y="0"/>
                </a:lnTo>
                <a:cubicBezTo>
                  <a:pt x="3584" y="0"/>
                  <a:pt x="0" y="3584"/>
                  <a:pt x="0" y="7964"/>
                </a:cubicBezTo>
                <a:lnTo>
                  <a:pt x="0" y="342456"/>
                </a:lnTo>
                <a:cubicBezTo>
                  <a:pt x="0" y="346837"/>
                  <a:pt x="3584" y="350421"/>
                  <a:pt x="7964" y="350421"/>
                </a:cubicBezTo>
                <a:lnTo>
                  <a:pt x="183174" y="350421"/>
                </a:lnTo>
                <a:cubicBezTo>
                  <a:pt x="187555" y="350421"/>
                  <a:pt x="191139" y="346837"/>
                  <a:pt x="191139" y="342456"/>
                </a:cubicBezTo>
                <a:lnTo>
                  <a:pt x="191139" y="7964"/>
                </a:lnTo>
                <a:cubicBezTo>
                  <a:pt x="191139" y="3584"/>
                  <a:pt x="187555" y="0"/>
                  <a:pt x="183174" y="0"/>
                </a:cubicBezTo>
                <a:close/>
              </a:path>
            </a:pathLst>
          </a:custGeom>
          <a:solidFill>
            <a:schemeClr val="bg2"/>
          </a:solidFill>
          <a:ln w="3969"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0" name="TextBox 39">
            <a:extLst>
              <a:ext uri="{FF2B5EF4-FFF2-40B4-BE49-F238E27FC236}">
                <a16:creationId xmlns:a16="http://schemas.microsoft.com/office/drawing/2014/main" id="{D43E3F25-FFF7-E246-EAA1-3A78E7F88D32}"/>
              </a:ext>
            </a:extLst>
          </p:cNvPr>
          <p:cNvSpPr txBox="1"/>
          <p:nvPr/>
        </p:nvSpPr>
        <p:spPr>
          <a:xfrm>
            <a:off x="18860" y="949581"/>
            <a:ext cx="5266681" cy="3424655"/>
          </a:xfrm>
          <a:prstGeom prst="rect">
            <a:avLst/>
          </a:prstGeom>
          <a:noFill/>
        </p:spPr>
        <p:txBody>
          <a:bodyPr wrap="square">
            <a:spAutoFit/>
          </a:bodyPr>
          <a:lstStyle/>
          <a:p>
            <a:pPr marL="0" marR="0" lvl="0" indent="0" algn="just" defTabSz="914400" rtl="0" eaLnBrk="1" fontAlgn="auto" latinLnBrk="1" hangingPunct="1">
              <a:lnSpc>
                <a:spcPct val="107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1.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Đưa</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lợi</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ích</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lớn</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hấp</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dẫn</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để</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dụ</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dỗ</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nạn</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14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1" hangingPunct="1">
              <a:lnSpc>
                <a:spcPct val="107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Yêu</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cầu</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nạn</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không</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thông</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báo</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trao</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đổi</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khác</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14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1" hangingPunct="1">
              <a:lnSpc>
                <a:spcPct val="107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3.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Yêu</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cầu</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nạn</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chuyển</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tiền</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trước</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14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1" hangingPunct="1">
              <a:lnSpc>
                <a:spcPct val="107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4.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Yêu</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cầu</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nạn</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cung</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cấp</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mã</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OTP,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thông</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tin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cá</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nhân,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tài</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khoản</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ngân</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hàng</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14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1" hangingPunct="1">
              <a:lnSpc>
                <a:spcPct val="107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5.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Yêu</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cầu</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nạn</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nhấp</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vào</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đường</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link.</a:t>
            </a:r>
            <a:endParaRPr kumimoji="0" lang="en-US" sz="14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1" hangingPunct="1">
              <a:lnSpc>
                <a:spcPct val="107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6.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Tự</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xưng</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cơ</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quan</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chức</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năng</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thông</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báo</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nạn</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liên</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quan</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đến</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vụ</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việc</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nghiêm</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trọng</a:t>
            </a: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14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1488653"/>
      </p:ext>
    </p:extLst>
  </p:cSld>
  <p:clrMapOvr>
    <a:masterClrMapping/>
  </p:clrMapOvr>
  <p:transition advClick="0">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ADF4D-07EC-3D4F-3977-C1EC57FFDE12}"/>
            </a:ext>
          </a:extLst>
        </p:cNvPr>
        <p:cNvGrpSpPr/>
        <p:nvPr/>
      </p:nvGrpSpPr>
      <p:grpSpPr>
        <a:xfrm>
          <a:off x="0" y="0"/>
          <a:ext cx="0" cy="0"/>
          <a:chOff x="0" y="0"/>
          <a:chExt cx="0" cy="0"/>
        </a:xfrm>
      </p:grpSpPr>
      <p:sp>
        <p:nvSpPr>
          <p:cNvPr id="12" name="Freeform 5">
            <a:extLst>
              <a:ext uri="{FF2B5EF4-FFF2-40B4-BE49-F238E27FC236}">
                <a16:creationId xmlns:a16="http://schemas.microsoft.com/office/drawing/2014/main" id="{AAFE252A-2EF4-A464-253F-6DFC35508142}"/>
              </a:ext>
            </a:extLst>
          </p:cNvPr>
          <p:cNvSpPr>
            <a:spLocks/>
          </p:cNvSpPr>
          <p:nvPr/>
        </p:nvSpPr>
        <p:spPr bwMode="auto">
          <a:xfrm>
            <a:off x="6928709" y="2821758"/>
            <a:ext cx="1474751" cy="643478"/>
          </a:xfrm>
          <a:custGeom>
            <a:avLst/>
            <a:gdLst>
              <a:gd name="T0" fmla="*/ 106 w 534"/>
              <a:gd name="T1" fmla="*/ 233 h 233"/>
              <a:gd name="T2" fmla="*/ 425 w 534"/>
              <a:gd name="T3" fmla="*/ 233 h 233"/>
              <a:gd name="T4" fmla="*/ 534 w 534"/>
              <a:gd name="T5" fmla="*/ 0 h 233"/>
              <a:gd name="T6" fmla="*/ 0 w 534"/>
              <a:gd name="T7" fmla="*/ 0 h 233"/>
              <a:gd name="T8" fmla="*/ 106 w 534"/>
              <a:gd name="T9" fmla="*/ 233 h 233"/>
            </a:gdLst>
            <a:ahLst/>
            <a:cxnLst>
              <a:cxn ang="0">
                <a:pos x="T0" y="T1"/>
              </a:cxn>
              <a:cxn ang="0">
                <a:pos x="T2" y="T3"/>
              </a:cxn>
              <a:cxn ang="0">
                <a:pos x="T4" y="T5"/>
              </a:cxn>
              <a:cxn ang="0">
                <a:pos x="T6" y="T7"/>
              </a:cxn>
              <a:cxn ang="0">
                <a:pos x="T8" y="T9"/>
              </a:cxn>
            </a:cxnLst>
            <a:rect l="0" t="0" r="r" b="b"/>
            <a:pathLst>
              <a:path w="534" h="233">
                <a:moveTo>
                  <a:pt x="106" y="233"/>
                </a:moveTo>
                <a:lnTo>
                  <a:pt x="425" y="233"/>
                </a:lnTo>
                <a:lnTo>
                  <a:pt x="534" y="0"/>
                </a:lnTo>
                <a:lnTo>
                  <a:pt x="0" y="0"/>
                </a:lnTo>
                <a:lnTo>
                  <a:pt x="106" y="233"/>
                </a:ln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3" name="Freeform 6">
            <a:extLst>
              <a:ext uri="{FF2B5EF4-FFF2-40B4-BE49-F238E27FC236}">
                <a16:creationId xmlns:a16="http://schemas.microsoft.com/office/drawing/2014/main" id="{AD112F42-C523-3296-004F-215469938EA9}"/>
              </a:ext>
            </a:extLst>
          </p:cNvPr>
          <p:cNvSpPr>
            <a:spLocks/>
          </p:cNvSpPr>
          <p:nvPr/>
        </p:nvSpPr>
        <p:spPr bwMode="auto">
          <a:xfrm>
            <a:off x="6224474" y="1289011"/>
            <a:ext cx="2880459" cy="798134"/>
          </a:xfrm>
          <a:custGeom>
            <a:avLst/>
            <a:gdLst>
              <a:gd name="T0" fmla="*/ 1043 w 1043"/>
              <a:gd name="T1" fmla="*/ 0 h 289"/>
              <a:gd name="T2" fmla="*/ 0 w 1043"/>
              <a:gd name="T3" fmla="*/ 0 h 289"/>
              <a:gd name="T4" fmla="*/ 131 w 1043"/>
              <a:gd name="T5" fmla="*/ 289 h 289"/>
              <a:gd name="T6" fmla="*/ 910 w 1043"/>
              <a:gd name="T7" fmla="*/ 289 h 289"/>
              <a:gd name="T8" fmla="*/ 1043 w 1043"/>
              <a:gd name="T9" fmla="*/ 0 h 289"/>
            </a:gdLst>
            <a:ahLst/>
            <a:cxnLst>
              <a:cxn ang="0">
                <a:pos x="T0" y="T1"/>
              </a:cxn>
              <a:cxn ang="0">
                <a:pos x="T2" y="T3"/>
              </a:cxn>
              <a:cxn ang="0">
                <a:pos x="T4" y="T5"/>
              </a:cxn>
              <a:cxn ang="0">
                <a:pos x="T6" y="T7"/>
              </a:cxn>
              <a:cxn ang="0">
                <a:pos x="T8" y="T9"/>
              </a:cxn>
            </a:cxnLst>
            <a:rect l="0" t="0" r="r" b="b"/>
            <a:pathLst>
              <a:path w="1043" h="289">
                <a:moveTo>
                  <a:pt x="1043" y="0"/>
                </a:moveTo>
                <a:lnTo>
                  <a:pt x="0" y="0"/>
                </a:lnTo>
                <a:lnTo>
                  <a:pt x="131" y="289"/>
                </a:lnTo>
                <a:lnTo>
                  <a:pt x="910" y="289"/>
                </a:lnTo>
                <a:lnTo>
                  <a:pt x="1043" y="0"/>
                </a:ln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4" name="Freeform 7">
            <a:extLst>
              <a:ext uri="{FF2B5EF4-FFF2-40B4-BE49-F238E27FC236}">
                <a16:creationId xmlns:a16="http://schemas.microsoft.com/office/drawing/2014/main" id="{9507ECFA-6A05-FB07-D5C2-08200E10CAA8}"/>
              </a:ext>
            </a:extLst>
          </p:cNvPr>
          <p:cNvSpPr>
            <a:spLocks/>
          </p:cNvSpPr>
          <p:nvPr/>
        </p:nvSpPr>
        <p:spPr bwMode="auto">
          <a:xfrm>
            <a:off x="7243544" y="3509421"/>
            <a:ext cx="839558" cy="916886"/>
          </a:xfrm>
          <a:custGeom>
            <a:avLst/>
            <a:gdLst>
              <a:gd name="T0" fmla="*/ 152 w 304"/>
              <a:gd name="T1" fmla="*/ 332 h 332"/>
              <a:gd name="T2" fmla="*/ 304 w 304"/>
              <a:gd name="T3" fmla="*/ 0 h 332"/>
              <a:gd name="T4" fmla="*/ 0 w 304"/>
              <a:gd name="T5" fmla="*/ 0 h 332"/>
              <a:gd name="T6" fmla="*/ 152 w 304"/>
              <a:gd name="T7" fmla="*/ 332 h 332"/>
            </a:gdLst>
            <a:ahLst/>
            <a:cxnLst>
              <a:cxn ang="0">
                <a:pos x="T0" y="T1"/>
              </a:cxn>
              <a:cxn ang="0">
                <a:pos x="T2" y="T3"/>
              </a:cxn>
              <a:cxn ang="0">
                <a:pos x="T4" y="T5"/>
              </a:cxn>
              <a:cxn ang="0">
                <a:pos x="T6" y="T7"/>
              </a:cxn>
            </a:cxnLst>
            <a:rect l="0" t="0" r="r" b="b"/>
            <a:pathLst>
              <a:path w="304" h="332">
                <a:moveTo>
                  <a:pt x="152" y="332"/>
                </a:moveTo>
                <a:lnTo>
                  <a:pt x="304" y="0"/>
                </a:lnTo>
                <a:lnTo>
                  <a:pt x="0" y="0"/>
                </a:lnTo>
                <a:lnTo>
                  <a:pt x="152" y="332"/>
                </a:ln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5" name="Freeform 8">
            <a:extLst>
              <a:ext uri="{FF2B5EF4-FFF2-40B4-BE49-F238E27FC236}">
                <a16:creationId xmlns:a16="http://schemas.microsoft.com/office/drawing/2014/main" id="{221F5E5C-1EC5-ABDF-4D2A-639F7EE5999A}"/>
              </a:ext>
            </a:extLst>
          </p:cNvPr>
          <p:cNvSpPr>
            <a:spLocks/>
          </p:cNvSpPr>
          <p:nvPr/>
        </p:nvSpPr>
        <p:spPr bwMode="auto">
          <a:xfrm>
            <a:off x="6608352" y="2134093"/>
            <a:ext cx="2109943" cy="640715"/>
          </a:xfrm>
          <a:custGeom>
            <a:avLst/>
            <a:gdLst>
              <a:gd name="T0" fmla="*/ 0 w 764"/>
              <a:gd name="T1" fmla="*/ 0 h 232"/>
              <a:gd name="T2" fmla="*/ 108 w 764"/>
              <a:gd name="T3" fmla="*/ 232 h 232"/>
              <a:gd name="T4" fmla="*/ 657 w 764"/>
              <a:gd name="T5" fmla="*/ 232 h 232"/>
              <a:gd name="T6" fmla="*/ 764 w 764"/>
              <a:gd name="T7" fmla="*/ 0 h 232"/>
              <a:gd name="T8" fmla="*/ 0 w 764"/>
              <a:gd name="T9" fmla="*/ 0 h 232"/>
            </a:gdLst>
            <a:ahLst/>
            <a:cxnLst>
              <a:cxn ang="0">
                <a:pos x="T0" y="T1"/>
              </a:cxn>
              <a:cxn ang="0">
                <a:pos x="T2" y="T3"/>
              </a:cxn>
              <a:cxn ang="0">
                <a:pos x="T4" y="T5"/>
              </a:cxn>
              <a:cxn ang="0">
                <a:pos x="T6" y="T7"/>
              </a:cxn>
              <a:cxn ang="0">
                <a:pos x="T8" y="T9"/>
              </a:cxn>
            </a:cxnLst>
            <a:rect l="0" t="0" r="r" b="b"/>
            <a:pathLst>
              <a:path w="764" h="232">
                <a:moveTo>
                  <a:pt x="0" y="0"/>
                </a:moveTo>
                <a:lnTo>
                  <a:pt x="108" y="232"/>
                </a:lnTo>
                <a:lnTo>
                  <a:pt x="657" y="232"/>
                </a:lnTo>
                <a:lnTo>
                  <a:pt x="764" y="0"/>
                </a:lnTo>
                <a:lnTo>
                  <a:pt x="0" y="0"/>
                </a:ln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6" name="Freeform: Shape 15">
            <a:extLst>
              <a:ext uri="{FF2B5EF4-FFF2-40B4-BE49-F238E27FC236}">
                <a16:creationId xmlns:a16="http://schemas.microsoft.com/office/drawing/2014/main" id="{3020C923-2A94-0165-B46B-E7DEE34AEE99}"/>
              </a:ext>
            </a:extLst>
          </p:cNvPr>
          <p:cNvSpPr/>
          <p:nvPr/>
        </p:nvSpPr>
        <p:spPr>
          <a:xfrm>
            <a:off x="7588250" y="3029702"/>
            <a:ext cx="178805" cy="195059"/>
          </a:xfrm>
          <a:custGeom>
            <a:avLst/>
            <a:gdLst>
              <a:gd name="connsiteX0" fmla="*/ 175035 w 174981"/>
              <a:gd name="connsiteY0" fmla="*/ 22289 h 190889"/>
              <a:gd name="connsiteX1" fmla="*/ 152783 w 174981"/>
              <a:gd name="connsiteY1" fmla="*/ 0 h 190889"/>
              <a:gd name="connsiteX2" fmla="*/ 130494 w 174981"/>
              <a:gd name="connsiteY2" fmla="*/ 22252 h 190889"/>
              <a:gd name="connsiteX3" fmla="*/ 140611 w 174981"/>
              <a:gd name="connsiteY3" fmla="*/ 40932 h 190889"/>
              <a:gd name="connsiteX4" fmla="*/ 124131 w 174981"/>
              <a:gd name="connsiteY4" fmla="*/ 89100 h 190889"/>
              <a:gd name="connsiteX5" fmla="*/ 124131 w 174981"/>
              <a:gd name="connsiteY5" fmla="*/ 89100 h 190889"/>
              <a:gd name="connsiteX6" fmla="*/ 111405 w 174981"/>
              <a:gd name="connsiteY6" fmla="*/ 93077 h 190889"/>
              <a:gd name="connsiteX7" fmla="*/ 78190 w 174981"/>
              <a:gd name="connsiteY7" fmla="*/ 68166 h 190889"/>
              <a:gd name="connsiteX8" fmla="*/ 65010 w 174981"/>
              <a:gd name="connsiteY8" fmla="*/ 39561 h 190889"/>
              <a:gd name="connsiteX9" fmla="*/ 36406 w 174981"/>
              <a:gd name="connsiteY9" fmla="*/ 52741 h 190889"/>
              <a:gd name="connsiteX10" fmla="*/ 44848 w 174981"/>
              <a:gd name="connsiteY10" fmla="*/ 78919 h 190889"/>
              <a:gd name="connsiteX11" fmla="*/ 23628 w 174981"/>
              <a:gd name="connsiteY11" fmla="*/ 146367 h 190889"/>
              <a:gd name="connsiteX12" fmla="*/ 22323 w 174981"/>
              <a:gd name="connsiteY12" fmla="*/ 146367 h 190889"/>
              <a:gd name="connsiteX13" fmla="*/ 0 w 174981"/>
              <a:gd name="connsiteY13" fmla="*/ 168584 h 190889"/>
              <a:gd name="connsiteX14" fmla="*/ 22217 w 174981"/>
              <a:gd name="connsiteY14" fmla="*/ 190908 h 190889"/>
              <a:gd name="connsiteX15" fmla="*/ 44541 w 174981"/>
              <a:gd name="connsiteY15" fmla="*/ 168690 h 190889"/>
              <a:gd name="connsiteX16" fmla="*/ 35590 w 174981"/>
              <a:gd name="connsiteY16" fmla="*/ 150789 h 190889"/>
              <a:gd name="connsiteX17" fmla="*/ 57002 w 174981"/>
              <a:gd name="connsiteY17" fmla="*/ 82737 h 190889"/>
              <a:gd name="connsiteX18" fmla="*/ 57320 w 174981"/>
              <a:gd name="connsiteY18" fmla="*/ 82737 h 190889"/>
              <a:gd name="connsiteX19" fmla="*/ 70555 w 174981"/>
              <a:gd name="connsiteY19" fmla="*/ 78347 h 190889"/>
              <a:gd name="connsiteX20" fmla="*/ 103483 w 174981"/>
              <a:gd name="connsiteY20" fmla="*/ 103003 h 190889"/>
              <a:gd name="connsiteX21" fmla="*/ 101861 w 174981"/>
              <a:gd name="connsiteY21" fmla="*/ 111371 h 190889"/>
              <a:gd name="connsiteX22" fmla="*/ 124122 w 174981"/>
              <a:gd name="connsiteY22" fmla="*/ 133650 h 190889"/>
              <a:gd name="connsiteX23" fmla="*/ 146401 w 174981"/>
              <a:gd name="connsiteY23" fmla="*/ 111388 h 190889"/>
              <a:gd name="connsiteX24" fmla="*/ 136348 w 174981"/>
              <a:gd name="connsiteY24" fmla="*/ 92759 h 190889"/>
              <a:gd name="connsiteX25" fmla="*/ 152764 w 174981"/>
              <a:gd name="connsiteY25" fmla="*/ 44559 h 190889"/>
              <a:gd name="connsiteX26" fmla="*/ 175035 w 174981"/>
              <a:gd name="connsiteY26" fmla="*/ 22289 h 19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4981" h="190889">
                <a:moveTo>
                  <a:pt x="175035" y="22289"/>
                </a:moveTo>
                <a:cubicBezTo>
                  <a:pt x="175045" y="9989"/>
                  <a:pt x="165082" y="10"/>
                  <a:pt x="152783" y="0"/>
                </a:cubicBezTo>
                <a:cubicBezTo>
                  <a:pt x="140483" y="-10"/>
                  <a:pt x="130504" y="9952"/>
                  <a:pt x="130494" y="22252"/>
                </a:cubicBezTo>
                <a:cubicBezTo>
                  <a:pt x="130488" y="29790"/>
                  <a:pt x="134295" y="36819"/>
                  <a:pt x="140611" y="40932"/>
                </a:cubicBezTo>
                <a:lnTo>
                  <a:pt x="124131" y="89100"/>
                </a:lnTo>
                <a:lnTo>
                  <a:pt x="124131" y="89100"/>
                </a:lnTo>
                <a:cubicBezTo>
                  <a:pt x="119582" y="89095"/>
                  <a:pt x="115141" y="90483"/>
                  <a:pt x="111405" y="93077"/>
                </a:cubicBezTo>
                <a:lnTo>
                  <a:pt x="78190" y="68166"/>
                </a:lnTo>
                <a:cubicBezTo>
                  <a:pt x="82450" y="56627"/>
                  <a:pt x="76549" y="43821"/>
                  <a:pt x="65010" y="39561"/>
                </a:cubicBezTo>
                <a:cubicBezTo>
                  <a:pt x="53471" y="35302"/>
                  <a:pt x="40665" y="41203"/>
                  <a:pt x="36406" y="52741"/>
                </a:cubicBezTo>
                <a:cubicBezTo>
                  <a:pt x="32851" y="62371"/>
                  <a:pt x="36338" y="73182"/>
                  <a:pt x="44848" y="78919"/>
                </a:cubicBezTo>
                <a:lnTo>
                  <a:pt x="23628" y="146367"/>
                </a:lnTo>
                <a:lnTo>
                  <a:pt x="22323" y="146367"/>
                </a:lnTo>
                <a:cubicBezTo>
                  <a:pt x="10024" y="146338"/>
                  <a:pt x="29" y="156285"/>
                  <a:pt x="0" y="168584"/>
                </a:cubicBezTo>
                <a:cubicBezTo>
                  <a:pt x="-29" y="180884"/>
                  <a:pt x="9918" y="190879"/>
                  <a:pt x="22217" y="190908"/>
                </a:cubicBezTo>
                <a:cubicBezTo>
                  <a:pt x="34517" y="190937"/>
                  <a:pt x="44511" y="180990"/>
                  <a:pt x="44541" y="168690"/>
                </a:cubicBezTo>
                <a:cubicBezTo>
                  <a:pt x="44557" y="161643"/>
                  <a:pt x="41238" y="155004"/>
                  <a:pt x="35590" y="150789"/>
                </a:cubicBezTo>
                <a:lnTo>
                  <a:pt x="57002" y="82737"/>
                </a:lnTo>
                <a:lnTo>
                  <a:pt x="57320" y="82737"/>
                </a:lnTo>
                <a:cubicBezTo>
                  <a:pt x="62087" y="82728"/>
                  <a:pt x="66727" y="81189"/>
                  <a:pt x="70555" y="78347"/>
                </a:cubicBezTo>
                <a:lnTo>
                  <a:pt x="103483" y="103003"/>
                </a:lnTo>
                <a:cubicBezTo>
                  <a:pt x="102424" y="105666"/>
                  <a:pt x="101873" y="108504"/>
                  <a:pt x="101861" y="111371"/>
                </a:cubicBezTo>
                <a:cubicBezTo>
                  <a:pt x="101856" y="123670"/>
                  <a:pt x="111823" y="133645"/>
                  <a:pt x="124122" y="133650"/>
                </a:cubicBezTo>
                <a:cubicBezTo>
                  <a:pt x="136422" y="133654"/>
                  <a:pt x="146397" y="123687"/>
                  <a:pt x="146401" y="111388"/>
                </a:cubicBezTo>
                <a:cubicBezTo>
                  <a:pt x="146404" y="103881"/>
                  <a:pt x="142625" y="96877"/>
                  <a:pt x="136348" y="92759"/>
                </a:cubicBezTo>
                <a:lnTo>
                  <a:pt x="152764" y="44559"/>
                </a:lnTo>
                <a:cubicBezTo>
                  <a:pt x="165064" y="44559"/>
                  <a:pt x="175035" y="34589"/>
                  <a:pt x="175035" y="22289"/>
                </a:cubicBezTo>
                <a:close/>
              </a:path>
            </a:pathLst>
          </a:custGeom>
          <a:solidFill>
            <a:schemeClr val="bg2"/>
          </a:solidFill>
          <a:ln w="317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7" name="Freeform: Shape 16">
            <a:extLst>
              <a:ext uri="{FF2B5EF4-FFF2-40B4-BE49-F238E27FC236}">
                <a16:creationId xmlns:a16="http://schemas.microsoft.com/office/drawing/2014/main" id="{23277EB3-4547-AAC9-AC45-7175C125A0F2}"/>
              </a:ext>
            </a:extLst>
          </p:cNvPr>
          <p:cNvSpPr/>
          <p:nvPr/>
        </p:nvSpPr>
        <p:spPr>
          <a:xfrm>
            <a:off x="7552543" y="3029721"/>
            <a:ext cx="224319" cy="227569"/>
          </a:xfrm>
          <a:custGeom>
            <a:avLst/>
            <a:gdLst>
              <a:gd name="connsiteX0" fmla="*/ 19089 w 219522"/>
              <a:gd name="connsiteY0" fmla="*/ 0 h 222704"/>
              <a:gd name="connsiteX1" fmla="*/ 0 w 219522"/>
              <a:gd name="connsiteY1" fmla="*/ 0 h 222704"/>
              <a:gd name="connsiteX2" fmla="*/ 0 w 219522"/>
              <a:gd name="connsiteY2" fmla="*/ 222704 h 222704"/>
              <a:gd name="connsiteX3" fmla="*/ 219523 w 219522"/>
              <a:gd name="connsiteY3" fmla="*/ 222704 h 222704"/>
              <a:gd name="connsiteX4" fmla="*/ 219523 w 219522"/>
              <a:gd name="connsiteY4" fmla="*/ 203615 h 222704"/>
              <a:gd name="connsiteX5" fmla="*/ 19089 w 219522"/>
              <a:gd name="connsiteY5" fmla="*/ 203615 h 222704"/>
              <a:gd name="connsiteX6" fmla="*/ 19089 w 219522"/>
              <a:gd name="connsiteY6" fmla="*/ 0 h 22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522" h="222704">
                <a:moveTo>
                  <a:pt x="19089" y="0"/>
                </a:moveTo>
                <a:lnTo>
                  <a:pt x="0" y="0"/>
                </a:lnTo>
                <a:lnTo>
                  <a:pt x="0" y="222704"/>
                </a:lnTo>
                <a:lnTo>
                  <a:pt x="219523" y="222704"/>
                </a:lnTo>
                <a:lnTo>
                  <a:pt x="219523" y="203615"/>
                </a:lnTo>
                <a:lnTo>
                  <a:pt x="19089" y="203615"/>
                </a:lnTo>
                <a:lnTo>
                  <a:pt x="19089" y="0"/>
                </a:lnTo>
                <a:close/>
              </a:path>
            </a:pathLst>
          </a:custGeom>
          <a:solidFill>
            <a:schemeClr val="bg2"/>
          </a:solidFill>
          <a:ln w="317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 name="Freeform: Shape 17">
            <a:extLst>
              <a:ext uri="{FF2B5EF4-FFF2-40B4-BE49-F238E27FC236}">
                <a16:creationId xmlns:a16="http://schemas.microsoft.com/office/drawing/2014/main" id="{83822B4F-229B-87D9-7F77-D652A70CEAF2}"/>
              </a:ext>
            </a:extLst>
          </p:cNvPr>
          <p:cNvSpPr/>
          <p:nvPr/>
        </p:nvSpPr>
        <p:spPr>
          <a:xfrm>
            <a:off x="7658102" y="3733007"/>
            <a:ext cx="13004" cy="13004"/>
          </a:xfrm>
          <a:custGeom>
            <a:avLst/>
            <a:gdLst>
              <a:gd name="connsiteX0" fmla="*/ 12726 w 12725"/>
              <a:gd name="connsiteY0" fmla="*/ 6363 h 12725"/>
              <a:gd name="connsiteX1" fmla="*/ 6363 w 12725"/>
              <a:gd name="connsiteY1" fmla="*/ 12726 h 12725"/>
              <a:gd name="connsiteX2" fmla="*/ 0 w 12725"/>
              <a:gd name="connsiteY2" fmla="*/ 6363 h 12725"/>
              <a:gd name="connsiteX3" fmla="*/ 6363 w 12725"/>
              <a:gd name="connsiteY3" fmla="*/ 0 h 12725"/>
              <a:gd name="connsiteX4" fmla="*/ 12726 w 12725"/>
              <a:gd name="connsiteY4" fmla="*/ 6363 h 12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5" h="12725">
                <a:moveTo>
                  <a:pt x="12726" y="6363"/>
                </a:moveTo>
                <a:cubicBezTo>
                  <a:pt x="12726" y="9877"/>
                  <a:pt x="9877" y="12726"/>
                  <a:pt x="6363" y="12726"/>
                </a:cubicBezTo>
                <a:cubicBezTo>
                  <a:pt x="2849" y="12726"/>
                  <a:pt x="0" y="9877"/>
                  <a:pt x="0" y="6363"/>
                </a:cubicBezTo>
                <a:cubicBezTo>
                  <a:pt x="0" y="2849"/>
                  <a:pt x="2849" y="0"/>
                  <a:pt x="6363" y="0"/>
                </a:cubicBezTo>
                <a:cubicBezTo>
                  <a:pt x="9877" y="0"/>
                  <a:pt x="12726" y="2849"/>
                  <a:pt x="12726" y="6363"/>
                </a:cubicBezTo>
                <a:close/>
              </a:path>
            </a:pathLst>
          </a:custGeom>
          <a:solidFill>
            <a:schemeClr val="bg2"/>
          </a:solidFill>
          <a:ln w="317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9" name="Freeform: Shape 18">
            <a:extLst>
              <a:ext uri="{FF2B5EF4-FFF2-40B4-BE49-F238E27FC236}">
                <a16:creationId xmlns:a16="http://schemas.microsoft.com/office/drawing/2014/main" id="{1A8E3E59-7903-3BBD-EB6B-C617FD16A9A1}"/>
              </a:ext>
            </a:extLst>
          </p:cNvPr>
          <p:cNvSpPr/>
          <p:nvPr/>
        </p:nvSpPr>
        <p:spPr>
          <a:xfrm>
            <a:off x="7658102" y="3863047"/>
            <a:ext cx="13004" cy="13004"/>
          </a:xfrm>
          <a:custGeom>
            <a:avLst/>
            <a:gdLst>
              <a:gd name="connsiteX0" fmla="*/ 12726 w 12725"/>
              <a:gd name="connsiteY0" fmla="*/ 6363 h 12725"/>
              <a:gd name="connsiteX1" fmla="*/ 6363 w 12725"/>
              <a:gd name="connsiteY1" fmla="*/ 12726 h 12725"/>
              <a:gd name="connsiteX2" fmla="*/ 0 w 12725"/>
              <a:gd name="connsiteY2" fmla="*/ 6363 h 12725"/>
              <a:gd name="connsiteX3" fmla="*/ 6363 w 12725"/>
              <a:gd name="connsiteY3" fmla="*/ 0 h 12725"/>
              <a:gd name="connsiteX4" fmla="*/ 12726 w 12725"/>
              <a:gd name="connsiteY4" fmla="*/ 6363 h 12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5" h="12725">
                <a:moveTo>
                  <a:pt x="12726" y="6363"/>
                </a:moveTo>
                <a:cubicBezTo>
                  <a:pt x="12726" y="9877"/>
                  <a:pt x="9877" y="12726"/>
                  <a:pt x="6363" y="12726"/>
                </a:cubicBezTo>
                <a:cubicBezTo>
                  <a:pt x="2849" y="12726"/>
                  <a:pt x="0" y="9877"/>
                  <a:pt x="0" y="6363"/>
                </a:cubicBezTo>
                <a:cubicBezTo>
                  <a:pt x="0" y="2849"/>
                  <a:pt x="2849" y="0"/>
                  <a:pt x="6363" y="0"/>
                </a:cubicBezTo>
                <a:cubicBezTo>
                  <a:pt x="9877" y="0"/>
                  <a:pt x="12726" y="2849"/>
                  <a:pt x="12726" y="6363"/>
                </a:cubicBezTo>
                <a:close/>
              </a:path>
            </a:pathLst>
          </a:custGeom>
          <a:solidFill>
            <a:schemeClr val="bg2"/>
          </a:solidFill>
          <a:ln w="317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0" name="Freeform: Shape 19">
            <a:extLst>
              <a:ext uri="{FF2B5EF4-FFF2-40B4-BE49-F238E27FC236}">
                <a16:creationId xmlns:a16="http://schemas.microsoft.com/office/drawing/2014/main" id="{466AABB1-EAE8-E644-9435-412E30730EC5}"/>
              </a:ext>
            </a:extLst>
          </p:cNvPr>
          <p:cNvSpPr/>
          <p:nvPr/>
        </p:nvSpPr>
        <p:spPr>
          <a:xfrm>
            <a:off x="7723121" y="3794776"/>
            <a:ext cx="13004" cy="13004"/>
          </a:xfrm>
          <a:custGeom>
            <a:avLst/>
            <a:gdLst>
              <a:gd name="connsiteX0" fmla="*/ 12726 w 12725"/>
              <a:gd name="connsiteY0" fmla="*/ 6363 h 12725"/>
              <a:gd name="connsiteX1" fmla="*/ 6363 w 12725"/>
              <a:gd name="connsiteY1" fmla="*/ 12726 h 12725"/>
              <a:gd name="connsiteX2" fmla="*/ 0 w 12725"/>
              <a:gd name="connsiteY2" fmla="*/ 6363 h 12725"/>
              <a:gd name="connsiteX3" fmla="*/ 6363 w 12725"/>
              <a:gd name="connsiteY3" fmla="*/ 0 h 12725"/>
              <a:gd name="connsiteX4" fmla="*/ 12726 w 12725"/>
              <a:gd name="connsiteY4" fmla="*/ 6363 h 12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5" h="12725">
                <a:moveTo>
                  <a:pt x="12726" y="6363"/>
                </a:moveTo>
                <a:cubicBezTo>
                  <a:pt x="12726" y="9877"/>
                  <a:pt x="9877" y="12726"/>
                  <a:pt x="6363" y="12726"/>
                </a:cubicBezTo>
                <a:cubicBezTo>
                  <a:pt x="2849" y="12726"/>
                  <a:pt x="0" y="9877"/>
                  <a:pt x="0" y="6363"/>
                </a:cubicBezTo>
                <a:cubicBezTo>
                  <a:pt x="0" y="2849"/>
                  <a:pt x="2849" y="0"/>
                  <a:pt x="6363" y="0"/>
                </a:cubicBezTo>
                <a:cubicBezTo>
                  <a:pt x="9877" y="0"/>
                  <a:pt x="12726" y="2849"/>
                  <a:pt x="12726" y="6363"/>
                </a:cubicBezTo>
                <a:close/>
              </a:path>
            </a:pathLst>
          </a:custGeom>
          <a:solidFill>
            <a:schemeClr val="bg2"/>
          </a:solidFill>
          <a:ln w="317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1" name="Freeform: Shape 20">
            <a:extLst>
              <a:ext uri="{FF2B5EF4-FFF2-40B4-BE49-F238E27FC236}">
                <a16:creationId xmlns:a16="http://schemas.microsoft.com/office/drawing/2014/main" id="{4DCC63D5-F386-B865-DA2F-EC831C92C8E0}"/>
              </a:ext>
            </a:extLst>
          </p:cNvPr>
          <p:cNvSpPr/>
          <p:nvPr/>
        </p:nvSpPr>
        <p:spPr>
          <a:xfrm>
            <a:off x="7593082" y="3794776"/>
            <a:ext cx="13004" cy="13004"/>
          </a:xfrm>
          <a:custGeom>
            <a:avLst/>
            <a:gdLst>
              <a:gd name="connsiteX0" fmla="*/ 12726 w 12725"/>
              <a:gd name="connsiteY0" fmla="*/ 6363 h 12725"/>
              <a:gd name="connsiteX1" fmla="*/ 6363 w 12725"/>
              <a:gd name="connsiteY1" fmla="*/ 12726 h 12725"/>
              <a:gd name="connsiteX2" fmla="*/ 0 w 12725"/>
              <a:gd name="connsiteY2" fmla="*/ 6363 h 12725"/>
              <a:gd name="connsiteX3" fmla="*/ 6363 w 12725"/>
              <a:gd name="connsiteY3" fmla="*/ 0 h 12725"/>
              <a:gd name="connsiteX4" fmla="*/ 12726 w 12725"/>
              <a:gd name="connsiteY4" fmla="*/ 6363 h 12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5" h="12725">
                <a:moveTo>
                  <a:pt x="12726" y="6363"/>
                </a:moveTo>
                <a:cubicBezTo>
                  <a:pt x="12726" y="9877"/>
                  <a:pt x="9877" y="12726"/>
                  <a:pt x="6363" y="12726"/>
                </a:cubicBezTo>
                <a:cubicBezTo>
                  <a:pt x="2849" y="12726"/>
                  <a:pt x="0" y="9877"/>
                  <a:pt x="0" y="6363"/>
                </a:cubicBezTo>
                <a:cubicBezTo>
                  <a:pt x="0" y="2849"/>
                  <a:pt x="2849" y="0"/>
                  <a:pt x="6363" y="0"/>
                </a:cubicBezTo>
                <a:cubicBezTo>
                  <a:pt x="9877" y="0"/>
                  <a:pt x="12726" y="2849"/>
                  <a:pt x="12726" y="6363"/>
                </a:cubicBezTo>
                <a:close/>
              </a:path>
            </a:pathLst>
          </a:custGeom>
          <a:solidFill>
            <a:schemeClr val="bg2"/>
          </a:solidFill>
          <a:ln w="317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2" name="Freeform: Shape 21">
            <a:extLst>
              <a:ext uri="{FF2B5EF4-FFF2-40B4-BE49-F238E27FC236}">
                <a16:creationId xmlns:a16="http://schemas.microsoft.com/office/drawing/2014/main" id="{81C97B3A-159A-EBE7-D4B6-B18C88B61B29}"/>
              </a:ext>
            </a:extLst>
          </p:cNvPr>
          <p:cNvSpPr/>
          <p:nvPr/>
        </p:nvSpPr>
        <p:spPr>
          <a:xfrm>
            <a:off x="7658101" y="3755764"/>
            <a:ext cx="42263" cy="81275"/>
          </a:xfrm>
          <a:custGeom>
            <a:avLst/>
            <a:gdLst>
              <a:gd name="connsiteX0" fmla="*/ 12726 w 41359"/>
              <a:gd name="connsiteY0" fmla="*/ 0 h 79537"/>
              <a:gd name="connsiteX1" fmla="*/ 0 w 41359"/>
              <a:gd name="connsiteY1" fmla="*/ 0 h 79537"/>
              <a:gd name="connsiteX2" fmla="*/ 0 w 41359"/>
              <a:gd name="connsiteY2" fmla="*/ 44541 h 79537"/>
              <a:gd name="connsiteX3" fmla="*/ 1909 w 41359"/>
              <a:gd name="connsiteY3" fmla="*/ 48995 h 79537"/>
              <a:gd name="connsiteX4" fmla="*/ 33406 w 41359"/>
              <a:gd name="connsiteY4" fmla="*/ 80492 h 79537"/>
              <a:gd name="connsiteX5" fmla="*/ 42314 w 41359"/>
              <a:gd name="connsiteY5" fmla="*/ 71584 h 79537"/>
              <a:gd name="connsiteX6" fmla="*/ 12726 w 41359"/>
              <a:gd name="connsiteY6" fmla="*/ 41996 h 79537"/>
              <a:gd name="connsiteX7" fmla="*/ 12726 w 41359"/>
              <a:gd name="connsiteY7" fmla="*/ 0 h 7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59" h="79537">
                <a:moveTo>
                  <a:pt x="12726" y="0"/>
                </a:moveTo>
                <a:lnTo>
                  <a:pt x="0" y="0"/>
                </a:lnTo>
                <a:lnTo>
                  <a:pt x="0" y="44541"/>
                </a:lnTo>
                <a:cubicBezTo>
                  <a:pt x="0" y="46132"/>
                  <a:pt x="636" y="47722"/>
                  <a:pt x="1909" y="48995"/>
                </a:cubicBezTo>
                <a:lnTo>
                  <a:pt x="33406" y="80492"/>
                </a:lnTo>
                <a:lnTo>
                  <a:pt x="42314" y="71584"/>
                </a:lnTo>
                <a:lnTo>
                  <a:pt x="12726" y="41996"/>
                </a:lnTo>
                <a:lnTo>
                  <a:pt x="12726" y="0"/>
                </a:lnTo>
                <a:close/>
              </a:path>
            </a:pathLst>
          </a:custGeom>
          <a:solidFill>
            <a:schemeClr val="bg2"/>
          </a:solidFill>
          <a:ln w="317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3" name="Freeform: Shape 22">
            <a:extLst>
              <a:ext uri="{FF2B5EF4-FFF2-40B4-BE49-F238E27FC236}">
                <a16:creationId xmlns:a16="http://schemas.microsoft.com/office/drawing/2014/main" id="{EBF83543-99BE-F67C-BF21-54CBC0E3A346}"/>
              </a:ext>
            </a:extLst>
          </p:cNvPr>
          <p:cNvSpPr/>
          <p:nvPr/>
        </p:nvSpPr>
        <p:spPr>
          <a:xfrm>
            <a:off x="7554169" y="3661485"/>
            <a:ext cx="221067" cy="250327"/>
          </a:xfrm>
          <a:custGeom>
            <a:avLst/>
            <a:gdLst>
              <a:gd name="connsiteX0" fmla="*/ 108073 w 216341"/>
              <a:gd name="connsiteY0" fmla="*/ 229067 h 244974"/>
              <a:gd name="connsiteX1" fmla="*/ 18992 w 216341"/>
              <a:gd name="connsiteY1" fmla="*/ 139986 h 244974"/>
              <a:gd name="connsiteX2" fmla="*/ 108073 w 216341"/>
              <a:gd name="connsiteY2" fmla="*/ 50904 h 244974"/>
              <a:gd name="connsiteX3" fmla="*/ 197155 w 216341"/>
              <a:gd name="connsiteY3" fmla="*/ 139986 h 244974"/>
              <a:gd name="connsiteX4" fmla="*/ 108073 w 216341"/>
              <a:gd name="connsiteY4" fmla="*/ 229067 h 244974"/>
              <a:gd name="connsiteX5" fmla="*/ 108073 w 216341"/>
              <a:gd name="connsiteY5" fmla="*/ 229067 h 244974"/>
              <a:gd name="connsiteX6" fmla="*/ 183475 w 216341"/>
              <a:gd name="connsiteY6" fmla="*/ 62357 h 244974"/>
              <a:gd name="connsiteX7" fmla="*/ 193019 w 216341"/>
              <a:gd name="connsiteY7" fmla="*/ 52813 h 244974"/>
              <a:gd name="connsiteX8" fmla="*/ 192701 w 216341"/>
              <a:gd name="connsiteY8" fmla="*/ 39450 h 244974"/>
              <a:gd name="connsiteX9" fmla="*/ 179339 w 216341"/>
              <a:gd name="connsiteY9" fmla="*/ 39132 h 244974"/>
              <a:gd name="connsiteX10" fmla="*/ 168522 w 216341"/>
              <a:gd name="connsiteY10" fmla="*/ 50268 h 244974"/>
              <a:gd name="connsiteX11" fmla="*/ 117618 w 216341"/>
              <a:gd name="connsiteY11" fmla="*/ 32451 h 244974"/>
              <a:gd name="connsiteX12" fmla="*/ 117618 w 216341"/>
              <a:gd name="connsiteY12" fmla="*/ 19089 h 244974"/>
              <a:gd name="connsiteX13" fmla="*/ 146251 w 216341"/>
              <a:gd name="connsiteY13" fmla="*/ 19089 h 244974"/>
              <a:gd name="connsiteX14" fmla="*/ 146251 w 216341"/>
              <a:gd name="connsiteY14" fmla="*/ 0 h 244974"/>
              <a:gd name="connsiteX15" fmla="*/ 69896 w 216341"/>
              <a:gd name="connsiteY15" fmla="*/ 0 h 244974"/>
              <a:gd name="connsiteX16" fmla="*/ 69896 w 216341"/>
              <a:gd name="connsiteY16" fmla="*/ 19089 h 244974"/>
              <a:gd name="connsiteX17" fmla="*/ 98529 w 216341"/>
              <a:gd name="connsiteY17" fmla="*/ 19089 h 244974"/>
              <a:gd name="connsiteX18" fmla="*/ 98529 w 216341"/>
              <a:gd name="connsiteY18" fmla="*/ 32133 h 244974"/>
              <a:gd name="connsiteX19" fmla="*/ 857 w 216341"/>
              <a:gd name="connsiteY19" fmla="*/ 126305 h 244974"/>
              <a:gd name="connsiteX20" fmla="*/ 72123 w 216341"/>
              <a:gd name="connsiteY20" fmla="*/ 241793 h 244974"/>
              <a:gd name="connsiteX21" fmla="*/ 200337 w 216341"/>
              <a:gd name="connsiteY21" fmla="*/ 196934 h 244974"/>
              <a:gd name="connsiteX22" fmla="*/ 183475 w 216341"/>
              <a:gd name="connsiteY22" fmla="*/ 62357 h 244974"/>
              <a:gd name="connsiteX23" fmla="*/ 183475 w 216341"/>
              <a:gd name="connsiteY23" fmla="*/ 62357 h 24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6341" h="244974">
                <a:moveTo>
                  <a:pt x="108073" y="229067"/>
                </a:moveTo>
                <a:cubicBezTo>
                  <a:pt x="58760" y="229067"/>
                  <a:pt x="18992" y="189299"/>
                  <a:pt x="18992" y="139986"/>
                </a:cubicBezTo>
                <a:cubicBezTo>
                  <a:pt x="18992" y="90672"/>
                  <a:pt x="58760" y="50904"/>
                  <a:pt x="108073" y="50904"/>
                </a:cubicBezTo>
                <a:cubicBezTo>
                  <a:pt x="157386" y="50904"/>
                  <a:pt x="197155" y="90672"/>
                  <a:pt x="197155" y="139986"/>
                </a:cubicBezTo>
                <a:cubicBezTo>
                  <a:pt x="197155" y="189299"/>
                  <a:pt x="157386" y="229067"/>
                  <a:pt x="108073" y="229067"/>
                </a:cubicBezTo>
                <a:lnTo>
                  <a:pt x="108073" y="229067"/>
                </a:lnTo>
                <a:close/>
                <a:moveTo>
                  <a:pt x="183475" y="62357"/>
                </a:moveTo>
                <a:lnTo>
                  <a:pt x="193019" y="52813"/>
                </a:lnTo>
                <a:cubicBezTo>
                  <a:pt x="196519" y="48995"/>
                  <a:pt x="196519" y="43268"/>
                  <a:pt x="192701" y="39450"/>
                </a:cubicBezTo>
                <a:cubicBezTo>
                  <a:pt x="189201" y="35951"/>
                  <a:pt x="183157" y="35633"/>
                  <a:pt x="179339" y="39132"/>
                </a:cubicBezTo>
                <a:lnTo>
                  <a:pt x="168522" y="50268"/>
                </a:lnTo>
                <a:cubicBezTo>
                  <a:pt x="153251" y="40087"/>
                  <a:pt x="135752" y="33724"/>
                  <a:pt x="117618" y="32451"/>
                </a:cubicBezTo>
                <a:lnTo>
                  <a:pt x="117618" y="19089"/>
                </a:lnTo>
                <a:lnTo>
                  <a:pt x="146251" y="19089"/>
                </a:lnTo>
                <a:lnTo>
                  <a:pt x="146251" y="0"/>
                </a:lnTo>
                <a:lnTo>
                  <a:pt x="69896" y="0"/>
                </a:lnTo>
                <a:lnTo>
                  <a:pt x="69896" y="19089"/>
                </a:lnTo>
                <a:lnTo>
                  <a:pt x="98529" y="19089"/>
                </a:lnTo>
                <a:lnTo>
                  <a:pt x="98529" y="32133"/>
                </a:lnTo>
                <a:cubicBezTo>
                  <a:pt x="47943" y="36587"/>
                  <a:pt x="7220" y="75719"/>
                  <a:pt x="857" y="126305"/>
                </a:cubicBezTo>
                <a:cubicBezTo>
                  <a:pt x="-5506" y="176891"/>
                  <a:pt x="24082" y="224931"/>
                  <a:pt x="72123" y="241793"/>
                </a:cubicBezTo>
                <a:cubicBezTo>
                  <a:pt x="120163" y="258655"/>
                  <a:pt x="173294" y="240202"/>
                  <a:pt x="200337" y="196934"/>
                </a:cubicBezTo>
                <a:cubicBezTo>
                  <a:pt x="227379" y="153666"/>
                  <a:pt x="219744" y="97672"/>
                  <a:pt x="183475" y="62357"/>
                </a:cubicBezTo>
                <a:lnTo>
                  <a:pt x="183475" y="62357"/>
                </a:lnTo>
                <a:close/>
              </a:path>
            </a:pathLst>
          </a:custGeom>
          <a:solidFill>
            <a:schemeClr val="bg2"/>
          </a:solidFill>
          <a:ln w="317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4" name="Freeform: Shape 23">
            <a:extLst>
              <a:ext uri="{FF2B5EF4-FFF2-40B4-BE49-F238E27FC236}">
                <a16:creationId xmlns:a16="http://schemas.microsoft.com/office/drawing/2014/main" id="{33107BAA-11F1-6CCD-D532-8CDEB6773613}"/>
              </a:ext>
            </a:extLst>
          </p:cNvPr>
          <p:cNvSpPr/>
          <p:nvPr/>
        </p:nvSpPr>
        <p:spPr>
          <a:xfrm>
            <a:off x="7622439" y="2506466"/>
            <a:ext cx="84526" cy="19506"/>
          </a:xfrm>
          <a:custGeom>
            <a:avLst/>
            <a:gdLst>
              <a:gd name="connsiteX0" fmla="*/ 9544 w 82718"/>
              <a:gd name="connsiteY0" fmla="*/ 0 h 19088"/>
              <a:gd name="connsiteX1" fmla="*/ 73174 w 82718"/>
              <a:gd name="connsiteY1" fmla="*/ 0 h 19088"/>
              <a:gd name="connsiteX2" fmla="*/ 82719 w 82718"/>
              <a:gd name="connsiteY2" fmla="*/ 9544 h 19088"/>
              <a:gd name="connsiteX3" fmla="*/ 73174 w 82718"/>
              <a:gd name="connsiteY3" fmla="*/ 19089 h 19088"/>
              <a:gd name="connsiteX4" fmla="*/ 9544 w 82718"/>
              <a:gd name="connsiteY4" fmla="*/ 19089 h 19088"/>
              <a:gd name="connsiteX5" fmla="*/ 0 w 82718"/>
              <a:gd name="connsiteY5" fmla="*/ 9544 h 19088"/>
              <a:gd name="connsiteX6" fmla="*/ 9544 w 82718"/>
              <a:gd name="connsiteY6" fmla="*/ 0 h 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18" h="19088">
                <a:moveTo>
                  <a:pt x="9544" y="0"/>
                </a:moveTo>
                <a:lnTo>
                  <a:pt x="73174" y="0"/>
                </a:lnTo>
                <a:cubicBezTo>
                  <a:pt x="78583" y="0"/>
                  <a:pt x="82719" y="4136"/>
                  <a:pt x="82719" y="9544"/>
                </a:cubicBezTo>
                <a:cubicBezTo>
                  <a:pt x="82719" y="14953"/>
                  <a:pt x="78583" y="19089"/>
                  <a:pt x="73174" y="19089"/>
                </a:cubicBezTo>
                <a:lnTo>
                  <a:pt x="9544" y="19089"/>
                </a:lnTo>
                <a:cubicBezTo>
                  <a:pt x="4136" y="19089"/>
                  <a:pt x="0" y="14953"/>
                  <a:pt x="0" y="9544"/>
                </a:cubicBezTo>
                <a:cubicBezTo>
                  <a:pt x="0" y="4136"/>
                  <a:pt x="4136" y="0"/>
                  <a:pt x="9544" y="0"/>
                </a:cubicBezTo>
                <a:close/>
              </a:path>
            </a:pathLst>
          </a:custGeom>
          <a:solidFill>
            <a:schemeClr val="bg2"/>
          </a:solidFill>
          <a:ln w="317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5" name="Freeform: Shape 24">
            <a:extLst>
              <a:ext uri="{FF2B5EF4-FFF2-40B4-BE49-F238E27FC236}">
                <a16:creationId xmlns:a16="http://schemas.microsoft.com/office/drawing/2014/main" id="{C2C4EED2-0654-66F9-ABF9-11DF46AFB5B3}"/>
              </a:ext>
            </a:extLst>
          </p:cNvPr>
          <p:cNvSpPr/>
          <p:nvPr/>
        </p:nvSpPr>
        <p:spPr>
          <a:xfrm>
            <a:off x="7622439" y="2538976"/>
            <a:ext cx="84526" cy="19506"/>
          </a:xfrm>
          <a:custGeom>
            <a:avLst/>
            <a:gdLst>
              <a:gd name="connsiteX0" fmla="*/ 9544 w 82718"/>
              <a:gd name="connsiteY0" fmla="*/ 0 h 19088"/>
              <a:gd name="connsiteX1" fmla="*/ 73174 w 82718"/>
              <a:gd name="connsiteY1" fmla="*/ 0 h 19088"/>
              <a:gd name="connsiteX2" fmla="*/ 82719 w 82718"/>
              <a:gd name="connsiteY2" fmla="*/ 9544 h 19088"/>
              <a:gd name="connsiteX3" fmla="*/ 73174 w 82718"/>
              <a:gd name="connsiteY3" fmla="*/ 19089 h 19088"/>
              <a:gd name="connsiteX4" fmla="*/ 9544 w 82718"/>
              <a:gd name="connsiteY4" fmla="*/ 19089 h 19088"/>
              <a:gd name="connsiteX5" fmla="*/ 0 w 82718"/>
              <a:gd name="connsiteY5" fmla="*/ 9544 h 19088"/>
              <a:gd name="connsiteX6" fmla="*/ 9544 w 82718"/>
              <a:gd name="connsiteY6" fmla="*/ 0 h 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18" h="19088">
                <a:moveTo>
                  <a:pt x="9544" y="0"/>
                </a:moveTo>
                <a:lnTo>
                  <a:pt x="73174" y="0"/>
                </a:lnTo>
                <a:cubicBezTo>
                  <a:pt x="78583" y="0"/>
                  <a:pt x="82719" y="4136"/>
                  <a:pt x="82719" y="9544"/>
                </a:cubicBezTo>
                <a:cubicBezTo>
                  <a:pt x="82719" y="14953"/>
                  <a:pt x="78583" y="19089"/>
                  <a:pt x="73174" y="19089"/>
                </a:cubicBezTo>
                <a:lnTo>
                  <a:pt x="9544" y="19089"/>
                </a:lnTo>
                <a:cubicBezTo>
                  <a:pt x="4136" y="19089"/>
                  <a:pt x="0" y="14953"/>
                  <a:pt x="0" y="9544"/>
                </a:cubicBezTo>
                <a:cubicBezTo>
                  <a:pt x="0" y="4136"/>
                  <a:pt x="4136" y="0"/>
                  <a:pt x="9544" y="0"/>
                </a:cubicBezTo>
                <a:close/>
              </a:path>
            </a:pathLst>
          </a:custGeom>
          <a:solidFill>
            <a:schemeClr val="bg2"/>
          </a:solidFill>
          <a:ln w="317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6" name="Freeform: Shape 25">
            <a:extLst>
              <a:ext uri="{FF2B5EF4-FFF2-40B4-BE49-F238E27FC236}">
                <a16:creationId xmlns:a16="http://schemas.microsoft.com/office/drawing/2014/main" id="{08BBCFD3-CC4F-B55B-8D2D-76D9E7AB6C5B}"/>
              </a:ext>
            </a:extLst>
          </p:cNvPr>
          <p:cNvSpPr/>
          <p:nvPr/>
        </p:nvSpPr>
        <p:spPr>
          <a:xfrm>
            <a:off x="7643571" y="2571486"/>
            <a:ext cx="42263" cy="19506"/>
          </a:xfrm>
          <a:custGeom>
            <a:avLst/>
            <a:gdLst>
              <a:gd name="connsiteX0" fmla="*/ 0 w 41359"/>
              <a:gd name="connsiteY0" fmla="*/ 0 h 19088"/>
              <a:gd name="connsiteX1" fmla="*/ 20680 w 41359"/>
              <a:gd name="connsiteY1" fmla="*/ 19089 h 19088"/>
              <a:gd name="connsiteX2" fmla="*/ 41359 w 41359"/>
              <a:gd name="connsiteY2" fmla="*/ 0 h 19088"/>
              <a:gd name="connsiteX3" fmla="*/ 0 w 41359"/>
              <a:gd name="connsiteY3" fmla="*/ 0 h 19088"/>
            </a:gdLst>
            <a:ahLst/>
            <a:cxnLst>
              <a:cxn ang="0">
                <a:pos x="connsiteX0" y="connsiteY0"/>
              </a:cxn>
              <a:cxn ang="0">
                <a:pos x="connsiteX1" y="connsiteY1"/>
              </a:cxn>
              <a:cxn ang="0">
                <a:pos x="connsiteX2" y="connsiteY2"/>
              </a:cxn>
              <a:cxn ang="0">
                <a:pos x="connsiteX3" y="connsiteY3"/>
              </a:cxn>
            </a:cxnLst>
            <a:rect l="l" t="t" r="r" b="b"/>
            <a:pathLst>
              <a:path w="41359" h="19088">
                <a:moveTo>
                  <a:pt x="0" y="0"/>
                </a:moveTo>
                <a:cubicBezTo>
                  <a:pt x="954" y="10817"/>
                  <a:pt x="9863" y="19089"/>
                  <a:pt x="20680" y="19089"/>
                </a:cubicBezTo>
                <a:cubicBezTo>
                  <a:pt x="31497" y="19089"/>
                  <a:pt x="40405" y="10817"/>
                  <a:pt x="41359" y="0"/>
                </a:cubicBezTo>
                <a:lnTo>
                  <a:pt x="0" y="0"/>
                </a:lnTo>
                <a:close/>
              </a:path>
            </a:pathLst>
          </a:custGeom>
          <a:solidFill>
            <a:schemeClr val="bg2"/>
          </a:solidFill>
          <a:ln w="317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7" name="Freeform: Shape 26">
            <a:extLst>
              <a:ext uri="{FF2B5EF4-FFF2-40B4-BE49-F238E27FC236}">
                <a16:creationId xmlns:a16="http://schemas.microsoft.com/office/drawing/2014/main" id="{33562A14-C524-6AE5-591F-625CD1289E4B}"/>
              </a:ext>
            </a:extLst>
          </p:cNvPr>
          <p:cNvSpPr/>
          <p:nvPr/>
        </p:nvSpPr>
        <p:spPr>
          <a:xfrm>
            <a:off x="7580177" y="2317909"/>
            <a:ext cx="169051" cy="175553"/>
          </a:xfrm>
          <a:custGeom>
            <a:avLst/>
            <a:gdLst>
              <a:gd name="connsiteX0" fmla="*/ 82719 w 165437"/>
              <a:gd name="connsiteY0" fmla="*/ 0 h 171800"/>
              <a:gd name="connsiteX1" fmla="*/ 82719 w 165437"/>
              <a:gd name="connsiteY1" fmla="*/ 0 h 171800"/>
              <a:gd name="connsiteX2" fmla="*/ 82719 w 165437"/>
              <a:gd name="connsiteY2" fmla="*/ 0 h 171800"/>
              <a:gd name="connsiteX3" fmla="*/ 0 w 165437"/>
              <a:gd name="connsiteY3" fmla="*/ 81764 h 171800"/>
              <a:gd name="connsiteX4" fmla="*/ 0 w 165437"/>
              <a:gd name="connsiteY4" fmla="*/ 84628 h 171800"/>
              <a:gd name="connsiteX5" fmla="*/ 5727 w 165437"/>
              <a:gd name="connsiteY5" fmla="*/ 113261 h 171800"/>
              <a:gd name="connsiteX6" fmla="*/ 20043 w 165437"/>
              <a:gd name="connsiteY6" fmla="*/ 136804 h 171800"/>
              <a:gd name="connsiteX7" fmla="*/ 39450 w 165437"/>
              <a:gd name="connsiteY7" fmla="*/ 168301 h 171800"/>
              <a:gd name="connsiteX8" fmla="*/ 45177 w 165437"/>
              <a:gd name="connsiteY8" fmla="*/ 171800 h 171800"/>
              <a:gd name="connsiteX9" fmla="*/ 120260 w 165437"/>
              <a:gd name="connsiteY9" fmla="*/ 171800 h 171800"/>
              <a:gd name="connsiteX10" fmla="*/ 125987 w 165437"/>
              <a:gd name="connsiteY10" fmla="*/ 168301 h 171800"/>
              <a:gd name="connsiteX11" fmla="*/ 145394 w 165437"/>
              <a:gd name="connsiteY11" fmla="*/ 136804 h 171800"/>
              <a:gd name="connsiteX12" fmla="*/ 159711 w 165437"/>
              <a:gd name="connsiteY12" fmla="*/ 113261 h 171800"/>
              <a:gd name="connsiteX13" fmla="*/ 165437 w 165437"/>
              <a:gd name="connsiteY13" fmla="*/ 84628 h 171800"/>
              <a:gd name="connsiteX14" fmla="*/ 165437 w 165437"/>
              <a:gd name="connsiteY14" fmla="*/ 81764 h 171800"/>
              <a:gd name="connsiteX15" fmla="*/ 82719 w 165437"/>
              <a:gd name="connsiteY15" fmla="*/ 0 h 171800"/>
              <a:gd name="connsiteX16" fmla="*/ 146349 w 165437"/>
              <a:gd name="connsiteY16" fmla="*/ 84309 h 171800"/>
              <a:gd name="connsiteX17" fmla="*/ 141894 w 165437"/>
              <a:gd name="connsiteY17" fmla="*/ 106580 h 171800"/>
              <a:gd name="connsiteX18" fmla="*/ 131077 w 165437"/>
              <a:gd name="connsiteY18" fmla="*/ 124078 h 171800"/>
              <a:gd name="connsiteX19" fmla="*/ 112625 w 165437"/>
              <a:gd name="connsiteY19" fmla="*/ 152712 h 171800"/>
              <a:gd name="connsiteX20" fmla="*/ 82719 w 165437"/>
              <a:gd name="connsiteY20" fmla="*/ 152712 h 171800"/>
              <a:gd name="connsiteX21" fmla="*/ 53131 w 165437"/>
              <a:gd name="connsiteY21" fmla="*/ 152712 h 171800"/>
              <a:gd name="connsiteX22" fmla="*/ 34678 w 165437"/>
              <a:gd name="connsiteY22" fmla="*/ 124078 h 171800"/>
              <a:gd name="connsiteX23" fmla="*/ 23861 w 165437"/>
              <a:gd name="connsiteY23" fmla="*/ 106580 h 171800"/>
              <a:gd name="connsiteX24" fmla="*/ 19407 w 165437"/>
              <a:gd name="connsiteY24" fmla="*/ 84309 h 171800"/>
              <a:gd name="connsiteX25" fmla="*/ 19407 w 165437"/>
              <a:gd name="connsiteY25" fmla="*/ 81764 h 171800"/>
              <a:gd name="connsiteX26" fmla="*/ 83037 w 165437"/>
              <a:gd name="connsiteY26" fmla="*/ 18771 h 171800"/>
              <a:gd name="connsiteX27" fmla="*/ 83037 w 165437"/>
              <a:gd name="connsiteY27" fmla="*/ 18771 h 171800"/>
              <a:gd name="connsiteX28" fmla="*/ 83037 w 165437"/>
              <a:gd name="connsiteY28" fmla="*/ 18771 h 171800"/>
              <a:gd name="connsiteX29" fmla="*/ 83037 w 165437"/>
              <a:gd name="connsiteY29" fmla="*/ 18771 h 171800"/>
              <a:gd name="connsiteX30" fmla="*/ 83037 w 165437"/>
              <a:gd name="connsiteY30" fmla="*/ 18771 h 171800"/>
              <a:gd name="connsiteX31" fmla="*/ 83037 w 165437"/>
              <a:gd name="connsiteY31" fmla="*/ 18771 h 171800"/>
              <a:gd name="connsiteX32" fmla="*/ 83037 w 165437"/>
              <a:gd name="connsiteY32" fmla="*/ 18771 h 171800"/>
              <a:gd name="connsiteX33" fmla="*/ 146667 w 165437"/>
              <a:gd name="connsiteY33" fmla="*/ 81764 h 171800"/>
              <a:gd name="connsiteX34" fmla="*/ 146667 w 165437"/>
              <a:gd name="connsiteY34" fmla="*/ 84309 h 1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5437" h="171800">
                <a:moveTo>
                  <a:pt x="82719" y="0"/>
                </a:moveTo>
                <a:cubicBezTo>
                  <a:pt x="82719" y="0"/>
                  <a:pt x="82719" y="0"/>
                  <a:pt x="82719" y="0"/>
                </a:cubicBezTo>
                <a:cubicBezTo>
                  <a:pt x="82719" y="0"/>
                  <a:pt x="82719" y="0"/>
                  <a:pt x="82719" y="0"/>
                </a:cubicBezTo>
                <a:cubicBezTo>
                  <a:pt x="37542" y="318"/>
                  <a:pt x="954" y="36587"/>
                  <a:pt x="0" y="81764"/>
                </a:cubicBezTo>
                <a:lnTo>
                  <a:pt x="0" y="84628"/>
                </a:lnTo>
                <a:cubicBezTo>
                  <a:pt x="318" y="94490"/>
                  <a:pt x="2227" y="104035"/>
                  <a:pt x="5727" y="113261"/>
                </a:cubicBezTo>
                <a:cubicBezTo>
                  <a:pt x="9226" y="121851"/>
                  <a:pt x="13999" y="129805"/>
                  <a:pt x="20043" y="136804"/>
                </a:cubicBezTo>
                <a:cubicBezTo>
                  <a:pt x="27679" y="145076"/>
                  <a:pt x="35951" y="161302"/>
                  <a:pt x="39450" y="168301"/>
                </a:cubicBezTo>
                <a:cubicBezTo>
                  <a:pt x="40405" y="170528"/>
                  <a:pt x="42632" y="171800"/>
                  <a:pt x="45177" y="171800"/>
                </a:cubicBezTo>
                <a:lnTo>
                  <a:pt x="120260" y="171800"/>
                </a:lnTo>
                <a:cubicBezTo>
                  <a:pt x="122805" y="171800"/>
                  <a:pt x="125033" y="170528"/>
                  <a:pt x="125987" y="168301"/>
                </a:cubicBezTo>
                <a:cubicBezTo>
                  <a:pt x="129487" y="161302"/>
                  <a:pt x="137759" y="145076"/>
                  <a:pt x="145394" y="136804"/>
                </a:cubicBezTo>
                <a:cubicBezTo>
                  <a:pt x="151439" y="129805"/>
                  <a:pt x="156529" y="121851"/>
                  <a:pt x="159711" y="113261"/>
                </a:cubicBezTo>
                <a:cubicBezTo>
                  <a:pt x="163210" y="104035"/>
                  <a:pt x="165119" y="94490"/>
                  <a:pt x="165437" y="84628"/>
                </a:cubicBezTo>
                <a:lnTo>
                  <a:pt x="165437" y="81764"/>
                </a:lnTo>
                <a:cubicBezTo>
                  <a:pt x="164483" y="36587"/>
                  <a:pt x="127896" y="318"/>
                  <a:pt x="82719" y="0"/>
                </a:cubicBezTo>
                <a:close/>
                <a:moveTo>
                  <a:pt x="146349" y="84309"/>
                </a:moveTo>
                <a:cubicBezTo>
                  <a:pt x="146030" y="91945"/>
                  <a:pt x="144440" y="99581"/>
                  <a:pt x="141894" y="106580"/>
                </a:cubicBezTo>
                <a:cubicBezTo>
                  <a:pt x="139349" y="112943"/>
                  <a:pt x="135850" y="118988"/>
                  <a:pt x="131077" y="124078"/>
                </a:cubicBezTo>
                <a:cubicBezTo>
                  <a:pt x="123760" y="132986"/>
                  <a:pt x="117397" y="142531"/>
                  <a:pt x="112625" y="152712"/>
                </a:cubicBezTo>
                <a:lnTo>
                  <a:pt x="82719" y="152712"/>
                </a:lnTo>
                <a:lnTo>
                  <a:pt x="53131" y="152712"/>
                </a:lnTo>
                <a:cubicBezTo>
                  <a:pt x="48040" y="142531"/>
                  <a:pt x="41678" y="132986"/>
                  <a:pt x="34678" y="124078"/>
                </a:cubicBezTo>
                <a:cubicBezTo>
                  <a:pt x="30224" y="118988"/>
                  <a:pt x="26406" y="112943"/>
                  <a:pt x="23861" y="106580"/>
                </a:cubicBezTo>
                <a:cubicBezTo>
                  <a:pt x="20998" y="99581"/>
                  <a:pt x="19725" y="91945"/>
                  <a:pt x="19407" y="84309"/>
                </a:cubicBezTo>
                <a:lnTo>
                  <a:pt x="19407" y="81764"/>
                </a:lnTo>
                <a:cubicBezTo>
                  <a:pt x="20043" y="47086"/>
                  <a:pt x="48359" y="19089"/>
                  <a:pt x="83037" y="18771"/>
                </a:cubicBezTo>
                <a:lnTo>
                  <a:pt x="83037" y="18771"/>
                </a:lnTo>
                <a:lnTo>
                  <a:pt x="83037" y="18771"/>
                </a:lnTo>
                <a:cubicBezTo>
                  <a:pt x="83037" y="18771"/>
                  <a:pt x="83037" y="18771"/>
                  <a:pt x="83037" y="18771"/>
                </a:cubicBezTo>
                <a:cubicBezTo>
                  <a:pt x="83037" y="18771"/>
                  <a:pt x="83037" y="18771"/>
                  <a:pt x="83037" y="18771"/>
                </a:cubicBezTo>
                <a:lnTo>
                  <a:pt x="83037" y="18771"/>
                </a:lnTo>
                <a:lnTo>
                  <a:pt x="83037" y="18771"/>
                </a:lnTo>
                <a:cubicBezTo>
                  <a:pt x="117715" y="19089"/>
                  <a:pt x="146030" y="46768"/>
                  <a:pt x="146667" y="81764"/>
                </a:cubicBezTo>
                <a:lnTo>
                  <a:pt x="146667" y="84309"/>
                </a:lnTo>
                <a:close/>
              </a:path>
            </a:pathLst>
          </a:custGeom>
          <a:solidFill>
            <a:schemeClr val="bg2"/>
          </a:solidFill>
          <a:ln w="317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8" name="Graphic 153" descr="Magnifying glass">
            <a:extLst>
              <a:ext uri="{FF2B5EF4-FFF2-40B4-BE49-F238E27FC236}">
                <a16:creationId xmlns:a16="http://schemas.microsoft.com/office/drawing/2014/main" id="{6E186059-53DF-144E-2138-0ECB82261F78}"/>
              </a:ext>
            </a:extLst>
          </p:cNvPr>
          <p:cNvSpPr/>
          <p:nvPr/>
        </p:nvSpPr>
        <p:spPr>
          <a:xfrm>
            <a:off x="7537914" y="1533559"/>
            <a:ext cx="253577" cy="253577"/>
          </a:xfrm>
          <a:custGeom>
            <a:avLst/>
            <a:gdLst>
              <a:gd name="connsiteX0" fmla="*/ 244657 w 248156"/>
              <a:gd name="connsiteY0" fmla="*/ 213160 h 248156"/>
              <a:gd name="connsiteX1" fmla="*/ 204888 w 248156"/>
              <a:gd name="connsiteY1" fmla="*/ 173391 h 248156"/>
              <a:gd name="connsiteX2" fmla="*/ 185163 w 248156"/>
              <a:gd name="connsiteY2" fmla="*/ 167346 h 248156"/>
              <a:gd name="connsiteX3" fmla="*/ 171164 w 248156"/>
              <a:gd name="connsiteY3" fmla="*/ 153348 h 248156"/>
              <a:gd name="connsiteX4" fmla="*/ 190889 w 248156"/>
              <a:gd name="connsiteY4" fmla="*/ 95445 h 248156"/>
              <a:gd name="connsiteX5" fmla="*/ 95445 w 248156"/>
              <a:gd name="connsiteY5" fmla="*/ 0 h 248156"/>
              <a:gd name="connsiteX6" fmla="*/ 0 w 248156"/>
              <a:gd name="connsiteY6" fmla="*/ 95445 h 248156"/>
              <a:gd name="connsiteX7" fmla="*/ 95445 w 248156"/>
              <a:gd name="connsiteY7" fmla="*/ 190889 h 248156"/>
              <a:gd name="connsiteX8" fmla="*/ 153348 w 248156"/>
              <a:gd name="connsiteY8" fmla="*/ 171164 h 248156"/>
              <a:gd name="connsiteX9" fmla="*/ 167346 w 248156"/>
              <a:gd name="connsiteY9" fmla="*/ 185163 h 248156"/>
              <a:gd name="connsiteX10" fmla="*/ 173391 w 248156"/>
              <a:gd name="connsiteY10" fmla="*/ 204888 h 248156"/>
              <a:gd name="connsiteX11" fmla="*/ 213160 w 248156"/>
              <a:gd name="connsiteY11" fmla="*/ 244657 h 248156"/>
              <a:gd name="connsiteX12" fmla="*/ 229067 w 248156"/>
              <a:gd name="connsiteY12" fmla="*/ 251338 h 248156"/>
              <a:gd name="connsiteX13" fmla="*/ 244975 w 248156"/>
              <a:gd name="connsiteY13" fmla="*/ 244657 h 248156"/>
              <a:gd name="connsiteX14" fmla="*/ 244657 w 248156"/>
              <a:gd name="connsiteY14" fmla="*/ 213160 h 248156"/>
              <a:gd name="connsiteX15" fmla="*/ 95127 w 248156"/>
              <a:gd name="connsiteY15" fmla="*/ 171482 h 248156"/>
              <a:gd name="connsiteX16" fmla="*/ 18771 w 248156"/>
              <a:gd name="connsiteY16" fmla="*/ 95127 h 248156"/>
              <a:gd name="connsiteX17" fmla="*/ 95127 w 248156"/>
              <a:gd name="connsiteY17" fmla="*/ 18771 h 248156"/>
              <a:gd name="connsiteX18" fmla="*/ 171482 w 248156"/>
              <a:gd name="connsiteY18" fmla="*/ 95127 h 248156"/>
              <a:gd name="connsiteX19" fmla="*/ 95127 w 248156"/>
              <a:gd name="connsiteY19" fmla="*/ 171482 h 24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8156" h="248156">
                <a:moveTo>
                  <a:pt x="244657" y="213160"/>
                </a:moveTo>
                <a:lnTo>
                  <a:pt x="204888" y="173391"/>
                </a:lnTo>
                <a:cubicBezTo>
                  <a:pt x="199479" y="167983"/>
                  <a:pt x="192162" y="166074"/>
                  <a:pt x="185163" y="167346"/>
                </a:cubicBezTo>
                <a:lnTo>
                  <a:pt x="171164" y="153348"/>
                </a:lnTo>
                <a:cubicBezTo>
                  <a:pt x="183572" y="137440"/>
                  <a:pt x="190889" y="117079"/>
                  <a:pt x="190889" y="95445"/>
                </a:cubicBezTo>
                <a:cubicBezTo>
                  <a:pt x="190889" y="42950"/>
                  <a:pt x="147939" y="0"/>
                  <a:pt x="95445" y="0"/>
                </a:cubicBezTo>
                <a:cubicBezTo>
                  <a:pt x="42950" y="0"/>
                  <a:pt x="0" y="42950"/>
                  <a:pt x="0" y="95445"/>
                </a:cubicBezTo>
                <a:cubicBezTo>
                  <a:pt x="0" y="147939"/>
                  <a:pt x="42950" y="190889"/>
                  <a:pt x="95445" y="190889"/>
                </a:cubicBezTo>
                <a:cubicBezTo>
                  <a:pt x="117079" y="190889"/>
                  <a:pt x="137122" y="183572"/>
                  <a:pt x="153348" y="171164"/>
                </a:cubicBezTo>
                <a:lnTo>
                  <a:pt x="167346" y="185163"/>
                </a:lnTo>
                <a:cubicBezTo>
                  <a:pt x="166074" y="192162"/>
                  <a:pt x="167983" y="199479"/>
                  <a:pt x="173391" y="204888"/>
                </a:cubicBezTo>
                <a:lnTo>
                  <a:pt x="213160" y="244657"/>
                </a:lnTo>
                <a:cubicBezTo>
                  <a:pt x="217614" y="249111"/>
                  <a:pt x="223341" y="251338"/>
                  <a:pt x="229067" y="251338"/>
                </a:cubicBezTo>
                <a:cubicBezTo>
                  <a:pt x="234794" y="251338"/>
                  <a:pt x="240521" y="249111"/>
                  <a:pt x="244975" y="244657"/>
                </a:cubicBezTo>
                <a:cubicBezTo>
                  <a:pt x="253247" y="235748"/>
                  <a:pt x="253247" y="221750"/>
                  <a:pt x="244657" y="213160"/>
                </a:cubicBezTo>
                <a:close/>
                <a:moveTo>
                  <a:pt x="95127" y="171482"/>
                </a:moveTo>
                <a:cubicBezTo>
                  <a:pt x="53131" y="171482"/>
                  <a:pt x="18771" y="137122"/>
                  <a:pt x="18771" y="95127"/>
                </a:cubicBezTo>
                <a:cubicBezTo>
                  <a:pt x="18771" y="53131"/>
                  <a:pt x="53131" y="18771"/>
                  <a:pt x="95127" y="18771"/>
                </a:cubicBezTo>
                <a:cubicBezTo>
                  <a:pt x="137122" y="18771"/>
                  <a:pt x="171482" y="53131"/>
                  <a:pt x="171482" y="95127"/>
                </a:cubicBezTo>
                <a:cubicBezTo>
                  <a:pt x="171482" y="137122"/>
                  <a:pt x="137122" y="171482"/>
                  <a:pt x="95127" y="171482"/>
                </a:cubicBezTo>
                <a:close/>
              </a:path>
            </a:pathLst>
          </a:custGeom>
          <a:solidFill>
            <a:schemeClr val="bg2"/>
          </a:solidFill>
          <a:ln w="317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0" name="Oval 29">
            <a:extLst>
              <a:ext uri="{FF2B5EF4-FFF2-40B4-BE49-F238E27FC236}">
                <a16:creationId xmlns:a16="http://schemas.microsoft.com/office/drawing/2014/main" id="{637DD537-9171-2073-2CAD-B837F81DACCA}"/>
              </a:ext>
            </a:extLst>
          </p:cNvPr>
          <p:cNvSpPr/>
          <p:nvPr/>
        </p:nvSpPr>
        <p:spPr>
          <a:xfrm>
            <a:off x="6342742" y="1624060"/>
            <a:ext cx="128036" cy="128036"/>
          </a:xfrm>
          <a:prstGeom prst="ellipse">
            <a:avLst/>
          </a:prstGeom>
          <a:solidFill>
            <a:schemeClr val="accent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32" name="Oval 31">
            <a:extLst>
              <a:ext uri="{FF2B5EF4-FFF2-40B4-BE49-F238E27FC236}">
                <a16:creationId xmlns:a16="http://schemas.microsoft.com/office/drawing/2014/main" id="{F189ADCC-59D4-97A5-3DFE-91B803F9D18F}"/>
              </a:ext>
            </a:extLst>
          </p:cNvPr>
          <p:cNvSpPr/>
          <p:nvPr/>
        </p:nvSpPr>
        <p:spPr>
          <a:xfrm>
            <a:off x="6695147" y="2396311"/>
            <a:ext cx="128036" cy="128036"/>
          </a:xfrm>
          <a:prstGeom prst="ellipse">
            <a:avLst/>
          </a:prstGeom>
          <a:solidFill>
            <a:schemeClr val="accent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34" name="Oval 33">
            <a:extLst>
              <a:ext uri="{FF2B5EF4-FFF2-40B4-BE49-F238E27FC236}">
                <a16:creationId xmlns:a16="http://schemas.microsoft.com/office/drawing/2014/main" id="{A7E2E4AE-7592-CC0C-99DC-B52D9CC3A7A4}"/>
              </a:ext>
            </a:extLst>
          </p:cNvPr>
          <p:cNvSpPr/>
          <p:nvPr/>
        </p:nvSpPr>
        <p:spPr>
          <a:xfrm>
            <a:off x="7017067" y="3087330"/>
            <a:ext cx="128036" cy="128036"/>
          </a:xfrm>
          <a:prstGeom prst="ellipse">
            <a:avLst/>
          </a:prstGeom>
          <a:solidFill>
            <a:schemeClr val="accent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36" name="Oval 35">
            <a:extLst>
              <a:ext uri="{FF2B5EF4-FFF2-40B4-BE49-F238E27FC236}">
                <a16:creationId xmlns:a16="http://schemas.microsoft.com/office/drawing/2014/main" id="{610EB715-5C09-8F6D-0434-3C68D8797BF0}"/>
              </a:ext>
            </a:extLst>
          </p:cNvPr>
          <p:cNvSpPr/>
          <p:nvPr/>
        </p:nvSpPr>
        <p:spPr>
          <a:xfrm>
            <a:off x="7333202" y="3757134"/>
            <a:ext cx="128036" cy="128036"/>
          </a:xfrm>
          <a:prstGeom prst="ellipse">
            <a:avLst/>
          </a:prstGeom>
          <a:solidFill>
            <a:schemeClr val="accent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54" name="Text Placeholder 53">
            <a:extLst>
              <a:ext uri="{FF2B5EF4-FFF2-40B4-BE49-F238E27FC236}">
                <a16:creationId xmlns:a16="http://schemas.microsoft.com/office/drawing/2014/main" id="{6A95C44B-FBB2-FED6-7A52-036A32069388}"/>
              </a:ext>
            </a:extLst>
          </p:cNvPr>
          <p:cNvSpPr>
            <a:spLocks noGrp="1"/>
          </p:cNvSpPr>
          <p:nvPr>
            <p:ph type="body" sz="quarter" idx="10"/>
          </p:nvPr>
        </p:nvSpPr>
        <p:spPr>
          <a:xfrm>
            <a:off x="1120909" y="134193"/>
            <a:ext cx="7384110" cy="638223"/>
          </a:xfrm>
        </p:spPr>
        <p:txBody>
          <a:bodyPr>
            <a:normAutofit/>
          </a:bodyPr>
          <a:lstStyle/>
          <a:p>
            <a:r>
              <a:rPr lang="en-GB">
                <a:latin typeface="UTM Facebook" panose="02040403050506020204" pitchFamily="18" charset="0"/>
              </a:rPr>
              <a:t>CÁCH PHÒNG TRÁNH</a:t>
            </a:r>
            <a:endParaRPr lang="vi-VN">
              <a:latin typeface="+mn-lt"/>
            </a:endParaRPr>
          </a:p>
        </p:txBody>
      </p:sp>
      <p:sp>
        <p:nvSpPr>
          <p:cNvPr id="55" name="Freeform 5">
            <a:extLst>
              <a:ext uri="{FF2B5EF4-FFF2-40B4-BE49-F238E27FC236}">
                <a16:creationId xmlns:a16="http://schemas.microsoft.com/office/drawing/2014/main" id="{7C4EBB4A-9BDC-771C-16BE-030BF7706461}"/>
              </a:ext>
            </a:extLst>
          </p:cNvPr>
          <p:cNvSpPr>
            <a:spLocks/>
          </p:cNvSpPr>
          <p:nvPr/>
        </p:nvSpPr>
        <p:spPr bwMode="auto">
          <a:xfrm>
            <a:off x="416059" y="253864"/>
            <a:ext cx="479243" cy="453744"/>
          </a:xfrm>
          <a:custGeom>
            <a:avLst/>
            <a:gdLst>
              <a:gd name="T0" fmla="*/ 424 w 971"/>
              <a:gd name="T1" fmla="*/ 25 h 920"/>
              <a:gd name="T2" fmla="*/ 891 w 971"/>
              <a:gd name="T3" fmla="*/ 282 h 920"/>
              <a:gd name="T4" fmla="*/ 611 w 971"/>
              <a:gd name="T5" fmla="*/ 888 h 920"/>
              <a:gd name="T6" fmla="*/ 21 w 971"/>
              <a:gd name="T7" fmla="*/ 588 h 920"/>
              <a:gd name="T8" fmla="*/ 20 w 971"/>
              <a:gd name="T9" fmla="*/ 207 h 920"/>
              <a:gd name="T10" fmla="*/ 424 w 971"/>
              <a:gd name="T11" fmla="*/ 25 h 920"/>
            </a:gdLst>
            <a:ahLst/>
            <a:cxnLst>
              <a:cxn ang="0">
                <a:pos x="T0" y="T1"/>
              </a:cxn>
              <a:cxn ang="0">
                <a:pos x="T2" y="T3"/>
              </a:cxn>
              <a:cxn ang="0">
                <a:pos x="T4" y="T5"/>
              </a:cxn>
              <a:cxn ang="0">
                <a:pos x="T6" y="T7"/>
              </a:cxn>
              <a:cxn ang="0">
                <a:pos x="T8" y="T9"/>
              </a:cxn>
              <a:cxn ang="0">
                <a:pos x="T10" y="T11"/>
              </a:cxn>
            </a:cxnLst>
            <a:rect l="0" t="0" r="r" b="b"/>
            <a:pathLst>
              <a:path w="971" h="920">
                <a:moveTo>
                  <a:pt x="424" y="25"/>
                </a:moveTo>
                <a:cubicBezTo>
                  <a:pt x="424" y="25"/>
                  <a:pt x="810" y="48"/>
                  <a:pt x="891" y="282"/>
                </a:cubicBezTo>
                <a:cubicBezTo>
                  <a:pt x="971" y="517"/>
                  <a:pt x="759" y="856"/>
                  <a:pt x="611" y="888"/>
                </a:cubicBezTo>
                <a:cubicBezTo>
                  <a:pt x="462" y="920"/>
                  <a:pt x="0" y="773"/>
                  <a:pt x="21" y="588"/>
                </a:cubicBezTo>
                <a:cubicBezTo>
                  <a:pt x="42" y="402"/>
                  <a:pt x="28" y="360"/>
                  <a:pt x="20" y="207"/>
                </a:cubicBezTo>
                <a:cubicBezTo>
                  <a:pt x="13" y="55"/>
                  <a:pt x="277" y="0"/>
                  <a:pt x="424" y="25"/>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6" name="Graphic 422" descr="Smart Phone">
            <a:extLst>
              <a:ext uri="{FF2B5EF4-FFF2-40B4-BE49-F238E27FC236}">
                <a16:creationId xmlns:a16="http://schemas.microsoft.com/office/drawing/2014/main" id="{6D7A250F-1976-6956-7B11-1852284B0F7A}"/>
              </a:ext>
            </a:extLst>
          </p:cNvPr>
          <p:cNvSpPr/>
          <p:nvPr/>
        </p:nvSpPr>
        <p:spPr>
          <a:xfrm>
            <a:off x="614509" y="552778"/>
            <a:ext cx="93874" cy="172101"/>
          </a:xfrm>
          <a:custGeom>
            <a:avLst/>
            <a:gdLst>
              <a:gd name="connsiteX0" fmla="*/ 167246 w 191138"/>
              <a:gd name="connsiteY0" fmla="*/ 302636 h 350420"/>
              <a:gd name="connsiteX1" fmla="*/ 23892 w 191138"/>
              <a:gd name="connsiteY1" fmla="*/ 302636 h 350420"/>
              <a:gd name="connsiteX2" fmla="*/ 23892 w 191138"/>
              <a:gd name="connsiteY2" fmla="*/ 47785 h 350420"/>
              <a:gd name="connsiteX3" fmla="*/ 167246 w 191138"/>
              <a:gd name="connsiteY3" fmla="*/ 47785 h 350420"/>
              <a:gd name="connsiteX4" fmla="*/ 167246 w 191138"/>
              <a:gd name="connsiteY4" fmla="*/ 302636 h 350420"/>
              <a:gd name="connsiteX5" fmla="*/ 79641 w 191138"/>
              <a:gd name="connsiteY5" fmla="*/ 15928 h 350420"/>
              <a:gd name="connsiteX6" fmla="*/ 111497 w 191138"/>
              <a:gd name="connsiteY6" fmla="*/ 15928 h 350420"/>
              <a:gd name="connsiteX7" fmla="*/ 119462 w 191138"/>
              <a:gd name="connsiteY7" fmla="*/ 23892 h 350420"/>
              <a:gd name="connsiteX8" fmla="*/ 111497 w 191138"/>
              <a:gd name="connsiteY8" fmla="*/ 31856 h 350420"/>
              <a:gd name="connsiteX9" fmla="*/ 79641 w 191138"/>
              <a:gd name="connsiteY9" fmla="*/ 31856 h 350420"/>
              <a:gd name="connsiteX10" fmla="*/ 71677 w 191138"/>
              <a:gd name="connsiteY10" fmla="*/ 23892 h 350420"/>
              <a:gd name="connsiteX11" fmla="*/ 79641 w 191138"/>
              <a:gd name="connsiteY11" fmla="*/ 15928 h 350420"/>
              <a:gd name="connsiteX12" fmla="*/ 183174 w 191138"/>
              <a:gd name="connsiteY12" fmla="*/ 0 h 350420"/>
              <a:gd name="connsiteX13" fmla="*/ 7964 w 191138"/>
              <a:gd name="connsiteY13" fmla="*/ 0 h 350420"/>
              <a:gd name="connsiteX14" fmla="*/ 0 w 191138"/>
              <a:gd name="connsiteY14" fmla="*/ 7964 h 350420"/>
              <a:gd name="connsiteX15" fmla="*/ 0 w 191138"/>
              <a:gd name="connsiteY15" fmla="*/ 342456 h 350420"/>
              <a:gd name="connsiteX16" fmla="*/ 7964 w 191138"/>
              <a:gd name="connsiteY16" fmla="*/ 350421 h 350420"/>
              <a:gd name="connsiteX17" fmla="*/ 183174 w 191138"/>
              <a:gd name="connsiteY17" fmla="*/ 350421 h 350420"/>
              <a:gd name="connsiteX18" fmla="*/ 191139 w 191138"/>
              <a:gd name="connsiteY18" fmla="*/ 342456 h 350420"/>
              <a:gd name="connsiteX19" fmla="*/ 191139 w 191138"/>
              <a:gd name="connsiteY19" fmla="*/ 7964 h 350420"/>
              <a:gd name="connsiteX20" fmla="*/ 183174 w 191138"/>
              <a:gd name="connsiteY20" fmla="*/ 0 h 35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1138" h="350420">
                <a:moveTo>
                  <a:pt x="167246" y="302636"/>
                </a:moveTo>
                <a:lnTo>
                  <a:pt x="23892" y="302636"/>
                </a:lnTo>
                <a:lnTo>
                  <a:pt x="23892" y="47785"/>
                </a:lnTo>
                <a:lnTo>
                  <a:pt x="167246" y="47785"/>
                </a:lnTo>
                <a:lnTo>
                  <a:pt x="167246" y="302636"/>
                </a:lnTo>
                <a:close/>
                <a:moveTo>
                  <a:pt x="79641" y="15928"/>
                </a:moveTo>
                <a:lnTo>
                  <a:pt x="111497" y="15928"/>
                </a:lnTo>
                <a:cubicBezTo>
                  <a:pt x="115878" y="15928"/>
                  <a:pt x="119462" y="19512"/>
                  <a:pt x="119462" y="23892"/>
                </a:cubicBezTo>
                <a:cubicBezTo>
                  <a:pt x="119462" y="28273"/>
                  <a:pt x="115878" y="31856"/>
                  <a:pt x="111497" y="31856"/>
                </a:cubicBezTo>
                <a:lnTo>
                  <a:pt x="79641" y="31856"/>
                </a:lnTo>
                <a:cubicBezTo>
                  <a:pt x="75261" y="31856"/>
                  <a:pt x="71677" y="28273"/>
                  <a:pt x="71677" y="23892"/>
                </a:cubicBezTo>
                <a:cubicBezTo>
                  <a:pt x="71677" y="19512"/>
                  <a:pt x="75261" y="15928"/>
                  <a:pt x="79641" y="15928"/>
                </a:cubicBezTo>
                <a:close/>
                <a:moveTo>
                  <a:pt x="183174" y="0"/>
                </a:moveTo>
                <a:lnTo>
                  <a:pt x="7964" y="0"/>
                </a:lnTo>
                <a:cubicBezTo>
                  <a:pt x="3584" y="0"/>
                  <a:pt x="0" y="3584"/>
                  <a:pt x="0" y="7964"/>
                </a:cubicBezTo>
                <a:lnTo>
                  <a:pt x="0" y="342456"/>
                </a:lnTo>
                <a:cubicBezTo>
                  <a:pt x="0" y="346837"/>
                  <a:pt x="3584" y="350421"/>
                  <a:pt x="7964" y="350421"/>
                </a:cubicBezTo>
                <a:lnTo>
                  <a:pt x="183174" y="350421"/>
                </a:lnTo>
                <a:cubicBezTo>
                  <a:pt x="187555" y="350421"/>
                  <a:pt x="191139" y="346837"/>
                  <a:pt x="191139" y="342456"/>
                </a:cubicBezTo>
                <a:lnTo>
                  <a:pt x="191139" y="7964"/>
                </a:lnTo>
                <a:cubicBezTo>
                  <a:pt x="191139" y="3584"/>
                  <a:pt x="187555" y="0"/>
                  <a:pt x="183174" y="0"/>
                </a:cubicBezTo>
                <a:close/>
              </a:path>
            </a:pathLst>
          </a:custGeom>
          <a:solidFill>
            <a:schemeClr val="bg2"/>
          </a:solidFill>
          <a:ln w="3969"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0" name="TextBox 39">
            <a:extLst>
              <a:ext uri="{FF2B5EF4-FFF2-40B4-BE49-F238E27FC236}">
                <a16:creationId xmlns:a16="http://schemas.microsoft.com/office/drawing/2014/main" id="{849039FC-DF34-672E-C833-28311C16A82D}"/>
              </a:ext>
            </a:extLst>
          </p:cNvPr>
          <p:cNvSpPr txBox="1"/>
          <p:nvPr/>
        </p:nvSpPr>
        <p:spPr>
          <a:xfrm>
            <a:off x="0" y="926091"/>
            <a:ext cx="7308304" cy="3785652"/>
          </a:xfrm>
          <a:prstGeom prst="rect">
            <a:avLst/>
          </a:prstGeom>
          <a:noFill/>
        </p:spPr>
        <p:txBody>
          <a:bodyPr wrap="square">
            <a:spAutoFit/>
          </a:bodyPr>
          <a:lstStyle/>
          <a:p>
            <a:pPr marL="342900" marR="0" lvl="0" indent="-342900" algn="just" defTabSz="914400" rtl="0" eaLnBrk="1" fontAlgn="auto" latinLnBrk="1" hangingPunct="1">
              <a:spcBef>
                <a:spcPts val="0"/>
              </a:spcBef>
              <a:buClrTx/>
              <a:buSzTx/>
              <a:buFontTx/>
              <a:buAutoNum type="arabicPeriod"/>
              <a:tabLst/>
              <a:defRPr/>
            </a:pP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Không</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ham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muốn</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tài</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sản</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chất</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tự</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nhiên</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mà</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1" hangingPunct="1">
              <a:spcBef>
                <a:spcPts val="0"/>
              </a:spcBef>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Không</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cung</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cấp</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thông</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tin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cá</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mã</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OTP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endPar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1" hangingPunct="1">
              <a:spcBef>
                <a:spcPts val="0"/>
              </a:spcBef>
              <a:buClrTx/>
              <a:buSzTx/>
              <a:buFontTx/>
              <a:buNone/>
              <a:tabLst/>
              <a:defRPr/>
            </a:pP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khác</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1" hangingPunct="1">
              <a:spcBef>
                <a:spcPts val="0"/>
              </a:spcBef>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3.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Không</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nhấp</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vào</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đường</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link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lạ</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trên</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tin </a:t>
            </a:r>
          </a:p>
          <a:p>
            <a:pPr marL="0" marR="0" lvl="0" indent="0" algn="just" defTabSz="914400" rtl="0" eaLnBrk="1" fontAlgn="auto" latinLnBrk="1" hangingPunct="1">
              <a:spcBef>
                <a:spcPts val="0"/>
              </a:spcBef>
              <a:buClrTx/>
              <a:buSzTx/>
              <a:buFontTx/>
              <a:buNone/>
              <a:tabLst/>
              <a:defRPr/>
            </a:pP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nhắn</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mạng</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xã</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hội</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Luôn luôn đề phòng khi kết bạn với người </a:t>
            </a:r>
            <a:endPar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1" hangingPunct="1">
              <a:spcBef>
                <a:spcPts val="0"/>
              </a:spcBef>
              <a:buClrTx/>
              <a:buSzTx/>
              <a:buFontTx/>
              <a:buNone/>
              <a:tabLst/>
              <a:defRPr/>
            </a:pPr>
            <a:r>
              <a:rPr kumimoji="0" lang="vi-VN"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lạ qua mạng xã hội</a:t>
            </a:r>
            <a:endPar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1" hangingPunct="1">
              <a:spcBef>
                <a:spcPts val="0"/>
              </a:spcBef>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4.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Không</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chuyển</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tiền</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lạ</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gọi</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điện</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thoại</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xác</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a:t>
            </a:r>
            <a:endPar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1" hangingPunct="1">
              <a:spcBef>
                <a:spcPts val="0"/>
              </a:spcBef>
              <a:buClrTx/>
              <a:buSzTx/>
              <a:buFontTx/>
              <a:buNone/>
              <a:tabLst/>
              <a:defRPr/>
            </a:pP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trước</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khi</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chuyển</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Không</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tin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vào</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quảng</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cáo</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hỗ</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trợ</a:t>
            </a:r>
            <a:endPar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1" hangingPunct="1">
              <a:spcBef>
                <a:spcPts val="0"/>
              </a:spcBef>
              <a:buClrTx/>
              <a:buSzTx/>
              <a:buFontTx/>
              <a:buNone/>
              <a:tabLst/>
              <a:defRPr/>
            </a:pP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lấy</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lại</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tiền</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đã</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bị</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lừa</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đảo</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1" hangingPunct="1">
              <a:spcBef>
                <a:spcPts val="0"/>
              </a:spcBef>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5.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Không</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bất</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cứ</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yêu</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cầu</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chuyển</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tiền</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nào</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endPar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1" hangingPunct="1">
              <a:spcBef>
                <a:spcPts val="0"/>
              </a:spcBef>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tự</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xưng</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cơ</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quan</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chức</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năng</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1" hangingPunct="1">
              <a:spcBef>
                <a:spcPts val="0"/>
              </a:spcBef>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6.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Luôn</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trao</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đổi</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tìm</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kiếm</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khuyên</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tư</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vấn</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thân</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bạn</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bè</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6033506"/>
      </p:ext>
    </p:extLst>
  </p:cSld>
  <p:clrMapOvr>
    <a:masterClrMapping/>
  </p:clrMapOvr>
  <p:transition>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730EF-06ED-7D12-E188-4BDED87EA9DB}"/>
            </a:ext>
          </a:extLst>
        </p:cNvPr>
        <p:cNvGrpSpPr/>
        <p:nvPr/>
      </p:nvGrpSpPr>
      <p:grpSpPr>
        <a:xfrm>
          <a:off x="0" y="0"/>
          <a:ext cx="0" cy="0"/>
          <a:chOff x="0" y="0"/>
          <a:chExt cx="0" cy="0"/>
        </a:xfrm>
      </p:grpSpPr>
      <p:sp>
        <p:nvSpPr>
          <p:cNvPr id="12" name="Freeform 5">
            <a:extLst>
              <a:ext uri="{FF2B5EF4-FFF2-40B4-BE49-F238E27FC236}">
                <a16:creationId xmlns:a16="http://schemas.microsoft.com/office/drawing/2014/main" id="{2C21DE49-6CE1-DFE4-C76C-2FE1E03ACFDB}"/>
              </a:ext>
            </a:extLst>
          </p:cNvPr>
          <p:cNvSpPr>
            <a:spLocks/>
          </p:cNvSpPr>
          <p:nvPr/>
        </p:nvSpPr>
        <p:spPr bwMode="auto">
          <a:xfrm>
            <a:off x="6928709" y="2821758"/>
            <a:ext cx="1474751" cy="643478"/>
          </a:xfrm>
          <a:custGeom>
            <a:avLst/>
            <a:gdLst>
              <a:gd name="T0" fmla="*/ 106 w 534"/>
              <a:gd name="T1" fmla="*/ 233 h 233"/>
              <a:gd name="T2" fmla="*/ 425 w 534"/>
              <a:gd name="T3" fmla="*/ 233 h 233"/>
              <a:gd name="T4" fmla="*/ 534 w 534"/>
              <a:gd name="T5" fmla="*/ 0 h 233"/>
              <a:gd name="T6" fmla="*/ 0 w 534"/>
              <a:gd name="T7" fmla="*/ 0 h 233"/>
              <a:gd name="T8" fmla="*/ 106 w 534"/>
              <a:gd name="T9" fmla="*/ 233 h 233"/>
            </a:gdLst>
            <a:ahLst/>
            <a:cxnLst>
              <a:cxn ang="0">
                <a:pos x="T0" y="T1"/>
              </a:cxn>
              <a:cxn ang="0">
                <a:pos x="T2" y="T3"/>
              </a:cxn>
              <a:cxn ang="0">
                <a:pos x="T4" y="T5"/>
              </a:cxn>
              <a:cxn ang="0">
                <a:pos x="T6" y="T7"/>
              </a:cxn>
              <a:cxn ang="0">
                <a:pos x="T8" y="T9"/>
              </a:cxn>
            </a:cxnLst>
            <a:rect l="0" t="0" r="r" b="b"/>
            <a:pathLst>
              <a:path w="534" h="233">
                <a:moveTo>
                  <a:pt x="106" y="233"/>
                </a:moveTo>
                <a:lnTo>
                  <a:pt x="425" y="233"/>
                </a:lnTo>
                <a:lnTo>
                  <a:pt x="534" y="0"/>
                </a:lnTo>
                <a:lnTo>
                  <a:pt x="0" y="0"/>
                </a:lnTo>
                <a:lnTo>
                  <a:pt x="106" y="233"/>
                </a:ln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3" name="Freeform 6">
            <a:extLst>
              <a:ext uri="{FF2B5EF4-FFF2-40B4-BE49-F238E27FC236}">
                <a16:creationId xmlns:a16="http://schemas.microsoft.com/office/drawing/2014/main" id="{A08D6D97-516C-2CA4-B04A-FC688B0527D6}"/>
              </a:ext>
            </a:extLst>
          </p:cNvPr>
          <p:cNvSpPr>
            <a:spLocks/>
          </p:cNvSpPr>
          <p:nvPr/>
        </p:nvSpPr>
        <p:spPr bwMode="auto">
          <a:xfrm>
            <a:off x="6224474" y="1289011"/>
            <a:ext cx="2880459" cy="798134"/>
          </a:xfrm>
          <a:custGeom>
            <a:avLst/>
            <a:gdLst>
              <a:gd name="T0" fmla="*/ 1043 w 1043"/>
              <a:gd name="T1" fmla="*/ 0 h 289"/>
              <a:gd name="T2" fmla="*/ 0 w 1043"/>
              <a:gd name="T3" fmla="*/ 0 h 289"/>
              <a:gd name="T4" fmla="*/ 131 w 1043"/>
              <a:gd name="T5" fmla="*/ 289 h 289"/>
              <a:gd name="T6" fmla="*/ 910 w 1043"/>
              <a:gd name="T7" fmla="*/ 289 h 289"/>
              <a:gd name="T8" fmla="*/ 1043 w 1043"/>
              <a:gd name="T9" fmla="*/ 0 h 289"/>
            </a:gdLst>
            <a:ahLst/>
            <a:cxnLst>
              <a:cxn ang="0">
                <a:pos x="T0" y="T1"/>
              </a:cxn>
              <a:cxn ang="0">
                <a:pos x="T2" y="T3"/>
              </a:cxn>
              <a:cxn ang="0">
                <a:pos x="T4" y="T5"/>
              </a:cxn>
              <a:cxn ang="0">
                <a:pos x="T6" y="T7"/>
              </a:cxn>
              <a:cxn ang="0">
                <a:pos x="T8" y="T9"/>
              </a:cxn>
            </a:cxnLst>
            <a:rect l="0" t="0" r="r" b="b"/>
            <a:pathLst>
              <a:path w="1043" h="289">
                <a:moveTo>
                  <a:pt x="1043" y="0"/>
                </a:moveTo>
                <a:lnTo>
                  <a:pt x="0" y="0"/>
                </a:lnTo>
                <a:lnTo>
                  <a:pt x="131" y="289"/>
                </a:lnTo>
                <a:lnTo>
                  <a:pt x="910" y="289"/>
                </a:lnTo>
                <a:lnTo>
                  <a:pt x="1043" y="0"/>
                </a:ln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4" name="Freeform 7">
            <a:extLst>
              <a:ext uri="{FF2B5EF4-FFF2-40B4-BE49-F238E27FC236}">
                <a16:creationId xmlns:a16="http://schemas.microsoft.com/office/drawing/2014/main" id="{A34B5131-62DD-DB71-64E2-2A94E0EAAC06}"/>
              </a:ext>
            </a:extLst>
          </p:cNvPr>
          <p:cNvSpPr>
            <a:spLocks/>
          </p:cNvSpPr>
          <p:nvPr/>
        </p:nvSpPr>
        <p:spPr bwMode="auto">
          <a:xfrm>
            <a:off x="7243544" y="3509421"/>
            <a:ext cx="839558" cy="916886"/>
          </a:xfrm>
          <a:custGeom>
            <a:avLst/>
            <a:gdLst>
              <a:gd name="T0" fmla="*/ 152 w 304"/>
              <a:gd name="T1" fmla="*/ 332 h 332"/>
              <a:gd name="T2" fmla="*/ 304 w 304"/>
              <a:gd name="T3" fmla="*/ 0 h 332"/>
              <a:gd name="T4" fmla="*/ 0 w 304"/>
              <a:gd name="T5" fmla="*/ 0 h 332"/>
              <a:gd name="T6" fmla="*/ 152 w 304"/>
              <a:gd name="T7" fmla="*/ 332 h 332"/>
            </a:gdLst>
            <a:ahLst/>
            <a:cxnLst>
              <a:cxn ang="0">
                <a:pos x="T0" y="T1"/>
              </a:cxn>
              <a:cxn ang="0">
                <a:pos x="T2" y="T3"/>
              </a:cxn>
              <a:cxn ang="0">
                <a:pos x="T4" y="T5"/>
              </a:cxn>
              <a:cxn ang="0">
                <a:pos x="T6" y="T7"/>
              </a:cxn>
            </a:cxnLst>
            <a:rect l="0" t="0" r="r" b="b"/>
            <a:pathLst>
              <a:path w="304" h="332">
                <a:moveTo>
                  <a:pt x="152" y="332"/>
                </a:moveTo>
                <a:lnTo>
                  <a:pt x="304" y="0"/>
                </a:lnTo>
                <a:lnTo>
                  <a:pt x="0" y="0"/>
                </a:lnTo>
                <a:lnTo>
                  <a:pt x="152" y="332"/>
                </a:ln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5" name="Freeform 8">
            <a:extLst>
              <a:ext uri="{FF2B5EF4-FFF2-40B4-BE49-F238E27FC236}">
                <a16:creationId xmlns:a16="http://schemas.microsoft.com/office/drawing/2014/main" id="{34DB2EDC-5605-1A1A-5024-C930BF31C40C}"/>
              </a:ext>
            </a:extLst>
          </p:cNvPr>
          <p:cNvSpPr>
            <a:spLocks/>
          </p:cNvSpPr>
          <p:nvPr/>
        </p:nvSpPr>
        <p:spPr bwMode="auto">
          <a:xfrm>
            <a:off x="6608352" y="2134093"/>
            <a:ext cx="2109943" cy="640715"/>
          </a:xfrm>
          <a:custGeom>
            <a:avLst/>
            <a:gdLst>
              <a:gd name="T0" fmla="*/ 0 w 764"/>
              <a:gd name="T1" fmla="*/ 0 h 232"/>
              <a:gd name="T2" fmla="*/ 108 w 764"/>
              <a:gd name="T3" fmla="*/ 232 h 232"/>
              <a:gd name="T4" fmla="*/ 657 w 764"/>
              <a:gd name="T5" fmla="*/ 232 h 232"/>
              <a:gd name="T6" fmla="*/ 764 w 764"/>
              <a:gd name="T7" fmla="*/ 0 h 232"/>
              <a:gd name="T8" fmla="*/ 0 w 764"/>
              <a:gd name="T9" fmla="*/ 0 h 232"/>
            </a:gdLst>
            <a:ahLst/>
            <a:cxnLst>
              <a:cxn ang="0">
                <a:pos x="T0" y="T1"/>
              </a:cxn>
              <a:cxn ang="0">
                <a:pos x="T2" y="T3"/>
              </a:cxn>
              <a:cxn ang="0">
                <a:pos x="T4" y="T5"/>
              </a:cxn>
              <a:cxn ang="0">
                <a:pos x="T6" y="T7"/>
              </a:cxn>
              <a:cxn ang="0">
                <a:pos x="T8" y="T9"/>
              </a:cxn>
            </a:cxnLst>
            <a:rect l="0" t="0" r="r" b="b"/>
            <a:pathLst>
              <a:path w="764" h="232">
                <a:moveTo>
                  <a:pt x="0" y="0"/>
                </a:moveTo>
                <a:lnTo>
                  <a:pt x="108" y="232"/>
                </a:lnTo>
                <a:lnTo>
                  <a:pt x="657" y="232"/>
                </a:lnTo>
                <a:lnTo>
                  <a:pt x="764" y="0"/>
                </a:lnTo>
                <a:lnTo>
                  <a:pt x="0" y="0"/>
                </a:ln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6" name="Freeform: Shape 15">
            <a:extLst>
              <a:ext uri="{FF2B5EF4-FFF2-40B4-BE49-F238E27FC236}">
                <a16:creationId xmlns:a16="http://schemas.microsoft.com/office/drawing/2014/main" id="{7B163919-D249-AD7F-4BEC-0F9AD2D47C48}"/>
              </a:ext>
            </a:extLst>
          </p:cNvPr>
          <p:cNvSpPr/>
          <p:nvPr/>
        </p:nvSpPr>
        <p:spPr>
          <a:xfrm>
            <a:off x="7588250" y="3029702"/>
            <a:ext cx="178805" cy="195059"/>
          </a:xfrm>
          <a:custGeom>
            <a:avLst/>
            <a:gdLst>
              <a:gd name="connsiteX0" fmla="*/ 175035 w 174981"/>
              <a:gd name="connsiteY0" fmla="*/ 22289 h 190889"/>
              <a:gd name="connsiteX1" fmla="*/ 152783 w 174981"/>
              <a:gd name="connsiteY1" fmla="*/ 0 h 190889"/>
              <a:gd name="connsiteX2" fmla="*/ 130494 w 174981"/>
              <a:gd name="connsiteY2" fmla="*/ 22252 h 190889"/>
              <a:gd name="connsiteX3" fmla="*/ 140611 w 174981"/>
              <a:gd name="connsiteY3" fmla="*/ 40932 h 190889"/>
              <a:gd name="connsiteX4" fmla="*/ 124131 w 174981"/>
              <a:gd name="connsiteY4" fmla="*/ 89100 h 190889"/>
              <a:gd name="connsiteX5" fmla="*/ 124131 w 174981"/>
              <a:gd name="connsiteY5" fmla="*/ 89100 h 190889"/>
              <a:gd name="connsiteX6" fmla="*/ 111405 w 174981"/>
              <a:gd name="connsiteY6" fmla="*/ 93077 h 190889"/>
              <a:gd name="connsiteX7" fmla="*/ 78190 w 174981"/>
              <a:gd name="connsiteY7" fmla="*/ 68166 h 190889"/>
              <a:gd name="connsiteX8" fmla="*/ 65010 w 174981"/>
              <a:gd name="connsiteY8" fmla="*/ 39561 h 190889"/>
              <a:gd name="connsiteX9" fmla="*/ 36406 w 174981"/>
              <a:gd name="connsiteY9" fmla="*/ 52741 h 190889"/>
              <a:gd name="connsiteX10" fmla="*/ 44848 w 174981"/>
              <a:gd name="connsiteY10" fmla="*/ 78919 h 190889"/>
              <a:gd name="connsiteX11" fmla="*/ 23628 w 174981"/>
              <a:gd name="connsiteY11" fmla="*/ 146367 h 190889"/>
              <a:gd name="connsiteX12" fmla="*/ 22323 w 174981"/>
              <a:gd name="connsiteY12" fmla="*/ 146367 h 190889"/>
              <a:gd name="connsiteX13" fmla="*/ 0 w 174981"/>
              <a:gd name="connsiteY13" fmla="*/ 168584 h 190889"/>
              <a:gd name="connsiteX14" fmla="*/ 22217 w 174981"/>
              <a:gd name="connsiteY14" fmla="*/ 190908 h 190889"/>
              <a:gd name="connsiteX15" fmla="*/ 44541 w 174981"/>
              <a:gd name="connsiteY15" fmla="*/ 168690 h 190889"/>
              <a:gd name="connsiteX16" fmla="*/ 35590 w 174981"/>
              <a:gd name="connsiteY16" fmla="*/ 150789 h 190889"/>
              <a:gd name="connsiteX17" fmla="*/ 57002 w 174981"/>
              <a:gd name="connsiteY17" fmla="*/ 82737 h 190889"/>
              <a:gd name="connsiteX18" fmla="*/ 57320 w 174981"/>
              <a:gd name="connsiteY18" fmla="*/ 82737 h 190889"/>
              <a:gd name="connsiteX19" fmla="*/ 70555 w 174981"/>
              <a:gd name="connsiteY19" fmla="*/ 78347 h 190889"/>
              <a:gd name="connsiteX20" fmla="*/ 103483 w 174981"/>
              <a:gd name="connsiteY20" fmla="*/ 103003 h 190889"/>
              <a:gd name="connsiteX21" fmla="*/ 101861 w 174981"/>
              <a:gd name="connsiteY21" fmla="*/ 111371 h 190889"/>
              <a:gd name="connsiteX22" fmla="*/ 124122 w 174981"/>
              <a:gd name="connsiteY22" fmla="*/ 133650 h 190889"/>
              <a:gd name="connsiteX23" fmla="*/ 146401 w 174981"/>
              <a:gd name="connsiteY23" fmla="*/ 111388 h 190889"/>
              <a:gd name="connsiteX24" fmla="*/ 136348 w 174981"/>
              <a:gd name="connsiteY24" fmla="*/ 92759 h 190889"/>
              <a:gd name="connsiteX25" fmla="*/ 152764 w 174981"/>
              <a:gd name="connsiteY25" fmla="*/ 44559 h 190889"/>
              <a:gd name="connsiteX26" fmla="*/ 175035 w 174981"/>
              <a:gd name="connsiteY26" fmla="*/ 22289 h 19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4981" h="190889">
                <a:moveTo>
                  <a:pt x="175035" y="22289"/>
                </a:moveTo>
                <a:cubicBezTo>
                  <a:pt x="175045" y="9989"/>
                  <a:pt x="165082" y="10"/>
                  <a:pt x="152783" y="0"/>
                </a:cubicBezTo>
                <a:cubicBezTo>
                  <a:pt x="140483" y="-10"/>
                  <a:pt x="130504" y="9952"/>
                  <a:pt x="130494" y="22252"/>
                </a:cubicBezTo>
                <a:cubicBezTo>
                  <a:pt x="130488" y="29790"/>
                  <a:pt x="134295" y="36819"/>
                  <a:pt x="140611" y="40932"/>
                </a:cubicBezTo>
                <a:lnTo>
                  <a:pt x="124131" y="89100"/>
                </a:lnTo>
                <a:lnTo>
                  <a:pt x="124131" y="89100"/>
                </a:lnTo>
                <a:cubicBezTo>
                  <a:pt x="119582" y="89095"/>
                  <a:pt x="115141" y="90483"/>
                  <a:pt x="111405" y="93077"/>
                </a:cubicBezTo>
                <a:lnTo>
                  <a:pt x="78190" y="68166"/>
                </a:lnTo>
                <a:cubicBezTo>
                  <a:pt x="82450" y="56627"/>
                  <a:pt x="76549" y="43821"/>
                  <a:pt x="65010" y="39561"/>
                </a:cubicBezTo>
                <a:cubicBezTo>
                  <a:pt x="53471" y="35302"/>
                  <a:pt x="40665" y="41203"/>
                  <a:pt x="36406" y="52741"/>
                </a:cubicBezTo>
                <a:cubicBezTo>
                  <a:pt x="32851" y="62371"/>
                  <a:pt x="36338" y="73182"/>
                  <a:pt x="44848" y="78919"/>
                </a:cubicBezTo>
                <a:lnTo>
                  <a:pt x="23628" y="146367"/>
                </a:lnTo>
                <a:lnTo>
                  <a:pt x="22323" y="146367"/>
                </a:lnTo>
                <a:cubicBezTo>
                  <a:pt x="10024" y="146338"/>
                  <a:pt x="29" y="156285"/>
                  <a:pt x="0" y="168584"/>
                </a:cubicBezTo>
                <a:cubicBezTo>
                  <a:pt x="-29" y="180884"/>
                  <a:pt x="9918" y="190879"/>
                  <a:pt x="22217" y="190908"/>
                </a:cubicBezTo>
                <a:cubicBezTo>
                  <a:pt x="34517" y="190937"/>
                  <a:pt x="44511" y="180990"/>
                  <a:pt x="44541" y="168690"/>
                </a:cubicBezTo>
                <a:cubicBezTo>
                  <a:pt x="44557" y="161643"/>
                  <a:pt x="41238" y="155004"/>
                  <a:pt x="35590" y="150789"/>
                </a:cubicBezTo>
                <a:lnTo>
                  <a:pt x="57002" y="82737"/>
                </a:lnTo>
                <a:lnTo>
                  <a:pt x="57320" y="82737"/>
                </a:lnTo>
                <a:cubicBezTo>
                  <a:pt x="62087" y="82728"/>
                  <a:pt x="66727" y="81189"/>
                  <a:pt x="70555" y="78347"/>
                </a:cubicBezTo>
                <a:lnTo>
                  <a:pt x="103483" y="103003"/>
                </a:lnTo>
                <a:cubicBezTo>
                  <a:pt x="102424" y="105666"/>
                  <a:pt x="101873" y="108504"/>
                  <a:pt x="101861" y="111371"/>
                </a:cubicBezTo>
                <a:cubicBezTo>
                  <a:pt x="101856" y="123670"/>
                  <a:pt x="111823" y="133645"/>
                  <a:pt x="124122" y="133650"/>
                </a:cubicBezTo>
                <a:cubicBezTo>
                  <a:pt x="136422" y="133654"/>
                  <a:pt x="146397" y="123687"/>
                  <a:pt x="146401" y="111388"/>
                </a:cubicBezTo>
                <a:cubicBezTo>
                  <a:pt x="146404" y="103881"/>
                  <a:pt x="142625" y="96877"/>
                  <a:pt x="136348" y="92759"/>
                </a:cubicBezTo>
                <a:lnTo>
                  <a:pt x="152764" y="44559"/>
                </a:lnTo>
                <a:cubicBezTo>
                  <a:pt x="165064" y="44559"/>
                  <a:pt x="175035" y="34589"/>
                  <a:pt x="175035" y="22289"/>
                </a:cubicBezTo>
                <a:close/>
              </a:path>
            </a:pathLst>
          </a:custGeom>
          <a:solidFill>
            <a:schemeClr val="bg2"/>
          </a:solidFill>
          <a:ln w="317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7" name="Freeform: Shape 16">
            <a:extLst>
              <a:ext uri="{FF2B5EF4-FFF2-40B4-BE49-F238E27FC236}">
                <a16:creationId xmlns:a16="http://schemas.microsoft.com/office/drawing/2014/main" id="{BC1DDE20-432D-41F4-BFA9-CD757517EE68}"/>
              </a:ext>
            </a:extLst>
          </p:cNvPr>
          <p:cNvSpPr/>
          <p:nvPr/>
        </p:nvSpPr>
        <p:spPr>
          <a:xfrm>
            <a:off x="7552543" y="3029721"/>
            <a:ext cx="224319" cy="227569"/>
          </a:xfrm>
          <a:custGeom>
            <a:avLst/>
            <a:gdLst>
              <a:gd name="connsiteX0" fmla="*/ 19089 w 219522"/>
              <a:gd name="connsiteY0" fmla="*/ 0 h 222704"/>
              <a:gd name="connsiteX1" fmla="*/ 0 w 219522"/>
              <a:gd name="connsiteY1" fmla="*/ 0 h 222704"/>
              <a:gd name="connsiteX2" fmla="*/ 0 w 219522"/>
              <a:gd name="connsiteY2" fmla="*/ 222704 h 222704"/>
              <a:gd name="connsiteX3" fmla="*/ 219523 w 219522"/>
              <a:gd name="connsiteY3" fmla="*/ 222704 h 222704"/>
              <a:gd name="connsiteX4" fmla="*/ 219523 w 219522"/>
              <a:gd name="connsiteY4" fmla="*/ 203615 h 222704"/>
              <a:gd name="connsiteX5" fmla="*/ 19089 w 219522"/>
              <a:gd name="connsiteY5" fmla="*/ 203615 h 222704"/>
              <a:gd name="connsiteX6" fmla="*/ 19089 w 219522"/>
              <a:gd name="connsiteY6" fmla="*/ 0 h 22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522" h="222704">
                <a:moveTo>
                  <a:pt x="19089" y="0"/>
                </a:moveTo>
                <a:lnTo>
                  <a:pt x="0" y="0"/>
                </a:lnTo>
                <a:lnTo>
                  <a:pt x="0" y="222704"/>
                </a:lnTo>
                <a:lnTo>
                  <a:pt x="219523" y="222704"/>
                </a:lnTo>
                <a:lnTo>
                  <a:pt x="219523" y="203615"/>
                </a:lnTo>
                <a:lnTo>
                  <a:pt x="19089" y="203615"/>
                </a:lnTo>
                <a:lnTo>
                  <a:pt x="19089" y="0"/>
                </a:lnTo>
                <a:close/>
              </a:path>
            </a:pathLst>
          </a:custGeom>
          <a:solidFill>
            <a:schemeClr val="bg2"/>
          </a:solidFill>
          <a:ln w="317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8" name="Freeform: Shape 17">
            <a:extLst>
              <a:ext uri="{FF2B5EF4-FFF2-40B4-BE49-F238E27FC236}">
                <a16:creationId xmlns:a16="http://schemas.microsoft.com/office/drawing/2014/main" id="{51DA3194-23A2-AFBB-5B0F-7C110B902AB9}"/>
              </a:ext>
            </a:extLst>
          </p:cNvPr>
          <p:cNvSpPr/>
          <p:nvPr/>
        </p:nvSpPr>
        <p:spPr>
          <a:xfrm>
            <a:off x="7658102" y="3733007"/>
            <a:ext cx="13004" cy="13004"/>
          </a:xfrm>
          <a:custGeom>
            <a:avLst/>
            <a:gdLst>
              <a:gd name="connsiteX0" fmla="*/ 12726 w 12725"/>
              <a:gd name="connsiteY0" fmla="*/ 6363 h 12725"/>
              <a:gd name="connsiteX1" fmla="*/ 6363 w 12725"/>
              <a:gd name="connsiteY1" fmla="*/ 12726 h 12725"/>
              <a:gd name="connsiteX2" fmla="*/ 0 w 12725"/>
              <a:gd name="connsiteY2" fmla="*/ 6363 h 12725"/>
              <a:gd name="connsiteX3" fmla="*/ 6363 w 12725"/>
              <a:gd name="connsiteY3" fmla="*/ 0 h 12725"/>
              <a:gd name="connsiteX4" fmla="*/ 12726 w 12725"/>
              <a:gd name="connsiteY4" fmla="*/ 6363 h 12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5" h="12725">
                <a:moveTo>
                  <a:pt x="12726" y="6363"/>
                </a:moveTo>
                <a:cubicBezTo>
                  <a:pt x="12726" y="9877"/>
                  <a:pt x="9877" y="12726"/>
                  <a:pt x="6363" y="12726"/>
                </a:cubicBezTo>
                <a:cubicBezTo>
                  <a:pt x="2849" y="12726"/>
                  <a:pt x="0" y="9877"/>
                  <a:pt x="0" y="6363"/>
                </a:cubicBezTo>
                <a:cubicBezTo>
                  <a:pt x="0" y="2849"/>
                  <a:pt x="2849" y="0"/>
                  <a:pt x="6363" y="0"/>
                </a:cubicBezTo>
                <a:cubicBezTo>
                  <a:pt x="9877" y="0"/>
                  <a:pt x="12726" y="2849"/>
                  <a:pt x="12726" y="6363"/>
                </a:cubicBezTo>
                <a:close/>
              </a:path>
            </a:pathLst>
          </a:custGeom>
          <a:solidFill>
            <a:schemeClr val="bg2"/>
          </a:solidFill>
          <a:ln w="317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9" name="Freeform: Shape 18">
            <a:extLst>
              <a:ext uri="{FF2B5EF4-FFF2-40B4-BE49-F238E27FC236}">
                <a16:creationId xmlns:a16="http://schemas.microsoft.com/office/drawing/2014/main" id="{AA922446-E204-92DB-C9F6-38A06BEBAF39}"/>
              </a:ext>
            </a:extLst>
          </p:cNvPr>
          <p:cNvSpPr/>
          <p:nvPr/>
        </p:nvSpPr>
        <p:spPr>
          <a:xfrm>
            <a:off x="7658102" y="3863047"/>
            <a:ext cx="13004" cy="13004"/>
          </a:xfrm>
          <a:custGeom>
            <a:avLst/>
            <a:gdLst>
              <a:gd name="connsiteX0" fmla="*/ 12726 w 12725"/>
              <a:gd name="connsiteY0" fmla="*/ 6363 h 12725"/>
              <a:gd name="connsiteX1" fmla="*/ 6363 w 12725"/>
              <a:gd name="connsiteY1" fmla="*/ 12726 h 12725"/>
              <a:gd name="connsiteX2" fmla="*/ 0 w 12725"/>
              <a:gd name="connsiteY2" fmla="*/ 6363 h 12725"/>
              <a:gd name="connsiteX3" fmla="*/ 6363 w 12725"/>
              <a:gd name="connsiteY3" fmla="*/ 0 h 12725"/>
              <a:gd name="connsiteX4" fmla="*/ 12726 w 12725"/>
              <a:gd name="connsiteY4" fmla="*/ 6363 h 12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5" h="12725">
                <a:moveTo>
                  <a:pt x="12726" y="6363"/>
                </a:moveTo>
                <a:cubicBezTo>
                  <a:pt x="12726" y="9877"/>
                  <a:pt x="9877" y="12726"/>
                  <a:pt x="6363" y="12726"/>
                </a:cubicBezTo>
                <a:cubicBezTo>
                  <a:pt x="2849" y="12726"/>
                  <a:pt x="0" y="9877"/>
                  <a:pt x="0" y="6363"/>
                </a:cubicBezTo>
                <a:cubicBezTo>
                  <a:pt x="0" y="2849"/>
                  <a:pt x="2849" y="0"/>
                  <a:pt x="6363" y="0"/>
                </a:cubicBezTo>
                <a:cubicBezTo>
                  <a:pt x="9877" y="0"/>
                  <a:pt x="12726" y="2849"/>
                  <a:pt x="12726" y="6363"/>
                </a:cubicBezTo>
                <a:close/>
              </a:path>
            </a:pathLst>
          </a:custGeom>
          <a:solidFill>
            <a:schemeClr val="bg2"/>
          </a:solidFill>
          <a:ln w="317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0" name="Freeform: Shape 19">
            <a:extLst>
              <a:ext uri="{FF2B5EF4-FFF2-40B4-BE49-F238E27FC236}">
                <a16:creationId xmlns:a16="http://schemas.microsoft.com/office/drawing/2014/main" id="{9DA4FB3E-8885-B5EC-7E75-9E958071D20F}"/>
              </a:ext>
            </a:extLst>
          </p:cNvPr>
          <p:cNvSpPr/>
          <p:nvPr/>
        </p:nvSpPr>
        <p:spPr>
          <a:xfrm>
            <a:off x="7723121" y="3794776"/>
            <a:ext cx="13004" cy="13004"/>
          </a:xfrm>
          <a:custGeom>
            <a:avLst/>
            <a:gdLst>
              <a:gd name="connsiteX0" fmla="*/ 12726 w 12725"/>
              <a:gd name="connsiteY0" fmla="*/ 6363 h 12725"/>
              <a:gd name="connsiteX1" fmla="*/ 6363 w 12725"/>
              <a:gd name="connsiteY1" fmla="*/ 12726 h 12725"/>
              <a:gd name="connsiteX2" fmla="*/ 0 w 12725"/>
              <a:gd name="connsiteY2" fmla="*/ 6363 h 12725"/>
              <a:gd name="connsiteX3" fmla="*/ 6363 w 12725"/>
              <a:gd name="connsiteY3" fmla="*/ 0 h 12725"/>
              <a:gd name="connsiteX4" fmla="*/ 12726 w 12725"/>
              <a:gd name="connsiteY4" fmla="*/ 6363 h 12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5" h="12725">
                <a:moveTo>
                  <a:pt x="12726" y="6363"/>
                </a:moveTo>
                <a:cubicBezTo>
                  <a:pt x="12726" y="9877"/>
                  <a:pt x="9877" y="12726"/>
                  <a:pt x="6363" y="12726"/>
                </a:cubicBezTo>
                <a:cubicBezTo>
                  <a:pt x="2849" y="12726"/>
                  <a:pt x="0" y="9877"/>
                  <a:pt x="0" y="6363"/>
                </a:cubicBezTo>
                <a:cubicBezTo>
                  <a:pt x="0" y="2849"/>
                  <a:pt x="2849" y="0"/>
                  <a:pt x="6363" y="0"/>
                </a:cubicBezTo>
                <a:cubicBezTo>
                  <a:pt x="9877" y="0"/>
                  <a:pt x="12726" y="2849"/>
                  <a:pt x="12726" y="6363"/>
                </a:cubicBezTo>
                <a:close/>
              </a:path>
            </a:pathLst>
          </a:custGeom>
          <a:solidFill>
            <a:schemeClr val="bg2"/>
          </a:solidFill>
          <a:ln w="317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1" name="Freeform: Shape 20">
            <a:extLst>
              <a:ext uri="{FF2B5EF4-FFF2-40B4-BE49-F238E27FC236}">
                <a16:creationId xmlns:a16="http://schemas.microsoft.com/office/drawing/2014/main" id="{2B12AD67-C89B-F5E0-E2E5-0D27F1B80B36}"/>
              </a:ext>
            </a:extLst>
          </p:cNvPr>
          <p:cNvSpPr/>
          <p:nvPr/>
        </p:nvSpPr>
        <p:spPr>
          <a:xfrm>
            <a:off x="7593082" y="3794776"/>
            <a:ext cx="13004" cy="13004"/>
          </a:xfrm>
          <a:custGeom>
            <a:avLst/>
            <a:gdLst>
              <a:gd name="connsiteX0" fmla="*/ 12726 w 12725"/>
              <a:gd name="connsiteY0" fmla="*/ 6363 h 12725"/>
              <a:gd name="connsiteX1" fmla="*/ 6363 w 12725"/>
              <a:gd name="connsiteY1" fmla="*/ 12726 h 12725"/>
              <a:gd name="connsiteX2" fmla="*/ 0 w 12725"/>
              <a:gd name="connsiteY2" fmla="*/ 6363 h 12725"/>
              <a:gd name="connsiteX3" fmla="*/ 6363 w 12725"/>
              <a:gd name="connsiteY3" fmla="*/ 0 h 12725"/>
              <a:gd name="connsiteX4" fmla="*/ 12726 w 12725"/>
              <a:gd name="connsiteY4" fmla="*/ 6363 h 12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5" h="12725">
                <a:moveTo>
                  <a:pt x="12726" y="6363"/>
                </a:moveTo>
                <a:cubicBezTo>
                  <a:pt x="12726" y="9877"/>
                  <a:pt x="9877" y="12726"/>
                  <a:pt x="6363" y="12726"/>
                </a:cubicBezTo>
                <a:cubicBezTo>
                  <a:pt x="2849" y="12726"/>
                  <a:pt x="0" y="9877"/>
                  <a:pt x="0" y="6363"/>
                </a:cubicBezTo>
                <a:cubicBezTo>
                  <a:pt x="0" y="2849"/>
                  <a:pt x="2849" y="0"/>
                  <a:pt x="6363" y="0"/>
                </a:cubicBezTo>
                <a:cubicBezTo>
                  <a:pt x="9877" y="0"/>
                  <a:pt x="12726" y="2849"/>
                  <a:pt x="12726" y="6363"/>
                </a:cubicBezTo>
                <a:close/>
              </a:path>
            </a:pathLst>
          </a:custGeom>
          <a:solidFill>
            <a:schemeClr val="bg2"/>
          </a:solidFill>
          <a:ln w="317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2" name="Freeform: Shape 21">
            <a:extLst>
              <a:ext uri="{FF2B5EF4-FFF2-40B4-BE49-F238E27FC236}">
                <a16:creationId xmlns:a16="http://schemas.microsoft.com/office/drawing/2014/main" id="{510CC9B7-583F-49F2-8986-5972DC448BA6}"/>
              </a:ext>
            </a:extLst>
          </p:cNvPr>
          <p:cNvSpPr/>
          <p:nvPr/>
        </p:nvSpPr>
        <p:spPr>
          <a:xfrm>
            <a:off x="7658101" y="3755764"/>
            <a:ext cx="42263" cy="81275"/>
          </a:xfrm>
          <a:custGeom>
            <a:avLst/>
            <a:gdLst>
              <a:gd name="connsiteX0" fmla="*/ 12726 w 41359"/>
              <a:gd name="connsiteY0" fmla="*/ 0 h 79537"/>
              <a:gd name="connsiteX1" fmla="*/ 0 w 41359"/>
              <a:gd name="connsiteY1" fmla="*/ 0 h 79537"/>
              <a:gd name="connsiteX2" fmla="*/ 0 w 41359"/>
              <a:gd name="connsiteY2" fmla="*/ 44541 h 79537"/>
              <a:gd name="connsiteX3" fmla="*/ 1909 w 41359"/>
              <a:gd name="connsiteY3" fmla="*/ 48995 h 79537"/>
              <a:gd name="connsiteX4" fmla="*/ 33406 w 41359"/>
              <a:gd name="connsiteY4" fmla="*/ 80492 h 79537"/>
              <a:gd name="connsiteX5" fmla="*/ 42314 w 41359"/>
              <a:gd name="connsiteY5" fmla="*/ 71584 h 79537"/>
              <a:gd name="connsiteX6" fmla="*/ 12726 w 41359"/>
              <a:gd name="connsiteY6" fmla="*/ 41996 h 79537"/>
              <a:gd name="connsiteX7" fmla="*/ 12726 w 41359"/>
              <a:gd name="connsiteY7" fmla="*/ 0 h 7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59" h="79537">
                <a:moveTo>
                  <a:pt x="12726" y="0"/>
                </a:moveTo>
                <a:lnTo>
                  <a:pt x="0" y="0"/>
                </a:lnTo>
                <a:lnTo>
                  <a:pt x="0" y="44541"/>
                </a:lnTo>
                <a:cubicBezTo>
                  <a:pt x="0" y="46132"/>
                  <a:pt x="636" y="47722"/>
                  <a:pt x="1909" y="48995"/>
                </a:cubicBezTo>
                <a:lnTo>
                  <a:pt x="33406" y="80492"/>
                </a:lnTo>
                <a:lnTo>
                  <a:pt x="42314" y="71584"/>
                </a:lnTo>
                <a:lnTo>
                  <a:pt x="12726" y="41996"/>
                </a:lnTo>
                <a:lnTo>
                  <a:pt x="12726" y="0"/>
                </a:lnTo>
                <a:close/>
              </a:path>
            </a:pathLst>
          </a:custGeom>
          <a:solidFill>
            <a:schemeClr val="bg2"/>
          </a:solidFill>
          <a:ln w="317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3" name="Freeform: Shape 22">
            <a:extLst>
              <a:ext uri="{FF2B5EF4-FFF2-40B4-BE49-F238E27FC236}">
                <a16:creationId xmlns:a16="http://schemas.microsoft.com/office/drawing/2014/main" id="{B025BEA8-5FC5-04C5-A19A-17EB0551889C}"/>
              </a:ext>
            </a:extLst>
          </p:cNvPr>
          <p:cNvSpPr/>
          <p:nvPr/>
        </p:nvSpPr>
        <p:spPr>
          <a:xfrm>
            <a:off x="7554169" y="3661485"/>
            <a:ext cx="221067" cy="250327"/>
          </a:xfrm>
          <a:custGeom>
            <a:avLst/>
            <a:gdLst>
              <a:gd name="connsiteX0" fmla="*/ 108073 w 216341"/>
              <a:gd name="connsiteY0" fmla="*/ 229067 h 244974"/>
              <a:gd name="connsiteX1" fmla="*/ 18992 w 216341"/>
              <a:gd name="connsiteY1" fmla="*/ 139986 h 244974"/>
              <a:gd name="connsiteX2" fmla="*/ 108073 w 216341"/>
              <a:gd name="connsiteY2" fmla="*/ 50904 h 244974"/>
              <a:gd name="connsiteX3" fmla="*/ 197155 w 216341"/>
              <a:gd name="connsiteY3" fmla="*/ 139986 h 244974"/>
              <a:gd name="connsiteX4" fmla="*/ 108073 w 216341"/>
              <a:gd name="connsiteY4" fmla="*/ 229067 h 244974"/>
              <a:gd name="connsiteX5" fmla="*/ 108073 w 216341"/>
              <a:gd name="connsiteY5" fmla="*/ 229067 h 244974"/>
              <a:gd name="connsiteX6" fmla="*/ 183475 w 216341"/>
              <a:gd name="connsiteY6" fmla="*/ 62357 h 244974"/>
              <a:gd name="connsiteX7" fmla="*/ 193019 w 216341"/>
              <a:gd name="connsiteY7" fmla="*/ 52813 h 244974"/>
              <a:gd name="connsiteX8" fmla="*/ 192701 w 216341"/>
              <a:gd name="connsiteY8" fmla="*/ 39450 h 244974"/>
              <a:gd name="connsiteX9" fmla="*/ 179339 w 216341"/>
              <a:gd name="connsiteY9" fmla="*/ 39132 h 244974"/>
              <a:gd name="connsiteX10" fmla="*/ 168522 w 216341"/>
              <a:gd name="connsiteY10" fmla="*/ 50268 h 244974"/>
              <a:gd name="connsiteX11" fmla="*/ 117618 w 216341"/>
              <a:gd name="connsiteY11" fmla="*/ 32451 h 244974"/>
              <a:gd name="connsiteX12" fmla="*/ 117618 w 216341"/>
              <a:gd name="connsiteY12" fmla="*/ 19089 h 244974"/>
              <a:gd name="connsiteX13" fmla="*/ 146251 w 216341"/>
              <a:gd name="connsiteY13" fmla="*/ 19089 h 244974"/>
              <a:gd name="connsiteX14" fmla="*/ 146251 w 216341"/>
              <a:gd name="connsiteY14" fmla="*/ 0 h 244974"/>
              <a:gd name="connsiteX15" fmla="*/ 69896 w 216341"/>
              <a:gd name="connsiteY15" fmla="*/ 0 h 244974"/>
              <a:gd name="connsiteX16" fmla="*/ 69896 w 216341"/>
              <a:gd name="connsiteY16" fmla="*/ 19089 h 244974"/>
              <a:gd name="connsiteX17" fmla="*/ 98529 w 216341"/>
              <a:gd name="connsiteY17" fmla="*/ 19089 h 244974"/>
              <a:gd name="connsiteX18" fmla="*/ 98529 w 216341"/>
              <a:gd name="connsiteY18" fmla="*/ 32133 h 244974"/>
              <a:gd name="connsiteX19" fmla="*/ 857 w 216341"/>
              <a:gd name="connsiteY19" fmla="*/ 126305 h 244974"/>
              <a:gd name="connsiteX20" fmla="*/ 72123 w 216341"/>
              <a:gd name="connsiteY20" fmla="*/ 241793 h 244974"/>
              <a:gd name="connsiteX21" fmla="*/ 200337 w 216341"/>
              <a:gd name="connsiteY21" fmla="*/ 196934 h 244974"/>
              <a:gd name="connsiteX22" fmla="*/ 183475 w 216341"/>
              <a:gd name="connsiteY22" fmla="*/ 62357 h 244974"/>
              <a:gd name="connsiteX23" fmla="*/ 183475 w 216341"/>
              <a:gd name="connsiteY23" fmla="*/ 62357 h 24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6341" h="244974">
                <a:moveTo>
                  <a:pt x="108073" y="229067"/>
                </a:moveTo>
                <a:cubicBezTo>
                  <a:pt x="58760" y="229067"/>
                  <a:pt x="18992" y="189299"/>
                  <a:pt x="18992" y="139986"/>
                </a:cubicBezTo>
                <a:cubicBezTo>
                  <a:pt x="18992" y="90672"/>
                  <a:pt x="58760" y="50904"/>
                  <a:pt x="108073" y="50904"/>
                </a:cubicBezTo>
                <a:cubicBezTo>
                  <a:pt x="157386" y="50904"/>
                  <a:pt x="197155" y="90672"/>
                  <a:pt x="197155" y="139986"/>
                </a:cubicBezTo>
                <a:cubicBezTo>
                  <a:pt x="197155" y="189299"/>
                  <a:pt x="157386" y="229067"/>
                  <a:pt x="108073" y="229067"/>
                </a:cubicBezTo>
                <a:lnTo>
                  <a:pt x="108073" y="229067"/>
                </a:lnTo>
                <a:close/>
                <a:moveTo>
                  <a:pt x="183475" y="62357"/>
                </a:moveTo>
                <a:lnTo>
                  <a:pt x="193019" y="52813"/>
                </a:lnTo>
                <a:cubicBezTo>
                  <a:pt x="196519" y="48995"/>
                  <a:pt x="196519" y="43268"/>
                  <a:pt x="192701" y="39450"/>
                </a:cubicBezTo>
                <a:cubicBezTo>
                  <a:pt x="189201" y="35951"/>
                  <a:pt x="183157" y="35633"/>
                  <a:pt x="179339" y="39132"/>
                </a:cubicBezTo>
                <a:lnTo>
                  <a:pt x="168522" y="50268"/>
                </a:lnTo>
                <a:cubicBezTo>
                  <a:pt x="153251" y="40087"/>
                  <a:pt x="135752" y="33724"/>
                  <a:pt x="117618" y="32451"/>
                </a:cubicBezTo>
                <a:lnTo>
                  <a:pt x="117618" y="19089"/>
                </a:lnTo>
                <a:lnTo>
                  <a:pt x="146251" y="19089"/>
                </a:lnTo>
                <a:lnTo>
                  <a:pt x="146251" y="0"/>
                </a:lnTo>
                <a:lnTo>
                  <a:pt x="69896" y="0"/>
                </a:lnTo>
                <a:lnTo>
                  <a:pt x="69896" y="19089"/>
                </a:lnTo>
                <a:lnTo>
                  <a:pt x="98529" y="19089"/>
                </a:lnTo>
                <a:lnTo>
                  <a:pt x="98529" y="32133"/>
                </a:lnTo>
                <a:cubicBezTo>
                  <a:pt x="47943" y="36587"/>
                  <a:pt x="7220" y="75719"/>
                  <a:pt x="857" y="126305"/>
                </a:cubicBezTo>
                <a:cubicBezTo>
                  <a:pt x="-5506" y="176891"/>
                  <a:pt x="24082" y="224931"/>
                  <a:pt x="72123" y="241793"/>
                </a:cubicBezTo>
                <a:cubicBezTo>
                  <a:pt x="120163" y="258655"/>
                  <a:pt x="173294" y="240202"/>
                  <a:pt x="200337" y="196934"/>
                </a:cubicBezTo>
                <a:cubicBezTo>
                  <a:pt x="227379" y="153666"/>
                  <a:pt x="219744" y="97672"/>
                  <a:pt x="183475" y="62357"/>
                </a:cubicBezTo>
                <a:lnTo>
                  <a:pt x="183475" y="62357"/>
                </a:lnTo>
                <a:close/>
              </a:path>
            </a:pathLst>
          </a:custGeom>
          <a:solidFill>
            <a:schemeClr val="bg2"/>
          </a:solidFill>
          <a:ln w="317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4" name="Freeform: Shape 23">
            <a:extLst>
              <a:ext uri="{FF2B5EF4-FFF2-40B4-BE49-F238E27FC236}">
                <a16:creationId xmlns:a16="http://schemas.microsoft.com/office/drawing/2014/main" id="{9BE71203-16DD-694E-0786-A47B5C009481}"/>
              </a:ext>
            </a:extLst>
          </p:cNvPr>
          <p:cNvSpPr/>
          <p:nvPr/>
        </p:nvSpPr>
        <p:spPr>
          <a:xfrm>
            <a:off x="7622439" y="2506466"/>
            <a:ext cx="84526" cy="19506"/>
          </a:xfrm>
          <a:custGeom>
            <a:avLst/>
            <a:gdLst>
              <a:gd name="connsiteX0" fmla="*/ 9544 w 82718"/>
              <a:gd name="connsiteY0" fmla="*/ 0 h 19088"/>
              <a:gd name="connsiteX1" fmla="*/ 73174 w 82718"/>
              <a:gd name="connsiteY1" fmla="*/ 0 h 19088"/>
              <a:gd name="connsiteX2" fmla="*/ 82719 w 82718"/>
              <a:gd name="connsiteY2" fmla="*/ 9544 h 19088"/>
              <a:gd name="connsiteX3" fmla="*/ 73174 w 82718"/>
              <a:gd name="connsiteY3" fmla="*/ 19089 h 19088"/>
              <a:gd name="connsiteX4" fmla="*/ 9544 w 82718"/>
              <a:gd name="connsiteY4" fmla="*/ 19089 h 19088"/>
              <a:gd name="connsiteX5" fmla="*/ 0 w 82718"/>
              <a:gd name="connsiteY5" fmla="*/ 9544 h 19088"/>
              <a:gd name="connsiteX6" fmla="*/ 9544 w 82718"/>
              <a:gd name="connsiteY6" fmla="*/ 0 h 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18" h="19088">
                <a:moveTo>
                  <a:pt x="9544" y="0"/>
                </a:moveTo>
                <a:lnTo>
                  <a:pt x="73174" y="0"/>
                </a:lnTo>
                <a:cubicBezTo>
                  <a:pt x="78583" y="0"/>
                  <a:pt x="82719" y="4136"/>
                  <a:pt x="82719" y="9544"/>
                </a:cubicBezTo>
                <a:cubicBezTo>
                  <a:pt x="82719" y="14953"/>
                  <a:pt x="78583" y="19089"/>
                  <a:pt x="73174" y="19089"/>
                </a:cubicBezTo>
                <a:lnTo>
                  <a:pt x="9544" y="19089"/>
                </a:lnTo>
                <a:cubicBezTo>
                  <a:pt x="4136" y="19089"/>
                  <a:pt x="0" y="14953"/>
                  <a:pt x="0" y="9544"/>
                </a:cubicBezTo>
                <a:cubicBezTo>
                  <a:pt x="0" y="4136"/>
                  <a:pt x="4136" y="0"/>
                  <a:pt x="9544" y="0"/>
                </a:cubicBezTo>
                <a:close/>
              </a:path>
            </a:pathLst>
          </a:custGeom>
          <a:solidFill>
            <a:schemeClr val="bg2"/>
          </a:solidFill>
          <a:ln w="317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5" name="Freeform: Shape 24">
            <a:extLst>
              <a:ext uri="{FF2B5EF4-FFF2-40B4-BE49-F238E27FC236}">
                <a16:creationId xmlns:a16="http://schemas.microsoft.com/office/drawing/2014/main" id="{F7A5BBB1-1EA2-B5EB-3591-ACADD1070E9B}"/>
              </a:ext>
            </a:extLst>
          </p:cNvPr>
          <p:cNvSpPr/>
          <p:nvPr/>
        </p:nvSpPr>
        <p:spPr>
          <a:xfrm>
            <a:off x="7622439" y="2538976"/>
            <a:ext cx="84526" cy="19506"/>
          </a:xfrm>
          <a:custGeom>
            <a:avLst/>
            <a:gdLst>
              <a:gd name="connsiteX0" fmla="*/ 9544 w 82718"/>
              <a:gd name="connsiteY0" fmla="*/ 0 h 19088"/>
              <a:gd name="connsiteX1" fmla="*/ 73174 w 82718"/>
              <a:gd name="connsiteY1" fmla="*/ 0 h 19088"/>
              <a:gd name="connsiteX2" fmla="*/ 82719 w 82718"/>
              <a:gd name="connsiteY2" fmla="*/ 9544 h 19088"/>
              <a:gd name="connsiteX3" fmla="*/ 73174 w 82718"/>
              <a:gd name="connsiteY3" fmla="*/ 19089 h 19088"/>
              <a:gd name="connsiteX4" fmla="*/ 9544 w 82718"/>
              <a:gd name="connsiteY4" fmla="*/ 19089 h 19088"/>
              <a:gd name="connsiteX5" fmla="*/ 0 w 82718"/>
              <a:gd name="connsiteY5" fmla="*/ 9544 h 19088"/>
              <a:gd name="connsiteX6" fmla="*/ 9544 w 82718"/>
              <a:gd name="connsiteY6" fmla="*/ 0 h 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18" h="19088">
                <a:moveTo>
                  <a:pt x="9544" y="0"/>
                </a:moveTo>
                <a:lnTo>
                  <a:pt x="73174" y="0"/>
                </a:lnTo>
                <a:cubicBezTo>
                  <a:pt x="78583" y="0"/>
                  <a:pt x="82719" y="4136"/>
                  <a:pt x="82719" y="9544"/>
                </a:cubicBezTo>
                <a:cubicBezTo>
                  <a:pt x="82719" y="14953"/>
                  <a:pt x="78583" y="19089"/>
                  <a:pt x="73174" y="19089"/>
                </a:cubicBezTo>
                <a:lnTo>
                  <a:pt x="9544" y="19089"/>
                </a:lnTo>
                <a:cubicBezTo>
                  <a:pt x="4136" y="19089"/>
                  <a:pt x="0" y="14953"/>
                  <a:pt x="0" y="9544"/>
                </a:cubicBezTo>
                <a:cubicBezTo>
                  <a:pt x="0" y="4136"/>
                  <a:pt x="4136" y="0"/>
                  <a:pt x="9544" y="0"/>
                </a:cubicBezTo>
                <a:close/>
              </a:path>
            </a:pathLst>
          </a:custGeom>
          <a:solidFill>
            <a:schemeClr val="bg2"/>
          </a:solidFill>
          <a:ln w="317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6" name="Freeform: Shape 25">
            <a:extLst>
              <a:ext uri="{FF2B5EF4-FFF2-40B4-BE49-F238E27FC236}">
                <a16:creationId xmlns:a16="http://schemas.microsoft.com/office/drawing/2014/main" id="{AA4839E5-8768-BFEA-6769-92B23551AB9D}"/>
              </a:ext>
            </a:extLst>
          </p:cNvPr>
          <p:cNvSpPr/>
          <p:nvPr/>
        </p:nvSpPr>
        <p:spPr>
          <a:xfrm>
            <a:off x="7643571" y="2571486"/>
            <a:ext cx="42263" cy="19506"/>
          </a:xfrm>
          <a:custGeom>
            <a:avLst/>
            <a:gdLst>
              <a:gd name="connsiteX0" fmla="*/ 0 w 41359"/>
              <a:gd name="connsiteY0" fmla="*/ 0 h 19088"/>
              <a:gd name="connsiteX1" fmla="*/ 20680 w 41359"/>
              <a:gd name="connsiteY1" fmla="*/ 19089 h 19088"/>
              <a:gd name="connsiteX2" fmla="*/ 41359 w 41359"/>
              <a:gd name="connsiteY2" fmla="*/ 0 h 19088"/>
              <a:gd name="connsiteX3" fmla="*/ 0 w 41359"/>
              <a:gd name="connsiteY3" fmla="*/ 0 h 19088"/>
            </a:gdLst>
            <a:ahLst/>
            <a:cxnLst>
              <a:cxn ang="0">
                <a:pos x="connsiteX0" y="connsiteY0"/>
              </a:cxn>
              <a:cxn ang="0">
                <a:pos x="connsiteX1" y="connsiteY1"/>
              </a:cxn>
              <a:cxn ang="0">
                <a:pos x="connsiteX2" y="connsiteY2"/>
              </a:cxn>
              <a:cxn ang="0">
                <a:pos x="connsiteX3" y="connsiteY3"/>
              </a:cxn>
            </a:cxnLst>
            <a:rect l="l" t="t" r="r" b="b"/>
            <a:pathLst>
              <a:path w="41359" h="19088">
                <a:moveTo>
                  <a:pt x="0" y="0"/>
                </a:moveTo>
                <a:cubicBezTo>
                  <a:pt x="954" y="10817"/>
                  <a:pt x="9863" y="19089"/>
                  <a:pt x="20680" y="19089"/>
                </a:cubicBezTo>
                <a:cubicBezTo>
                  <a:pt x="31497" y="19089"/>
                  <a:pt x="40405" y="10817"/>
                  <a:pt x="41359" y="0"/>
                </a:cubicBezTo>
                <a:lnTo>
                  <a:pt x="0" y="0"/>
                </a:lnTo>
                <a:close/>
              </a:path>
            </a:pathLst>
          </a:custGeom>
          <a:solidFill>
            <a:schemeClr val="bg2"/>
          </a:solidFill>
          <a:ln w="317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7" name="Freeform: Shape 26">
            <a:extLst>
              <a:ext uri="{FF2B5EF4-FFF2-40B4-BE49-F238E27FC236}">
                <a16:creationId xmlns:a16="http://schemas.microsoft.com/office/drawing/2014/main" id="{06F4B539-FB38-07E6-5CFA-C312AE9CCCF9}"/>
              </a:ext>
            </a:extLst>
          </p:cNvPr>
          <p:cNvSpPr/>
          <p:nvPr/>
        </p:nvSpPr>
        <p:spPr>
          <a:xfrm>
            <a:off x="7580177" y="2317909"/>
            <a:ext cx="169051" cy="175553"/>
          </a:xfrm>
          <a:custGeom>
            <a:avLst/>
            <a:gdLst>
              <a:gd name="connsiteX0" fmla="*/ 82719 w 165437"/>
              <a:gd name="connsiteY0" fmla="*/ 0 h 171800"/>
              <a:gd name="connsiteX1" fmla="*/ 82719 w 165437"/>
              <a:gd name="connsiteY1" fmla="*/ 0 h 171800"/>
              <a:gd name="connsiteX2" fmla="*/ 82719 w 165437"/>
              <a:gd name="connsiteY2" fmla="*/ 0 h 171800"/>
              <a:gd name="connsiteX3" fmla="*/ 0 w 165437"/>
              <a:gd name="connsiteY3" fmla="*/ 81764 h 171800"/>
              <a:gd name="connsiteX4" fmla="*/ 0 w 165437"/>
              <a:gd name="connsiteY4" fmla="*/ 84628 h 171800"/>
              <a:gd name="connsiteX5" fmla="*/ 5727 w 165437"/>
              <a:gd name="connsiteY5" fmla="*/ 113261 h 171800"/>
              <a:gd name="connsiteX6" fmla="*/ 20043 w 165437"/>
              <a:gd name="connsiteY6" fmla="*/ 136804 h 171800"/>
              <a:gd name="connsiteX7" fmla="*/ 39450 w 165437"/>
              <a:gd name="connsiteY7" fmla="*/ 168301 h 171800"/>
              <a:gd name="connsiteX8" fmla="*/ 45177 w 165437"/>
              <a:gd name="connsiteY8" fmla="*/ 171800 h 171800"/>
              <a:gd name="connsiteX9" fmla="*/ 120260 w 165437"/>
              <a:gd name="connsiteY9" fmla="*/ 171800 h 171800"/>
              <a:gd name="connsiteX10" fmla="*/ 125987 w 165437"/>
              <a:gd name="connsiteY10" fmla="*/ 168301 h 171800"/>
              <a:gd name="connsiteX11" fmla="*/ 145394 w 165437"/>
              <a:gd name="connsiteY11" fmla="*/ 136804 h 171800"/>
              <a:gd name="connsiteX12" fmla="*/ 159711 w 165437"/>
              <a:gd name="connsiteY12" fmla="*/ 113261 h 171800"/>
              <a:gd name="connsiteX13" fmla="*/ 165437 w 165437"/>
              <a:gd name="connsiteY13" fmla="*/ 84628 h 171800"/>
              <a:gd name="connsiteX14" fmla="*/ 165437 w 165437"/>
              <a:gd name="connsiteY14" fmla="*/ 81764 h 171800"/>
              <a:gd name="connsiteX15" fmla="*/ 82719 w 165437"/>
              <a:gd name="connsiteY15" fmla="*/ 0 h 171800"/>
              <a:gd name="connsiteX16" fmla="*/ 146349 w 165437"/>
              <a:gd name="connsiteY16" fmla="*/ 84309 h 171800"/>
              <a:gd name="connsiteX17" fmla="*/ 141894 w 165437"/>
              <a:gd name="connsiteY17" fmla="*/ 106580 h 171800"/>
              <a:gd name="connsiteX18" fmla="*/ 131077 w 165437"/>
              <a:gd name="connsiteY18" fmla="*/ 124078 h 171800"/>
              <a:gd name="connsiteX19" fmla="*/ 112625 w 165437"/>
              <a:gd name="connsiteY19" fmla="*/ 152712 h 171800"/>
              <a:gd name="connsiteX20" fmla="*/ 82719 w 165437"/>
              <a:gd name="connsiteY20" fmla="*/ 152712 h 171800"/>
              <a:gd name="connsiteX21" fmla="*/ 53131 w 165437"/>
              <a:gd name="connsiteY21" fmla="*/ 152712 h 171800"/>
              <a:gd name="connsiteX22" fmla="*/ 34678 w 165437"/>
              <a:gd name="connsiteY22" fmla="*/ 124078 h 171800"/>
              <a:gd name="connsiteX23" fmla="*/ 23861 w 165437"/>
              <a:gd name="connsiteY23" fmla="*/ 106580 h 171800"/>
              <a:gd name="connsiteX24" fmla="*/ 19407 w 165437"/>
              <a:gd name="connsiteY24" fmla="*/ 84309 h 171800"/>
              <a:gd name="connsiteX25" fmla="*/ 19407 w 165437"/>
              <a:gd name="connsiteY25" fmla="*/ 81764 h 171800"/>
              <a:gd name="connsiteX26" fmla="*/ 83037 w 165437"/>
              <a:gd name="connsiteY26" fmla="*/ 18771 h 171800"/>
              <a:gd name="connsiteX27" fmla="*/ 83037 w 165437"/>
              <a:gd name="connsiteY27" fmla="*/ 18771 h 171800"/>
              <a:gd name="connsiteX28" fmla="*/ 83037 w 165437"/>
              <a:gd name="connsiteY28" fmla="*/ 18771 h 171800"/>
              <a:gd name="connsiteX29" fmla="*/ 83037 w 165437"/>
              <a:gd name="connsiteY29" fmla="*/ 18771 h 171800"/>
              <a:gd name="connsiteX30" fmla="*/ 83037 w 165437"/>
              <a:gd name="connsiteY30" fmla="*/ 18771 h 171800"/>
              <a:gd name="connsiteX31" fmla="*/ 83037 w 165437"/>
              <a:gd name="connsiteY31" fmla="*/ 18771 h 171800"/>
              <a:gd name="connsiteX32" fmla="*/ 83037 w 165437"/>
              <a:gd name="connsiteY32" fmla="*/ 18771 h 171800"/>
              <a:gd name="connsiteX33" fmla="*/ 146667 w 165437"/>
              <a:gd name="connsiteY33" fmla="*/ 81764 h 171800"/>
              <a:gd name="connsiteX34" fmla="*/ 146667 w 165437"/>
              <a:gd name="connsiteY34" fmla="*/ 84309 h 1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5437" h="171800">
                <a:moveTo>
                  <a:pt x="82719" y="0"/>
                </a:moveTo>
                <a:cubicBezTo>
                  <a:pt x="82719" y="0"/>
                  <a:pt x="82719" y="0"/>
                  <a:pt x="82719" y="0"/>
                </a:cubicBezTo>
                <a:cubicBezTo>
                  <a:pt x="82719" y="0"/>
                  <a:pt x="82719" y="0"/>
                  <a:pt x="82719" y="0"/>
                </a:cubicBezTo>
                <a:cubicBezTo>
                  <a:pt x="37542" y="318"/>
                  <a:pt x="954" y="36587"/>
                  <a:pt x="0" y="81764"/>
                </a:cubicBezTo>
                <a:lnTo>
                  <a:pt x="0" y="84628"/>
                </a:lnTo>
                <a:cubicBezTo>
                  <a:pt x="318" y="94490"/>
                  <a:pt x="2227" y="104035"/>
                  <a:pt x="5727" y="113261"/>
                </a:cubicBezTo>
                <a:cubicBezTo>
                  <a:pt x="9226" y="121851"/>
                  <a:pt x="13999" y="129805"/>
                  <a:pt x="20043" y="136804"/>
                </a:cubicBezTo>
                <a:cubicBezTo>
                  <a:pt x="27679" y="145076"/>
                  <a:pt x="35951" y="161302"/>
                  <a:pt x="39450" y="168301"/>
                </a:cubicBezTo>
                <a:cubicBezTo>
                  <a:pt x="40405" y="170528"/>
                  <a:pt x="42632" y="171800"/>
                  <a:pt x="45177" y="171800"/>
                </a:cubicBezTo>
                <a:lnTo>
                  <a:pt x="120260" y="171800"/>
                </a:lnTo>
                <a:cubicBezTo>
                  <a:pt x="122805" y="171800"/>
                  <a:pt x="125033" y="170528"/>
                  <a:pt x="125987" y="168301"/>
                </a:cubicBezTo>
                <a:cubicBezTo>
                  <a:pt x="129487" y="161302"/>
                  <a:pt x="137759" y="145076"/>
                  <a:pt x="145394" y="136804"/>
                </a:cubicBezTo>
                <a:cubicBezTo>
                  <a:pt x="151439" y="129805"/>
                  <a:pt x="156529" y="121851"/>
                  <a:pt x="159711" y="113261"/>
                </a:cubicBezTo>
                <a:cubicBezTo>
                  <a:pt x="163210" y="104035"/>
                  <a:pt x="165119" y="94490"/>
                  <a:pt x="165437" y="84628"/>
                </a:cubicBezTo>
                <a:lnTo>
                  <a:pt x="165437" y="81764"/>
                </a:lnTo>
                <a:cubicBezTo>
                  <a:pt x="164483" y="36587"/>
                  <a:pt x="127896" y="318"/>
                  <a:pt x="82719" y="0"/>
                </a:cubicBezTo>
                <a:close/>
                <a:moveTo>
                  <a:pt x="146349" y="84309"/>
                </a:moveTo>
                <a:cubicBezTo>
                  <a:pt x="146030" y="91945"/>
                  <a:pt x="144440" y="99581"/>
                  <a:pt x="141894" y="106580"/>
                </a:cubicBezTo>
                <a:cubicBezTo>
                  <a:pt x="139349" y="112943"/>
                  <a:pt x="135850" y="118988"/>
                  <a:pt x="131077" y="124078"/>
                </a:cubicBezTo>
                <a:cubicBezTo>
                  <a:pt x="123760" y="132986"/>
                  <a:pt x="117397" y="142531"/>
                  <a:pt x="112625" y="152712"/>
                </a:cubicBezTo>
                <a:lnTo>
                  <a:pt x="82719" y="152712"/>
                </a:lnTo>
                <a:lnTo>
                  <a:pt x="53131" y="152712"/>
                </a:lnTo>
                <a:cubicBezTo>
                  <a:pt x="48040" y="142531"/>
                  <a:pt x="41678" y="132986"/>
                  <a:pt x="34678" y="124078"/>
                </a:cubicBezTo>
                <a:cubicBezTo>
                  <a:pt x="30224" y="118988"/>
                  <a:pt x="26406" y="112943"/>
                  <a:pt x="23861" y="106580"/>
                </a:cubicBezTo>
                <a:cubicBezTo>
                  <a:pt x="20998" y="99581"/>
                  <a:pt x="19725" y="91945"/>
                  <a:pt x="19407" y="84309"/>
                </a:cubicBezTo>
                <a:lnTo>
                  <a:pt x="19407" y="81764"/>
                </a:lnTo>
                <a:cubicBezTo>
                  <a:pt x="20043" y="47086"/>
                  <a:pt x="48359" y="19089"/>
                  <a:pt x="83037" y="18771"/>
                </a:cubicBezTo>
                <a:lnTo>
                  <a:pt x="83037" y="18771"/>
                </a:lnTo>
                <a:lnTo>
                  <a:pt x="83037" y="18771"/>
                </a:lnTo>
                <a:cubicBezTo>
                  <a:pt x="83037" y="18771"/>
                  <a:pt x="83037" y="18771"/>
                  <a:pt x="83037" y="18771"/>
                </a:cubicBezTo>
                <a:cubicBezTo>
                  <a:pt x="83037" y="18771"/>
                  <a:pt x="83037" y="18771"/>
                  <a:pt x="83037" y="18771"/>
                </a:cubicBezTo>
                <a:lnTo>
                  <a:pt x="83037" y="18771"/>
                </a:lnTo>
                <a:lnTo>
                  <a:pt x="83037" y="18771"/>
                </a:lnTo>
                <a:cubicBezTo>
                  <a:pt x="117715" y="19089"/>
                  <a:pt x="146030" y="46768"/>
                  <a:pt x="146667" y="81764"/>
                </a:cubicBezTo>
                <a:lnTo>
                  <a:pt x="146667" y="84309"/>
                </a:lnTo>
                <a:close/>
              </a:path>
            </a:pathLst>
          </a:custGeom>
          <a:solidFill>
            <a:schemeClr val="bg2"/>
          </a:solidFill>
          <a:ln w="317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8" name="Graphic 153" descr="Magnifying glass">
            <a:extLst>
              <a:ext uri="{FF2B5EF4-FFF2-40B4-BE49-F238E27FC236}">
                <a16:creationId xmlns:a16="http://schemas.microsoft.com/office/drawing/2014/main" id="{80ACC295-0F6E-AE0D-0733-23FCD2F333CD}"/>
              </a:ext>
            </a:extLst>
          </p:cNvPr>
          <p:cNvSpPr/>
          <p:nvPr/>
        </p:nvSpPr>
        <p:spPr>
          <a:xfrm>
            <a:off x="7537914" y="1533559"/>
            <a:ext cx="253577" cy="253577"/>
          </a:xfrm>
          <a:custGeom>
            <a:avLst/>
            <a:gdLst>
              <a:gd name="connsiteX0" fmla="*/ 244657 w 248156"/>
              <a:gd name="connsiteY0" fmla="*/ 213160 h 248156"/>
              <a:gd name="connsiteX1" fmla="*/ 204888 w 248156"/>
              <a:gd name="connsiteY1" fmla="*/ 173391 h 248156"/>
              <a:gd name="connsiteX2" fmla="*/ 185163 w 248156"/>
              <a:gd name="connsiteY2" fmla="*/ 167346 h 248156"/>
              <a:gd name="connsiteX3" fmla="*/ 171164 w 248156"/>
              <a:gd name="connsiteY3" fmla="*/ 153348 h 248156"/>
              <a:gd name="connsiteX4" fmla="*/ 190889 w 248156"/>
              <a:gd name="connsiteY4" fmla="*/ 95445 h 248156"/>
              <a:gd name="connsiteX5" fmla="*/ 95445 w 248156"/>
              <a:gd name="connsiteY5" fmla="*/ 0 h 248156"/>
              <a:gd name="connsiteX6" fmla="*/ 0 w 248156"/>
              <a:gd name="connsiteY6" fmla="*/ 95445 h 248156"/>
              <a:gd name="connsiteX7" fmla="*/ 95445 w 248156"/>
              <a:gd name="connsiteY7" fmla="*/ 190889 h 248156"/>
              <a:gd name="connsiteX8" fmla="*/ 153348 w 248156"/>
              <a:gd name="connsiteY8" fmla="*/ 171164 h 248156"/>
              <a:gd name="connsiteX9" fmla="*/ 167346 w 248156"/>
              <a:gd name="connsiteY9" fmla="*/ 185163 h 248156"/>
              <a:gd name="connsiteX10" fmla="*/ 173391 w 248156"/>
              <a:gd name="connsiteY10" fmla="*/ 204888 h 248156"/>
              <a:gd name="connsiteX11" fmla="*/ 213160 w 248156"/>
              <a:gd name="connsiteY11" fmla="*/ 244657 h 248156"/>
              <a:gd name="connsiteX12" fmla="*/ 229067 w 248156"/>
              <a:gd name="connsiteY12" fmla="*/ 251338 h 248156"/>
              <a:gd name="connsiteX13" fmla="*/ 244975 w 248156"/>
              <a:gd name="connsiteY13" fmla="*/ 244657 h 248156"/>
              <a:gd name="connsiteX14" fmla="*/ 244657 w 248156"/>
              <a:gd name="connsiteY14" fmla="*/ 213160 h 248156"/>
              <a:gd name="connsiteX15" fmla="*/ 95127 w 248156"/>
              <a:gd name="connsiteY15" fmla="*/ 171482 h 248156"/>
              <a:gd name="connsiteX16" fmla="*/ 18771 w 248156"/>
              <a:gd name="connsiteY16" fmla="*/ 95127 h 248156"/>
              <a:gd name="connsiteX17" fmla="*/ 95127 w 248156"/>
              <a:gd name="connsiteY17" fmla="*/ 18771 h 248156"/>
              <a:gd name="connsiteX18" fmla="*/ 171482 w 248156"/>
              <a:gd name="connsiteY18" fmla="*/ 95127 h 248156"/>
              <a:gd name="connsiteX19" fmla="*/ 95127 w 248156"/>
              <a:gd name="connsiteY19" fmla="*/ 171482 h 24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8156" h="248156">
                <a:moveTo>
                  <a:pt x="244657" y="213160"/>
                </a:moveTo>
                <a:lnTo>
                  <a:pt x="204888" y="173391"/>
                </a:lnTo>
                <a:cubicBezTo>
                  <a:pt x="199479" y="167983"/>
                  <a:pt x="192162" y="166074"/>
                  <a:pt x="185163" y="167346"/>
                </a:cubicBezTo>
                <a:lnTo>
                  <a:pt x="171164" y="153348"/>
                </a:lnTo>
                <a:cubicBezTo>
                  <a:pt x="183572" y="137440"/>
                  <a:pt x="190889" y="117079"/>
                  <a:pt x="190889" y="95445"/>
                </a:cubicBezTo>
                <a:cubicBezTo>
                  <a:pt x="190889" y="42950"/>
                  <a:pt x="147939" y="0"/>
                  <a:pt x="95445" y="0"/>
                </a:cubicBezTo>
                <a:cubicBezTo>
                  <a:pt x="42950" y="0"/>
                  <a:pt x="0" y="42950"/>
                  <a:pt x="0" y="95445"/>
                </a:cubicBezTo>
                <a:cubicBezTo>
                  <a:pt x="0" y="147939"/>
                  <a:pt x="42950" y="190889"/>
                  <a:pt x="95445" y="190889"/>
                </a:cubicBezTo>
                <a:cubicBezTo>
                  <a:pt x="117079" y="190889"/>
                  <a:pt x="137122" y="183572"/>
                  <a:pt x="153348" y="171164"/>
                </a:cubicBezTo>
                <a:lnTo>
                  <a:pt x="167346" y="185163"/>
                </a:lnTo>
                <a:cubicBezTo>
                  <a:pt x="166074" y="192162"/>
                  <a:pt x="167983" y="199479"/>
                  <a:pt x="173391" y="204888"/>
                </a:cubicBezTo>
                <a:lnTo>
                  <a:pt x="213160" y="244657"/>
                </a:lnTo>
                <a:cubicBezTo>
                  <a:pt x="217614" y="249111"/>
                  <a:pt x="223341" y="251338"/>
                  <a:pt x="229067" y="251338"/>
                </a:cubicBezTo>
                <a:cubicBezTo>
                  <a:pt x="234794" y="251338"/>
                  <a:pt x="240521" y="249111"/>
                  <a:pt x="244975" y="244657"/>
                </a:cubicBezTo>
                <a:cubicBezTo>
                  <a:pt x="253247" y="235748"/>
                  <a:pt x="253247" y="221750"/>
                  <a:pt x="244657" y="213160"/>
                </a:cubicBezTo>
                <a:close/>
                <a:moveTo>
                  <a:pt x="95127" y="171482"/>
                </a:moveTo>
                <a:cubicBezTo>
                  <a:pt x="53131" y="171482"/>
                  <a:pt x="18771" y="137122"/>
                  <a:pt x="18771" y="95127"/>
                </a:cubicBezTo>
                <a:cubicBezTo>
                  <a:pt x="18771" y="53131"/>
                  <a:pt x="53131" y="18771"/>
                  <a:pt x="95127" y="18771"/>
                </a:cubicBezTo>
                <a:cubicBezTo>
                  <a:pt x="137122" y="18771"/>
                  <a:pt x="171482" y="53131"/>
                  <a:pt x="171482" y="95127"/>
                </a:cubicBezTo>
                <a:cubicBezTo>
                  <a:pt x="171482" y="137122"/>
                  <a:pt x="137122" y="171482"/>
                  <a:pt x="95127" y="171482"/>
                </a:cubicBezTo>
                <a:close/>
              </a:path>
            </a:pathLst>
          </a:custGeom>
          <a:solidFill>
            <a:schemeClr val="bg2"/>
          </a:solidFill>
          <a:ln w="317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0" name="Oval 29">
            <a:extLst>
              <a:ext uri="{FF2B5EF4-FFF2-40B4-BE49-F238E27FC236}">
                <a16:creationId xmlns:a16="http://schemas.microsoft.com/office/drawing/2014/main" id="{4CDCEA8E-75A9-1A27-ECAE-B0A32F8865E8}"/>
              </a:ext>
            </a:extLst>
          </p:cNvPr>
          <p:cNvSpPr/>
          <p:nvPr/>
        </p:nvSpPr>
        <p:spPr>
          <a:xfrm>
            <a:off x="6342742" y="1624060"/>
            <a:ext cx="128036" cy="128036"/>
          </a:xfrm>
          <a:prstGeom prst="ellipse">
            <a:avLst/>
          </a:prstGeom>
          <a:solidFill>
            <a:schemeClr val="accent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32" name="Oval 31">
            <a:extLst>
              <a:ext uri="{FF2B5EF4-FFF2-40B4-BE49-F238E27FC236}">
                <a16:creationId xmlns:a16="http://schemas.microsoft.com/office/drawing/2014/main" id="{F10AAC8D-D2C3-ADC0-6FDA-3B667142A985}"/>
              </a:ext>
            </a:extLst>
          </p:cNvPr>
          <p:cNvSpPr/>
          <p:nvPr/>
        </p:nvSpPr>
        <p:spPr>
          <a:xfrm>
            <a:off x="6695147" y="2396311"/>
            <a:ext cx="128036" cy="128036"/>
          </a:xfrm>
          <a:prstGeom prst="ellipse">
            <a:avLst/>
          </a:prstGeom>
          <a:solidFill>
            <a:schemeClr val="accent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34" name="Oval 33">
            <a:extLst>
              <a:ext uri="{FF2B5EF4-FFF2-40B4-BE49-F238E27FC236}">
                <a16:creationId xmlns:a16="http://schemas.microsoft.com/office/drawing/2014/main" id="{C8EA70EC-77B0-2695-0CFA-340AF4320EBB}"/>
              </a:ext>
            </a:extLst>
          </p:cNvPr>
          <p:cNvSpPr/>
          <p:nvPr/>
        </p:nvSpPr>
        <p:spPr>
          <a:xfrm>
            <a:off x="7017067" y="3087330"/>
            <a:ext cx="128036" cy="128036"/>
          </a:xfrm>
          <a:prstGeom prst="ellipse">
            <a:avLst/>
          </a:prstGeom>
          <a:solidFill>
            <a:schemeClr val="accent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36" name="Oval 35">
            <a:extLst>
              <a:ext uri="{FF2B5EF4-FFF2-40B4-BE49-F238E27FC236}">
                <a16:creationId xmlns:a16="http://schemas.microsoft.com/office/drawing/2014/main" id="{639D0D0C-D4D9-B660-2856-9A3CA5182C66}"/>
              </a:ext>
            </a:extLst>
          </p:cNvPr>
          <p:cNvSpPr/>
          <p:nvPr/>
        </p:nvSpPr>
        <p:spPr>
          <a:xfrm>
            <a:off x="7333202" y="3757134"/>
            <a:ext cx="128036" cy="128036"/>
          </a:xfrm>
          <a:prstGeom prst="ellipse">
            <a:avLst/>
          </a:prstGeom>
          <a:solidFill>
            <a:schemeClr val="accent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54" name="Text Placeholder 53">
            <a:extLst>
              <a:ext uri="{FF2B5EF4-FFF2-40B4-BE49-F238E27FC236}">
                <a16:creationId xmlns:a16="http://schemas.microsoft.com/office/drawing/2014/main" id="{AC7A250B-CD68-404F-14FD-7E564BDFC04F}"/>
              </a:ext>
            </a:extLst>
          </p:cNvPr>
          <p:cNvSpPr>
            <a:spLocks noGrp="1"/>
          </p:cNvSpPr>
          <p:nvPr>
            <p:ph type="body" sz="quarter" idx="10"/>
          </p:nvPr>
        </p:nvSpPr>
        <p:spPr>
          <a:xfrm>
            <a:off x="1120909" y="134193"/>
            <a:ext cx="7384110" cy="638223"/>
          </a:xfrm>
        </p:spPr>
        <p:txBody>
          <a:bodyPr>
            <a:normAutofit/>
          </a:bodyPr>
          <a:lstStyle/>
          <a:p>
            <a:r>
              <a:rPr lang="en-GB">
                <a:latin typeface="UTM Facebook" panose="02040403050506020204" pitchFamily="18" charset="0"/>
              </a:rPr>
              <a:t>CÁCH PHÒNG TRÁNH</a:t>
            </a:r>
            <a:endParaRPr lang="vi-VN">
              <a:latin typeface="+mn-lt"/>
            </a:endParaRPr>
          </a:p>
        </p:txBody>
      </p:sp>
      <p:sp>
        <p:nvSpPr>
          <p:cNvPr id="55" name="Freeform 5">
            <a:extLst>
              <a:ext uri="{FF2B5EF4-FFF2-40B4-BE49-F238E27FC236}">
                <a16:creationId xmlns:a16="http://schemas.microsoft.com/office/drawing/2014/main" id="{2DD77BDB-A7E5-2EBF-AA5B-4AE8B33D68CF}"/>
              </a:ext>
            </a:extLst>
          </p:cNvPr>
          <p:cNvSpPr>
            <a:spLocks/>
          </p:cNvSpPr>
          <p:nvPr/>
        </p:nvSpPr>
        <p:spPr bwMode="auto">
          <a:xfrm>
            <a:off x="416059" y="253864"/>
            <a:ext cx="479243" cy="453744"/>
          </a:xfrm>
          <a:custGeom>
            <a:avLst/>
            <a:gdLst>
              <a:gd name="T0" fmla="*/ 424 w 971"/>
              <a:gd name="T1" fmla="*/ 25 h 920"/>
              <a:gd name="T2" fmla="*/ 891 w 971"/>
              <a:gd name="T3" fmla="*/ 282 h 920"/>
              <a:gd name="T4" fmla="*/ 611 w 971"/>
              <a:gd name="T5" fmla="*/ 888 h 920"/>
              <a:gd name="T6" fmla="*/ 21 w 971"/>
              <a:gd name="T7" fmla="*/ 588 h 920"/>
              <a:gd name="T8" fmla="*/ 20 w 971"/>
              <a:gd name="T9" fmla="*/ 207 h 920"/>
              <a:gd name="T10" fmla="*/ 424 w 971"/>
              <a:gd name="T11" fmla="*/ 25 h 920"/>
            </a:gdLst>
            <a:ahLst/>
            <a:cxnLst>
              <a:cxn ang="0">
                <a:pos x="T0" y="T1"/>
              </a:cxn>
              <a:cxn ang="0">
                <a:pos x="T2" y="T3"/>
              </a:cxn>
              <a:cxn ang="0">
                <a:pos x="T4" y="T5"/>
              </a:cxn>
              <a:cxn ang="0">
                <a:pos x="T6" y="T7"/>
              </a:cxn>
              <a:cxn ang="0">
                <a:pos x="T8" y="T9"/>
              </a:cxn>
              <a:cxn ang="0">
                <a:pos x="T10" y="T11"/>
              </a:cxn>
            </a:cxnLst>
            <a:rect l="0" t="0" r="r" b="b"/>
            <a:pathLst>
              <a:path w="971" h="920">
                <a:moveTo>
                  <a:pt x="424" y="25"/>
                </a:moveTo>
                <a:cubicBezTo>
                  <a:pt x="424" y="25"/>
                  <a:pt x="810" y="48"/>
                  <a:pt x="891" y="282"/>
                </a:cubicBezTo>
                <a:cubicBezTo>
                  <a:pt x="971" y="517"/>
                  <a:pt x="759" y="856"/>
                  <a:pt x="611" y="888"/>
                </a:cubicBezTo>
                <a:cubicBezTo>
                  <a:pt x="462" y="920"/>
                  <a:pt x="0" y="773"/>
                  <a:pt x="21" y="588"/>
                </a:cubicBezTo>
                <a:cubicBezTo>
                  <a:pt x="42" y="402"/>
                  <a:pt x="28" y="360"/>
                  <a:pt x="20" y="207"/>
                </a:cubicBezTo>
                <a:cubicBezTo>
                  <a:pt x="13" y="55"/>
                  <a:pt x="277" y="0"/>
                  <a:pt x="424" y="25"/>
                </a:cubicBezTo>
                <a:close/>
              </a:path>
            </a:pathLst>
          </a:custGeom>
          <a:gradFill>
            <a:gsLst>
              <a:gs pos="0">
                <a:schemeClr val="accent1"/>
              </a:gs>
              <a:gs pos="100000">
                <a:schemeClr val="accent2"/>
              </a:gs>
            </a:gsLst>
            <a:lin ang="4200000" scaled="0"/>
          </a:gra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6" name="Graphic 422" descr="Smart Phone">
            <a:extLst>
              <a:ext uri="{FF2B5EF4-FFF2-40B4-BE49-F238E27FC236}">
                <a16:creationId xmlns:a16="http://schemas.microsoft.com/office/drawing/2014/main" id="{FF5E59E5-922A-E2D4-EDDF-F3FB463A3606}"/>
              </a:ext>
            </a:extLst>
          </p:cNvPr>
          <p:cNvSpPr/>
          <p:nvPr/>
        </p:nvSpPr>
        <p:spPr>
          <a:xfrm>
            <a:off x="614509" y="552778"/>
            <a:ext cx="93874" cy="172101"/>
          </a:xfrm>
          <a:custGeom>
            <a:avLst/>
            <a:gdLst>
              <a:gd name="connsiteX0" fmla="*/ 167246 w 191138"/>
              <a:gd name="connsiteY0" fmla="*/ 302636 h 350420"/>
              <a:gd name="connsiteX1" fmla="*/ 23892 w 191138"/>
              <a:gd name="connsiteY1" fmla="*/ 302636 h 350420"/>
              <a:gd name="connsiteX2" fmla="*/ 23892 w 191138"/>
              <a:gd name="connsiteY2" fmla="*/ 47785 h 350420"/>
              <a:gd name="connsiteX3" fmla="*/ 167246 w 191138"/>
              <a:gd name="connsiteY3" fmla="*/ 47785 h 350420"/>
              <a:gd name="connsiteX4" fmla="*/ 167246 w 191138"/>
              <a:gd name="connsiteY4" fmla="*/ 302636 h 350420"/>
              <a:gd name="connsiteX5" fmla="*/ 79641 w 191138"/>
              <a:gd name="connsiteY5" fmla="*/ 15928 h 350420"/>
              <a:gd name="connsiteX6" fmla="*/ 111497 w 191138"/>
              <a:gd name="connsiteY6" fmla="*/ 15928 h 350420"/>
              <a:gd name="connsiteX7" fmla="*/ 119462 w 191138"/>
              <a:gd name="connsiteY7" fmla="*/ 23892 h 350420"/>
              <a:gd name="connsiteX8" fmla="*/ 111497 w 191138"/>
              <a:gd name="connsiteY8" fmla="*/ 31856 h 350420"/>
              <a:gd name="connsiteX9" fmla="*/ 79641 w 191138"/>
              <a:gd name="connsiteY9" fmla="*/ 31856 h 350420"/>
              <a:gd name="connsiteX10" fmla="*/ 71677 w 191138"/>
              <a:gd name="connsiteY10" fmla="*/ 23892 h 350420"/>
              <a:gd name="connsiteX11" fmla="*/ 79641 w 191138"/>
              <a:gd name="connsiteY11" fmla="*/ 15928 h 350420"/>
              <a:gd name="connsiteX12" fmla="*/ 183174 w 191138"/>
              <a:gd name="connsiteY12" fmla="*/ 0 h 350420"/>
              <a:gd name="connsiteX13" fmla="*/ 7964 w 191138"/>
              <a:gd name="connsiteY13" fmla="*/ 0 h 350420"/>
              <a:gd name="connsiteX14" fmla="*/ 0 w 191138"/>
              <a:gd name="connsiteY14" fmla="*/ 7964 h 350420"/>
              <a:gd name="connsiteX15" fmla="*/ 0 w 191138"/>
              <a:gd name="connsiteY15" fmla="*/ 342456 h 350420"/>
              <a:gd name="connsiteX16" fmla="*/ 7964 w 191138"/>
              <a:gd name="connsiteY16" fmla="*/ 350421 h 350420"/>
              <a:gd name="connsiteX17" fmla="*/ 183174 w 191138"/>
              <a:gd name="connsiteY17" fmla="*/ 350421 h 350420"/>
              <a:gd name="connsiteX18" fmla="*/ 191139 w 191138"/>
              <a:gd name="connsiteY18" fmla="*/ 342456 h 350420"/>
              <a:gd name="connsiteX19" fmla="*/ 191139 w 191138"/>
              <a:gd name="connsiteY19" fmla="*/ 7964 h 350420"/>
              <a:gd name="connsiteX20" fmla="*/ 183174 w 191138"/>
              <a:gd name="connsiteY20" fmla="*/ 0 h 35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1138" h="350420">
                <a:moveTo>
                  <a:pt x="167246" y="302636"/>
                </a:moveTo>
                <a:lnTo>
                  <a:pt x="23892" y="302636"/>
                </a:lnTo>
                <a:lnTo>
                  <a:pt x="23892" y="47785"/>
                </a:lnTo>
                <a:lnTo>
                  <a:pt x="167246" y="47785"/>
                </a:lnTo>
                <a:lnTo>
                  <a:pt x="167246" y="302636"/>
                </a:lnTo>
                <a:close/>
                <a:moveTo>
                  <a:pt x="79641" y="15928"/>
                </a:moveTo>
                <a:lnTo>
                  <a:pt x="111497" y="15928"/>
                </a:lnTo>
                <a:cubicBezTo>
                  <a:pt x="115878" y="15928"/>
                  <a:pt x="119462" y="19512"/>
                  <a:pt x="119462" y="23892"/>
                </a:cubicBezTo>
                <a:cubicBezTo>
                  <a:pt x="119462" y="28273"/>
                  <a:pt x="115878" y="31856"/>
                  <a:pt x="111497" y="31856"/>
                </a:cubicBezTo>
                <a:lnTo>
                  <a:pt x="79641" y="31856"/>
                </a:lnTo>
                <a:cubicBezTo>
                  <a:pt x="75261" y="31856"/>
                  <a:pt x="71677" y="28273"/>
                  <a:pt x="71677" y="23892"/>
                </a:cubicBezTo>
                <a:cubicBezTo>
                  <a:pt x="71677" y="19512"/>
                  <a:pt x="75261" y="15928"/>
                  <a:pt x="79641" y="15928"/>
                </a:cubicBezTo>
                <a:close/>
                <a:moveTo>
                  <a:pt x="183174" y="0"/>
                </a:moveTo>
                <a:lnTo>
                  <a:pt x="7964" y="0"/>
                </a:lnTo>
                <a:cubicBezTo>
                  <a:pt x="3584" y="0"/>
                  <a:pt x="0" y="3584"/>
                  <a:pt x="0" y="7964"/>
                </a:cubicBezTo>
                <a:lnTo>
                  <a:pt x="0" y="342456"/>
                </a:lnTo>
                <a:cubicBezTo>
                  <a:pt x="0" y="346837"/>
                  <a:pt x="3584" y="350421"/>
                  <a:pt x="7964" y="350421"/>
                </a:cubicBezTo>
                <a:lnTo>
                  <a:pt x="183174" y="350421"/>
                </a:lnTo>
                <a:cubicBezTo>
                  <a:pt x="187555" y="350421"/>
                  <a:pt x="191139" y="346837"/>
                  <a:pt x="191139" y="342456"/>
                </a:cubicBezTo>
                <a:lnTo>
                  <a:pt x="191139" y="7964"/>
                </a:lnTo>
                <a:cubicBezTo>
                  <a:pt x="191139" y="3584"/>
                  <a:pt x="187555" y="0"/>
                  <a:pt x="183174" y="0"/>
                </a:cubicBezTo>
                <a:close/>
              </a:path>
            </a:pathLst>
          </a:custGeom>
          <a:solidFill>
            <a:schemeClr val="bg2"/>
          </a:solidFill>
          <a:ln w="3969"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0" name="TextBox 39">
            <a:extLst>
              <a:ext uri="{FF2B5EF4-FFF2-40B4-BE49-F238E27FC236}">
                <a16:creationId xmlns:a16="http://schemas.microsoft.com/office/drawing/2014/main" id="{11551114-6F59-8938-A150-9AC93CD5A8D1}"/>
              </a:ext>
            </a:extLst>
          </p:cNvPr>
          <p:cNvSpPr txBox="1"/>
          <p:nvPr/>
        </p:nvSpPr>
        <p:spPr>
          <a:xfrm>
            <a:off x="148148" y="1712221"/>
            <a:ext cx="6351309" cy="2140907"/>
          </a:xfrm>
          <a:prstGeom prst="rect">
            <a:avLst/>
          </a:prstGeom>
          <a:noFill/>
        </p:spPr>
        <p:txBody>
          <a:bodyPr wrap="square">
            <a:spAutoFit/>
          </a:bodyPr>
          <a:lstStyle/>
          <a:p>
            <a:pPr marL="0" marR="0" lvl="1" algn="just" defTabSz="457200" fontAlgn="base" latinLnBrk="0">
              <a:lnSpc>
                <a:spcPct val="125000"/>
              </a:lnSpc>
              <a:spcBef>
                <a:spcPts val="250"/>
              </a:spcBef>
              <a:spcAft>
                <a:spcPts val="250"/>
              </a:spcAft>
              <a:buClr>
                <a:srgbClr val="0000FF"/>
              </a:buClr>
              <a:buSzTx/>
              <a:tabLst/>
              <a:defRPr/>
            </a:pPr>
            <a:r>
              <a:rPr lang="en-US" b="1" dirty="0">
                <a:ea typeface="맑은 고딕" panose="020B0503020000020004" pitchFamily="34" charset="-127"/>
                <a:cs typeface="Arial" pitchFamily="34" charset="0"/>
              </a:rPr>
              <a:t>7.</a:t>
            </a:r>
            <a:r>
              <a:rPr lang="vi-VN" b="1" dirty="0">
                <a:ea typeface="맑은 고딕" panose="020B0503020000020004" pitchFamily="34" charset="-127"/>
                <a:cs typeface="Arial" pitchFamily="34" charset="0"/>
              </a:rPr>
              <a:t> Luôn luôn giữ tâm lý bình tĩnh khi nhận được cuộc gọi thông báo liên quan đến hành vi vi phạm pháp luật hoặc sau khi bị lừa đảo chiếm đoạt tài sản. Trình báo đến cơ quan Công an nơi sinh sống, làm việc để được hướng dẫn cụ thể, không làm theo đề nghị của các cá nhân, tổ chức khi chưa xác thực danh tính.</a:t>
            </a:r>
            <a:endParaRPr lang="en-US" b="1" dirty="0">
              <a:latin typeface="UTM Avo" pitchFamily="18" charset="0"/>
              <a:ea typeface="맑은 고딕" panose="020B0503020000020004" pitchFamily="34" charset="-127"/>
              <a:cs typeface="Arial" pitchFamily="34" charset="0"/>
            </a:endParaRPr>
          </a:p>
        </p:txBody>
      </p:sp>
    </p:spTree>
    <p:extLst>
      <p:ext uri="{BB962C8B-B14F-4D97-AF65-F5344CB8AC3E}">
        <p14:creationId xmlns:p14="http://schemas.microsoft.com/office/powerpoint/2010/main" val="2446145277"/>
      </p:ext>
    </p:extLst>
  </p:cSld>
  <p:clrMapOvr>
    <a:masterClrMapping/>
  </p:clrMapOvr>
  <p:transition>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F5EB1-F48E-3644-6370-D9EC76402641}"/>
            </a:ext>
          </a:extLst>
        </p:cNvPr>
        <p:cNvGrpSpPr/>
        <p:nvPr/>
      </p:nvGrpSpPr>
      <p:grpSpPr>
        <a:xfrm>
          <a:off x="0" y="0"/>
          <a:ext cx="0" cy="0"/>
          <a:chOff x="0" y="0"/>
          <a:chExt cx="0" cy="0"/>
        </a:xfrm>
      </p:grpSpPr>
      <p:sp>
        <p:nvSpPr>
          <p:cNvPr id="8" name="TextBox 25">
            <a:extLst>
              <a:ext uri="{FF2B5EF4-FFF2-40B4-BE49-F238E27FC236}">
                <a16:creationId xmlns:a16="http://schemas.microsoft.com/office/drawing/2014/main" id="{36360C66-6487-40BC-5FA3-982CBD78292B}"/>
              </a:ext>
            </a:extLst>
          </p:cNvPr>
          <p:cNvSpPr txBox="1"/>
          <p:nvPr/>
        </p:nvSpPr>
        <p:spPr>
          <a:xfrm>
            <a:off x="836468" y="123478"/>
            <a:ext cx="7471064" cy="387478"/>
          </a:xfrm>
          <a:prstGeom prst="rect">
            <a:avLst/>
          </a:prstGeom>
        </p:spPr>
        <p:txBody>
          <a:bodyPr wrap="square" lIns="0" tIns="0" rIns="0" bIns="0" rtlCol="0" anchor="t">
            <a:spAutoFit/>
          </a:bodyPr>
          <a:lstStyle/>
          <a:p>
            <a:pPr algn="ctr" defTabSz="457200" latinLnBrk="0">
              <a:lnSpc>
                <a:spcPts val="3522"/>
              </a:lnSpc>
              <a:defRPr/>
            </a:pPr>
            <a:r>
              <a:rPr lang="en-US" sz="2000" b="1" dirty="0">
                <a:solidFill>
                  <a:srgbClr val="FFFF00"/>
                </a:solidFill>
                <a:effectLst>
                  <a:outerShdw blurRad="50800" dist="38100" dir="2700000" algn="tl" rotWithShape="0">
                    <a:prstClr val="black">
                      <a:alpha val="40000"/>
                    </a:prstClr>
                  </a:outerShdw>
                </a:effectLst>
                <a:latin typeface="UTM Swiss 721 Black Condensed" panose="02000500000000000000" pitchFamily="2" charset="0"/>
                <a:sym typeface="Tomorrow Bold"/>
              </a:rPr>
              <a:t>CẦN LÀM GÌ SAU KHI BỊ LỪA ĐẢO TRỰC TUYẾN</a:t>
            </a:r>
          </a:p>
        </p:txBody>
      </p:sp>
      <p:sp>
        <p:nvSpPr>
          <p:cNvPr id="11" name="Rectangle 10">
            <a:extLst>
              <a:ext uri="{FF2B5EF4-FFF2-40B4-BE49-F238E27FC236}">
                <a16:creationId xmlns:a16="http://schemas.microsoft.com/office/drawing/2014/main" id="{11241F52-74B4-BB4A-3401-4E775BD6A988}"/>
              </a:ext>
            </a:extLst>
          </p:cNvPr>
          <p:cNvSpPr/>
          <p:nvPr/>
        </p:nvSpPr>
        <p:spPr>
          <a:xfrm>
            <a:off x="342900" y="682712"/>
            <a:ext cx="8458200" cy="4864730"/>
          </a:xfrm>
          <a:prstGeom prst="rect">
            <a:avLst/>
          </a:prstGeom>
        </p:spPr>
        <p:txBody>
          <a:bodyPr wrap="square">
            <a:spAutoFit/>
          </a:bodyPr>
          <a:lstStyle/>
          <a:p>
            <a:pPr marL="36379" lvl="1" algn="just" defTabSz="457200" fontAlgn="base" latinLnBrk="0">
              <a:lnSpc>
                <a:spcPct val="125000"/>
              </a:lnSpc>
              <a:spcBef>
                <a:spcPts val="250"/>
              </a:spcBef>
              <a:spcAft>
                <a:spcPts val="250"/>
              </a:spcAft>
              <a:buClr>
                <a:srgbClr val="0000FF"/>
              </a:buClr>
              <a:defRPr/>
            </a:pPr>
            <a:r>
              <a:rPr lang="en-US" b="1" dirty="0">
                <a:latin typeface="UTM Avo" pitchFamily="18" charset="0"/>
                <a:ea typeface="맑은 고딕" panose="020B0503020000020004" pitchFamily="34" charset="-127"/>
                <a:cs typeface="Arial" pitchFamily="34" charset="0"/>
              </a:rPr>
              <a:t>- </a:t>
            </a:r>
            <a:r>
              <a:rPr lang="vi-VN" b="1" dirty="0">
                <a:latin typeface="UTM Avo" pitchFamily="18" charset="0"/>
                <a:ea typeface="맑은 고딕" panose="020B0503020000020004" pitchFamily="34" charset="-127"/>
                <a:cs typeface="Arial" pitchFamily="34" charset="0"/>
              </a:rPr>
              <a:t>Khi nghi ngờ bản thân có biểu hiện đang bị lừa đảo qua mạng, hãy tìm kiếm thông tin về các hình thức lừa đảo trên mạng internet hoặc xin sự tư vấn từ bạn bè, người thân. Đừng ngại ngùng chia sẻ câu chuyện mình đang gặp phải, người bên ngoài sẽ luôn có tâm lý bình tĩnh, tỉnh táo hơn.</a:t>
            </a:r>
            <a:endParaRPr lang="en-US" b="1" dirty="0">
              <a:latin typeface="UTM Avo" pitchFamily="18" charset="0"/>
              <a:ea typeface="맑은 고딕" panose="020B0503020000020004" pitchFamily="34" charset="-127"/>
              <a:cs typeface="Arial" pitchFamily="34" charset="0"/>
            </a:endParaRPr>
          </a:p>
          <a:p>
            <a:pPr marL="36379" lvl="1" algn="just" defTabSz="457200" fontAlgn="base" latinLnBrk="0">
              <a:lnSpc>
                <a:spcPct val="125000"/>
              </a:lnSpc>
              <a:spcBef>
                <a:spcPts val="250"/>
              </a:spcBef>
              <a:spcAft>
                <a:spcPts val="250"/>
              </a:spcAft>
              <a:buClr>
                <a:srgbClr val="0000FF"/>
              </a:buClr>
              <a:defRPr/>
            </a:pPr>
            <a:r>
              <a:rPr lang="vi-VN" b="1" dirty="0">
                <a:latin typeface="UTM Avo" pitchFamily="18" charset="0"/>
                <a:ea typeface="맑은 고딕" panose="020B0503020000020004" pitchFamily="34" charset="-127"/>
                <a:cs typeface="Arial" pitchFamily="34" charset="0"/>
              </a:rPr>
              <a:t>- Trình báo ngay sự việc đến cơ quan Công an nơi gần nhất để nhận được tư vấn và hỗ trợ kịp thời.</a:t>
            </a:r>
          </a:p>
          <a:p>
            <a:pPr marL="36379" lvl="1" algn="just" defTabSz="457200" fontAlgn="base" latinLnBrk="0">
              <a:lnSpc>
                <a:spcPct val="125000"/>
              </a:lnSpc>
              <a:spcBef>
                <a:spcPts val="250"/>
              </a:spcBef>
              <a:spcAft>
                <a:spcPts val="250"/>
              </a:spcAft>
              <a:buClr>
                <a:srgbClr val="0000FF"/>
              </a:buClr>
              <a:defRPr/>
            </a:pPr>
            <a:r>
              <a:rPr lang="vi-VN" b="1" dirty="0">
                <a:latin typeface="UTM Avo" pitchFamily="18" charset="0"/>
                <a:ea typeface="맑은 고딕" panose="020B0503020000020004" pitchFamily="34" charset="-127"/>
                <a:cs typeface="Arial" pitchFamily="34" charset="0"/>
              </a:rPr>
              <a:t>- Liên hệ với Ngân hàng chủ quản để báo cáo sự việc và đề nghị hỗ trợ.</a:t>
            </a:r>
          </a:p>
          <a:p>
            <a:pPr marL="36379" lvl="1" algn="just" defTabSz="457200" fontAlgn="base" latinLnBrk="0">
              <a:lnSpc>
                <a:spcPct val="125000"/>
              </a:lnSpc>
              <a:spcBef>
                <a:spcPts val="250"/>
              </a:spcBef>
              <a:spcAft>
                <a:spcPts val="250"/>
              </a:spcAft>
              <a:buClr>
                <a:srgbClr val="0000FF"/>
              </a:buClr>
              <a:defRPr/>
            </a:pPr>
            <a:r>
              <a:rPr lang="vi-VN" b="1" dirty="0">
                <a:latin typeface="UTM Avo" pitchFamily="18" charset="0"/>
                <a:ea typeface="맑은 고딕" panose="020B0503020000020004" pitchFamily="34" charset="-127"/>
                <a:cs typeface="Arial" pitchFamily="34" charset="0"/>
              </a:rPr>
              <a:t>- Lưu lại tất cả thông tin như lịch sử trò chuyện, các số điện thoại, tài khoản mạng xã hội liên quan, sao kê giao dịch ngân hàng và cung cấp cho cơ quan Công an khi trình báo.</a:t>
            </a:r>
          </a:p>
          <a:p>
            <a:pPr marL="36379" lvl="1" algn="just" defTabSz="457200" fontAlgn="base" latinLnBrk="0">
              <a:lnSpc>
                <a:spcPct val="125000"/>
              </a:lnSpc>
              <a:spcBef>
                <a:spcPts val="250"/>
              </a:spcBef>
              <a:spcAft>
                <a:spcPts val="250"/>
              </a:spcAft>
              <a:buClr>
                <a:srgbClr val="0000FF"/>
              </a:buClr>
              <a:defRPr/>
            </a:pPr>
            <a:endParaRPr lang="en-US" b="1" dirty="0">
              <a:latin typeface="UTM Avo" pitchFamily="18" charset="0"/>
              <a:ea typeface="맑은 고딕" panose="020B0503020000020004" pitchFamily="34" charset="-127"/>
              <a:cs typeface="Arial" pitchFamily="34" charset="0"/>
            </a:endParaRPr>
          </a:p>
        </p:txBody>
      </p:sp>
    </p:spTree>
    <p:extLst>
      <p:ext uri="{BB962C8B-B14F-4D97-AF65-F5344CB8AC3E}">
        <p14:creationId xmlns:p14="http://schemas.microsoft.com/office/powerpoint/2010/main" val="85853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750"/>
                                        <p:tgtEl>
                                          <p:spTgt spid="11">
                                            <p:txEl>
                                              <p:pRg st="0" end="0"/>
                                            </p:txEl>
                                          </p:spTgt>
                                        </p:tgtEl>
                                      </p:cBhvr>
                                    </p:animEffect>
                                    <p:anim calcmode="lin" valueType="num">
                                      <p:cBhvr>
                                        <p:cTn id="8" dur="75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Effect transition="in" filter="fade">
                                      <p:cBhvr>
                                        <p:cTn id="13" dur="750"/>
                                        <p:tgtEl>
                                          <p:spTgt spid="11">
                                            <p:txEl>
                                              <p:pRg st="1" end="1"/>
                                            </p:txEl>
                                          </p:spTgt>
                                        </p:tgtEl>
                                      </p:cBhvr>
                                    </p:animEffect>
                                    <p:anim calcmode="lin" valueType="num">
                                      <p:cBhvr>
                                        <p:cTn id="14" dur="75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5" dur="75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Effect transition="in" filter="fade">
                                      <p:cBhvr>
                                        <p:cTn id="19" dur="750"/>
                                        <p:tgtEl>
                                          <p:spTgt spid="11">
                                            <p:txEl>
                                              <p:pRg st="2" end="2"/>
                                            </p:txEl>
                                          </p:spTgt>
                                        </p:tgtEl>
                                      </p:cBhvr>
                                    </p:animEffect>
                                    <p:anim calcmode="lin" valueType="num">
                                      <p:cBhvr>
                                        <p:cTn id="20" dur="75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1" dur="75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42" presetClass="entr" presetSubtype="0" fill="hold" nodeType="after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Effect transition="in" filter="fade">
                                      <p:cBhvr>
                                        <p:cTn id="25" dur="750"/>
                                        <p:tgtEl>
                                          <p:spTgt spid="11">
                                            <p:txEl>
                                              <p:pRg st="3" end="3"/>
                                            </p:txEl>
                                          </p:spTgt>
                                        </p:tgtEl>
                                      </p:cBhvr>
                                    </p:animEffect>
                                    <p:anim calcmode="lin" valueType="num">
                                      <p:cBhvr>
                                        <p:cTn id="26" dur="75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7" dur="75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322F4-A43C-B9F7-5D65-7512B485C6BB}"/>
            </a:ext>
          </a:extLst>
        </p:cNvPr>
        <p:cNvGrpSpPr/>
        <p:nvPr/>
      </p:nvGrpSpPr>
      <p:grpSpPr>
        <a:xfrm>
          <a:off x="0" y="0"/>
          <a:ext cx="0" cy="0"/>
          <a:chOff x="0" y="0"/>
          <a:chExt cx="0" cy="0"/>
        </a:xfrm>
      </p:grpSpPr>
      <p:sp>
        <p:nvSpPr>
          <p:cNvPr id="8" name="TextBox 25">
            <a:extLst>
              <a:ext uri="{FF2B5EF4-FFF2-40B4-BE49-F238E27FC236}">
                <a16:creationId xmlns:a16="http://schemas.microsoft.com/office/drawing/2014/main" id="{E39D5B09-33AA-0979-5681-5680D26DB4F8}"/>
              </a:ext>
            </a:extLst>
          </p:cNvPr>
          <p:cNvSpPr txBox="1"/>
          <p:nvPr/>
        </p:nvSpPr>
        <p:spPr>
          <a:xfrm>
            <a:off x="836468" y="123478"/>
            <a:ext cx="7471064" cy="387478"/>
          </a:xfrm>
          <a:prstGeom prst="rect">
            <a:avLst/>
          </a:prstGeom>
        </p:spPr>
        <p:txBody>
          <a:bodyPr wrap="square" lIns="0" tIns="0" rIns="0" bIns="0" rtlCol="0" anchor="t">
            <a:spAutoFit/>
          </a:bodyPr>
          <a:lstStyle/>
          <a:p>
            <a:pPr algn="ctr" defTabSz="457200" latinLnBrk="0">
              <a:lnSpc>
                <a:spcPts val="3522"/>
              </a:lnSpc>
              <a:defRPr/>
            </a:pPr>
            <a:r>
              <a:rPr lang="en-US" sz="2000" b="1" dirty="0">
                <a:solidFill>
                  <a:srgbClr val="FFFF00"/>
                </a:solidFill>
                <a:effectLst>
                  <a:outerShdw blurRad="50800" dist="38100" dir="2700000" algn="tl" rotWithShape="0">
                    <a:prstClr val="black">
                      <a:alpha val="40000"/>
                    </a:prstClr>
                  </a:outerShdw>
                </a:effectLst>
                <a:latin typeface="UTM Swiss 721 Black Condensed" panose="02000500000000000000" pitchFamily="2" charset="0"/>
                <a:sym typeface="Tomorrow Bold"/>
              </a:rPr>
              <a:t>CẦN LÀM GÌ SAU KHI BỊ LỪA ĐẢO TRỰC TUYẾN</a:t>
            </a:r>
          </a:p>
        </p:txBody>
      </p:sp>
      <p:sp>
        <p:nvSpPr>
          <p:cNvPr id="11" name="Rectangle 10">
            <a:extLst>
              <a:ext uri="{FF2B5EF4-FFF2-40B4-BE49-F238E27FC236}">
                <a16:creationId xmlns:a16="http://schemas.microsoft.com/office/drawing/2014/main" id="{9695124A-0222-6F42-263F-AFE8564AEED4}"/>
              </a:ext>
            </a:extLst>
          </p:cNvPr>
          <p:cNvSpPr/>
          <p:nvPr/>
        </p:nvSpPr>
        <p:spPr>
          <a:xfrm>
            <a:off x="342900" y="682712"/>
            <a:ext cx="8458200" cy="3672095"/>
          </a:xfrm>
          <a:prstGeom prst="rect">
            <a:avLst/>
          </a:prstGeom>
        </p:spPr>
        <p:txBody>
          <a:bodyPr wrap="square">
            <a:spAutoFit/>
          </a:bodyPr>
          <a:lstStyle/>
          <a:p>
            <a:pPr marL="36379" lvl="1" algn="just" defTabSz="457200" fontAlgn="base" latinLnBrk="0">
              <a:lnSpc>
                <a:spcPct val="125000"/>
              </a:lnSpc>
              <a:spcBef>
                <a:spcPts val="250"/>
              </a:spcBef>
              <a:spcAft>
                <a:spcPts val="250"/>
              </a:spcAft>
              <a:buClr>
                <a:srgbClr val="0000FF"/>
              </a:buClr>
              <a:defRPr/>
            </a:pPr>
            <a:r>
              <a:rPr lang="vi-VN" b="1" dirty="0">
                <a:latin typeface="UTM Avo" pitchFamily="18" charset="0"/>
                <a:ea typeface="맑은 고딕" panose="020B0503020000020004" pitchFamily="34" charset="-127"/>
                <a:cs typeface="Arial" pitchFamily="34" charset="0"/>
              </a:rPr>
              <a:t>- Cài đặt lại mật khẩu các tài khoản cá nhân trong trường hợp bị đánh cắp thông tin cá nhân hoặc bị tấn công chiếm quyền điều khiển thiết bị điện tử.</a:t>
            </a:r>
          </a:p>
          <a:p>
            <a:pPr marL="36379" lvl="1" algn="just" defTabSz="457200" fontAlgn="base" latinLnBrk="0">
              <a:lnSpc>
                <a:spcPct val="125000"/>
              </a:lnSpc>
              <a:spcBef>
                <a:spcPts val="250"/>
              </a:spcBef>
              <a:spcAft>
                <a:spcPts val="250"/>
              </a:spcAft>
              <a:buClr>
                <a:srgbClr val="0000FF"/>
              </a:buClr>
              <a:defRPr/>
            </a:pPr>
            <a:r>
              <a:rPr lang="vi-VN" b="1" dirty="0">
                <a:latin typeface="UTM Avo" pitchFamily="18" charset="0"/>
                <a:ea typeface="맑은 고딕" panose="020B0503020000020004" pitchFamily="34" charset="-127"/>
                <a:cs typeface="Arial" pitchFamily="34" charset="0"/>
              </a:rPr>
              <a:t>- Cảnh báo cho bạn bè, người thân về hình thức lừa đảo mình đã hoặc đang gặp phải nhằm chủ động phòng ngừa.</a:t>
            </a:r>
          </a:p>
          <a:p>
            <a:pPr marL="36379" lvl="1" algn="just" defTabSz="457200" fontAlgn="base" latinLnBrk="0">
              <a:lnSpc>
                <a:spcPct val="125000"/>
              </a:lnSpc>
              <a:spcBef>
                <a:spcPts val="250"/>
              </a:spcBef>
              <a:spcAft>
                <a:spcPts val="250"/>
              </a:spcAft>
              <a:buClr>
                <a:srgbClr val="0000FF"/>
              </a:buClr>
              <a:defRPr/>
            </a:pPr>
            <a:r>
              <a:rPr lang="vi-VN" b="1" dirty="0">
                <a:latin typeface="UTM Avo" pitchFamily="18" charset="0"/>
                <a:ea typeface="맑은 고딕" panose="020B0503020000020004" pitchFamily="34" charset="-127"/>
                <a:cs typeface="Arial" pitchFamily="34" charset="0"/>
              </a:rPr>
              <a:t>- Cài đặt phần mềm nTrust (https://ntrust.vn/) trên điện thoại để hỗ trợ chức năng rà soát, quét các ứng dụng trên điện thoại, phát hiện mã độc hoặc phần mềm giả mạo ngoài ra phần mềm còn giúp phát hiện các dấu hiệu lừa đảo thông qua kiểm tra số điện thoại, số tài khoản, đường dẫn trang web (link) và mã QR.</a:t>
            </a:r>
          </a:p>
        </p:txBody>
      </p:sp>
    </p:spTree>
    <p:extLst>
      <p:ext uri="{BB962C8B-B14F-4D97-AF65-F5344CB8AC3E}">
        <p14:creationId xmlns:p14="http://schemas.microsoft.com/office/powerpoint/2010/main" val="264949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750"/>
                                        <p:tgtEl>
                                          <p:spTgt spid="11">
                                            <p:txEl>
                                              <p:pRg st="0" end="0"/>
                                            </p:txEl>
                                          </p:spTgt>
                                        </p:tgtEl>
                                      </p:cBhvr>
                                    </p:animEffect>
                                    <p:anim calcmode="lin" valueType="num">
                                      <p:cBhvr>
                                        <p:cTn id="8" dur="75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Effect transition="in" filter="fade">
                                      <p:cBhvr>
                                        <p:cTn id="13" dur="750"/>
                                        <p:tgtEl>
                                          <p:spTgt spid="11">
                                            <p:txEl>
                                              <p:pRg st="1" end="1"/>
                                            </p:txEl>
                                          </p:spTgt>
                                        </p:tgtEl>
                                      </p:cBhvr>
                                    </p:animEffect>
                                    <p:anim calcmode="lin" valueType="num">
                                      <p:cBhvr>
                                        <p:cTn id="14" dur="75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5" dur="75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Effect transition="in" filter="fade">
                                      <p:cBhvr>
                                        <p:cTn id="19" dur="750"/>
                                        <p:tgtEl>
                                          <p:spTgt spid="11">
                                            <p:txEl>
                                              <p:pRg st="2" end="2"/>
                                            </p:txEl>
                                          </p:spTgt>
                                        </p:tgtEl>
                                      </p:cBhvr>
                                    </p:animEffect>
                                    <p:anim calcmode="lin" valueType="num">
                                      <p:cBhvr>
                                        <p:cTn id="20" dur="75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1" dur="75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BDDC9-A3DB-5B23-2752-E6C0579C5D1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B45B98E-2DA7-9F0B-DBA4-1235CC716BC5}"/>
              </a:ext>
            </a:extLst>
          </p:cNvPr>
          <p:cNvSpPr>
            <a:spLocks noGrp="1"/>
          </p:cNvSpPr>
          <p:nvPr>
            <p:ph type="body" sz="quarter" idx="10"/>
          </p:nvPr>
        </p:nvSpPr>
        <p:spPr/>
        <p:txBody>
          <a:bodyPr/>
          <a:lstStyle/>
          <a:p>
            <a:endParaRPr lang="en-US"/>
          </a:p>
        </p:txBody>
      </p:sp>
      <p:pic>
        <p:nvPicPr>
          <p:cNvPr id="4" name="Picture 3">
            <a:extLst>
              <a:ext uri="{FF2B5EF4-FFF2-40B4-BE49-F238E27FC236}">
                <a16:creationId xmlns:a16="http://schemas.microsoft.com/office/drawing/2014/main" id="{45FE9F7E-61D4-490F-EF93-8B14C3C106C7}"/>
              </a:ext>
            </a:extLst>
          </p:cNvPr>
          <p:cNvPicPr>
            <a:picLocks noChangeAspect="1"/>
          </p:cNvPicPr>
          <p:nvPr/>
        </p:nvPicPr>
        <p:blipFill>
          <a:blip r:embed="rId3"/>
          <a:stretch>
            <a:fillRect/>
          </a:stretch>
        </p:blipFill>
        <p:spPr>
          <a:xfrm>
            <a:off x="0" y="579688"/>
            <a:ext cx="9144000" cy="3984124"/>
          </a:xfrm>
          <a:prstGeom prst="rect">
            <a:avLst/>
          </a:prstGeom>
        </p:spPr>
      </p:pic>
    </p:spTree>
    <p:extLst>
      <p:ext uri="{BB962C8B-B14F-4D97-AF65-F5344CB8AC3E}">
        <p14:creationId xmlns:p14="http://schemas.microsoft.com/office/powerpoint/2010/main" val="26080354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D3551FD2-86FE-4683-B8CC-FB0D6D1422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9143999"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 name="TextBox 91"/>
          <p:cNvSpPr txBox="1"/>
          <p:nvPr/>
        </p:nvSpPr>
        <p:spPr>
          <a:xfrm>
            <a:off x="982151" y="2344055"/>
            <a:ext cx="7378485" cy="738664"/>
          </a:xfrm>
          <a:prstGeom prst="rect">
            <a:avLst/>
          </a:prstGeom>
          <a:noFill/>
        </p:spPr>
        <p:txBody>
          <a:bodyPr wrap="square" rtlCol="0">
            <a:spAutoFit/>
          </a:bodyPr>
          <a:lstStyle/>
          <a:p>
            <a:pPr algn="just" defTabSz="685800" latinLnBrk="0">
              <a:defRPr/>
            </a:pPr>
            <a:r>
              <a:rPr lang="vi-VN" altLang="ko-KR" sz="2100" dirty="0">
                <a:solidFill>
                  <a:prstClr val="white"/>
                </a:solidFill>
                <a:latin typeface="UTM Avo" pitchFamily="18" charset="0"/>
                <a:ea typeface="맑은 고딕" panose="020B0503020000020004" pitchFamily="34" charset="-127"/>
                <a:cs typeface="Arial" pitchFamily="34" charset="0"/>
              </a:rPr>
              <a:t>Dữ liệu cá nhân đang bị mua bán, lộ, mất tràn lan, nhiều hành vi vi phạm pháp luật thiếu quy định xử lý </a:t>
            </a:r>
            <a:endParaRPr lang="ko-KR" altLang="en-US" sz="2100" dirty="0">
              <a:solidFill>
                <a:prstClr val="white"/>
              </a:solidFill>
              <a:latin typeface="UTM Avo" pitchFamily="18" charset="0"/>
              <a:ea typeface="맑은 고딕" panose="020B0503020000020004" pitchFamily="34" charset="-127"/>
              <a:cs typeface="Arial" pitchFamily="34" charset="0"/>
            </a:endParaRPr>
          </a:p>
        </p:txBody>
      </p:sp>
      <p:sp>
        <p:nvSpPr>
          <p:cNvPr id="105" name="Title 1"/>
          <p:cNvSpPr txBox="1">
            <a:spLocks/>
          </p:cNvSpPr>
          <p:nvPr/>
        </p:nvSpPr>
        <p:spPr>
          <a:xfrm>
            <a:off x="517357" y="1088842"/>
            <a:ext cx="8109284" cy="524159"/>
          </a:xfrm>
          <a:prstGeom prst="rect">
            <a:avLst/>
          </a:prstGeom>
        </p:spPr>
        <p:txBody>
          <a:bodyPr/>
          <a:lstStyle>
            <a:lvl1pPr algn="ctr" defTabSz="914400" rtl="0" eaLnBrk="1" latinLnBrk="1" hangingPunct="1">
              <a:spcBef>
                <a:spcPct val="0"/>
              </a:spcBef>
              <a:buNone/>
              <a:defRPr sz="4400" kern="1200">
                <a:solidFill>
                  <a:schemeClr val="tx1"/>
                </a:solidFill>
                <a:latin typeface="+mj-lt"/>
                <a:ea typeface="+mj-ea"/>
                <a:cs typeface="+mj-cs"/>
              </a:defRPr>
            </a:lvl1pPr>
          </a:lstStyle>
          <a:p>
            <a:pPr defTabSz="685800">
              <a:defRPr/>
            </a:pPr>
            <a:r>
              <a:rPr lang="en-US" altLang="ko-KR" sz="2400" b="1" dirty="0">
                <a:solidFill>
                  <a:srgbClr val="FFFF00"/>
                </a:solidFill>
                <a:latin typeface="UTM Avo" pitchFamily="18" charset="0"/>
                <a:ea typeface="맑은 고딕" panose="020B0503020000020004" pitchFamily="34" charset="-127"/>
              </a:rPr>
              <a:t>TÌNH HÌNH VI PHẠM VỀ BẢO VỆ DỮ LIỆU CÁ NHÂN</a:t>
            </a:r>
            <a:endParaRPr lang="ko-KR" altLang="en-US" sz="2400" b="1" dirty="0">
              <a:solidFill>
                <a:srgbClr val="FFFF00"/>
              </a:solidFill>
              <a:latin typeface="UTM Avo" pitchFamily="18" charset="0"/>
              <a:ea typeface="맑은 고딕" panose="020B0503020000020004" pitchFamily="34" charset="-127"/>
            </a:endParaRPr>
          </a:p>
        </p:txBody>
      </p:sp>
    </p:spTree>
    <p:extLst>
      <p:ext uri="{BB962C8B-B14F-4D97-AF65-F5344CB8AC3E}">
        <p14:creationId xmlns:p14="http://schemas.microsoft.com/office/powerpoint/2010/main" val="126825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500"/>
                                        <p:tgtEl>
                                          <p:spTgt spid="10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2"/>
                                        </p:tgtEl>
                                        <p:attrNameLst>
                                          <p:attrName>style.visibility</p:attrName>
                                        </p:attrNameLst>
                                      </p:cBhvr>
                                      <p:to>
                                        <p:strVal val="visible"/>
                                      </p:to>
                                    </p:set>
                                    <p:animEffect transition="in" filter="barn(inVertical)">
                                      <p:cBhvr>
                                        <p:cTn id="11"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10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u lieu ca nhan: ">
            <a:extLst>
              <a:ext uri="{FF2B5EF4-FFF2-40B4-BE49-F238E27FC236}">
                <a16:creationId xmlns:a16="http://schemas.microsoft.com/office/drawing/2014/main" id="{4EBBCA72-0625-ADF7-C722-FAFDBD3908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950" y="73067"/>
            <a:ext cx="7502099" cy="4997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8403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8DF90-20EE-83E7-F188-60ACAE23394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F9C1AC4-FE8F-59E7-74BD-C97E16E2FD31}"/>
              </a:ext>
            </a:extLst>
          </p:cNvPr>
          <p:cNvSpPr/>
          <p:nvPr/>
        </p:nvSpPr>
        <p:spPr>
          <a:xfrm>
            <a:off x="1200095" y="1647253"/>
            <a:ext cx="7069521" cy="1938992"/>
          </a:xfrm>
          <a:prstGeom prst="rect">
            <a:avLst/>
          </a:prstGeom>
        </p:spPr>
        <p:txBody>
          <a:bodyPr wrap="square">
            <a:spAutoFit/>
          </a:bodyPr>
          <a:lstStyle/>
          <a:p>
            <a:pPr marL="0" marR="0" lvl="0" indent="0" algn="just" defTabSz="91431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prstClr val="white"/>
                </a:solidFill>
                <a:effectLst/>
                <a:uLnTx/>
                <a:uFillTx/>
                <a:latin typeface="UTM Swiss Condensed" panose="02000500000000000000" pitchFamily="2" charset="0"/>
                <a:ea typeface="+mn-ea"/>
                <a:cs typeface="Segoe UI Semibold" panose="020B0702040204020203" pitchFamily="34" charset="0"/>
              </a:rPr>
              <a:t>Dữ liệu cá nhân </a:t>
            </a:r>
            <a:r>
              <a:rPr kumimoji="0" lang="vi-VN" sz="2400" b="0" i="0" u="none" strike="noStrike" kern="1200" cap="none" spc="0" normalizeH="0" baseline="0" noProof="0" dirty="0">
                <a:ln>
                  <a:noFill/>
                </a:ln>
                <a:solidFill>
                  <a:prstClr val="white"/>
                </a:solidFill>
                <a:effectLst/>
                <a:uLnTx/>
                <a:uFillTx/>
                <a:latin typeface="UTM Swiss Condensed" panose="02000500000000000000" pitchFamily="2" charset="0"/>
                <a:ea typeface="+mn-ea"/>
                <a:cs typeface="Segoe UI Semibold" panose="020B0702040204020203" pitchFamily="34" charset="0"/>
              </a:rPr>
              <a:t>là thông tin dưới dạng ký hiệu, chữ viết, chữ số, hình ảnh, âm thanh hoặc dạng tương tự trên môi trường điện tử gắn liền với một con người cụ thể hoặc giúp xác định một con người cụ thể. Dữ liệu cá nhân bao gồm dữ liệu cá nhân cơ bản và dữ liệu cá nhân nhạy cảm</a:t>
            </a:r>
            <a:r>
              <a:rPr kumimoji="0" lang="en-US" sz="2400" b="0" i="0" u="none" strike="noStrike" kern="1200" cap="none" spc="0" normalizeH="0" baseline="0" noProof="0" dirty="0">
                <a:ln>
                  <a:noFill/>
                </a:ln>
                <a:solidFill>
                  <a:prstClr val="white"/>
                </a:solidFill>
                <a:effectLst/>
                <a:uLnTx/>
                <a:uFillTx/>
                <a:latin typeface="UTM Swiss Condensed" panose="02000500000000000000" pitchFamily="2" charset="0"/>
                <a:ea typeface="+mn-ea"/>
                <a:cs typeface="Segoe UI Semibold" panose="020B0702040204020203" pitchFamily="34" charset="0"/>
              </a:rPr>
              <a:t>.</a:t>
            </a:r>
            <a:endParaRPr kumimoji="0" lang="en-US" sz="2400" b="1" i="0" u="none" strike="noStrike" kern="1200" cap="none" spc="0" normalizeH="0" baseline="0" noProof="0" dirty="0">
              <a:ln>
                <a:noFill/>
              </a:ln>
              <a:solidFill>
                <a:prstClr val="white"/>
              </a:solidFill>
              <a:effectLst/>
              <a:uLnTx/>
              <a:uFillTx/>
              <a:latin typeface="UTM Swiss Condensed" panose="02000500000000000000" pitchFamily="2" charset="0"/>
              <a:ea typeface="+mn-ea"/>
              <a:cs typeface="Segoe UI Semibold" panose="020B0702040204020203" pitchFamily="34" charset="0"/>
            </a:endParaRPr>
          </a:p>
        </p:txBody>
      </p:sp>
      <p:cxnSp>
        <p:nvCxnSpPr>
          <p:cNvPr id="4" name="Straight Connector 3">
            <a:extLst>
              <a:ext uri="{FF2B5EF4-FFF2-40B4-BE49-F238E27FC236}">
                <a16:creationId xmlns:a16="http://schemas.microsoft.com/office/drawing/2014/main" id="{E0E28D29-6233-3611-6019-1F3B44D99C64}"/>
              </a:ext>
            </a:extLst>
          </p:cNvPr>
          <p:cNvCxnSpPr/>
          <p:nvPr/>
        </p:nvCxnSpPr>
        <p:spPr>
          <a:xfrm>
            <a:off x="594360" y="4242501"/>
            <a:ext cx="7955280" cy="0"/>
          </a:xfrm>
          <a:prstGeom prst="line">
            <a:avLst/>
          </a:prstGeom>
          <a:ln>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76FC027-387B-3B0E-9F25-BA09B40E7C12}"/>
              </a:ext>
            </a:extLst>
          </p:cNvPr>
          <p:cNvCxnSpPr/>
          <p:nvPr/>
        </p:nvCxnSpPr>
        <p:spPr>
          <a:xfrm flipV="1">
            <a:off x="594360" y="889701"/>
            <a:ext cx="0" cy="3352800"/>
          </a:xfrm>
          <a:prstGeom prst="line">
            <a:avLst/>
          </a:prstGeom>
          <a:ln>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C9EACE2-A690-04C2-99CA-90724E44BDD3}"/>
              </a:ext>
            </a:extLst>
          </p:cNvPr>
          <p:cNvCxnSpPr/>
          <p:nvPr/>
        </p:nvCxnSpPr>
        <p:spPr>
          <a:xfrm flipV="1">
            <a:off x="8549640" y="889701"/>
            <a:ext cx="0" cy="3352800"/>
          </a:xfrm>
          <a:prstGeom prst="line">
            <a:avLst/>
          </a:prstGeom>
          <a:ln>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F736454-F31A-E55F-89CB-8C3FEB1C65F0}"/>
              </a:ext>
            </a:extLst>
          </p:cNvPr>
          <p:cNvCxnSpPr>
            <a:stCxn id="15" idx="3"/>
          </p:cNvCxnSpPr>
          <p:nvPr/>
        </p:nvCxnSpPr>
        <p:spPr>
          <a:xfrm>
            <a:off x="5000235" y="844470"/>
            <a:ext cx="3549409" cy="45235"/>
          </a:xfrm>
          <a:prstGeom prst="line">
            <a:avLst/>
          </a:prstGeom>
          <a:ln>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838B1AE-E516-5A1D-A11A-B08CFEC94F7F}"/>
              </a:ext>
            </a:extLst>
          </p:cNvPr>
          <p:cNvSpPr/>
          <p:nvPr/>
        </p:nvSpPr>
        <p:spPr>
          <a:xfrm>
            <a:off x="1664065" y="590554"/>
            <a:ext cx="3336170" cy="507831"/>
          </a:xfrm>
          <a:prstGeom prst="rect">
            <a:avLst/>
          </a:prstGeom>
          <a:solidFill>
            <a:srgbClr val="C00000"/>
          </a:solidFill>
        </p:spPr>
        <p:txBody>
          <a:bodyPr wrap="none">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00"/>
                </a:solidFill>
                <a:effectLst>
                  <a:outerShdw blurRad="50800" dist="38100" algn="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DỮ LIỆU CÁ NHÂN</a:t>
            </a:r>
            <a:endParaRPr kumimoji="0" lang="en-US" sz="27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9C54E89E-D2A3-9D40-CDC5-2440C6F12D78}"/>
              </a:ext>
            </a:extLst>
          </p:cNvPr>
          <p:cNvCxnSpPr/>
          <p:nvPr/>
        </p:nvCxnSpPr>
        <p:spPr>
          <a:xfrm>
            <a:off x="594360" y="887534"/>
            <a:ext cx="929640" cy="0"/>
          </a:xfrm>
          <a:prstGeom prst="line">
            <a:avLst/>
          </a:prstGeom>
          <a:ln>
            <a:solidFill>
              <a:srgbClr val="FFC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6401666"/>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pct25">
          <a:fgClr>
            <a:schemeClr val="accent1"/>
          </a:fgClr>
          <a:bgClr>
            <a:schemeClr val="bg1"/>
          </a:bgClr>
        </a:pattFill>
        <a:effectLst/>
      </p:bgPr>
    </p:bg>
    <p:spTree>
      <p:nvGrpSpPr>
        <p:cNvPr id="1" name="Shape 117"/>
        <p:cNvGrpSpPr/>
        <p:nvPr/>
      </p:nvGrpSpPr>
      <p:grpSpPr>
        <a:xfrm>
          <a:off x="0" y="0"/>
          <a:ext cx="0" cy="0"/>
          <a:chOff x="0" y="0"/>
          <a:chExt cx="0" cy="0"/>
        </a:xfrm>
      </p:grpSpPr>
      <p:pic>
        <p:nvPicPr>
          <p:cNvPr id="3" name="Picture 2">
            <a:extLst>
              <a:ext uri="{FF2B5EF4-FFF2-40B4-BE49-F238E27FC236}">
                <a16:creationId xmlns:a16="http://schemas.microsoft.com/office/drawing/2014/main" id="{900B49E9-04C2-68F4-85D1-07EE2E8DAFAB}"/>
              </a:ext>
            </a:extLst>
          </p:cNvPr>
          <p:cNvPicPr>
            <a:picLocks noChangeAspect="1"/>
          </p:cNvPicPr>
          <p:nvPr/>
        </p:nvPicPr>
        <p:blipFill>
          <a:blip r:embed="rId3"/>
          <a:stretch>
            <a:fillRect/>
          </a:stretch>
        </p:blipFill>
        <p:spPr>
          <a:xfrm>
            <a:off x="0" y="1255"/>
            <a:ext cx="9144000" cy="5140990"/>
          </a:xfrm>
          <a:prstGeom prst="rect">
            <a:avLst/>
          </a:prstGeom>
        </p:spPr>
      </p:pic>
    </p:spTree>
    <p:extLst>
      <p:ext uri="{BB962C8B-B14F-4D97-AF65-F5344CB8AC3E}">
        <p14:creationId xmlns:p14="http://schemas.microsoft.com/office/powerpoint/2010/main" val="22393292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50691BB-9AFF-A6E9-561C-B1FA178CE1F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D6742EB-605C-524D-48A2-692B330B4E5F}"/>
              </a:ext>
            </a:extLst>
          </p:cNvPr>
          <p:cNvSpPr/>
          <p:nvPr/>
        </p:nvSpPr>
        <p:spPr>
          <a:xfrm>
            <a:off x="-822961" y="1355746"/>
            <a:ext cx="4869181" cy="3247043"/>
          </a:xfrm>
          <a:prstGeom prst="rect">
            <a:avLst/>
          </a:prstGeom>
        </p:spPr>
        <p:txBody>
          <a:bodyPr wrap="square">
            <a:spAutoFit/>
          </a:bodyPr>
          <a:lstStyle/>
          <a:p>
            <a:pPr marL="1147734" marR="0" lvl="0" indent="0" algn="l" defTabSz="342900" rtl="0" eaLnBrk="1" fontAlgn="auto" latinLnBrk="0" hangingPunct="1">
              <a:lnSpc>
                <a:spcPct val="100000"/>
              </a:lnSpc>
              <a:spcBef>
                <a:spcPts val="0"/>
              </a:spcBef>
              <a:spcAft>
                <a:spcPts val="60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UTM Swiss Condensed" panose="02000500000000000000" pitchFamily="2" charset="0"/>
                <a:ea typeface="+mn-ea"/>
                <a:cs typeface="Times New Roman" panose="02020603050405020304" pitchFamily="18" charset="0"/>
              </a:rPr>
              <a:t>a) Họ, chữ đệm và tên khai sinh, tên gọi khác (nếu có);</a:t>
            </a:r>
          </a:p>
          <a:p>
            <a:pPr marL="1147734" marR="0" lvl="0" indent="0" algn="l" defTabSz="342900" rtl="0" eaLnBrk="1" fontAlgn="auto" latinLnBrk="0" hangingPunct="1">
              <a:lnSpc>
                <a:spcPct val="100000"/>
              </a:lnSpc>
              <a:spcBef>
                <a:spcPts val="0"/>
              </a:spcBef>
              <a:spcAft>
                <a:spcPts val="60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UTM Swiss Condensed" panose="02000500000000000000" pitchFamily="2" charset="0"/>
                <a:ea typeface="+mn-ea"/>
                <a:cs typeface="Times New Roman" panose="02020603050405020304" pitchFamily="18" charset="0"/>
              </a:rPr>
              <a:t>b) Ngày, tháng, năm sinh; ngày, tháng, năm chết hoặc mất tích;</a:t>
            </a:r>
          </a:p>
          <a:p>
            <a:pPr marL="1147734" marR="0" lvl="0" indent="0" algn="l" defTabSz="342900" rtl="0" eaLnBrk="1" fontAlgn="auto" latinLnBrk="0" hangingPunct="1">
              <a:lnSpc>
                <a:spcPct val="100000"/>
              </a:lnSpc>
              <a:spcBef>
                <a:spcPts val="0"/>
              </a:spcBef>
              <a:spcAft>
                <a:spcPts val="60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UTM Swiss Condensed" panose="02000500000000000000" pitchFamily="2" charset="0"/>
                <a:ea typeface="+mn-ea"/>
                <a:cs typeface="Times New Roman" panose="02020603050405020304" pitchFamily="18" charset="0"/>
              </a:rPr>
              <a:t>c) Giới tính;</a:t>
            </a:r>
          </a:p>
          <a:p>
            <a:pPr marL="1147734" marR="0" lvl="0" indent="0" algn="l" defTabSz="342900" rtl="0" eaLnBrk="1" fontAlgn="auto" latinLnBrk="0" hangingPunct="1">
              <a:lnSpc>
                <a:spcPct val="100000"/>
              </a:lnSpc>
              <a:spcBef>
                <a:spcPts val="0"/>
              </a:spcBef>
              <a:spcAft>
                <a:spcPts val="60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UTM Swiss Condensed" panose="02000500000000000000" pitchFamily="2" charset="0"/>
                <a:ea typeface="+mn-ea"/>
                <a:cs typeface="Times New Roman" panose="02020603050405020304" pitchFamily="18" charset="0"/>
              </a:rPr>
              <a:t>d) Nơi sinh, nơi đăng ký khai sinh, nơi thường trú, nơi tạm trú, nơi ở hiện tại, quê quán, địa chỉ liên hệ;</a:t>
            </a:r>
          </a:p>
          <a:p>
            <a:pPr marL="1147734" marR="0" lvl="0" indent="0" algn="l" defTabSz="342900" rtl="0" eaLnBrk="1" fontAlgn="auto" latinLnBrk="0" hangingPunct="1">
              <a:lnSpc>
                <a:spcPct val="100000"/>
              </a:lnSpc>
              <a:spcBef>
                <a:spcPts val="0"/>
              </a:spcBef>
              <a:spcAft>
                <a:spcPts val="60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UTM Swiss Condensed" panose="02000500000000000000" pitchFamily="2" charset="0"/>
                <a:ea typeface="+mn-ea"/>
                <a:cs typeface="Times New Roman" panose="02020603050405020304" pitchFamily="18" charset="0"/>
              </a:rPr>
              <a:t>đ) Quốc tịch;</a:t>
            </a:r>
          </a:p>
          <a:p>
            <a:pPr marL="1147734" marR="0" lvl="0" indent="0" algn="l" defTabSz="342900" rtl="0" eaLnBrk="1" fontAlgn="auto" latinLnBrk="0" hangingPunct="1">
              <a:lnSpc>
                <a:spcPct val="100000"/>
              </a:lnSpc>
              <a:spcBef>
                <a:spcPts val="0"/>
              </a:spcBef>
              <a:spcAft>
                <a:spcPts val="60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UTM Swiss Condensed" panose="02000500000000000000" pitchFamily="2" charset="0"/>
                <a:ea typeface="+mn-ea"/>
                <a:cs typeface="Times New Roman" panose="02020603050405020304" pitchFamily="18" charset="0"/>
              </a:rPr>
              <a:t>e) Hình ảnh của cá nhân;</a:t>
            </a:r>
          </a:p>
        </p:txBody>
      </p:sp>
      <p:cxnSp>
        <p:nvCxnSpPr>
          <p:cNvPr id="13" name="Straight Connector 12">
            <a:extLst>
              <a:ext uri="{FF2B5EF4-FFF2-40B4-BE49-F238E27FC236}">
                <a16:creationId xmlns:a16="http://schemas.microsoft.com/office/drawing/2014/main" id="{215661E4-4D50-38BC-DC59-08A4CF0BE124}"/>
              </a:ext>
            </a:extLst>
          </p:cNvPr>
          <p:cNvCxnSpPr/>
          <p:nvPr/>
        </p:nvCxnSpPr>
        <p:spPr>
          <a:xfrm flipV="1">
            <a:off x="5498228" y="882938"/>
            <a:ext cx="3645776" cy="4596"/>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0D42274-5EBE-AA03-A6A0-A62D1ACFACB3}"/>
              </a:ext>
            </a:extLst>
          </p:cNvPr>
          <p:cNvSpPr/>
          <p:nvPr/>
        </p:nvSpPr>
        <p:spPr>
          <a:xfrm>
            <a:off x="1625863" y="640567"/>
            <a:ext cx="4860626" cy="507831"/>
          </a:xfrm>
          <a:prstGeom prst="rect">
            <a:avLst/>
          </a:prstGeom>
          <a:solidFill>
            <a:srgbClr val="FF0000"/>
          </a:solidFill>
        </p:spPr>
        <p:txBody>
          <a:bodyPr wrap="none">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FFFF00"/>
                </a:solidFill>
                <a:effectLst/>
                <a:uLnTx/>
                <a:uFillTx/>
                <a:latin typeface="UTM Avo" panose="02040603050506020204" pitchFamily="18" charset="0"/>
                <a:ea typeface="+mn-ea"/>
                <a:cs typeface="Times New Roman" panose="02020603050405020304" pitchFamily="18" charset="0"/>
              </a:rPr>
              <a:t>DỮ LIỆU CÁ NHÂN CƠ BẢN</a:t>
            </a:r>
            <a:endParaRPr kumimoji="0" lang="en-US" sz="2700" b="1" i="0" u="none" strike="noStrike" kern="1200" cap="none" spc="0" normalizeH="0" baseline="0" noProof="0" dirty="0">
              <a:ln>
                <a:noFill/>
              </a:ln>
              <a:solidFill>
                <a:srgbClr val="FFFF00"/>
              </a:solidFill>
              <a:effectLst/>
              <a:uLnTx/>
              <a:uFillTx/>
              <a:latin typeface="UTM Avo" panose="02040603050506020204" pitchFamily="18" charset="0"/>
              <a:ea typeface="+mn-ea"/>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258821EE-52B3-E542-DD68-E3F6F5FD4267}"/>
              </a:ext>
            </a:extLst>
          </p:cNvPr>
          <p:cNvCxnSpPr/>
          <p:nvPr/>
        </p:nvCxnSpPr>
        <p:spPr>
          <a:xfrm>
            <a:off x="0" y="887534"/>
            <a:ext cx="1524000" cy="0"/>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23B3E97-0238-2B29-DA9A-FBEB50A9CB88}"/>
              </a:ext>
            </a:extLst>
          </p:cNvPr>
          <p:cNvSpPr/>
          <p:nvPr/>
        </p:nvSpPr>
        <p:spPr>
          <a:xfrm>
            <a:off x="3218692" y="1125312"/>
            <a:ext cx="5925311" cy="4001095"/>
          </a:xfrm>
          <a:prstGeom prst="rect">
            <a:avLst/>
          </a:prstGeom>
        </p:spPr>
        <p:txBody>
          <a:bodyPr wrap="square">
            <a:spAutoFit/>
          </a:bodyPr>
          <a:lstStyle/>
          <a:p>
            <a:pPr marL="1147734" marR="0" lvl="0" indent="0" algn="just" defTabSz="342900" rtl="0" eaLnBrk="1" fontAlgn="auto" latinLnBrk="0" hangingPunct="1">
              <a:lnSpc>
                <a:spcPct val="100000"/>
              </a:lnSpc>
              <a:spcBef>
                <a:spcPts val="0"/>
              </a:spcBef>
              <a:spcAft>
                <a:spcPts val="60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UTM Swiss Condensed" panose="02000500000000000000" pitchFamily="2" charset="0"/>
                <a:ea typeface="+mn-ea"/>
                <a:cs typeface="Times New Roman" panose="02020603050405020304" pitchFamily="18" charset="0"/>
              </a:rPr>
              <a:t>g) Số điện thoại, số chứng minh nhân dân, số định danh cá nhân, số hộ chiếu, số giấy phép lái xe, số biển số xe, số mã số thuế cá nhân, số bảo hiểm xã hội, số thẻ bảo hiểm y tế</a:t>
            </a:r>
            <a:r>
              <a:rPr kumimoji="0" lang="en-US" sz="1800" b="0" i="0" u="none" strike="noStrike" kern="1200" cap="none" spc="0" normalizeH="0" baseline="0" noProof="0" dirty="0">
                <a:ln>
                  <a:noFill/>
                </a:ln>
                <a:solidFill>
                  <a:prstClr val="black"/>
                </a:solidFill>
                <a:effectLst/>
                <a:uLnTx/>
                <a:uFillTx/>
                <a:latin typeface="UTM Swiss Condensed" panose="02000500000000000000" pitchFamily="2" charset="0"/>
                <a:ea typeface="+mn-ea"/>
                <a:cs typeface="Times New Roman" panose="02020603050405020304" pitchFamily="18" charset="0"/>
              </a:rPr>
              <a:t>.</a:t>
            </a:r>
          </a:p>
          <a:p>
            <a:pPr marL="1147734" marR="0" lvl="0" indent="0" algn="just" defTabSz="342900" rtl="0" eaLnBrk="1" fontAlgn="auto" latinLnBrk="0" hangingPunct="1">
              <a:lnSpc>
                <a:spcPct val="100000"/>
              </a:lnSpc>
              <a:spcBef>
                <a:spcPts val="0"/>
              </a:spcBef>
              <a:spcAft>
                <a:spcPts val="60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UTM Swiss Condensed" panose="02000500000000000000" pitchFamily="2" charset="0"/>
                <a:ea typeface="+mn-ea"/>
                <a:cs typeface="Times New Roman" panose="02020603050405020304" pitchFamily="18" charset="0"/>
              </a:rPr>
              <a:t>h) Tình trạng hôn nhân;</a:t>
            </a:r>
          </a:p>
          <a:p>
            <a:pPr marL="1147734" marR="0" lvl="0" indent="0" algn="just" defTabSz="342900" rtl="0" eaLnBrk="1" fontAlgn="auto" latinLnBrk="0" hangingPunct="1">
              <a:lnSpc>
                <a:spcPct val="100000"/>
              </a:lnSpc>
              <a:spcBef>
                <a:spcPts val="0"/>
              </a:spcBef>
              <a:spcAft>
                <a:spcPts val="60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UTM Swiss Condensed" panose="02000500000000000000" pitchFamily="2" charset="0"/>
                <a:ea typeface="+mn-ea"/>
                <a:cs typeface="Times New Roman" panose="02020603050405020304" pitchFamily="18" charset="0"/>
              </a:rPr>
              <a:t>i) Thông tin về mối quan hệ gia đình (cha mẹ, con cái);</a:t>
            </a:r>
          </a:p>
          <a:p>
            <a:pPr marL="1147734" marR="0" lvl="0" indent="0" algn="just" defTabSz="342900" rtl="0" eaLnBrk="1" fontAlgn="auto" latinLnBrk="0" hangingPunct="1">
              <a:lnSpc>
                <a:spcPct val="100000"/>
              </a:lnSpc>
              <a:spcBef>
                <a:spcPts val="0"/>
              </a:spcBef>
              <a:spcAft>
                <a:spcPts val="60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UTM Swiss Condensed" panose="02000500000000000000" pitchFamily="2" charset="0"/>
                <a:ea typeface="+mn-ea"/>
                <a:cs typeface="Times New Roman" panose="02020603050405020304" pitchFamily="18" charset="0"/>
              </a:rPr>
              <a:t>k) Thông tin về tài khoản số của cá nhân; dữ liệu cá nhân phản ánh hoạt động, lịch sử hoạt động trên không gian mạng;</a:t>
            </a:r>
          </a:p>
          <a:p>
            <a:pPr marL="1147734" marR="0" lvl="0" indent="0" algn="just" defTabSz="342900" rtl="0" eaLnBrk="1" fontAlgn="auto" latinLnBrk="0" hangingPunct="1">
              <a:lnSpc>
                <a:spcPct val="100000"/>
              </a:lnSpc>
              <a:spcBef>
                <a:spcPts val="0"/>
              </a:spcBef>
              <a:spcAft>
                <a:spcPts val="60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UTM Swiss Condensed" panose="02000500000000000000" pitchFamily="2" charset="0"/>
                <a:ea typeface="+mn-ea"/>
                <a:cs typeface="Times New Roman" panose="02020603050405020304" pitchFamily="18" charset="0"/>
              </a:rPr>
              <a:t>l) Các thông tin khác gắn liền với một con người cụ thể hoặc giúp xác định một con người cụ thể không thuộc quy định tại khoản 4 Điều này</a:t>
            </a:r>
          </a:p>
        </p:txBody>
      </p:sp>
    </p:spTree>
    <p:extLst>
      <p:ext uri="{BB962C8B-B14F-4D97-AF65-F5344CB8AC3E}">
        <p14:creationId xmlns:p14="http://schemas.microsoft.com/office/powerpoint/2010/main" val="3412286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9" grpId="0"/>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2F51CA2-BDB6-8EF2-4E68-B0F48817F54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2985F6A-0728-CCC7-9CDC-0207DA8B79C0}"/>
              </a:ext>
            </a:extLst>
          </p:cNvPr>
          <p:cNvSpPr/>
          <p:nvPr/>
        </p:nvSpPr>
        <p:spPr>
          <a:xfrm>
            <a:off x="-736996" y="1130684"/>
            <a:ext cx="4725713" cy="3385542"/>
          </a:xfrm>
          <a:prstGeom prst="rect">
            <a:avLst/>
          </a:prstGeom>
        </p:spPr>
        <p:txBody>
          <a:bodyPr wrap="square">
            <a:spAutoFit/>
          </a:bodyPr>
          <a:lstStyle/>
          <a:p>
            <a:pPr marL="1147734" marR="0" lvl="0" indent="0" algn="just" defTabSz="342900" rtl="0" eaLnBrk="1" fontAlgn="auto" latinLnBrk="0" hangingPunct="1">
              <a:lnSpc>
                <a:spcPct val="100000"/>
              </a:lnSpc>
              <a:spcBef>
                <a:spcPts val="0"/>
              </a:spcBef>
              <a:spcAft>
                <a:spcPts val="600"/>
              </a:spcAft>
              <a:buClrTx/>
              <a:buSzTx/>
              <a:buFontTx/>
              <a:buNone/>
              <a:tabLst/>
              <a:defRPr/>
            </a:pPr>
            <a:r>
              <a:rPr kumimoji="0" lang="vi-VN" sz="1575" b="0" i="0" u="none" strike="noStrike" kern="1200" cap="none" spc="0" normalizeH="0" baseline="0" noProof="0" dirty="0">
                <a:ln>
                  <a:noFill/>
                </a:ln>
                <a:solidFill>
                  <a:prstClr val="black"/>
                </a:solidFill>
                <a:effectLst/>
                <a:uLnTx/>
                <a:uFillTx/>
                <a:latin typeface="UTM Swiss Condensed" panose="02000500000000000000" pitchFamily="2" charset="0"/>
                <a:ea typeface="+mn-ea"/>
                <a:cs typeface="Times New Roman" panose="02020603050405020304" pitchFamily="18" charset="0"/>
              </a:rPr>
              <a:t>a) Quan điểm chính trị, quan điểm tôn giáo; </a:t>
            </a:r>
          </a:p>
          <a:p>
            <a:pPr marL="1147734" marR="0" lvl="0" indent="0" algn="just" defTabSz="342900" rtl="0" eaLnBrk="1" fontAlgn="auto" latinLnBrk="0" hangingPunct="1">
              <a:lnSpc>
                <a:spcPct val="100000"/>
              </a:lnSpc>
              <a:spcBef>
                <a:spcPts val="0"/>
              </a:spcBef>
              <a:spcAft>
                <a:spcPts val="600"/>
              </a:spcAft>
              <a:buClrTx/>
              <a:buSzTx/>
              <a:buFontTx/>
              <a:buNone/>
              <a:tabLst/>
              <a:defRPr/>
            </a:pPr>
            <a:r>
              <a:rPr kumimoji="0" lang="vi-VN" sz="1575" b="0" i="0" u="none" strike="noStrike" kern="1200" cap="none" spc="0" normalizeH="0" baseline="0" noProof="0" dirty="0">
                <a:ln>
                  <a:noFill/>
                </a:ln>
                <a:solidFill>
                  <a:prstClr val="black"/>
                </a:solidFill>
                <a:effectLst/>
                <a:uLnTx/>
                <a:uFillTx/>
                <a:latin typeface="UTM Swiss Condensed" panose="02000500000000000000" pitchFamily="2" charset="0"/>
                <a:ea typeface="+mn-ea"/>
                <a:cs typeface="Times New Roman" panose="02020603050405020304" pitchFamily="18" charset="0"/>
              </a:rPr>
              <a:t>b) Tình trạng sức khỏe và đời tư được ghi trong hồ sơ bệnh án, không bao gồm thông tin về nhóm máu;</a:t>
            </a:r>
          </a:p>
          <a:p>
            <a:pPr marL="1147734" marR="0" lvl="0" indent="0" algn="just" defTabSz="342900" rtl="0" eaLnBrk="1" fontAlgn="auto" latinLnBrk="0" hangingPunct="1">
              <a:lnSpc>
                <a:spcPct val="100000"/>
              </a:lnSpc>
              <a:spcBef>
                <a:spcPts val="0"/>
              </a:spcBef>
              <a:spcAft>
                <a:spcPts val="600"/>
              </a:spcAft>
              <a:buClrTx/>
              <a:buSzTx/>
              <a:buFontTx/>
              <a:buNone/>
              <a:tabLst/>
              <a:defRPr/>
            </a:pPr>
            <a:r>
              <a:rPr kumimoji="0" lang="vi-VN" sz="1575" b="0" i="0" u="none" strike="noStrike" kern="1200" cap="none" spc="0" normalizeH="0" baseline="0" noProof="0" dirty="0">
                <a:ln>
                  <a:noFill/>
                </a:ln>
                <a:solidFill>
                  <a:prstClr val="black"/>
                </a:solidFill>
                <a:effectLst/>
                <a:uLnTx/>
                <a:uFillTx/>
                <a:latin typeface="UTM Swiss Condensed" panose="02000500000000000000" pitchFamily="2" charset="0"/>
                <a:ea typeface="+mn-ea"/>
                <a:cs typeface="Times New Roman" panose="02020603050405020304" pitchFamily="18" charset="0"/>
              </a:rPr>
              <a:t>c) Thông tin liên quan đến nguồn gốc chủng tộc, nguồn gốc dân tộc; </a:t>
            </a:r>
          </a:p>
          <a:p>
            <a:pPr marL="1147734" marR="0" lvl="0" indent="0" algn="just" defTabSz="342900" rtl="0" eaLnBrk="1" fontAlgn="auto" latinLnBrk="0" hangingPunct="1">
              <a:lnSpc>
                <a:spcPct val="100000"/>
              </a:lnSpc>
              <a:spcBef>
                <a:spcPts val="0"/>
              </a:spcBef>
              <a:spcAft>
                <a:spcPts val="600"/>
              </a:spcAft>
              <a:buClrTx/>
              <a:buSzTx/>
              <a:buFontTx/>
              <a:buNone/>
              <a:tabLst/>
              <a:defRPr/>
            </a:pPr>
            <a:r>
              <a:rPr kumimoji="0" lang="vi-VN" sz="1575" b="0" i="0" u="none" strike="noStrike" kern="1200" cap="none" spc="0" normalizeH="0" baseline="0" noProof="0" dirty="0">
                <a:ln>
                  <a:noFill/>
                </a:ln>
                <a:solidFill>
                  <a:prstClr val="black"/>
                </a:solidFill>
                <a:effectLst/>
                <a:uLnTx/>
                <a:uFillTx/>
                <a:latin typeface="UTM Swiss Condensed" panose="02000500000000000000" pitchFamily="2" charset="0"/>
                <a:ea typeface="+mn-ea"/>
                <a:cs typeface="Times New Roman" panose="02020603050405020304" pitchFamily="18" charset="0"/>
              </a:rPr>
              <a:t>d) Thông tin về đặc điểm di truyền được thừa hưởng hoặc có được của cá nhân;</a:t>
            </a:r>
          </a:p>
          <a:p>
            <a:pPr marL="1147734" marR="0" lvl="0" indent="0" algn="just" defTabSz="342900" rtl="0" eaLnBrk="1" fontAlgn="auto" latinLnBrk="0" hangingPunct="1">
              <a:lnSpc>
                <a:spcPct val="100000"/>
              </a:lnSpc>
              <a:spcBef>
                <a:spcPts val="0"/>
              </a:spcBef>
              <a:spcAft>
                <a:spcPts val="600"/>
              </a:spcAft>
              <a:buClrTx/>
              <a:buSzTx/>
              <a:buFontTx/>
              <a:buNone/>
              <a:tabLst/>
              <a:defRPr/>
            </a:pPr>
            <a:r>
              <a:rPr kumimoji="0" lang="vi-VN" sz="1575" b="0" i="0" u="none" strike="noStrike" kern="1200" cap="none" spc="0" normalizeH="0" baseline="0" noProof="0" dirty="0">
                <a:ln>
                  <a:noFill/>
                </a:ln>
                <a:solidFill>
                  <a:prstClr val="black"/>
                </a:solidFill>
                <a:effectLst/>
                <a:uLnTx/>
                <a:uFillTx/>
                <a:latin typeface="UTM Swiss Condensed" panose="02000500000000000000" pitchFamily="2" charset="0"/>
                <a:ea typeface="+mn-ea"/>
                <a:cs typeface="Times New Roman" panose="02020603050405020304" pitchFamily="18" charset="0"/>
              </a:rPr>
              <a:t>đ) Thông tin về thuộc tính vật lý, đặc điểm sinh học riêng của cá nhân; </a:t>
            </a:r>
          </a:p>
          <a:p>
            <a:pPr marL="1147734" marR="0" lvl="0" indent="0" algn="just" defTabSz="342900" rtl="0" eaLnBrk="1" fontAlgn="auto" latinLnBrk="0" hangingPunct="1">
              <a:lnSpc>
                <a:spcPct val="100000"/>
              </a:lnSpc>
              <a:spcBef>
                <a:spcPts val="0"/>
              </a:spcBef>
              <a:spcAft>
                <a:spcPts val="600"/>
              </a:spcAft>
              <a:buClrTx/>
              <a:buSzTx/>
              <a:buFontTx/>
              <a:buNone/>
              <a:tabLst/>
              <a:defRPr/>
            </a:pPr>
            <a:r>
              <a:rPr kumimoji="0" lang="vi-VN" sz="1575" b="0" i="0" u="none" strike="noStrike" kern="1200" cap="none" spc="0" normalizeH="0" baseline="0" noProof="0" dirty="0">
                <a:ln>
                  <a:noFill/>
                </a:ln>
                <a:solidFill>
                  <a:prstClr val="black"/>
                </a:solidFill>
                <a:effectLst/>
                <a:uLnTx/>
                <a:uFillTx/>
                <a:latin typeface="UTM Swiss Condensed" panose="02000500000000000000" pitchFamily="2" charset="0"/>
                <a:ea typeface="+mn-ea"/>
                <a:cs typeface="Times New Roman" panose="02020603050405020304" pitchFamily="18" charset="0"/>
              </a:rPr>
              <a:t>e) Thông tin về đời sống tình dục, xu hướng tình dục của cá nhân;</a:t>
            </a:r>
          </a:p>
        </p:txBody>
      </p:sp>
      <p:cxnSp>
        <p:nvCxnSpPr>
          <p:cNvPr id="13" name="Straight Connector 12">
            <a:extLst>
              <a:ext uri="{FF2B5EF4-FFF2-40B4-BE49-F238E27FC236}">
                <a16:creationId xmlns:a16="http://schemas.microsoft.com/office/drawing/2014/main" id="{D65C9F9D-5909-7C69-F982-3E549AF9C218}"/>
              </a:ext>
            </a:extLst>
          </p:cNvPr>
          <p:cNvCxnSpPr/>
          <p:nvPr/>
        </p:nvCxnSpPr>
        <p:spPr>
          <a:xfrm flipV="1">
            <a:off x="5498228" y="882938"/>
            <a:ext cx="3645776" cy="4596"/>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42FCA09-E119-D7A1-2939-E68678F48554}"/>
              </a:ext>
            </a:extLst>
          </p:cNvPr>
          <p:cNvSpPr/>
          <p:nvPr/>
        </p:nvSpPr>
        <p:spPr>
          <a:xfrm>
            <a:off x="1625864" y="640564"/>
            <a:ext cx="4961615" cy="473206"/>
          </a:xfrm>
          <a:prstGeom prst="rect">
            <a:avLst/>
          </a:prstGeom>
          <a:solidFill>
            <a:srgbClr val="FF0000"/>
          </a:solidFill>
        </p:spPr>
        <p:txBody>
          <a:bodyPr wrap="none">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475" b="1" i="0" u="none" strike="noStrike" kern="1200" cap="none" spc="0" normalizeH="0" baseline="0" noProof="0" dirty="0">
                <a:ln>
                  <a:noFill/>
                </a:ln>
                <a:solidFill>
                  <a:srgbClr val="FFFF00"/>
                </a:solidFill>
                <a:effectLst/>
                <a:uLnTx/>
                <a:uFillTx/>
                <a:latin typeface="UTM Avo" panose="02040603050506020204" pitchFamily="18" charset="0"/>
                <a:ea typeface="+mn-ea"/>
                <a:cs typeface="Times New Roman" panose="02020603050405020304" pitchFamily="18" charset="0"/>
              </a:rPr>
              <a:t>DỮ LIỆU CÁ NHÂN NHẠY CẢM</a:t>
            </a:r>
          </a:p>
        </p:txBody>
      </p:sp>
      <p:cxnSp>
        <p:nvCxnSpPr>
          <p:cNvPr id="17" name="Straight Connector 16">
            <a:extLst>
              <a:ext uri="{FF2B5EF4-FFF2-40B4-BE49-F238E27FC236}">
                <a16:creationId xmlns:a16="http://schemas.microsoft.com/office/drawing/2014/main" id="{962D359A-03D5-2452-C281-004F997614A8}"/>
              </a:ext>
            </a:extLst>
          </p:cNvPr>
          <p:cNvCxnSpPr/>
          <p:nvPr/>
        </p:nvCxnSpPr>
        <p:spPr>
          <a:xfrm>
            <a:off x="0" y="887534"/>
            <a:ext cx="1524000" cy="0"/>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C334DFD-B9DD-DF9D-1DCA-94C8BA856B0D}"/>
              </a:ext>
            </a:extLst>
          </p:cNvPr>
          <p:cNvSpPr/>
          <p:nvPr/>
        </p:nvSpPr>
        <p:spPr>
          <a:xfrm>
            <a:off x="2891005" y="1130686"/>
            <a:ext cx="6106694" cy="3716402"/>
          </a:xfrm>
          <a:prstGeom prst="rect">
            <a:avLst/>
          </a:prstGeom>
        </p:spPr>
        <p:txBody>
          <a:bodyPr wrap="square">
            <a:spAutoFit/>
          </a:bodyPr>
          <a:lstStyle/>
          <a:p>
            <a:pPr marL="1147734" marR="0" lvl="0" indent="0" algn="just" defTabSz="342900" rtl="0" eaLnBrk="1" fontAlgn="auto" latinLnBrk="0" hangingPunct="1">
              <a:lnSpc>
                <a:spcPct val="100000"/>
              </a:lnSpc>
              <a:spcBef>
                <a:spcPts val="0"/>
              </a:spcBef>
              <a:spcAft>
                <a:spcPts val="600"/>
              </a:spcAft>
              <a:buClrTx/>
              <a:buSzTx/>
              <a:buFontTx/>
              <a:buNone/>
              <a:tabLst/>
              <a:defRPr/>
            </a:pPr>
            <a:r>
              <a:rPr kumimoji="0" lang="vi-VN" sz="1575" b="0" i="0" u="none" strike="noStrike" kern="1200" cap="none" spc="0" normalizeH="0" baseline="0" noProof="0" dirty="0">
                <a:ln>
                  <a:noFill/>
                </a:ln>
                <a:solidFill>
                  <a:prstClr val="black"/>
                </a:solidFill>
                <a:effectLst/>
                <a:uLnTx/>
                <a:uFillTx/>
                <a:latin typeface="UTM Swiss Condensed" panose="02000500000000000000" pitchFamily="2" charset="0"/>
                <a:ea typeface="+mn-ea"/>
                <a:cs typeface="Times New Roman" panose="02020603050405020304" pitchFamily="18" charset="0"/>
              </a:rPr>
              <a:t>g) Dữ liệu về tội phạm, hành vi phạm tội được thu thập, lưu trữ bởi các cơ quan thực thi pháp luật;</a:t>
            </a:r>
          </a:p>
          <a:p>
            <a:pPr marL="1147734" marR="0" lvl="0" indent="0" algn="just" defTabSz="342900" rtl="0" eaLnBrk="1" fontAlgn="auto" latinLnBrk="0" hangingPunct="1">
              <a:lnSpc>
                <a:spcPct val="100000"/>
              </a:lnSpc>
              <a:spcBef>
                <a:spcPts val="0"/>
              </a:spcBef>
              <a:spcAft>
                <a:spcPts val="600"/>
              </a:spcAft>
              <a:buClrTx/>
              <a:buSzTx/>
              <a:buFontTx/>
              <a:buNone/>
              <a:tabLst/>
              <a:defRPr/>
            </a:pPr>
            <a:r>
              <a:rPr kumimoji="0" lang="vi-VN" sz="1575" b="0" i="0" u="none" strike="noStrike" kern="1200" cap="none" spc="0" normalizeH="0" baseline="0" noProof="0" dirty="0">
                <a:ln>
                  <a:noFill/>
                </a:ln>
                <a:solidFill>
                  <a:prstClr val="black"/>
                </a:solidFill>
                <a:effectLst/>
                <a:uLnTx/>
                <a:uFillTx/>
                <a:latin typeface="UTM Swiss Condensed" panose="02000500000000000000" pitchFamily="2" charset="0"/>
                <a:ea typeface="+mn-ea"/>
                <a:cs typeface="Times New Roman" panose="02020603050405020304" pitchFamily="18" charset="0"/>
              </a:rPr>
              <a:t>h) Thông tin khách hàng của tổ chức tín dụng, chi nhánh ngân hàng nước ngoài, tổ chức cung ứng dịch vụ trung gian thanh toán, các tổ chức được phép khác, gồm: thông tin định danh khách hàng theo quy định của pháp luật, thông tin về tài khoản, thông tin về tiền gửi, thông tin về tài sản gửi, thông tin về giao dịch, thông tin về tổ chức, cá nhân là bên bảo đảm tại tổ chức tín dụng, chi nhánh ngân hàng, tổ chức cung ứng dịch vụ trung gian thanh toán;</a:t>
            </a:r>
          </a:p>
          <a:p>
            <a:pPr marL="1147734" marR="0" lvl="0" indent="0" algn="just" defTabSz="342900" rtl="0" eaLnBrk="1" fontAlgn="auto" latinLnBrk="0" hangingPunct="1">
              <a:lnSpc>
                <a:spcPct val="100000"/>
              </a:lnSpc>
              <a:spcBef>
                <a:spcPts val="0"/>
              </a:spcBef>
              <a:spcAft>
                <a:spcPts val="600"/>
              </a:spcAft>
              <a:buClrTx/>
              <a:buSzTx/>
              <a:buFontTx/>
              <a:buNone/>
              <a:tabLst/>
              <a:defRPr/>
            </a:pPr>
            <a:r>
              <a:rPr kumimoji="0" lang="vi-VN" sz="1575" b="0" i="0" u="none" strike="noStrike" kern="1200" cap="none" spc="0" normalizeH="0" baseline="0" noProof="0" dirty="0">
                <a:ln>
                  <a:noFill/>
                </a:ln>
                <a:solidFill>
                  <a:prstClr val="black"/>
                </a:solidFill>
                <a:effectLst/>
                <a:uLnTx/>
                <a:uFillTx/>
                <a:latin typeface="UTM Swiss Condensed" panose="02000500000000000000" pitchFamily="2" charset="0"/>
                <a:ea typeface="+mn-ea"/>
                <a:cs typeface="Times New Roman" panose="02020603050405020304" pitchFamily="18" charset="0"/>
              </a:rPr>
              <a:t>i) Dữ liệu về vị trí của cá nhân được xác định qua dịch vụ định vị;</a:t>
            </a:r>
          </a:p>
          <a:p>
            <a:pPr marL="1147734" marR="0" lvl="0" indent="0" algn="just" defTabSz="342900" rtl="0" eaLnBrk="1" fontAlgn="auto" latinLnBrk="0" hangingPunct="1">
              <a:lnSpc>
                <a:spcPct val="100000"/>
              </a:lnSpc>
              <a:spcBef>
                <a:spcPts val="0"/>
              </a:spcBef>
              <a:spcAft>
                <a:spcPts val="600"/>
              </a:spcAft>
              <a:buClrTx/>
              <a:buSzTx/>
              <a:buFontTx/>
              <a:buNone/>
              <a:tabLst/>
              <a:defRPr/>
            </a:pPr>
            <a:r>
              <a:rPr kumimoji="0" lang="vi-VN" sz="1575" b="0" i="0" u="none" strike="noStrike" kern="1200" cap="none" spc="0" normalizeH="0" baseline="0" noProof="0" dirty="0">
                <a:ln>
                  <a:noFill/>
                </a:ln>
                <a:solidFill>
                  <a:prstClr val="black"/>
                </a:solidFill>
                <a:effectLst/>
                <a:uLnTx/>
                <a:uFillTx/>
                <a:latin typeface="UTM Swiss Condensed" panose="02000500000000000000" pitchFamily="2" charset="0"/>
                <a:ea typeface="+mn-ea"/>
                <a:cs typeface="Times New Roman" panose="02020603050405020304" pitchFamily="18" charset="0"/>
              </a:rPr>
              <a:t>k) Dữ liệu cá nhân khác được pháp luật quy định là đặc thù và cần có biện pháp bảo mật cần thiết</a:t>
            </a:r>
          </a:p>
        </p:txBody>
      </p:sp>
    </p:spTree>
    <p:extLst>
      <p:ext uri="{BB962C8B-B14F-4D97-AF65-F5344CB8AC3E}">
        <p14:creationId xmlns:p14="http://schemas.microsoft.com/office/powerpoint/2010/main" val="28033290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9"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gradFill rotWithShape="1">
          <a:gsLst>
            <a:gs pos="0">
              <a:srgbClr val="1B0206">
                <a:alpha val="100000"/>
              </a:srgbClr>
            </a:gs>
            <a:gs pos="25000">
              <a:srgbClr val="641A2A">
                <a:alpha val="100000"/>
              </a:srgbClr>
            </a:gs>
            <a:gs pos="50000">
              <a:srgbClr val="A42943">
                <a:alpha val="100000"/>
              </a:srgbClr>
            </a:gs>
            <a:gs pos="75000">
              <a:srgbClr val="641A2A">
                <a:alpha val="100000"/>
              </a:srgbClr>
            </a:gs>
            <a:gs pos="100000">
              <a:srgbClr val="1B0206">
                <a:alpha val="100000"/>
              </a:srgbClr>
            </a:gs>
          </a:gsLst>
          <a:lin ang="2700000"/>
        </a:gradFill>
        <a:effectLst/>
      </p:bgPr>
    </p:bg>
    <p:spTree>
      <p:nvGrpSpPr>
        <p:cNvPr id="1" name="">
          <a:extLst>
            <a:ext uri="{FF2B5EF4-FFF2-40B4-BE49-F238E27FC236}">
              <a16:creationId xmlns:a16="http://schemas.microsoft.com/office/drawing/2014/main" id="{F25B8324-76F6-4DA1-4522-B216D49E736D}"/>
            </a:ext>
          </a:extLst>
        </p:cNvPr>
        <p:cNvGrpSpPr/>
        <p:nvPr/>
      </p:nvGrpSpPr>
      <p:grpSpPr>
        <a:xfrm>
          <a:off x="0" y="0"/>
          <a:ext cx="0" cy="0"/>
          <a:chOff x="0" y="0"/>
          <a:chExt cx="0" cy="0"/>
        </a:xfrm>
      </p:grpSpPr>
      <p:grpSp>
        <p:nvGrpSpPr>
          <p:cNvPr id="22" name="Group 22">
            <a:extLst>
              <a:ext uri="{FF2B5EF4-FFF2-40B4-BE49-F238E27FC236}">
                <a16:creationId xmlns:a16="http://schemas.microsoft.com/office/drawing/2014/main" id="{D4E46D9D-8E4F-595F-2A79-915CC4EF6DA7}"/>
              </a:ext>
            </a:extLst>
          </p:cNvPr>
          <p:cNvGrpSpPr/>
          <p:nvPr/>
        </p:nvGrpSpPr>
        <p:grpSpPr>
          <a:xfrm>
            <a:off x="-301461" y="-137058"/>
            <a:ext cx="9746921" cy="983633"/>
            <a:chOff x="0" y="0"/>
            <a:chExt cx="5134181" cy="812523"/>
          </a:xfrm>
        </p:grpSpPr>
        <p:sp>
          <p:nvSpPr>
            <p:cNvPr id="23" name="Freeform 23">
              <a:extLst>
                <a:ext uri="{FF2B5EF4-FFF2-40B4-BE49-F238E27FC236}">
                  <a16:creationId xmlns:a16="http://schemas.microsoft.com/office/drawing/2014/main" id="{D4F59823-FAF9-58CA-7F5B-C1177144E72A}"/>
                </a:ext>
              </a:extLst>
            </p:cNvPr>
            <p:cNvSpPr/>
            <p:nvPr/>
          </p:nvSpPr>
          <p:spPr>
            <a:xfrm>
              <a:off x="0" y="0"/>
              <a:ext cx="5134181" cy="812523"/>
            </a:xfrm>
            <a:custGeom>
              <a:avLst/>
              <a:gdLst/>
              <a:ahLst/>
              <a:cxnLst/>
              <a:rect l="l" t="t" r="r" b="b"/>
              <a:pathLst>
                <a:path w="5134181" h="812523">
                  <a:moveTo>
                    <a:pt x="0" y="0"/>
                  </a:moveTo>
                  <a:lnTo>
                    <a:pt x="5134181" y="0"/>
                  </a:lnTo>
                  <a:lnTo>
                    <a:pt x="5134181" y="812523"/>
                  </a:lnTo>
                  <a:lnTo>
                    <a:pt x="0" y="812523"/>
                  </a:lnTo>
                  <a:close/>
                </a:path>
              </a:pathLst>
            </a:custGeom>
            <a:solidFill>
              <a:srgbClr val="B8242A">
                <a:alpha val="29804"/>
              </a:srgbClr>
            </a:solidFill>
          </p:spPr>
        </p:sp>
        <p:sp>
          <p:nvSpPr>
            <p:cNvPr id="24" name="TextBox 24">
              <a:extLst>
                <a:ext uri="{FF2B5EF4-FFF2-40B4-BE49-F238E27FC236}">
                  <a16:creationId xmlns:a16="http://schemas.microsoft.com/office/drawing/2014/main" id="{F86FE1B3-96C2-E238-D6F6-897119A4F76A}"/>
                </a:ext>
              </a:extLst>
            </p:cNvPr>
            <p:cNvSpPr txBox="1"/>
            <p:nvPr/>
          </p:nvSpPr>
          <p:spPr>
            <a:xfrm>
              <a:off x="0" y="-47625"/>
              <a:ext cx="5134181" cy="860148"/>
            </a:xfrm>
            <a:prstGeom prst="rect">
              <a:avLst/>
            </a:prstGeom>
          </p:spPr>
          <p:txBody>
            <a:bodyPr lIns="25400" tIns="25400" rIns="25400" bIns="25400" rtlCol="0" anchor="ctr"/>
            <a:lstStyle/>
            <a:p>
              <a:pPr algn="ctr" defTabSz="457200" latinLnBrk="0">
                <a:lnSpc>
                  <a:spcPts val="1566"/>
                </a:lnSpc>
                <a:defRPr/>
              </a:pPr>
              <a:endParaRPr sz="900">
                <a:solidFill>
                  <a:prstClr val="black"/>
                </a:solidFill>
                <a:latin typeface="Calibri"/>
              </a:endParaRPr>
            </a:p>
          </p:txBody>
        </p:sp>
      </p:grpSp>
      <p:sp>
        <p:nvSpPr>
          <p:cNvPr id="25" name="TextBox 25">
            <a:extLst>
              <a:ext uri="{FF2B5EF4-FFF2-40B4-BE49-F238E27FC236}">
                <a16:creationId xmlns:a16="http://schemas.microsoft.com/office/drawing/2014/main" id="{9C3DC030-CE27-2F5E-8D19-CDE260F6DA01}"/>
              </a:ext>
            </a:extLst>
          </p:cNvPr>
          <p:cNvSpPr txBox="1"/>
          <p:nvPr/>
        </p:nvSpPr>
        <p:spPr>
          <a:xfrm>
            <a:off x="1482436" y="218446"/>
            <a:ext cx="7277100" cy="387478"/>
          </a:xfrm>
          <a:prstGeom prst="rect">
            <a:avLst/>
          </a:prstGeom>
        </p:spPr>
        <p:txBody>
          <a:bodyPr wrap="square" lIns="0" tIns="0" rIns="0" bIns="0" rtlCol="0" anchor="t">
            <a:spAutoFit/>
          </a:bodyPr>
          <a:lstStyle/>
          <a:p>
            <a:pPr algn="ctr" defTabSz="457200" latinLnBrk="0">
              <a:lnSpc>
                <a:spcPts val="3522"/>
              </a:lnSpc>
              <a:defRPr/>
            </a:pPr>
            <a:r>
              <a:rPr lang="en-US" sz="2000" b="1" dirty="0">
                <a:solidFill>
                  <a:srgbClr val="FFFF00"/>
                </a:solidFill>
                <a:effectLst>
                  <a:outerShdw blurRad="50800" dist="38100" dir="2700000" algn="tl" rotWithShape="0">
                    <a:prstClr val="black">
                      <a:alpha val="40000"/>
                    </a:prstClr>
                  </a:outerShdw>
                </a:effectLst>
                <a:latin typeface="UTM Swiss 721 Black Condensed" panose="02000500000000000000" pitchFamily="2" charset="0"/>
                <a:sym typeface="Tomorrow Bold"/>
              </a:rPr>
              <a:t>TÌNH HÌNH MUA BÁN TRÁI PHÉP THÔNG TIN, DỮ LIỆU CÁ NHÂN</a:t>
            </a:r>
          </a:p>
        </p:txBody>
      </p:sp>
      <p:pic>
        <p:nvPicPr>
          <p:cNvPr id="34" name="Picture 33">
            <a:extLst>
              <a:ext uri="{FF2B5EF4-FFF2-40B4-BE49-F238E27FC236}">
                <a16:creationId xmlns:a16="http://schemas.microsoft.com/office/drawing/2014/main" id="{482ADF91-D568-455D-3016-FC83923204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925" y="67204"/>
            <a:ext cx="673807" cy="673807"/>
          </a:xfrm>
          <a:prstGeom prst="rect">
            <a:avLst/>
          </a:prstGeom>
        </p:spPr>
      </p:pic>
      <p:pic>
        <p:nvPicPr>
          <p:cNvPr id="2" name="Picture 1">
            <a:extLst>
              <a:ext uri="{FF2B5EF4-FFF2-40B4-BE49-F238E27FC236}">
                <a16:creationId xmlns:a16="http://schemas.microsoft.com/office/drawing/2014/main" id="{0EF4E6F6-34D3-F7D6-9A2C-0D5105A797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8928" y="865625"/>
            <a:ext cx="3683307" cy="4237314"/>
          </a:xfrm>
          <a:prstGeom prst="rect">
            <a:avLst/>
          </a:prstGeom>
        </p:spPr>
      </p:pic>
    </p:spTree>
    <p:extLst>
      <p:ext uri="{BB962C8B-B14F-4D97-AF65-F5344CB8AC3E}">
        <p14:creationId xmlns:p14="http://schemas.microsoft.com/office/powerpoint/2010/main" val="31148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ghị định 13/2023/NĐ-CP về bảo vệ dữ liệu cá nhân được chính thức áp dụng từ ngày 01/7/2023 đúng không?">
            <a:extLst>
              <a:ext uri="{FF2B5EF4-FFF2-40B4-BE49-F238E27FC236}">
                <a16:creationId xmlns:a16="http://schemas.microsoft.com/office/drawing/2014/main" id="{80AA4875-E526-EC77-EA11-93E8D74E5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233" y="73602"/>
            <a:ext cx="7530033" cy="5020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0977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gradFill rotWithShape="1">
          <a:gsLst>
            <a:gs pos="0">
              <a:srgbClr val="1B0206">
                <a:alpha val="100000"/>
              </a:srgbClr>
            </a:gs>
            <a:gs pos="25000">
              <a:srgbClr val="641A2A">
                <a:alpha val="100000"/>
              </a:srgbClr>
            </a:gs>
            <a:gs pos="50000">
              <a:srgbClr val="A42943">
                <a:alpha val="100000"/>
              </a:srgbClr>
            </a:gs>
            <a:gs pos="75000">
              <a:srgbClr val="641A2A">
                <a:alpha val="100000"/>
              </a:srgbClr>
            </a:gs>
            <a:gs pos="100000">
              <a:srgbClr val="1B0206">
                <a:alpha val="100000"/>
              </a:srgbClr>
            </a:gs>
          </a:gsLst>
          <a:lin ang="2700000"/>
        </a:gradFill>
        <a:effectLst/>
      </p:bgPr>
    </p:bg>
    <p:spTree>
      <p:nvGrpSpPr>
        <p:cNvPr id="1" name="">
          <a:extLst>
            <a:ext uri="{FF2B5EF4-FFF2-40B4-BE49-F238E27FC236}">
              <a16:creationId xmlns:a16="http://schemas.microsoft.com/office/drawing/2014/main" id="{B8D9EC8F-7BFB-CB54-4A4E-03EF0A5F0E83}"/>
            </a:ext>
          </a:extLst>
        </p:cNvPr>
        <p:cNvGrpSpPr/>
        <p:nvPr/>
      </p:nvGrpSpPr>
      <p:grpSpPr>
        <a:xfrm>
          <a:off x="0" y="0"/>
          <a:ext cx="0" cy="0"/>
          <a:chOff x="0" y="0"/>
          <a:chExt cx="0" cy="0"/>
        </a:xfrm>
      </p:grpSpPr>
      <p:pic>
        <p:nvPicPr>
          <p:cNvPr id="2050" name="Picture 2" descr="Nghị định 13/2023/NĐ-CP Bảo vệ dữ liệu cá nhân">
            <a:extLst>
              <a:ext uri="{FF2B5EF4-FFF2-40B4-BE49-F238E27FC236}">
                <a16:creationId xmlns:a16="http://schemas.microsoft.com/office/drawing/2014/main" id="{68F7EDE9-D2D9-4813-954B-AE7CC211D3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201"/>
          <a:stretch/>
        </p:blipFill>
        <p:spPr bwMode="auto">
          <a:xfrm>
            <a:off x="1177925" y="116376"/>
            <a:ext cx="6786563" cy="487600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23CFE33-846F-FCD6-0A8B-8AA8BB7D25C8}"/>
              </a:ext>
            </a:extLst>
          </p:cNvPr>
          <p:cNvSpPr/>
          <p:nvPr/>
        </p:nvSpPr>
        <p:spPr>
          <a:xfrm>
            <a:off x="1331640" y="166251"/>
            <a:ext cx="1512168" cy="8435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78287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4B880-12D9-FB2A-7549-145204CCA6BA}"/>
            </a:ext>
          </a:extLst>
        </p:cNvPr>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6E0D42F-F5EB-340B-5C31-F625B069FF25}"/>
              </a:ext>
            </a:extLst>
          </p:cNvPr>
          <p:cNvSpPr>
            <a:spLocks noGrp="1"/>
          </p:cNvSpPr>
          <p:nvPr>
            <p:ph type="pic" sz="quarter" idx="12"/>
          </p:nvPr>
        </p:nvSpPr>
        <p:spPr/>
        <p:txBody>
          <a:bodyPr/>
          <a:lstStyle/>
          <a:p>
            <a:endParaRPr lang="en-US"/>
          </a:p>
        </p:txBody>
      </p:sp>
      <p:sp>
        <p:nvSpPr>
          <p:cNvPr id="50" name="Rectangle 49">
            <a:extLst>
              <a:ext uri="{FF2B5EF4-FFF2-40B4-BE49-F238E27FC236}">
                <a16:creationId xmlns:a16="http://schemas.microsoft.com/office/drawing/2014/main" id="{D13A47A7-4499-12DD-301F-7E4B6CA9F37E}"/>
              </a:ext>
            </a:extLst>
          </p:cNvPr>
          <p:cNvSpPr/>
          <p:nvPr/>
        </p:nvSpPr>
        <p:spPr>
          <a:xfrm>
            <a:off x="0" y="0"/>
            <a:ext cx="9144000" cy="5143500"/>
          </a:xfrm>
          <a:prstGeom prst="rect">
            <a:avLst/>
          </a:prstGeom>
          <a:gradFill flip="none" rotWithShape="1">
            <a:gsLst>
              <a:gs pos="0">
                <a:schemeClr val="tx2">
                  <a:alpha val="6000"/>
                </a:schemeClr>
              </a:gs>
              <a:gs pos="100000">
                <a:schemeClr val="tx2">
                  <a:lumMod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F3F3F"/>
              </a:solidFill>
              <a:effectLst/>
              <a:uLnTx/>
              <a:uFillTx/>
              <a:latin typeface="Open Sans"/>
              <a:ea typeface="+mn-ea"/>
              <a:cs typeface="+mn-cs"/>
            </a:endParaRPr>
          </a:p>
        </p:txBody>
      </p:sp>
      <p:sp>
        <p:nvSpPr>
          <p:cNvPr id="3" name="Picture Placeholder 2">
            <a:extLst>
              <a:ext uri="{FF2B5EF4-FFF2-40B4-BE49-F238E27FC236}">
                <a16:creationId xmlns:a16="http://schemas.microsoft.com/office/drawing/2014/main" id="{33DB0EAB-093F-E38F-5C54-CD2BC78CC742}"/>
              </a:ext>
            </a:extLst>
          </p:cNvPr>
          <p:cNvSpPr>
            <a:spLocks noGrp="1"/>
          </p:cNvSpPr>
          <p:nvPr>
            <p:ph type="pic" sz="quarter" idx="10"/>
          </p:nvPr>
        </p:nvSpPr>
        <p:spPr/>
        <p:txBody>
          <a:bodyPr/>
          <a:lstStyle/>
          <a:p>
            <a:endParaRPr lang="en-US"/>
          </a:p>
        </p:txBody>
      </p:sp>
      <p:sp>
        <p:nvSpPr>
          <p:cNvPr id="35" name="Rectangle: Rounded Corners 34">
            <a:extLst>
              <a:ext uri="{FF2B5EF4-FFF2-40B4-BE49-F238E27FC236}">
                <a16:creationId xmlns:a16="http://schemas.microsoft.com/office/drawing/2014/main" id="{315C23EB-3247-354B-494A-6A6E96039184}"/>
              </a:ext>
            </a:extLst>
          </p:cNvPr>
          <p:cNvSpPr/>
          <p:nvPr/>
        </p:nvSpPr>
        <p:spPr>
          <a:xfrm>
            <a:off x="5545060" y="2751809"/>
            <a:ext cx="2773184" cy="1393107"/>
          </a:xfrm>
          <a:prstGeom prst="roundRect">
            <a:avLst>
              <a:gd name="adj" fmla="val 10088"/>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3F3F"/>
                </a:solidFill>
                <a:effectLst/>
                <a:uLnTx/>
                <a:uFillTx/>
                <a:latin typeface="UTM Facebook" panose="02040403050506020204" pitchFamily="18" charset="0"/>
                <a:ea typeface="+mn-ea"/>
                <a:cs typeface="+mn-cs"/>
              </a:rPr>
              <a:t>THIỆT HẠI</a:t>
            </a:r>
          </a:p>
        </p:txBody>
      </p:sp>
      <p:sp>
        <p:nvSpPr>
          <p:cNvPr id="33" name="Rectangle: Rounded Corners 32">
            <a:extLst>
              <a:ext uri="{FF2B5EF4-FFF2-40B4-BE49-F238E27FC236}">
                <a16:creationId xmlns:a16="http://schemas.microsoft.com/office/drawing/2014/main" id="{6231ECEC-3920-44F7-D0FE-9054A17665F4}"/>
              </a:ext>
            </a:extLst>
          </p:cNvPr>
          <p:cNvSpPr/>
          <p:nvPr/>
        </p:nvSpPr>
        <p:spPr>
          <a:xfrm>
            <a:off x="1156408" y="2751809"/>
            <a:ext cx="2773184" cy="1393107"/>
          </a:xfrm>
          <a:prstGeom prst="roundRect">
            <a:avLst>
              <a:gd name="adj" fmla="val 10088"/>
            </a:avLst>
          </a:pr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3F3F"/>
                </a:solidFill>
                <a:effectLst/>
                <a:uLnTx/>
                <a:uFillTx/>
                <a:latin typeface="UTM Facebook" panose="02040403050506020204" pitchFamily="18" charset="0"/>
                <a:ea typeface="+mn-ea"/>
                <a:cs typeface="+mn-cs"/>
              </a:rPr>
              <a:t>YẾU TỐ LỢI DỤNG</a:t>
            </a:r>
          </a:p>
        </p:txBody>
      </p:sp>
      <p:sp>
        <p:nvSpPr>
          <p:cNvPr id="39" name="Freeform: Shape 38">
            <a:extLst>
              <a:ext uri="{FF2B5EF4-FFF2-40B4-BE49-F238E27FC236}">
                <a16:creationId xmlns:a16="http://schemas.microsoft.com/office/drawing/2014/main" id="{B08A3B08-86CD-F865-DFE1-A21EDD29358B}"/>
              </a:ext>
            </a:extLst>
          </p:cNvPr>
          <p:cNvSpPr/>
          <p:nvPr/>
        </p:nvSpPr>
        <p:spPr>
          <a:xfrm>
            <a:off x="2543000" y="-1243"/>
            <a:ext cx="4057999" cy="1040947"/>
          </a:xfrm>
          <a:custGeom>
            <a:avLst/>
            <a:gdLst>
              <a:gd name="connsiteX0" fmla="*/ 53074 w 6782730"/>
              <a:gd name="connsiteY0" fmla="*/ 0 h 2612924"/>
              <a:gd name="connsiteX1" fmla="*/ 6729656 w 6782730"/>
              <a:gd name="connsiteY1" fmla="*/ 0 h 2612924"/>
              <a:gd name="connsiteX2" fmla="*/ 6756285 w 6782730"/>
              <a:gd name="connsiteY2" fmla="*/ 103564 h 2612924"/>
              <a:gd name="connsiteX3" fmla="*/ 6782730 w 6782730"/>
              <a:gd name="connsiteY3" fmla="*/ 365894 h 2612924"/>
              <a:gd name="connsiteX4" fmla="*/ 6782730 w 6782730"/>
              <a:gd name="connsiteY4" fmla="*/ 1311265 h 2612924"/>
              <a:gd name="connsiteX5" fmla="*/ 5481071 w 6782730"/>
              <a:gd name="connsiteY5" fmla="*/ 2612924 h 2612924"/>
              <a:gd name="connsiteX6" fmla="*/ 1301659 w 6782730"/>
              <a:gd name="connsiteY6" fmla="*/ 2612924 h 2612924"/>
              <a:gd name="connsiteX7" fmla="*/ 0 w 6782730"/>
              <a:gd name="connsiteY7" fmla="*/ 1311265 h 2612924"/>
              <a:gd name="connsiteX8" fmla="*/ 0 w 6782730"/>
              <a:gd name="connsiteY8" fmla="*/ 365894 h 2612924"/>
              <a:gd name="connsiteX9" fmla="*/ 26445 w 6782730"/>
              <a:gd name="connsiteY9" fmla="*/ 103564 h 2612924"/>
              <a:gd name="connsiteX10" fmla="*/ 53074 w 6782730"/>
              <a:gd name="connsiteY10" fmla="*/ 0 h 261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82730" h="2612924">
                <a:moveTo>
                  <a:pt x="53074" y="0"/>
                </a:moveTo>
                <a:lnTo>
                  <a:pt x="6729656" y="0"/>
                </a:lnTo>
                <a:lnTo>
                  <a:pt x="6756285" y="103564"/>
                </a:lnTo>
                <a:cubicBezTo>
                  <a:pt x="6773624" y="188299"/>
                  <a:pt x="6782730" y="276033"/>
                  <a:pt x="6782730" y="365894"/>
                </a:cubicBezTo>
                <a:lnTo>
                  <a:pt x="6782730" y="1311265"/>
                </a:lnTo>
                <a:cubicBezTo>
                  <a:pt x="6782730" y="2030151"/>
                  <a:pt x="6199957" y="2612924"/>
                  <a:pt x="5481071" y="2612924"/>
                </a:cubicBezTo>
                <a:lnTo>
                  <a:pt x="1301659" y="2612924"/>
                </a:lnTo>
                <a:cubicBezTo>
                  <a:pt x="582773" y="2612924"/>
                  <a:pt x="0" y="2030151"/>
                  <a:pt x="0" y="1311265"/>
                </a:cubicBezTo>
                <a:lnTo>
                  <a:pt x="0" y="365894"/>
                </a:lnTo>
                <a:cubicBezTo>
                  <a:pt x="0" y="276033"/>
                  <a:pt x="9106" y="188299"/>
                  <a:pt x="26445" y="103564"/>
                </a:cubicBezTo>
                <a:lnTo>
                  <a:pt x="53074" y="0"/>
                </a:lnTo>
                <a:close/>
              </a:path>
            </a:pathLst>
          </a:cu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3F3F"/>
                </a:solidFill>
                <a:effectLst/>
                <a:uLnTx/>
                <a:uFillTx/>
                <a:latin typeface="UTM Facebook" panose="02040403050506020204" pitchFamily="18" charset="0"/>
                <a:ea typeface="+mn-ea"/>
                <a:cs typeface="+mn-cs"/>
              </a:rPr>
              <a:t>ĐẶC ĐIỂM, THỦ ĐOẠN</a:t>
            </a:r>
          </a:p>
        </p:txBody>
      </p:sp>
      <p:sp>
        <p:nvSpPr>
          <p:cNvPr id="43" name="Graphic 422" descr="Smart Phone">
            <a:extLst>
              <a:ext uri="{FF2B5EF4-FFF2-40B4-BE49-F238E27FC236}">
                <a16:creationId xmlns:a16="http://schemas.microsoft.com/office/drawing/2014/main" id="{1CF8B2CE-F08F-DD56-84EE-D7E1ADBBC5BB}"/>
              </a:ext>
            </a:extLst>
          </p:cNvPr>
          <p:cNvSpPr/>
          <p:nvPr/>
        </p:nvSpPr>
        <p:spPr>
          <a:xfrm>
            <a:off x="3186999" y="555971"/>
            <a:ext cx="93874" cy="172101"/>
          </a:xfrm>
          <a:custGeom>
            <a:avLst/>
            <a:gdLst>
              <a:gd name="connsiteX0" fmla="*/ 167246 w 191138"/>
              <a:gd name="connsiteY0" fmla="*/ 302636 h 350420"/>
              <a:gd name="connsiteX1" fmla="*/ 23892 w 191138"/>
              <a:gd name="connsiteY1" fmla="*/ 302636 h 350420"/>
              <a:gd name="connsiteX2" fmla="*/ 23892 w 191138"/>
              <a:gd name="connsiteY2" fmla="*/ 47785 h 350420"/>
              <a:gd name="connsiteX3" fmla="*/ 167246 w 191138"/>
              <a:gd name="connsiteY3" fmla="*/ 47785 h 350420"/>
              <a:gd name="connsiteX4" fmla="*/ 167246 w 191138"/>
              <a:gd name="connsiteY4" fmla="*/ 302636 h 350420"/>
              <a:gd name="connsiteX5" fmla="*/ 79641 w 191138"/>
              <a:gd name="connsiteY5" fmla="*/ 15928 h 350420"/>
              <a:gd name="connsiteX6" fmla="*/ 111497 w 191138"/>
              <a:gd name="connsiteY6" fmla="*/ 15928 h 350420"/>
              <a:gd name="connsiteX7" fmla="*/ 119462 w 191138"/>
              <a:gd name="connsiteY7" fmla="*/ 23892 h 350420"/>
              <a:gd name="connsiteX8" fmla="*/ 111497 w 191138"/>
              <a:gd name="connsiteY8" fmla="*/ 31856 h 350420"/>
              <a:gd name="connsiteX9" fmla="*/ 79641 w 191138"/>
              <a:gd name="connsiteY9" fmla="*/ 31856 h 350420"/>
              <a:gd name="connsiteX10" fmla="*/ 71677 w 191138"/>
              <a:gd name="connsiteY10" fmla="*/ 23892 h 350420"/>
              <a:gd name="connsiteX11" fmla="*/ 79641 w 191138"/>
              <a:gd name="connsiteY11" fmla="*/ 15928 h 350420"/>
              <a:gd name="connsiteX12" fmla="*/ 183174 w 191138"/>
              <a:gd name="connsiteY12" fmla="*/ 0 h 350420"/>
              <a:gd name="connsiteX13" fmla="*/ 7964 w 191138"/>
              <a:gd name="connsiteY13" fmla="*/ 0 h 350420"/>
              <a:gd name="connsiteX14" fmla="*/ 0 w 191138"/>
              <a:gd name="connsiteY14" fmla="*/ 7964 h 350420"/>
              <a:gd name="connsiteX15" fmla="*/ 0 w 191138"/>
              <a:gd name="connsiteY15" fmla="*/ 342456 h 350420"/>
              <a:gd name="connsiteX16" fmla="*/ 7964 w 191138"/>
              <a:gd name="connsiteY16" fmla="*/ 350421 h 350420"/>
              <a:gd name="connsiteX17" fmla="*/ 183174 w 191138"/>
              <a:gd name="connsiteY17" fmla="*/ 350421 h 350420"/>
              <a:gd name="connsiteX18" fmla="*/ 191139 w 191138"/>
              <a:gd name="connsiteY18" fmla="*/ 342456 h 350420"/>
              <a:gd name="connsiteX19" fmla="*/ 191139 w 191138"/>
              <a:gd name="connsiteY19" fmla="*/ 7964 h 350420"/>
              <a:gd name="connsiteX20" fmla="*/ 183174 w 191138"/>
              <a:gd name="connsiteY20" fmla="*/ 0 h 35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1138" h="350420">
                <a:moveTo>
                  <a:pt x="167246" y="302636"/>
                </a:moveTo>
                <a:lnTo>
                  <a:pt x="23892" y="302636"/>
                </a:lnTo>
                <a:lnTo>
                  <a:pt x="23892" y="47785"/>
                </a:lnTo>
                <a:lnTo>
                  <a:pt x="167246" y="47785"/>
                </a:lnTo>
                <a:lnTo>
                  <a:pt x="167246" y="302636"/>
                </a:lnTo>
                <a:close/>
                <a:moveTo>
                  <a:pt x="79641" y="15928"/>
                </a:moveTo>
                <a:lnTo>
                  <a:pt x="111497" y="15928"/>
                </a:lnTo>
                <a:cubicBezTo>
                  <a:pt x="115878" y="15928"/>
                  <a:pt x="119462" y="19512"/>
                  <a:pt x="119462" y="23892"/>
                </a:cubicBezTo>
                <a:cubicBezTo>
                  <a:pt x="119462" y="28273"/>
                  <a:pt x="115878" y="31856"/>
                  <a:pt x="111497" y="31856"/>
                </a:cubicBezTo>
                <a:lnTo>
                  <a:pt x="79641" y="31856"/>
                </a:lnTo>
                <a:cubicBezTo>
                  <a:pt x="75261" y="31856"/>
                  <a:pt x="71677" y="28273"/>
                  <a:pt x="71677" y="23892"/>
                </a:cubicBezTo>
                <a:cubicBezTo>
                  <a:pt x="71677" y="19512"/>
                  <a:pt x="75261" y="15928"/>
                  <a:pt x="79641" y="15928"/>
                </a:cubicBezTo>
                <a:close/>
                <a:moveTo>
                  <a:pt x="183174" y="0"/>
                </a:moveTo>
                <a:lnTo>
                  <a:pt x="7964" y="0"/>
                </a:lnTo>
                <a:cubicBezTo>
                  <a:pt x="3584" y="0"/>
                  <a:pt x="0" y="3584"/>
                  <a:pt x="0" y="7964"/>
                </a:cubicBezTo>
                <a:lnTo>
                  <a:pt x="0" y="342456"/>
                </a:lnTo>
                <a:cubicBezTo>
                  <a:pt x="0" y="346837"/>
                  <a:pt x="3584" y="350421"/>
                  <a:pt x="7964" y="350421"/>
                </a:cubicBezTo>
                <a:lnTo>
                  <a:pt x="183174" y="350421"/>
                </a:lnTo>
                <a:cubicBezTo>
                  <a:pt x="187555" y="350421"/>
                  <a:pt x="191139" y="346837"/>
                  <a:pt x="191139" y="342456"/>
                </a:cubicBezTo>
                <a:lnTo>
                  <a:pt x="191139" y="7964"/>
                </a:lnTo>
                <a:cubicBezTo>
                  <a:pt x="191139" y="3584"/>
                  <a:pt x="187555" y="0"/>
                  <a:pt x="183174" y="0"/>
                </a:cubicBezTo>
                <a:close/>
              </a:path>
            </a:pathLst>
          </a:custGeom>
          <a:gradFill>
            <a:gsLst>
              <a:gs pos="0">
                <a:schemeClr val="accent1"/>
              </a:gs>
              <a:gs pos="100000">
                <a:schemeClr val="accent2"/>
              </a:gs>
            </a:gsLst>
            <a:lin ang="4200000" scaled="0"/>
          </a:gradFill>
          <a:ln w="3969"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 name="Text Placeholder 3">
            <a:extLst>
              <a:ext uri="{FF2B5EF4-FFF2-40B4-BE49-F238E27FC236}">
                <a16:creationId xmlns:a16="http://schemas.microsoft.com/office/drawing/2014/main" id="{E368E387-9449-8481-F0CF-504C05CC2E22}"/>
              </a:ext>
            </a:extLst>
          </p:cNvPr>
          <p:cNvSpPr>
            <a:spLocks noGrp="1"/>
          </p:cNvSpPr>
          <p:nvPr>
            <p:ph type="body" sz="quarter" idx="11"/>
          </p:nvPr>
        </p:nvSpPr>
        <p:spPr>
          <a:xfrm>
            <a:off x="940934" y="1467177"/>
            <a:ext cx="7872413" cy="1300753"/>
          </a:xfrm>
        </p:spPr>
        <p:txBody>
          <a:bodyPr>
            <a:normAutofit/>
          </a:bodyPr>
          <a:lstStyle/>
          <a:p>
            <a:r>
              <a:rPr lang="en-GB" sz="4050" b="0">
                <a:ln w="0"/>
                <a:solidFill>
                  <a:schemeClr val="bg1"/>
                </a:solidFill>
                <a:effectLst>
                  <a:outerShdw blurRad="50800" dist="38100" dir="2700000" algn="tl" rotWithShape="0">
                    <a:prstClr val="black">
                      <a:alpha val="40000"/>
                    </a:prstClr>
                  </a:outerShdw>
                </a:effectLst>
                <a:latin typeface="UTM Colossalis" panose="02040603050506020204" pitchFamily="18" charset="0"/>
              </a:rPr>
              <a:t>LỪA ĐẢO, CHIẾM ĐOẠT TÀI SẢN</a:t>
            </a:r>
            <a:endParaRPr lang="en-US" sz="4050" b="0">
              <a:ln w="0"/>
              <a:solidFill>
                <a:schemeClr val="bg1"/>
              </a:solidFill>
              <a:effectLst>
                <a:outerShdw blurRad="50800" dist="38100" dir="2700000" algn="tl" rotWithShape="0">
                  <a:prstClr val="black">
                    <a:alpha val="40000"/>
                  </a:prstClr>
                </a:outerShdw>
              </a:effectLst>
              <a:latin typeface="UTM Colossalis" panose="02040603050506020204" pitchFamily="18" charset="0"/>
            </a:endParaRPr>
          </a:p>
        </p:txBody>
      </p:sp>
    </p:spTree>
    <p:extLst>
      <p:ext uri="{BB962C8B-B14F-4D97-AF65-F5344CB8AC3E}">
        <p14:creationId xmlns:p14="http://schemas.microsoft.com/office/powerpoint/2010/main" val="42300940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40000" decel="6000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fill="hold"/>
                                        <p:tgtEl>
                                          <p:spTgt spid="35"/>
                                        </p:tgtEl>
                                        <p:attrNameLst>
                                          <p:attrName>ppt_x</p:attrName>
                                        </p:attrNameLst>
                                      </p:cBhvr>
                                      <p:tavLst>
                                        <p:tav tm="0">
                                          <p:val>
                                            <p:strVal val="#ppt_x"/>
                                          </p:val>
                                        </p:tav>
                                        <p:tav tm="100000">
                                          <p:val>
                                            <p:strVal val="#ppt_x"/>
                                          </p:val>
                                        </p:tav>
                                      </p:tavLst>
                                    </p:anim>
                                    <p:anim calcmode="lin" valueType="num">
                                      <p:cBhvr additive="base">
                                        <p:cTn id="8" dur="1000" fill="hold"/>
                                        <p:tgtEl>
                                          <p:spTgt spid="35"/>
                                        </p:tgtEl>
                                        <p:attrNameLst>
                                          <p:attrName>ppt_y</p:attrName>
                                        </p:attrNameLst>
                                      </p:cBhvr>
                                      <p:tavLst>
                                        <p:tav tm="0">
                                          <p:val>
                                            <p:strVal val="0-#ppt_h/2"/>
                                          </p:val>
                                        </p:tav>
                                        <p:tav tm="100000">
                                          <p:val>
                                            <p:strVal val="#ppt_y"/>
                                          </p:val>
                                        </p:tav>
                                      </p:tavLst>
                                    </p:anim>
                                  </p:childTnLst>
                                </p:cTn>
                              </p:par>
                              <p:par>
                                <p:cTn id="9" presetID="2" presetClass="entr" presetSubtype="1" accel="40000" decel="6000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1000" fill="hold"/>
                                        <p:tgtEl>
                                          <p:spTgt spid="33"/>
                                        </p:tgtEl>
                                        <p:attrNameLst>
                                          <p:attrName>ppt_x</p:attrName>
                                        </p:attrNameLst>
                                      </p:cBhvr>
                                      <p:tavLst>
                                        <p:tav tm="0">
                                          <p:val>
                                            <p:strVal val="#ppt_x"/>
                                          </p:val>
                                        </p:tav>
                                        <p:tav tm="100000">
                                          <p:val>
                                            <p:strVal val="#ppt_x"/>
                                          </p:val>
                                        </p:tav>
                                      </p:tavLst>
                                    </p:anim>
                                    <p:anim calcmode="lin" valueType="num">
                                      <p:cBhvr additive="base">
                                        <p:cTn id="12" dur="1000" fill="hold"/>
                                        <p:tgtEl>
                                          <p:spTgt spid="33"/>
                                        </p:tgtEl>
                                        <p:attrNameLst>
                                          <p:attrName>ppt_y</p:attrName>
                                        </p:attrNameLst>
                                      </p:cBhvr>
                                      <p:tavLst>
                                        <p:tav tm="0">
                                          <p:val>
                                            <p:strVal val="0-#ppt_h/2"/>
                                          </p:val>
                                        </p:tav>
                                        <p:tav tm="100000">
                                          <p:val>
                                            <p:strVal val="#ppt_y"/>
                                          </p:val>
                                        </p:tav>
                                      </p:tavLst>
                                    </p:anim>
                                  </p:childTnLst>
                                </p:cTn>
                              </p:par>
                              <p:par>
                                <p:cTn id="13" presetID="2" presetClass="entr" presetSubtype="1" accel="40000" decel="6000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1000" fill="hold"/>
                                        <p:tgtEl>
                                          <p:spTgt spid="39"/>
                                        </p:tgtEl>
                                        <p:attrNameLst>
                                          <p:attrName>ppt_x</p:attrName>
                                        </p:attrNameLst>
                                      </p:cBhvr>
                                      <p:tavLst>
                                        <p:tav tm="0">
                                          <p:val>
                                            <p:strVal val="#ppt_x"/>
                                          </p:val>
                                        </p:tav>
                                        <p:tav tm="100000">
                                          <p:val>
                                            <p:strVal val="#ppt_x"/>
                                          </p:val>
                                        </p:tav>
                                      </p:tavLst>
                                    </p:anim>
                                    <p:anim calcmode="lin" valueType="num">
                                      <p:cBhvr additive="base">
                                        <p:cTn id="16" dur="1000" fill="hold"/>
                                        <p:tgtEl>
                                          <p:spTgt spid="39"/>
                                        </p:tgtEl>
                                        <p:attrNameLst>
                                          <p:attrName>ppt_y</p:attrName>
                                        </p:attrNameLst>
                                      </p:cBhvr>
                                      <p:tavLst>
                                        <p:tav tm="0">
                                          <p:val>
                                            <p:strVal val="0-#ppt_h/2"/>
                                          </p:val>
                                        </p:tav>
                                        <p:tav tm="100000">
                                          <p:val>
                                            <p:strVal val="#ppt_y"/>
                                          </p:val>
                                        </p:tav>
                                      </p:tavLst>
                                    </p:anim>
                                  </p:childTnLst>
                                </p:cTn>
                              </p:par>
                              <p:par>
                                <p:cTn id="17" presetID="2" presetClass="entr" presetSubtype="1" accel="40000" decel="6000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1000" fill="hold"/>
                                        <p:tgtEl>
                                          <p:spTgt spid="43"/>
                                        </p:tgtEl>
                                        <p:attrNameLst>
                                          <p:attrName>ppt_x</p:attrName>
                                        </p:attrNameLst>
                                      </p:cBhvr>
                                      <p:tavLst>
                                        <p:tav tm="0">
                                          <p:val>
                                            <p:strVal val="#ppt_x"/>
                                          </p:val>
                                        </p:tav>
                                        <p:tav tm="100000">
                                          <p:val>
                                            <p:strVal val="#ppt_x"/>
                                          </p:val>
                                        </p:tav>
                                      </p:tavLst>
                                    </p:anim>
                                    <p:anim calcmode="lin" valueType="num">
                                      <p:cBhvr additive="base">
                                        <p:cTn id="20" dur="1000" fill="hold"/>
                                        <p:tgtEl>
                                          <p:spTgt spid="4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3" grpId="0" animBg="1"/>
      <p:bldP spid="39" grpId="0" animBg="1"/>
      <p:bldP spid="43" grpId="0" animBg="1"/>
    </p:bldLst>
  </p:timing>
</p:sld>
</file>

<file path=ppt/theme/_rels/them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theme/theme1.xml><?xml version="1.0" encoding="utf-8"?>
<a:theme xmlns:a="http://schemas.openxmlformats.org/drawingml/2006/main" name="Cover and End Slide Master">
  <a:themeElements>
    <a:clrScheme name="ALLPPT-COLOR-A19">
      <a:dk1>
        <a:sysClr val="windowText" lastClr="000000"/>
      </a:dk1>
      <a:lt1>
        <a:sysClr val="window" lastClr="FFFFFF"/>
      </a:lt1>
      <a:dk2>
        <a:srgbClr val="1F497D"/>
      </a:dk2>
      <a:lt2>
        <a:srgbClr val="EEECE1"/>
      </a:lt2>
      <a:accent1>
        <a:srgbClr val="32AEB8"/>
      </a:accent1>
      <a:accent2>
        <a:srgbClr val="F2A40D"/>
      </a:accent2>
      <a:accent3>
        <a:srgbClr val="32AEB8"/>
      </a:accent3>
      <a:accent4>
        <a:srgbClr val="F2A40D"/>
      </a:accent4>
      <a:accent5>
        <a:srgbClr val="32AEB8"/>
      </a:accent5>
      <a:accent6>
        <a:srgbClr val="F2A40D"/>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Warwick template">
  <a:themeElements>
    <a:clrScheme name="Custom 347">
      <a:dk1>
        <a:srgbClr val="114454"/>
      </a:dk1>
      <a:lt1>
        <a:srgbClr val="FFFFFF"/>
      </a:lt1>
      <a:dk2>
        <a:srgbClr val="5F6C70"/>
      </a:dk2>
      <a:lt2>
        <a:srgbClr val="CED5D8"/>
      </a:lt2>
      <a:accent1>
        <a:srgbClr val="114454"/>
      </a:accent1>
      <a:accent2>
        <a:srgbClr val="18637B"/>
      </a:accent2>
      <a:accent3>
        <a:srgbClr val="309AAD"/>
      </a:accent3>
      <a:accent4>
        <a:srgbClr val="165751"/>
      </a:accent4>
      <a:accent5>
        <a:srgbClr val="3B8D61"/>
      </a:accent5>
      <a:accent6>
        <a:srgbClr val="94BF6E"/>
      </a:accent6>
      <a:hlink>
        <a:srgbClr val="11445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12.xml><?xml version="1.0" encoding="utf-8"?>
<a:theme xmlns:a="http://schemas.openxmlformats.org/drawingml/2006/main" name="1_Section Break Slide Master">
  <a:themeElements>
    <a:clrScheme name="ALLPPT-COLOR-A19">
      <a:dk1>
        <a:sysClr val="windowText" lastClr="000000"/>
      </a:dk1>
      <a:lt1>
        <a:sysClr val="window" lastClr="FFFFFF"/>
      </a:lt1>
      <a:dk2>
        <a:srgbClr val="1F497D"/>
      </a:dk2>
      <a:lt2>
        <a:srgbClr val="EEECE1"/>
      </a:lt2>
      <a:accent1>
        <a:srgbClr val="32AEB8"/>
      </a:accent1>
      <a:accent2>
        <a:srgbClr val="F2A40D"/>
      </a:accent2>
      <a:accent3>
        <a:srgbClr val="32AEB8"/>
      </a:accent3>
      <a:accent4>
        <a:srgbClr val="F2A40D"/>
      </a:accent4>
      <a:accent5>
        <a:srgbClr val="32AEB8"/>
      </a:accent5>
      <a:accent6>
        <a:srgbClr val="F2A40D"/>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COLOR-A19">
      <a:dk1>
        <a:sysClr val="windowText" lastClr="000000"/>
      </a:dk1>
      <a:lt1>
        <a:sysClr val="window" lastClr="FFFFFF"/>
      </a:lt1>
      <a:dk2>
        <a:srgbClr val="1F497D"/>
      </a:dk2>
      <a:lt2>
        <a:srgbClr val="EEECE1"/>
      </a:lt2>
      <a:accent1>
        <a:srgbClr val="32AEB8"/>
      </a:accent1>
      <a:accent2>
        <a:srgbClr val="F2A40D"/>
      </a:accent2>
      <a:accent3>
        <a:srgbClr val="32AEB8"/>
      </a:accent3>
      <a:accent4>
        <a:srgbClr val="F2A40D"/>
      </a:accent4>
      <a:accent5>
        <a:srgbClr val="32AEB8"/>
      </a:accent5>
      <a:accent6>
        <a:srgbClr val="F2A40D"/>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AEB8"/>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theme>
</file>

<file path=ppt/theme/theme3.xml><?xml version="1.0" encoding="utf-8"?>
<a:theme xmlns:a="http://schemas.openxmlformats.org/drawingml/2006/main" name="Section Break Slide Master">
  <a:themeElements>
    <a:clrScheme name="ALLPPT-COLOR-A19">
      <a:dk1>
        <a:sysClr val="windowText" lastClr="000000"/>
      </a:dk1>
      <a:lt1>
        <a:sysClr val="window" lastClr="FFFFFF"/>
      </a:lt1>
      <a:dk2>
        <a:srgbClr val="1F497D"/>
      </a:dk2>
      <a:lt2>
        <a:srgbClr val="EEECE1"/>
      </a:lt2>
      <a:accent1>
        <a:srgbClr val="32AEB8"/>
      </a:accent1>
      <a:accent2>
        <a:srgbClr val="F2A40D"/>
      </a:accent2>
      <a:accent3>
        <a:srgbClr val="32AEB8"/>
      </a:accent3>
      <a:accent4>
        <a:srgbClr val="F2A40D"/>
      </a:accent4>
      <a:accent5>
        <a:srgbClr val="32AEB8"/>
      </a:accent5>
      <a:accent6>
        <a:srgbClr val="F2A40D"/>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Green Blue Dark">
      <a:dk1>
        <a:srgbClr val="FFFFFF"/>
      </a:dk1>
      <a:lt1>
        <a:srgbClr val="3F3F3F"/>
      </a:lt1>
      <a:dk2>
        <a:srgbClr val="313C41"/>
      </a:dk2>
      <a:lt2>
        <a:srgbClr val="FFFFFF"/>
      </a:lt2>
      <a:accent1>
        <a:srgbClr val="A5C44B"/>
      </a:accent1>
      <a:accent2>
        <a:srgbClr val="7EC564"/>
      </a:accent2>
      <a:accent3>
        <a:srgbClr val="3FBC96"/>
      </a:accent3>
      <a:accent4>
        <a:srgbClr val="40C2D2"/>
      </a:accent4>
      <a:accent5>
        <a:srgbClr val="179DD9"/>
      </a:accent5>
      <a:accent6>
        <a:srgbClr val="1C6EB6"/>
      </a:accent6>
      <a:hlink>
        <a:srgbClr val="A05024"/>
      </a:hlink>
      <a:folHlink>
        <a:srgbClr val="FEC037"/>
      </a:folHlink>
    </a:clrScheme>
    <a:fontScheme name="Angle">
      <a:majorFont>
        <a:latin typeface="Ubuntu"/>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Warwick template">
  <a:themeElements>
    <a:clrScheme name="Custom 347">
      <a:dk1>
        <a:srgbClr val="114454"/>
      </a:dk1>
      <a:lt1>
        <a:srgbClr val="FFFFFF"/>
      </a:lt1>
      <a:dk2>
        <a:srgbClr val="5F6C70"/>
      </a:dk2>
      <a:lt2>
        <a:srgbClr val="CED5D8"/>
      </a:lt2>
      <a:accent1>
        <a:srgbClr val="114454"/>
      </a:accent1>
      <a:accent2>
        <a:srgbClr val="18637B"/>
      </a:accent2>
      <a:accent3>
        <a:srgbClr val="309AAD"/>
      </a:accent3>
      <a:accent4>
        <a:srgbClr val="165751"/>
      </a:accent4>
      <a:accent5>
        <a:srgbClr val="3B8D61"/>
      </a:accent5>
      <a:accent6>
        <a:srgbClr val="94BF6E"/>
      </a:accent6>
      <a:hlink>
        <a:srgbClr val="11445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75000"/>
            <a:lumOff val="25000"/>
            <a:alpha val="57000"/>
          </a:schemeClr>
        </a:solidFill>
        <a:ln>
          <a:no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smtClean="0">
            <a:ln>
              <a:noFill/>
            </a:ln>
            <a:solidFill>
              <a:prstClr val="white"/>
            </a:solidFill>
            <a:effectLst/>
            <a:uLnTx/>
            <a:uFillTx/>
            <a:latin typeface="Calibri" panose="020F0502020204030204"/>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6160</TotalTime>
  <Words>4357</Words>
  <Application>Microsoft Office PowerPoint</Application>
  <PresentationFormat>On-screen Show (16:9)</PresentationFormat>
  <Paragraphs>362</Paragraphs>
  <Slides>84</Slides>
  <Notes>70</Notes>
  <HiddenSlides>0</HiddenSlides>
  <MMClips>2</MMClips>
  <ScaleCrop>false</ScaleCrop>
  <HeadingPairs>
    <vt:vector size="6" baseType="variant">
      <vt:variant>
        <vt:lpstr>Fonts Used</vt:lpstr>
      </vt:variant>
      <vt:variant>
        <vt:i4>30</vt:i4>
      </vt:variant>
      <vt:variant>
        <vt:lpstr>Theme</vt:lpstr>
      </vt:variant>
      <vt:variant>
        <vt:i4>12</vt:i4>
      </vt:variant>
      <vt:variant>
        <vt:lpstr>Slide Titles</vt:lpstr>
      </vt:variant>
      <vt:variant>
        <vt:i4>84</vt:i4>
      </vt:variant>
    </vt:vector>
  </HeadingPairs>
  <TitlesOfParts>
    <vt:vector size="126" baseType="lpstr">
      <vt:lpstr>맑은 고딕</vt:lpstr>
      <vt:lpstr>Arial</vt:lpstr>
      <vt:lpstr>Book Antiqua</vt:lpstr>
      <vt:lpstr>Calibri</vt:lpstr>
      <vt:lpstr>Calibri Light</vt:lpstr>
      <vt:lpstr>Century Gothic</vt:lpstr>
      <vt:lpstr>Impact</vt:lpstr>
      <vt:lpstr>Nixie One</vt:lpstr>
      <vt:lpstr>Open Sans</vt:lpstr>
      <vt:lpstr>Roboto Slab</vt:lpstr>
      <vt:lpstr>Tahoma</vt:lpstr>
      <vt:lpstr>Tempus Sans ITC</vt:lpstr>
      <vt:lpstr>Times New Roman</vt:lpstr>
      <vt:lpstr>Ubuntu</vt:lpstr>
      <vt:lpstr>UTM Americana</vt:lpstr>
      <vt:lpstr>UTM Aurora</vt:lpstr>
      <vt:lpstr>UTM Avo</vt:lpstr>
      <vt:lpstr>UTM Bebas</vt:lpstr>
      <vt:lpstr>UTM Colossalis</vt:lpstr>
      <vt:lpstr>UTM Cookies</vt:lpstr>
      <vt:lpstr>UTM Cooper Black</vt:lpstr>
      <vt:lpstr>UTM Essendine Caps</vt:lpstr>
      <vt:lpstr>UTM Facebook</vt:lpstr>
      <vt:lpstr>UTM Neutra</vt:lpstr>
      <vt:lpstr>UTM Seagull</vt:lpstr>
      <vt:lpstr>UTM Showcard</vt:lpstr>
      <vt:lpstr>UTM Swiss 721 Black Condensed</vt:lpstr>
      <vt:lpstr>UTM Swiss Condensed</vt:lpstr>
      <vt:lpstr>Wingdings</vt:lpstr>
      <vt:lpstr>Wingdings 3</vt:lpstr>
      <vt:lpstr>Cover and End Slide Master</vt:lpstr>
      <vt:lpstr>Contents Slide Master</vt:lpstr>
      <vt:lpstr>Section Break Slide Master</vt:lpstr>
      <vt:lpstr>Office Theme</vt:lpstr>
      <vt:lpstr>1_Office Theme</vt:lpstr>
      <vt:lpstr>Warwick template</vt:lpstr>
      <vt:lpstr>5_Office Theme</vt:lpstr>
      <vt:lpstr>8_Hardcover</vt:lpstr>
      <vt:lpstr>7_Office Theme</vt:lpstr>
      <vt:lpstr>1_Warwick template</vt:lpstr>
      <vt:lpstr>4_Wisp</vt:lpstr>
      <vt:lpstr>1_Section Break Slide Master</vt:lpstr>
      <vt:lpstr>PowerPoint Presentation</vt:lpstr>
      <vt:lpstr>PowerPoint Presentation</vt:lpstr>
      <vt:lpstr>PowerPoint Presentation</vt:lpstr>
      <vt:lpstr>PowerPoint Presentation</vt:lpstr>
      <vt:lpstr>THỰC TRẠNG Tại Việt Nam</vt:lpstr>
      <vt:lpstr>PowerPoint Presentation</vt:lpstr>
      <vt:lpstr>THỰC TRẠNG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hình thức lừa đảo chính trên không gian mạng</vt:lpstr>
      <vt:lpstr>PowerPoint Presentation</vt:lpstr>
      <vt:lpstr>PowerPoint Presentation</vt:lpstr>
      <vt:lpstr>PowerPoint Presentation</vt:lpstr>
      <vt:lpstr>PowerPoint Presentation</vt:lpstr>
      <vt:lpstr>Các bước lừa đảo trên không gian mạng và một số thủ đoạn lừa đảo phổ biến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googleslidesppt.com;allppt.com</dc:creator>
  <cp:lastModifiedBy>VT</cp:lastModifiedBy>
  <cp:revision>211</cp:revision>
  <dcterms:created xsi:type="dcterms:W3CDTF">2016-12-05T23:26:54Z</dcterms:created>
  <dcterms:modified xsi:type="dcterms:W3CDTF">2025-05-13T03:15:27Z</dcterms:modified>
</cp:coreProperties>
</file>