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705" r:id="rId4"/>
  </p:sldMasterIdLst>
  <p:notesMasterIdLst>
    <p:notesMasterId r:id="rId40"/>
  </p:notesMasterIdLst>
  <p:sldIdLst>
    <p:sldId id="365" r:id="rId5"/>
    <p:sldId id="537" r:id="rId6"/>
    <p:sldId id="506" r:id="rId7"/>
    <p:sldId id="543" r:id="rId8"/>
    <p:sldId id="552" r:id="rId9"/>
    <p:sldId id="553" r:id="rId10"/>
    <p:sldId id="554" r:id="rId11"/>
    <p:sldId id="555" r:id="rId12"/>
    <p:sldId id="556" r:id="rId13"/>
    <p:sldId id="557" r:id="rId14"/>
    <p:sldId id="558" r:id="rId15"/>
    <p:sldId id="559" r:id="rId16"/>
    <p:sldId id="560" r:id="rId17"/>
    <p:sldId id="561" r:id="rId18"/>
    <p:sldId id="338" r:id="rId19"/>
    <p:sldId id="968" r:id="rId20"/>
    <p:sldId id="339" r:id="rId21"/>
    <p:sldId id="969" r:id="rId22"/>
    <p:sldId id="340" r:id="rId23"/>
    <p:sldId id="970" r:id="rId24"/>
    <p:sldId id="562" r:id="rId25"/>
    <p:sldId id="563" r:id="rId26"/>
    <p:sldId id="258" r:id="rId27"/>
    <p:sldId id="259" r:id="rId28"/>
    <p:sldId id="260" r:id="rId29"/>
    <p:sldId id="261" r:id="rId30"/>
    <p:sldId id="345" r:id="rId31"/>
    <p:sldId id="346" r:id="rId32"/>
    <p:sldId id="347" r:id="rId33"/>
    <p:sldId id="329" r:id="rId34"/>
    <p:sldId id="330" r:id="rId35"/>
    <p:sldId id="331" r:id="rId36"/>
    <p:sldId id="564" r:id="rId37"/>
    <p:sldId id="971" r:id="rId38"/>
    <p:sldId id="385" r:id="rId39"/>
  </p:sldIdLst>
  <p:sldSz cx="9144000" cy="6858000" type="screen4x3"/>
  <p:notesSz cx="6858000" cy="9144000"/>
  <p:embeddedFontLst>
    <p:embeddedFont>
      <p:font typeface="Trebuchet MS" panose="020B0603020202020204" pitchFamily="34" charset="0"/>
      <p:regular r:id="rId41"/>
      <p:bold r:id="rId42"/>
      <p:italic r:id="rId43"/>
      <p:boldItalic r:id="rId44"/>
    </p:embeddedFont>
    <p:embeddedFont>
      <p:font typeface="UTM Swiss 721 Black Condensed" panose="020B0600070205080204" charset="0"/>
      <p:regular r:id="rId45"/>
    </p:embeddedFont>
    <p:embeddedFont>
      <p:font typeface="UTM Swiss Condensed" panose="02000500000000000000" charset="0"/>
      <p:regular r:id="rId46"/>
      <p:bold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DACDDB-1570-4BCC-AF23-71C6F155E001}">
          <p14:sldIdLst>
            <p14:sldId id="365"/>
            <p14:sldId id="537"/>
            <p14:sldId id="506"/>
            <p14:sldId id="543"/>
            <p14:sldId id="552"/>
            <p14:sldId id="553"/>
            <p14:sldId id="554"/>
            <p14:sldId id="555"/>
            <p14:sldId id="556"/>
            <p14:sldId id="557"/>
            <p14:sldId id="558"/>
            <p14:sldId id="559"/>
            <p14:sldId id="560"/>
            <p14:sldId id="561"/>
            <p14:sldId id="338"/>
            <p14:sldId id="968"/>
            <p14:sldId id="339"/>
            <p14:sldId id="969"/>
            <p14:sldId id="340"/>
            <p14:sldId id="970"/>
            <p14:sldId id="562"/>
            <p14:sldId id="563"/>
            <p14:sldId id="258"/>
            <p14:sldId id="259"/>
            <p14:sldId id="260"/>
            <p14:sldId id="261"/>
            <p14:sldId id="345"/>
            <p14:sldId id="346"/>
            <p14:sldId id="347"/>
            <p14:sldId id="329"/>
            <p14:sldId id="330"/>
            <p14:sldId id="331"/>
            <p14:sldId id="564"/>
            <p14:sldId id="971"/>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84259"/>
    <a:srgbClr val="FFFF66"/>
    <a:srgbClr val="800000"/>
    <a:srgbClr val="700000"/>
    <a:srgbClr val="FFFFFF"/>
    <a:srgbClr val="133E57"/>
    <a:srgbClr val="9C4E4E"/>
    <a:srgbClr val="5E200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95680" autoAdjust="0"/>
  </p:normalViewPr>
  <p:slideViewPr>
    <p:cSldViewPr snapToGrid="0">
      <p:cViewPr varScale="1">
        <p:scale>
          <a:sx n="57" d="100"/>
          <a:sy n="57" d="100"/>
        </p:scale>
        <p:origin x="1432" y="36"/>
      </p:cViewPr>
      <p:guideLst>
        <p:guide orient="horz" pos="2160"/>
        <p:guide pos="2880"/>
      </p:guideLst>
    </p:cSldViewPr>
  </p:slideViewPr>
  <p:outlineViewPr>
    <p:cViewPr>
      <p:scale>
        <a:sx n="33" d="100"/>
        <a:sy n="33" d="100"/>
      </p:scale>
      <p:origin x="0" y="-1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5" csCatId="colorful" phldr="1"/>
      <dgm:spPr/>
      <dgm:t>
        <a:bodyPr/>
        <a:lstStyle/>
        <a:p>
          <a:endParaRPr lang="en-US"/>
        </a:p>
      </dgm:t>
    </dgm:pt>
    <dgm:pt modelId="{BA1A0AEF-A824-F442-9517-879D86B5158F}">
      <dgm:prSet phldrT="[Text]"/>
      <dgm:spPr/>
      <dgm:t>
        <a:bodyPr/>
        <a:lstStyle/>
        <a:p>
          <a:r>
            <a:rPr lang="en-US" dirty="0" err="1"/>
            <a:t>Hoạt</a:t>
          </a:r>
          <a:r>
            <a:rPr lang="en-US" dirty="0"/>
            <a:t> </a:t>
          </a:r>
          <a:r>
            <a:rPr lang="en-US" dirty="0" err="1"/>
            <a:t>động</a:t>
          </a:r>
          <a:r>
            <a:rPr lang="en-US" dirty="0"/>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dirty="0" err="1"/>
            <a:t>Mở</a:t>
          </a:r>
          <a:r>
            <a:rPr lang="en-US" dirty="0"/>
            <a:t> </a:t>
          </a:r>
          <a:r>
            <a:rPr lang="en-US" dirty="0" err="1"/>
            <a:t>đầu</a:t>
          </a:r>
          <a:endParaRPr lang="en-US" dirty="0"/>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8755FDEE-EB50-2D45-AE8F-9273B6EB2479}">
      <dgm:prSet phldrT="[Text]"/>
      <dgm:spPr/>
      <dgm:t>
        <a:bodyPr/>
        <a:lstStyle/>
        <a:p>
          <a:r>
            <a:rPr lang="en-US" dirty="0" err="1"/>
            <a:t>Xác</a:t>
          </a:r>
          <a:r>
            <a:rPr lang="en-US" dirty="0"/>
            <a:t> </a:t>
          </a:r>
          <a:r>
            <a:rPr lang="en-US" dirty="0" err="1"/>
            <a:t>định</a:t>
          </a:r>
          <a:r>
            <a:rPr lang="en-US" dirty="0"/>
            <a:t> </a:t>
          </a:r>
          <a:r>
            <a:rPr lang="en-US" dirty="0" err="1"/>
            <a:t>vấn</a:t>
          </a:r>
          <a:r>
            <a:rPr lang="en-US" dirty="0"/>
            <a:t> </a:t>
          </a:r>
          <a:r>
            <a:rPr lang="en-US" dirty="0" err="1"/>
            <a:t>đề</a:t>
          </a:r>
          <a:r>
            <a:rPr lang="en-US" dirty="0"/>
            <a:t> </a:t>
          </a:r>
          <a:r>
            <a:rPr lang="en-US" dirty="0" err="1"/>
            <a:t>hoặc</a:t>
          </a:r>
          <a:r>
            <a:rPr lang="en-US" dirty="0"/>
            <a:t> </a:t>
          </a:r>
          <a:r>
            <a:rPr lang="en-US" dirty="0" err="1"/>
            <a:t>nhiệm</a:t>
          </a:r>
          <a:r>
            <a:rPr lang="en-US" dirty="0"/>
            <a:t> </a:t>
          </a:r>
          <a:r>
            <a:rPr lang="en-US" dirty="0" err="1"/>
            <a:t>vụ</a:t>
          </a:r>
          <a:endParaRPr lang="en-US" dirty="0"/>
        </a:p>
      </dgm:t>
    </dgm:pt>
    <dgm:pt modelId="{0594DCBB-4D02-CC4B-9976-D907A32509AF}" type="parTrans" cxnId="{D019D6C4-C1FB-544D-B868-34951498DC81}">
      <dgm:prSet/>
      <dgm:spPr/>
      <dgm:t>
        <a:bodyPr/>
        <a:lstStyle/>
        <a:p>
          <a:endParaRPr lang="en-US"/>
        </a:p>
      </dgm:t>
    </dgm:pt>
    <dgm:pt modelId="{E7815663-ADEE-DC4C-8D18-75AACA0F43A4}" type="sibTrans" cxnId="{D019D6C4-C1FB-544D-B868-34951498DC81}">
      <dgm:prSet/>
      <dgm:spPr/>
      <dgm:t>
        <a:bodyPr/>
        <a:lstStyle/>
        <a:p>
          <a:endParaRPr lang="en-US"/>
        </a:p>
      </dgm:t>
    </dgm:pt>
    <dgm:pt modelId="{033B0759-6F1A-8C47-841B-EF9C20859DE4}">
      <dgm:prSet phldrT="[Text]"/>
      <dgm:spPr/>
      <dgm:t>
        <a:bodyPr/>
        <a:lstStyle/>
        <a:p>
          <a:r>
            <a:rPr lang="en-US" dirty="0" err="1"/>
            <a:t>Hoạt</a:t>
          </a:r>
          <a:r>
            <a:rPr lang="en-US" dirty="0"/>
            <a:t> </a:t>
          </a:r>
          <a:r>
            <a:rPr lang="en-US" dirty="0" err="1"/>
            <a:t>động</a:t>
          </a:r>
          <a:r>
            <a:rPr lang="en-US" dirty="0"/>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dirty="0" err="1"/>
            <a:t>Hình</a:t>
          </a:r>
          <a:r>
            <a:rPr lang="en-US" dirty="0"/>
            <a:t> </a:t>
          </a:r>
          <a:r>
            <a:rPr lang="en-US" dirty="0" err="1"/>
            <a:t>thành</a:t>
          </a:r>
          <a:r>
            <a:rPr lang="en-US" dirty="0"/>
            <a:t> </a:t>
          </a:r>
          <a:r>
            <a:rPr lang="en-US" dirty="0" err="1"/>
            <a:t>kiến</a:t>
          </a:r>
          <a:r>
            <a:rPr lang="en-US" dirty="0"/>
            <a:t> </a:t>
          </a:r>
          <a:r>
            <a:rPr lang="en-US" dirty="0" err="1"/>
            <a:t>thức</a:t>
          </a:r>
          <a:r>
            <a:rPr lang="en-US" dirty="0"/>
            <a:t> </a:t>
          </a:r>
          <a:r>
            <a:rPr lang="en-US" dirty="0" err="1"/>
            <a:t>mới</a:t>
          </a:r>
          <a:endParaRPr lang="en-US" dirty="0"/>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9E63C523-3BF8-6245-B791-6D4536C90F54}">
      <dgm:prSet phldrT="[Text]"/>
      <dgm:spPr/>
      <dgm:t>
        <a:bodyPr/>
        <a:lstStyle/>
        <a:p>
          <a:r>
            <a:rPr lang="en-US" dirty="0"/>
            <a:t>GQVĐ </a:t>
          </a:r>
          <a:r>
            <a:rPr lang="en-US" dirty="0" err="1"/>
            <a:t>hoặc</a:t>
          </a:r>
          <a:r>
            <a:rPr lang="en-US" dirty="0"/>
            <a:t> </a:t>
          </a:r>
          <a:r>
            <a:rPr lang="en-US" dirty="0" err="1"/>
            <a:t>thực</a:t>
          </a:r>
          <a:r>
            <a:rPr lang="en-US" dirty="0"/>
            <a:t> </a:t>
          </a:r>
          <a:r>
            <a:rPr lang="en-US" dirty="0" err="1"/>
            <a:t>hiện</a:t>
          </a:r>
          <a:r>
            <a:rPr lang="en-US" dirty="0"/>
            <a:t> NV </a:t>
          </a:r>
          <a:r>
            <a:rPr lang="en-US" dirty="0" err="1"/>
            <a:t>từ</a:t>
          </a:r>
          <a:r>
            <a:rPr lang="en-US" dirty="0"/>
            <a:t> HĐ1</a:t>
          </a:r>
        </a:p>
      </dgm:t>
    </dgm:pt>
    <dgm:pt modelId="{09A7E515-CDE0-394B-924C-578CBAFC7C6D}" type="parTrans" cxnId="{94D6134C-F9B0-6F4F-99A0-1A21BC1F1962}">
      <dgm:prSet/>
      <dgm:spPr/>
      <dgm:t>
        <a:bodyPr/>
        <a:lstStyle/>
        <a:p>
          <a:endParaRPr lang="en-US"/>
        </a:p>
      </dgm:t>
    </dgm:pt>
    <dgm:pt modelId="{D9F649CC-F697-984C-A498-33098BE76921}" type="sibTrans" cxnId="{94D6134C-F9B0-6F4F-99A0-1A21BC1F1962}">
      <dgm:prSet/>
      <dgm:spPr/>
      <dgm:t>
        <a:bodyPr/>
        <a:lstStyle/>
        <a:p>
          <a:endParaRPr lang="en-US"/>
        </a:p>
      </dgm:t>
    </dgm:pt>
    <dgm:pt modelId="{85C38F71-B515-F54F-9FEE-473447A1180B}">
      <dgm:prSet phldrT="[Text]"/>
      <dgm:spPr/>
      <dgm:t>
        <a:bodyPr/>
        <a:lstStyle/>
        <a:p>
          <a:r>
            <a:rPr lang="en-US" dirty="0" err="1"/>
            <a:t>Hoạt</a:t>
          </a:r>
          <a:r>
            <a:rPr lang="en-US" dirty="0"/>
            <a:t> </a:t>
          </a:r>
          <a:r>
            <a:rPr lang="en-US" dirty="0" err="1"/>
            <a:t>động</a:t>
          </a:r>
          <a:r>
            <a:rPr lang="en-US" dirty="0"/>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t>Luyện</a:t>
          </a:r>
          <a:r>
            <a:rPr lang="en-US" dirty="0"/>
            <a:t> </a:t>
          </a:r>
          <a:r>
            <a:rPr lang="en-US" dirty="0" err="1"/>
            <a:t>tập</a:t>
          </a:r>
          <a:endParaRPr lang="en-US" dirty="0"/>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7295C1E0-32E1-5A4C-B7E5-964E942EE5C8}">
      <dgm:prSet phldrT="[Text]"/>
      <dgm:spPr/>
      <dgm:t>
        <a:bodyPr/>
        <a:lstStyle/>
        <a:p>
          <a:r>
            <a:rPr lang="en-US" dirty="0" err="1"/>
            <a:t>Hoạt</a:t>
          </a:r>
          <a:r>
            <a:rPr lang="en-US" dirty="0"/>
            <a:t> </a:t>
          </a:r>
          <a:r>
            <a:rPr lang="en-US" dirty="0" err="1"/>
            <a:t>động</a:t>
          </a:r>
          <a:r>
            <a:rPr lang="en-US" dirty="0"/>
            <a:t> 4</a:t>
          </a:r>
        </a:p>
      </dgm:t>
    </dgm:pt>
    <dgm:pt modelId="{686C83E8-82D8-6A4A-BDBF-12DF0CEF19FE}" type="parTrans" cxnId="{3142A867-575D-7E42-A209-5CA01C052BC8}">
      <dgm:prSet/>
      <dgm:spPr/>
      <dgm:t>
        <a:bodyPr/>
        <a:lstStyle/>
        <a:p>
          <a:endParaRPr lang="en-US"/>
        </a:p>
      </dgm:t>
    </dgm:pt>
    <dgm:pt modelId="{10BEF2DE-CA50-8048-9BCD-06FB5EADE477}" type="sibTrans" cxnId="{3142A867-575D-7E42-A209-5CA01C052BC8}">
      <dgm:prSet/>
      <dgm:spPr/>
      <dgm:t>
        <a:bodyPr/>
        <a:lstStyle/>
        <a:p>
          <a:endParaRPr lang="en-US"/>
        </a:p>
      </dgm:t>
    </dgm:pt>
    <dgm:pt modelId="{B3B58B65-1D6B-3744-98C3-0127C386431E}">
      <dgm:prSet phldrT="[Text]"/>
      <dgm:spPr/>
      <dgm:t>
        <a:bodyPr/>
        <a:lstStyle/>
        <a:p>
          <a:r>
            <a:rPr lang="en-US" dirty="0" err="1"/>
            <a:t>Vận</a:t>
          </a:r>
          <a:r>
            <a:rPr lang="en-US" dirty="0"/>
            <a:t> </a:t>
          </a:r>
          <a:r>
            <a:rPr lang="en-US" dirty="0" err="1"/>
            <a:t>dụng</a:t>
          </a:r>
          <a:endParaRPr lang="en-US" dirty="0"/>
        </a:p>
      </dgm:t>
    </dgm:pt>
    <dgm:pt modelId="{23B8D022-D789-0D42-BE65-7E820136F985}" type="parTrans" cxnId="{D24C9DB9-1896-F544-A886-9444FC897406}">
      <dgm:prSet/>
      <dgm:spPr/>
      <dgm:t>
        <a:bodyPr/>
        <a:lstStyle/>
        <a:p>
          <a:endParaRPr lang="en-US"/>
        </a:p>
      </dgm:t>
    </dgm:pt>
    <dgm:pt modelId="{1429675D-1533-8841-B7F5-941367E598BB}" type="sibTrans" cxnId="{D24C9DB9-1896-F544-A886-9444FC897406}">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E6B0766B-1D2C-B545-9DB0-8DD9DC0B3B31}" srcId="{2B4A380D-EBB8-3740-BB99-EADC3261D459}" destId="{033B0759-6F1A-8C47-841B-EF9C20859DE4}" srcOrd="1" destOrd="0" parTransId="{E6E32DC1-965E-D248-9DB3-73C9E8B6B638}" sibTransId="{0A9BAAD3-4E83-844F-949E-6F1E388150F5}"/>
    <dgm:cxn modelId="{94D6134C-F9B0-6F4F-99A0-1A21BC1F1962}" srcId="{033B0759-6F1A-8C47-841B-EF9C20859DE4}" destId="{9E63C523-3BF8-6245-B791-6D4536C90F54}" srcOrd="1" destOrd="0" parTransId="{09A7E515-CDE0-394B-924C-578CBAFC7C6D}" sibTransId="{D9F649CC-F697-984C-A498-33098BE76921}"/>
    <dgm:cxn modelId="{C6E7A070-3E2B-4043-9522-A0E694F9703F}" type="presOf" srcId="{B3B58B65-1D6B-3744-98C3-0127C386431E}" destId="{82A6513D-2687-2444-8F2B-2F9C078CD93A}" srcOrd="1" destOrd="1" presId="urn:microsoft.com/office/officeart/2005/8/layout/hList7"/>
    <dgm:cxn modelId="{BCC05F54-A123-E847-B896-5F0231F33A3C}" type="presOf" srcId="{9E63C523-3BF8-6245-B791-6D4536C90F54}" destId="{95F417E8-D3B2-2449-8895-9AEF133CF197}" srcOrd="1" destOrd="2" presId="urn:microsoft.com/office/officeart/2005/8/layout/hList7"/>
    <dgm:cxn modelId="{8E768055-F8EF-DF44-975D-70EE0A73DBC7}" type="presOf" srcId="{7295C1E0-32E1-5A4C-B7E5-964E942EE5C8}" destId="{82A6513D-2687-2444-8F2B-2F9C078CD93A}" srcOrd="1" destOrd="0" presId="urn:microsoft.com/office/officeart/2005/8/layout/hList7"/>
    <dgm:cxn modelId="{DB09D775-2CAF-4347-AA98-B51AEDD49BEB}" type="presOf" srcId="{8755FDEE-EB50-2D45-AE8F-9273B6EB2479}" destId="{0BF37695-7AF1-D546-A110-A1B2F422DAF3}" srcOrd="0" destOrd="2" presId="urn:microsoft.com/office/officeart/2005/8/layout/hList7"/>
    <dgm:cxn modelId="{F5A8C456-806D-F24B-A946-EEBD9576E3B4}" type="presOf" srcId="{8755FDEE-EB50-2D45-AE8F-9273B6EB2479}" destId="{6814EA75-0E1B-3042-A776-F27CADF18A60}" srcOrd="1" destOrd="2" presId="urn:microsoft.com/office/officeart/2005/8/layout/hList7"/>
    <dgm:cxn modelId="{E4CBDA58-990F-DD49-93A4-464848AF5324}" type="presOf" srcId="{ACB2C378-2FB7-A747-9917-F3FF96DB00AD}" destId="{AF7A31ED-EB13-1C47-B089-1E626D129987}" srcOrd="0" destOrd="0"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D019D6C4-C1FB-544D-B868-34951498DC81}" srcId="{BA1A0AEF-A824-F442-9517-879D86B5158F}" destId="{8755FDEE-EB50-2D45-AE8F-9273B6EB2479}" srcOrd="1" destOrd="0" parTransId="{0594DCBB-4D02-CC4B-9976-D907A32509AF}" sibTransId="{E7815663-ADEE-DC4C-8D18-75AACA0F43A4}"/>
    <dgm:cxn modelId="{CA4A57CB-BE31-6F40-A703-79D70CE5F8B6}" type="presOf" srcId="{9E63C523-3BF8-6245-B791-6D4536C90F54}" destId="{61365CCD-B09D-1446-8E2F-5E25C868D59D}" srcOrd="0" destOrd="2" presId="urn:microsoft.com/office/officeart/2005/8/layout/hList7"/>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b="1" dirty="0" err="1">
              <a:solidFill>
                <a:srgbClr val="002060"/>
              </a:solidFill>
            </a:rPr>
            <a:t>Mở</a:t>
          </a:r>
          <a:r>
            <a:rPr lang="en-US" b="1" dirty="0">
              <a:solidFill>
                <a:srgbClr val="002060"/>
              </a:solidFill>
            </a:rPr>
            <a:t> </a:t>
          </a:r>
          <a:r>
            <a:rPr lang="en-US" b="1" dirty="0" err="1">
              <a:solidFill>
                <a:srgbClr val="002060"/>
              </a:solidFill>
            </a:rPr>
            <a:t>đầu</a:t>
          </a:r>
          <a:endParaRPr lang="en-US" b="1" dirty="0">
            <a:solidFill>
              <a:srgbClr val="002060"/>
            </a:solidFill>
          </a:endParaRPr>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033B0759-6F1A-8C47-841B-EF9C20859DE4}">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b="1" dirty="0" err="1">
              <a:solidFill>
                <a:srgbClr val="002060"/>
              </a:solidFill>
            </a:rPr>
            <a:t>Hình</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kiến</a:t>
          </a:r>
          <a:r>
            <a:rPr lang="en-US" b="1" dirty="0">
              <a:solidFill>
                <a:srgbClr val="002060"/>
              </a:solidFill>
            </a:rPr>
            <a:t> </a:t>
          </a:r>
          <a:r>
            <a:rPr lang="en-US" b="1" dirty="0" err="1">
              <a:solidFill>
                <a:srgbClr val="002060"/>
              </a:solidFill>
            </a:rPr>
            <a:t>thức</a:t>
          </a:r>
          <a:r>
            <a:rPr lang="en-US" b="1" dirty="0">
              <a:solidFill>
                <a:srgbClr val="002060"/>
              </a:solidFill>
            </a:rPr>
            <a:t> </a:t>
          </a:r>
          <a:r>
            <a:rPr lang="en-US" b="1" dirty="0" err="1">
              <a:solidFill>
                <a:srgbClr val="002060"/>
              </a:solidFill>
            </a:rPr>
            <a:t>mới</a:t>
          </a:r>
          <a:endParaRPr lang="en-US" b="1" dirty="0">
            <a:solidFill>
              <a:srgbClr val="002060"/>
            </a:solidFill>
          </a:endParaRPr>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85C38F71-B515-F54F-9FEE-473447A1180B}">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2060"/>
              </a:solidFill>
            </a:rPr>
            <a:t>Luyện</a:t>
          </a:r>
          <a:r>
            <a:rPr lang="en-US" dirty="0">
              <a:solidFill>
                <a:srgbClr val="002060"/>
              </a:solidFill>
            </a:rPr>
            <a:t> </a:t>
          </a:r>
          <a:r>
            <a:rPr lang="en-US" dirty="0" err="1">
              <a:solidFill>
                <a:srgbClr val="002060"/>
              </a:solidFill>
            </a:rPr>
            <a:t>tập</a:t>
          </a:r>
          <a:endParaRPr lang="en-US" dirty="0">
            <a:solidFill>
              <a:srgbClr val="002060"/>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B3B58B65-1D6B-3744-98C3-0127C386431E}">
      <dgm:prSet phldrT="[Text]"/>
      <dgm:spPr>
        <a:solidFill>
          <a:schemeClr val="tx2">
            <a:lumMod val="90000"/>
          </a:schemeClr>
        </a:solidFill>
      </dgm:spPr>
      <dgm:t>
        <a:bodyPr/>
        <a:lstStyle/>
        <a:p>
          <a:r>
            <a:rPr lang="en-US">
              <a:solidFill>
                <a:srgbClr val="FFFF00"/>
              </a:solidFill>
            </a:rPr>
            <a:t>Vận dụng</a:t>
          </a:r>
          <a:endParaRPr lang="en-US" dirty="0">
            <a:solidFill>
              <a:srgbClr val="FFFF00"/>
            </a:solidFill>
          </a:endParaRPr>
        </a:p>
      </dgm:t>
    </dgm:pt>
    <dgm:pt modelId="{1429675D-1533-8841-B7F5-941367E598BB}" type="sibTrans" cxnId="{D24C9DB9-1896-F544-A886-9444FC897406}">
      <dgm:prSet/>
      <dgm:spPr/>
      <dgm:t>
        <a:bodyPr/>
        <a:lstStyle/>
        <a:p>
          <a:endParaRPr lang="en-US"/>
        </a:p>
      </dgm:t>
    </dgm:pt>
    <dgm:pt modelId="{23B8D022-D789-0D42-BE65-7E820136F985}" type="parTrans" cxnId="{D24C9DB9-1896-F544-A886-9444FC897406}">
      <dgm:prSet/>
      <dgm:spPr/>
      <dgm:t>
        <a:bodyPr/>
        <a:lstStyle/>
        <a:p>
          <a:endParaRPr lang="en-US"/>
        </a:p>
      </dgm:t>
    </dgm:pt>
    <dgm:pt modelId="{7295C1E0-32E1-5A4C-B7E5-964E942EE5C8}">
      <dgm:prSet phldrT="[Text]"/>
      <dgm:spPr>
        <a:solidFill>
          <a:schemeClr val="tx2">
            <a:lumMod val="90000"/>
          </a:schemeClr>
        </a:solidFill>
      </dgm:spPr>
      <dgm:t>
        <a:bodyPr/>
        <a:lstStyle/>
        <a:p>
          <a:r>
            <a:rPr lang="en-US" dirty="0" err="1">
              <a:solidFill>
                <a:srgbClr val="FFFF00"/>
              </a:solidFill>
            </a:rPr>
            <a:t>Hoạt</a:t>
          </a:r>
          <a:r>
            <a:rPr lang="en-US" dirty="0">
              <a:solidFill>
                <a:srgbClr val="FFFF00"/>
              </a:solidFill>
            </a:rPr>
            <a:t> </a:t>
          </a:r>
          <a:r>
            <a:rPr lang="en-US" dirty="0" err="1">
              <a:solidFill>
                <a:srgbClr val="FFFF00"/>
              </a:solidFill>
            </a:rPr>
            <a:t>động</a:t>
          </a:r>
          <a:r>
            <a:rPr lang="en-US" dirty="0">
              <a:solidFill>
                <a:srgbClr val="FFFF00"/>
              </a:solidFill>
            </a:rPr>
            <a:t> 4</a:t>
          </a:r>
        </a:p>
      </dgm:t>
    </dgm:pt>
    <dgm:pt modelId="{10BEF2DE-CA50-8048-9BCD-06FB5EADE477}" type="sibTrans" cxnId="{3142A867-575D-7E42-A209-5CA01C052BC8}">
      <dgm:prSet/>
      <dgm:spPr/>
      <dgm:t>
        <a:bodyPr/>
        <a:lstStyle/>
        <a:p>
          <a:endParaRPr lang="en-US"/>
        </a:p>
      </dgm:t>
    </dgm:pt>
    <dgm:pt modelId="{686C83E8-82D8-6A4A-BDBF-12DF0CEF19FE}" type="parTrans" cxnId="{3142A867-575D-7E42-A209-5CA01C052BC8}">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8E768055-F8EF-DF44-975D-70EE0A73DBC7}" type="presOf" srcId="{7295C1E0-32E1-5A4C-B7E5-964E942EE5C8}" destId="{82A6513D-2687-2444-8F2B-2F9C078CD93A}" srcOrd="1" destOrd="0" presId="urn:microsoft.com/office/officeart/2005/8/layout/hList7"/>
    <dgm:cxn modelId="{E4CBDA58-990F-DD49-93A4-464848AF5324}" type="presOf" srcId="{ACB2C378-2FB7-A747-9917-F3FF96DB00AD}" destId="{AF7A31ED-EB13-1C47-B089-1E626D129987}" srcOrd="0" destOrd="0"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b="1" dirty="0" err="1">
              <a:solidFill>
                <a:srgbClr val="002060"/>
              </a:solidFill>
            </a:rPr>
            <a:t>Mở</a:t>
          </a:r>
          <a:r>
            <a:rPr lang="en-US" b="1" dirty="0">
              <a:solidFill>
                <a:srgbClr val="002060"/>
              </a:solidFill>
            </a:rPr>
            <a:t> </a:t>
          </a:r>
          <a:r>
            <a:rPr lang="en-US" b="1" dirty="0" err="1">
              <a:solidFill>
                <a:srgbClr val="002060"/>
              </a:solidFill>
            </a:rPr>
            <a:t>đầu</a:t>
          </a:r>
          <a:endParaRPr lang="en-US" b="1" dirty="0">
            <a:solidFill>
              <a:srgbClr val="002060"/>
            </a:solidFill>
          </a:endParaRPr>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033B0759-6F1A-8C47-841B-EF9C20859DE4}">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b="1" dirty="0" err="1">
              <a:solidFill>
                <a:srgbClr val="002060"/>
              </a:solidFill>
            </a:rPr>
            <a:t>Hình</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kiến</a:t>
          </a:r>
          <a:r>
            <a:rPr lang="en-US" b="1" dirty="0">
              <a:solidFill>
                <a:srgbClr val="002060"/>
              </a:solidFill>
            </a:rPr>
            <a:t> </a:t>
          </a:r>
          <a:r>
            <a:rPr lang="en-US" b="1" dirty="0" err="1">
              <a:solidFill>
                <a:srgbClr val="002060"/>
              </a:solidFill>
            </a:rPr>
            <a:t>thức</a:t>
          </a:r>
          <a:r>
            <a:rPr lang="en-US" b="1" dirty="0">
              <a:solidFill>
                <a:srgbClr val="002060"/>
              </a:solidFill>
            </a:rPr>
            <a:t> </a:t>
          </a:r>
          <a:r>
            <a:rPr lang="en-US" b="1" dirty="0" err="1">
              <a:solidFill>
                <a:srgbClr val="002060"/>
              </a:solidFill>
            </a:rPr>
            <a:t>mới</a:t>
          </a:r>
          <a:endParaRPr lang="en-US" b="1" dirty="0">
            <a:solidFill>
              <a:srgbClr val="002060"/>
            </a:solidFill>
          </a:endParaRPr>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85C38F71-B515-F54F-9FEE-473447A1180B}">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2060"/>
              </a:solidFill>
            </a:rPr>
            <a:t>Luyện</a:t>
          </a:r>
          <a:r>
            <a:rPr lang="en-US" dirty="0">
              <a:solidFill>
                <a:srgbClr val="002060"/>
              </a:solidFill>
            </a:rPr>
            <a:t> </a:t>
          </a:r>
          <a:r>
            <a:rPr lang="en-US" dirty="0" err="1">
              <a:solidFill>
                <a:srgbClr val="002060"/>
              </a:solidFill>
            </a:rPr>
            <a:t>tập</a:t>
          </a:r>
          <a:endParaRPr lang="en-US" dirty="0">
            <a:solidFill>
              <a:srgbClr val="002060"/>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B3B58B65-1D6B-3744-98C3-0127C386431E}">
      <dgm:prSet phldrT="[Text]"/>
      <dgm:spPr>
        <a:solidFill>
          <a:schemeClr val="tx2">
            <a:lumMod val="90000"/>
          </a:schemeClr>
        </a:solidFill>
      </dgm:spPr>
      <dgm:t>
        <a:bodyPr/>
        <a:lstStyle/>
        <a:p>
          <a:r>
            <a:rPr lang="en-US">
              <a:solidFill>
                <a:srgbClr val="FFFF00"/>
              </a:solidFill>
            </a:rPr>
            <a:t>Vận dụng</a:t>
          </a:r>
          <a:endParaRPr lang="en-US" dirty="0">
            <a:solidFill>
              <a:srgbClr val="FFFF00"/>
            </a:solidFill>
          </a:endParaRPr>
        </a:p>
      </dgm:t>
    </dgm:pt>
    <dgm:pt modelId="{1429675D-1533-8841-B7F5-941367E598BB}" type="sibTrans" cxnId="{D24C9DB9-1896-F544-A886-9444FC897406}">
      <dgm:prSet/>
      <dgm:spPr/>
      <dgm:t>
        <a:bodyPr/>
        <a:lstStyle/>
        <a:p>
          <a:endParaRPr lang="en-US"/>
        </a:p>
      </dgm:t>
    </dgm:pt>
    <dgm:pt modelId="{23B8D022-D789-0D42-BE65-7E820136F985}" type="parTrans" cxnId="{D24C9DB9-1896-F544-A886-9444FC897406}">
      <dgm:prSet/>
      <dgm:spPr/>
      <dgm:t>
        <a:bodyPr/>
        <a:lstStyle/>
        <a:p>
          <a:endParaRPr lang="en-US"/>
        </a:p>
      </dgm:t>
    </dgm:pt>
    <dgm:pt modelId="{7295C1E0-32E1-5A4C-B7E5-964E942EE5C8}">
      <dgm:prSet phldrT="[Text]"/>
      <dgm:spPr>
        <a:solidFill>
          <a:schemeClr val="tx2">
            <a:lumMod val="90000"/>
          </a:schemeClr>
        </a:solidFill>
      </dgm:spPr>
      <dgm:t>
        <a:bodyPr/>
        <a:lstStyle/>
        <a:p>
          <a:r>
            <a:rPr lang="en-US" dirty="0" err="1">
              <a:solidFill>
                <a:srgbClr val="FFFF00"/>
              </a:solidFill>
            </a:rPr>
            <a:t>Hoạt</a:t>
          </a:r>
          <a:r>
            <a:rPr lang="en-US" dirty="0">
              <a:solidFill>
                <a:srgbClr val="FFFF00"/>
              </a:solidFill>
            </a:rPr>
            <a:t> </a:t>
          </a:r>
          <a:r>
            <a:rPr lang="en-US" dirty="0" err="1">
              <a:solidFill>
                <a:srgbClr val="FFFF00"/>
              </a:solidFill>
            </a:rPr>
            <a:t>động</a:t>
          </a:r>
          <a:r>
            <a:rPr lang="en-US" dirty="0">
              <a:solidFill>
                <a:srgbClr val="FFFF00"/>
              </a:solidFill>
            </a:rPr>
            <a:t> 4</a:t>
          </a:r>
        </a:p>
      </dgm:t>
    </dgm:pt>
    <dgm:pt modelId="{10BEF2DE-CA50-8048-9BCD-06FB5EADE477}" type="sibTrans" cxnId="{3142A867-575D-7E42-A209-5CA01C052BC8}">
      <dgm:prSet/>
      <dgm:spPr/>
      <dgm:t>
        <a:bodyPr/>
        <a:lstStyle/>
        <a:p>
          <a:endParaRPr lang="en-US"/>
        </a:p>
      </dgm:t>
    </dgm:pt>
    <dgm:pt modelId="{686C83E8-82D8-6A4A-BDBF-12DF0CEF19FE}" type="parTrans" cxnId="{3142A867-575D-7E42-A209-5CA01C052BC8}">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8E768055-F8EF-DF44-975D-70EE0A73DBC7}" type="presOf" srcId="{7295C1E0-32E1-5A4C-B7E5-964E942EE5C8}" destId="{82A6513D-2687-2444-8F2B-2F9C078CD93A}" srcOrd="1" destOrd="0" presId="urn:microsoft.com/office/officeart/2005/8/layout/hList7"/>
    <dgm:cxn modelId="{E4CBDA58-990F-DD49-93A4-464848AF5324}" type="presOf" srcId="{ACB2C378-2FB7-A747-9917-F3FF96DB00AD}" destId="{AF7A31ED-EB13-1C47-B089-1E626D129987}" srcOrd="0" destOrd="0"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b="1" dirty="0" err="1">
              <a:solidFill>
                <a:srgbClr val="002060"/>
              </a:solidFill>
            </a:rPr>
            <a:t>Mở</a:t>
          </a:r>
          <a:r>
            <a:rPr lang="en-US" b="1" dirty="0">
              <a:solidFill>
                <a:srgbClr val="002060"/>
              </a:solidFill>
            </a:rPr>
            <a:t> </a:t>
          </a:r>
          <a:r>
            <a:rPr lang="en-US" b="1" dirty="0" err="1">
              <a:solidFill>
                <a:srgbClr val="002060"/>
              </a:solidFill>
            </a:rPr>
            <a:t>đầu</a:t>
          </a:r>
          <a:endParaRPr lang="en-US" b="1" dirty="0">
            <a:solidFill>
              <a:srgbClr val="002060"/>
            </a:solidFill>
          </a:endParaRPr>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033B0759-6F1A-8C47-841B-EF9C20859DE4}">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b="1" dirty="0" err="1">
              <a:solidFill>
                <a:srgbClr val="002060"/>
              </a:solidFill>
            </a:rPr>
            <a:t>Hình</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kiến</a:t>
          </a:r>
          <a:r>
            <a:rPr lang="en-US" b="1" dirty="0">
              <a:solidFill>
                <a:srgbClr val="002060"/>
              </a:solidFill>
            </a:rPr>
            <a:t> </a:t>
          </a:r>
          <a:r>
            <a:rPr lang="en-US" b="1" dirty="0" err="1">
              <a:solidFill>
                <a:srgbClr val="002060"/>
              </a:solidFill>
            </a:rPr>
            <a:t>thức</a:t>
          </a:r>
          <a:r>
            <a:rPr lang="en-US" b="1" dirty="0">
              <a:solidFill>
                <a:srgbClr val="002060"/>
              </a:solidFill>
            </a:rPr>
            <a:t> </a:t>
          </a:r>
          <a:r>
            <a:rPr lang="en-US" b="1" dirty="0" err="1">
              <a:solidFill>
                <a:srgbClr val="002060"/>
              </a:solidFill>
            </a:rPr>
            <a:t>mới</a:t>
          </a:r>
          <a:endParaRPr lang="en-US" b="1" dirty="0">
            <a:solidFill>
              <a:srgbClr val="002060"/>
            </a:solidFill>
          </a:endParaRPr>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85C38F71-B515-F54F-9FEE-473447A1180B}">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2060"/>
              </a:solidFill>
            </a:rPr>
            <a:t>Luyện</a:t>
          </a:r>
          <a:r>
            <a:rPr lang="en-US" dirty="0">
              <a:solidFill>
                <a:srgbClr val="002060"/>
              </a:solidFill>
            </a:rPr>
            <a:t> </a:t>
          </a:r>
          <a:r>
            <a:rPr lang="en-US" dirty="0" err="1">
              <a:solidFill>
                <a:srgbClr val="002060"/>
              </a:solidFill>
            </a:rPr>
            <a:t>tập</a:t>
          </a:r>
          <a:endParaRPr lang="en-US" dirty="0">
            <a:solidFill>
              <a:srgbClr val="002060"/>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B3B58B65-1D6B-3744-98C3-0127C386431E}">
      <dgm:prSet phldrT="[Text]"/>
      <dgm:spPr>
        <a:solidFill>
          <a:schemeClr val="tx2">
            <a:lumMod val="90000"/>
          </a:schemeClr>
        </a:solidFill>
      </dgm:spPr>
      <dgm:t>
        <a:bodyPr/>
        <a:lstStyle/>
        <a:p>
          <a:r>
            <a:rPr lang="en-US">
              <a:solidFill>
                <a:srgbClr val="FFFF00"/>
              </a:solidFill>
            </a:rPr>
            <a:t>Vận dụng</a:t>
          </a:r>
          <a:endParaRPr lang="en-US" dirty="0">
            <a:solidFill>
              <a:srgbClr val="FFFF00"/>
            </a:solidFill>
          </a:endParaRPr>
        </a:p>
      </dgm:t>
    </dgm:pt>
    <dgm:pt modelId="{1429675D-1533-8841-B7F5-941367E598BB}" type="sibTrans" cxnId="{D24C9DB9-1896-F544-A886-9444FC897406}">
      <dgm:prSet/>
      <dgm:spPr/>
      <dgm:t>
        <a:bodyPr/>
        <a:lstStyle/>
        <a:p>
          <a:endParaRPr lang="en-US"/>
        </a:p>
      </dgm:t>
    </dgm:pt>
    <dgm:pt modelId="{23B8D022-D789-0D42-BE65-7E820136F985}" type="parTrans" cxnId="{D24C9DB9-1896-F544-A886-9444FC897406}">
      <dgm:prSet/>
      <dgm:spPr/>
      <dgm:t>
        <a:bodyPr/>
        <a:lstStyle/>
        <a:p>
          <a:endParaRPr lang="en-US"/>
        </a:p>
      </dgm:t>
    </dgm:pt>
    <dgm:pt modelId="{7295C1E0-32E1-5A4C-B7E5-964E942EE5C8}">
      <dgm:prSet phldrT="[Text]"/>
      <dgm:spPr>
        <a:solidFill>
          <a:schemeClr val="tx2">
            <a:lumMod val="90000"/>
          </a:schemeClr>
        </a:solidFill>
      </dgm:spPr>
      <dgm:t>
        <a:bodyPr/>
        <a:lstStyle/>
        <a:p>
          <a:r>
            <a:rPr lang="en-US" dirty="0" err="1">
              <a:solidFill>
                <a:srgbClr val="FFFF00"/>
              </a:solidFill>
            </a:rPr>
            <a:t>Hoạt</a:t>
          </a:r>
          <a:r>
            <a:rPr lang="en-US" dirty="0">
              <a:solidFill>
                <a:srgbClr val="FFFF00"/>
              </a:solidFill>
            </a:rPr>
            <a:t> </a:t>
          </a:r>
          <a:r>
            <a:rPr lang="en-US" dirty="0" err="1">
              <a:solidFill>
                <a:srgbClr val="FFFF00"/>
              </a:solidFill>
            </a:rPr>
            <a:t>động</a:t>
          </a:r>
          <a:r>
            <a:rPr lang="en-US" dirty="0">
              <a:solidFill>
                <a:srgbClr val="FFFF00"/>
              </a:solidFill>
            </a:rPr>
            <a:t> 4</a:t>
          </a:r>
        </a:p>
      </dgm:t>
    </dgm:pt>
    <dgm:pt modelId="{10BEF2DE-CA50-8048-9BCD-06FB5EADE477}" type="sibTrans" cxnId="{3142A867-575D-7E42-A209-5CA01C052BC8}">
      <dgm:prSet/>
      <dgm:spPr/>
      <dgm:t>
        <a:bodyPr/>
        <a:lstStyle/>
        <a:p>
          <a:endParaRPr lang="en-US"/>
        </a:p>
      </dgm:t>
    </dgm:pt>
    <dgm:pt modelId="{686C83E8-82D8-6A4A-BDBF-12DF0CEF19FE}" type="parTrans" cxnId="{3142A867-575D-7E42-A209-5CA01C052BC8}">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8E768055-F8EF-DF44-975D-70EE0A73DBC7}" type="presOf" srcId="{7295C1E0-32E1-5A4C-B7E5-964E942EE5C8}" destId="{82A6513D-2687-2444-8F2B-2F9C078CD93A}" srcOrd="1" destOrd="0" presId="urn:microsoft.com/office/officeart/2005/8/layout/hList7"/>
    <dgm:cxn modelId="{E4CBDA58-990F-DD49-93A4-464848AF5324}" type="presOf" srcId="{ACB2C378-2FB7-A747-9917-F3FF96DB00AD}" destId="{AF7A31ED-EB13-1C47-B089-1E626D129987}" srcOrd="0" destOrd="0"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8755FDEE-EB50-2D45-AE8F-9273B6EB2479}">
      <dgm:prSet phldrT="[Text]"/>
      <dgm:spPr/>
      <dgm:t>
        <a:bodyPr/>
        <a:lstStyle/>
        <a:p>
          <a:r>
            <a:rPr lang="en-US" b="1" dirty="0" err="1">
              <a:solidFill>
                <a:srgbClr val="004D86"/>
              </a:solidFill>
            </a:rPr>
            <a:t>Xác</a:t>
          </a:r>
          <a:r>
            <a:rPr lang="en-US" b="1" dirty="0">
              <a:solidFill>
                <a:srgbClr val="004D86"/>
              </a:solidFill>
            </a:rPr>
            <a:t> </a:t>
          </a:r>
          <a:r>
            <a:rPr lang="en-US" b="1" dirty="0" err="1">
              <a:solidFill>
                <a:srgbClr val="004D86"/>
              </a:solidFill>
            </a:rPr>
            <a:t>định</a:t>
          </a:r>
          <a:r>
            <a:rPr lang="en-US" b="1" dirty="0">
              <a:solidFill>
                <a:srgbClr val="004D86"/>
              </a:solidFill>
            </a:rPr>
            <a:t> </a:t>
          </a:r>
          <a:r>
            <a:rPr lang="en-US" b="1" dirty="0" err="1">
              <a:solidFill>
                <a:srgbClr val="004D86"/>
              </a:solidFill>
            </a:rPr>
            <a:t>vấn</a:t>
          </a:r>
          <a:r>
            <a:rPr lang="en-US" b="1" dirty="0">
              <a:solidFill>
                <a:srgbClr val="004D86"/>
              </a:solidFill>
            </a:rPr>
            <a:t> </a:t>
          </a:r>
          <a:r>
            <a:rPr lang="en-US" b="1" dirty="0" err="1">
              <a:solidFill>
                <a:srgbClr val="004D86"/>
              </a:solidFill>
            </a:rPr>
            <a:t>đề</a:t>
          </a:r>
          <a:r>
            <a:rPr lang="en-US" b="1" dirty="0">
              <a:solidFill>
                <a:srgbClr val="004D86"/>
              </a:solidFill>
            </a:rPr>
            <a:t> </a:t>
          </a:r>
          <a:r>
            <a:rPr lang="en-US" b="1" dirty="0" err="1">
              <a:solidFill>
                <a:srgbClr val="004D86"/>
              </a:solidFill>
            </a:rPr>
            <a:t>hoặc</a:t>
          </a:r>
          <a:r>
            <a:rPr lang="en-US" b="1" dirty="0">
              <a:solidFill>
                <a:srgbClr val="004D86"/>
              </a:solidFill>
            </a:rPr>
            <a:t> </a:t>
          </a:r>
          <a:r>
            <a:rPr lang="en-US" b="1" dirty="0" err="1">
              <a:solidFill>
                <a:srgbClr val="004D86"/>
              </a:solidFill>
            </a:rPr>
            <a:t>nhiệm</a:t>
          </a:r>
          <a:r>
            <a:rPr lang="en-US" b="1" dirty="0">
              <a:solidFill>
                <a:srgbClr val="004D86"/>
              </a:solidFill>
            </a:rPr>
            <a:t> </a:t>
          </a:r>
          <a:r>
            <a:rPr lang="en-US" b="1" dirty="0" err="1">
              <a:solidFill>
                <a:srgbClr val="004D86"/>
              </a:solidFill>
            </a:rPr>
            <a:t>vụ</a:t>
          </a:r>
          <a:endParaRPr lang="en-US" b="1" dirty="0">
            <a:solidFill>
              <a:srgbClr val="004D86"/>
            </a:solidFill>
          </a:endParaRPr>
        </a:p>
      </dgm:t>
    </dgm:pt>
    <dgm:pt modelId="{0594DCBB-4D02-CC4B-9976-D907A32509AF}" type="parTrans" cxnId="{D019D6C4-C1FB-544D-B868-34951498DC81}">
      <dgm:prSet/>
      <dgm:spPr/>
      <dgm:t>
        <a:bodyPr/>
        <a:lstStyle/>
        <a:p>
          <a:endParaRPr lang="en-US"/>
        </a:p>
      </dgm:t>
    </dgm:pt>
    <dgm:pt modelId="{E7815663-ADEE-DC4C-8D18-75AACA0F43A4}" type="sibTrans" cxnId="{D019D6C4-C1FB-544D-B868-34951498DC81}">
      <dgm:prSet/>
      <dgm:spPr/>
      <dgm:t>
        <a:bodyPr/>
        <a:lstStyle/>
        <a:p>
          <a:endParaRPr lang="en-US"/>
        </a:p>
      </dgm:t>
    </dgm:pt>
    <dgm:pt modelId="{033B0759-6F1A-8C47-841B-EF9C20859DE4}">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9E63C523-3BF8-6245-B791-6D4536C90F54}">
      <dgm:prSet phldrT="[Text]"/>
      <dgm:spPr/>
      <dgm:t>
        <a:bodyPr/>
        <a:lstStyle/>
        <a:p>
          <a:r>
            <a:rPr lang="en-US" b="1" dirty="0">
              <a:solidFill>
                <a:srgbClr val="004D86"/>
              </a:solidFill>
            </a:rPr>
            <a:t>GQVĐ </a:t>
          </a:r>
          <a:r>
            <a:rPr lang="en-US" b="1" dirty="0" err="1">
              <a:solidFill>
                <a:srgbClr val="004D86"/>
              </a:solidFill>
            </a:rPr>
            <a:t>hoặc</a:t>
          </a:r>
          <a:r>
            <a:rPr lang="en-US" b="1" dirty="0">
              <a:solidFill>
                <a:srgbClr val="004D86"/>
              </a:solidFill>
            </a:rPr>
            <a:t> </a:t>
          </a:r>
          <a:r>
            <a:rPr lang="en-US" b="1" dirty="0" err="1">
              <a:solidFill>
                <a:srgbClr val="004D86"/>
              </a:solidFill>
            </a:rPr>
            <a:t>thực</a:t>
          </a:r>
          <a:r>
            <a:rPr lang="en-US" b="1" dirty="0">
              <a:solidFill>
                <a:srgbClr val="004D86"/>
              </a:solidFill>
            </a:rPr>
            <a:t> </a:t>
          </a:r>
          <a:r>
            <a:rPr lang="en-US" b="1" dirty="0" err="1">
              <a:solidFill>
                <a:srgbClr val="004D86"/>
              </a:solidFill>
            </a:rPr>
            <a:t>hiện</a:t>
          </a:r>
          <a:r>
            <a:rPr lang="en-US" b="1" dirty="0">
              <a:solidFill>
                <a:srgbClr val="004D86"/>
              </a:solidFill>
            </a:rPr>
            <a:t> NV </a:t>
          </a:r>
          <a:r>
            <a:rPr lang="en-US" b="1" dirty="0" err="1">
              <a:solidFill>
                <a:srgbClr val="004D86"/>
              </a:solidFill>
            </a:rPr>
            <a:t>từ</a:t>
          </a:r>
          <a:r>
            <a:rPr lang="en-US" b="1" dirty="0">
              <a:solidFill>
                <a:srgbClr val="004D86"/>
              </a:solidFill>
            </a:rPr>
            <a:t> HĐ1</a:t>
          </a:r>
        </a:p>
      </dgm:t>
    </dgm:pt>
    <dgm:pt modelId="{09A7E515-CDE0-394B-924C-578CBAFC7C6D}" type="parTrans" cxnId="{94D6134C-F9B0-6F4F-99A0-1A21BC1F1962}">
      <dgm:prSet/>
      <dgm:spPr/>
      <dgm:t>
        <a:bodyPr/>
        <a:lstStyle/>
        <a:p>
          <a:endParaRPr lang="en-US"/>
        </a:p>
      </dgm:t>
    </dgm:pt>
    <dgm:pt modelId="{D9F649CC-F697-984C-A498-33098BE76921}" type="sibTrans" cxnId="{94D6134C-F9B0-6F4F-99A0-1A21BC1F1962}">
      <dgm:prSet/>
      <dgm:spPr/>
      <dgm:t>
        <a:bodyPr/>
        <a:lstStyle/>
        <a:p>
          <a:endParaRPr lang="en-US"/>
        </a:p>
      </dgm:t>
    </dgm:pt>
    <dgm:pt modelId="{85C38F71-B515-F54F-9FEE-473447A1180B}">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4D86"/>
              </a:solidFill>
            </a:rPr>
            <a:t>Luyện</a:t>
          </a:r>
          <a:r>
            <a:rPr lang="en-US" dirty="0">
              <a:solidFill>
                <a:srgbClr val="004D86"/>
              </a:solidFill>
            </a:rPr>
            <a:t> </a:t>
          </a:r>
          <a:r>
            <a:rPr lang="en-US" dirty="0" err="1">
              <a:solidFill>
                <a:srgbClr val="004D86"/>
              </a:solidFill>
            </a:rPr>
            <a:t>tập</a:t>
          </a:r>
          <a:endParaRPr lang="en-US" dirty="0">
            <a:solidFill>
              <a:srgbClr val="004D86"/>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7295C1E0-32E1-5A4C-B7E5-964E942EE5C8}">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4</a:t>
          </a:r>
        </a:p>
      </dgm:t>
    </dgm:pt>
    <dgm:pt modelId="{686C83E8-82D8-6A4A-BDBF-12DF0CEF19FE}" type="parTrans" cxnId="{3142A867-575D-7E42-A209-5CA01C052BC8}">
      <dgm:prSet/>
      <dgm:spPr/>
      <dgm:t>
        <a:bodyPr/>
        <a:lstStyle/>
        <a:p>
          <a:endParaRPr lang="en-US"/>
        </a:p>
      </dgm:t>
    </dgm:pt>
    <dgm:pt modelId="{10BEF2DE-CA50-8048-9BCD-06FB5EADE477}" type="sibTrans" cxnId="{3142A867-575D-7E42-A209-5CA01C052BC8}">
      <dgm:prSet/>
      <dgm:spPr/>
      <dgm:t>
        <a:bodyPr/>
        <a:lstStyle/>
        <a:p>
          <a:endParaRPr lang="en-US"/>
        </a:p>
      </dgm:t>
    </dgm:pt>
    <dgm:pt modelId="{B3B58B65-1D6B-3744-98C3-0127C386431E}">
      <dgm:prSet phldrT="[Text]"/>
      <dgm:spPr/>
      <dgm:t>
        <a:bodyPr/>
        <a:lstStyle/>
        <a:p>
          <a:r>
            <a:rPr lang="en-US" dirty="0" err="1">
              <a:solidFill>
                <a:srgbClr val="004D86"/>
              </a:solidFill>
            </a:rPr>
            <a:t>Vận</a:t>
          </a:r>
          <a:r>
            <a:rPr lang="en-US" dirty="0">
              <a:solidFill>
                <a:srgbClr val="004D86"/>
              </a:solidFill>
            </a:rPr>
            <a:t> </a:t>
          </a:r>
          <a:r>
            <a:rPr lang="en-US" dirty="0" err="1">
              <a:solidFill>
                <a:srgbClr val="004D86"/>
              </a:solidFill>
            </a:rPr>
            <a:t>dụng</a:t>
          </a:r>
          <a:endParaRPr lang="en-US" dirty="0">
            <a:solidFill>
              <a:srgbClr val="004D86"/>
            </a:solidFill>
          </a:endParaRPr>
        </a:p>
      </dgm:t>
    </dgm:pt>
    <dgm:pt modelId="{23B8D022-D789-0D42-BE65-7E820136F985}" type="parTrans" cxnId="{D24C9DB9-1896-F544-A886-9444FC897406}">
      <dgm:prSet/>
      <dgm:spPr/>
      <dgm:t>
        <a:bodyPr/>
        <a:lstStyle/>
        <a:p>
          <a:endParaRPr lang="en-US"/>
        </a:p>
      </dgm:t>
    </dgm:pt>
    <dgm:pt modelId="{1429675D-1533-8841-B7F5-941367E598BB}" type="sibTrans" cxnId="{D24C9DB9-1896-F544-A886-9444FC897406}">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E6B0766B-1D2C-B545-9DB0-8DD9DC0B3B31}" srcId="{2B4A380D-EBB8-3740-BB99-EADC3261D459}" destId="{033B0759-6F1A-8C47-841B-EF9C20859DE4}" srcOrd="1" destOrd="0" parTransId="{E6E32DC1-965E-D248-9DB3-73C9E8B6B638}" sibTransId="{0A9BAAD3-4E83-844F-949E-6F1E388150F5}"/>
    <dgm:cxn modelId="{94D6134C-F9B0-6F4F-99A0-1A21BC1F1962}" srcId="{033B0759-6F1A-8C47-841B-EF9C20859DE4}" destId="{9E63C523-3BF8-6245-B791-6D4536C90F54}" srcOrd="0" destOrd="0" parTransId="{09A7E515-CDE0-394B-924C-578CBAFC7C6D}" sibTransId="{D9F649CC-F697-984C-A498-33098BE76921}"/>
    <dgm:cxn modelId="{C6E7A070-3E2B-4043-9522-A0E694F9703F}" type="presOf" srcId="{B3B58B65-1D6B-3744-98C3-0127C386431E}" destId="{82A6513D-2687-2444-8F2B-2F9C078CD93A}" srcOrd="1" destOrd="1" presId="urn:microsoft.com/office/officeart/2005/8/layout/hList7"/>
    <dgm:cxn modelId="{BCC05F54-A123-E847-B896-5F0231F33A3C}" type="presOf" srcId="{9E63C523-3BF8-6245-B791-6D4536C90F54}" destId="{95F417E8-D3B2-2449-8895-9AEF133CF197}" srcOrd="1" destOrd="1" presId="urn:microsoft.com/office/officeart/2005/8/layout/hList7"/>
    <dgm:cxn modelId="{8E768055-F8EF-DF44-975D-70EE0A73DBC7}" type="presOf" srcId="{7295C1E0-32E1-5A4C-B7E5-964E942EE5C8}" destId="{82A6513D-2687-2444-8F2B-2F9C078CD93A}" srcOrd="1" destOrd="0" presId="urn:microsoft.com/office/officeart/2005/8/layout/hList7"/>
    <dgm:cxn modelId="{DB09D775-2CAF-4347-AA98-B51AEDD49BEB}" type="presOf" srcId="{8755FDEE-EB50-2D45-AE8F-9273B6EB2479}" destId="{0BF37695-7AF1-D546-A110-A1B2F422DAF3}" srcOrd="0" destOrd="1" presId="urn:microsoft.com/office/officeart/2005/8/layout/hList7"/>
    <dgm:cxn modelId="{F5A8C456-806D-F24B-A946-EEBD9576E3B4}" type="presOf" srcId="{8755FDEE-EB50-2D45-AE8F-9273B6EB2479}" destId="{6814EA75-0E1B-3042-A776-F27CADF18A60}" srcOrd="1" destOrd="1" presId="urn:microsoft.com/office/officeart/2005/8/layout/hList7"/>
    <dgm:cxn modelId="{E4CBDA58-990F-DD49-93A4-464848AF5324}" type="presOf" srcId="{ACB2C378-2FB7-A747-9917-F3FF96DB00AD}" destId="{AF7A31ED-EB13-1C47-B089-1E626D129987}" srcOrd="0" destOrd="0"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D019D6C4-C1FB-544D-B868-34951498DC81}" srcId="{BA1A0AEF-A824-F442-9517-879D86B5158F}" destId="{8755FDEE-EB50-2D45-AE8F-9273B6EB2479}" srcOrd="0" destOrd="0" parTransId="{0594DCBB-4D02-CC4B-9976-D907A32509AF}" sibTransId="{E7815663-ADEE-DC4C-8D18-75AACA0F43A4}"/>
    <dgm:cxn modelId="{CA4A57CB-BE31-6F40-A703-79D70CE5F8B6}" type="presOf" srcId="{9E63C523-3BF8-6245-B791-6D4536C90F54}" destId="{61365CCD-B09D-1446-8E2F-5E25C868D59D}" srcOrd="0" destOrd="1" presId="urn:microsoft.com/office/officeart/2005/8/layout/hList7"/>
    <dgm:cxn modelId="{9A0489D5-AF54-FF4C-82C6-818E4BCE243F}" type="presOf" srcId="{033B0759-6F1A-8C47-841B-EF9C20859DE4}" destId="{95F417E8-D3B2-2449-8895-9AEF133CF197}" srcOrd="1" destOrd="0" presId="urn:microsoft.com/office/officeart/2005/8/layout/hList7"/>
    <dgm:cxn modelId="{F3371ADB-E622-BB40-9186-063C37905077}" type="presOf" srcId="{85C38F71-B515-F54F-9FEE-473447A1180B}" destId="{1AFD96D9-03A5-444B-A09B-B44B938A09E7}" srcOrd="1" destOrd="0" presId="urn:microsoft.com/office/officeart/2005/8/layout/hList7"/>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9444A2-49F0-8A48-B0C6-F285E5586E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763C7A0-5D1D-9445-BEA9-D559E4ABE387}">
      <dgm:prSet phldrT="[Text]"/>
      <dgm:spPr/>
      <dgm:t>
        <a:bodyPr/>
        <a:lstStyle/>
        <a:p>
          <a:r>
            <a:rPr lang="en-US" dirty="0"/>
            <a:t>S: Science (Khoa </a:t>
          </a:r>
          <a:r>
            <a:rPr lang="en-US" dirty="0" err="1"/>
            <a:t>học</a:t>
          </a:r>
          <a:r>
            <a:rPr lang="en-US" dirty="0"/>
            <a:t>)</a:t>
          </a:r>
        </a:p>
      </dgm:t>
    </dgm:pt>
    <dgm:pt modelId="{FC1E2770-96BA-D34A-94B4-5634EB7605B8}" type="parTrans" cxnId="{D99CF2BD-2CA7-4A4B-8A1A-2F1E83D2F816}">
      <dgm:prSet/>
      <dgm:spPr/>
      <dgm:t>
        <a:bodyPr/>
        <a:lstStyle/>
        <a:p>
          <a:endParaRPr lang="en-US"/>
        </a:p>
      </dgm:t>
    </dgm:pt>
    <dgm:pt modelId="{FBA15900-A69A-8F4B-B05F-5A4D2F568D50}" type="sibTrans" cxnId="{D99CF2BD-2CA7-4A4B-8A1A-2F1E83D2F816}">
      <dgm:prSet/>
      <dgm:spPr/>
      <dgm:t>
        <a:bodyPr/>
        <a:lstStyle/>
        <a:p>
          <a:endParaRPr lang="en-US"/>
        </a:p>
      </dgm:t>
    </dgm:pt>
    <dgm:pt modelId="{470A05F2-0AED-6241-BF41-EAC0C8FD9930}">
      <dgm:prSet phldrT="[Text]"/>
      <dgm:spPr/>
      <dgm:t>
        <a:bodyPr/>
        <a:lstStyle/>
        <a:p>
          <a:r>
            <a:rPr lang="en-US" dirty="0"/>
            <a:t>T: Technology (</a:t>
          </a:r>
          <a:r>
            <a:rPr lang="en-US" dirty="0" err="1"/>
            <a:t>Công</a:t>
          </a:r>
          <a:r>
            <a:rPr lang="en-US" dirty="0"/>
            <a:t> </a:t>
          </a:r>
          <a:r>
            <a:rPr lang="en-US" dirty="0" err="1"/>
            <a:t>nghệ</a:t>
          </a:r>
          <a:r>
            <a:rPr lang="en-US" dirty="0"/>
            <a:t>)</a:t>
          </a:r>
        </a:p>
      </dgm:t>
    </dgm:pt>
    <dgm:pt modelId="{B87E6509-8A0D-314D-9EFC-1173CE27F4C4}" type="parTrans" cxnId="{9A85FF99-31FA-A549-A429-B020C76A078D}">
      <dgm:prSet/>
      <dgm:spPr/>
      <dgm:t>
        <a:bodyPr/>
        <a:lstStyle/>
        <a:p>
          <a:endParaRPr lang="en-US"/>
        </a:p>
      </dgm:t>
    </dgm:pt>
    <dgm:pt modelId="{06753B80-45EB-1A47-BFAD-5C877F5CC0D9}" type="sibTrans" cxnId="{9A85FF99-31FA-A549-A429-B020C76A078D}">
      <dgm:prSet/>
      <dgm:spPr/>
      <dgm:t>
        <a:bodyPr/>
        <a:lstStyle/>
        <a:p>
          <a:endParaRPr lang="en-US"/>
        </a:p>
      </dgm:t>
    </dgm:pt>
    <dgm:pt modelId="{68031CF5-AB9E-DF45-815C-3425C76515C1}">
      <dgm:prSet phldrT="[Text]"/>
      <dgm:spPr/>
      <dgm:t>
        <a:bodyPr/>
        <a:lstStyle/>
        <a:p>
          <a:r>
            <a:rPr lang="en-US" dirty="0" err="1"/>
            <a:t>Môn</a:t>
          </a:r>
          <a:r>
            <a:rPr lang="en-US" dirty="0"/>
            <a:t> khoa </a:t>
          </a:r>
          <a:r>
            <a:rPr lang="en-US" dirty="0" err="1"/>
            <a:t>học</a:t>
          </a:r>
          <a:r>
            <a:rPr lang="en-US" dirty="0"/>
            <a:t>?</a:t>
          </a:r>
        </a:p>
      </dgm:t>
    </dgm:pt>
    <dgm:pt modelId="{46BE0FB8-D827-D040-B37E-4867544C26AD}" type="parTrans" cxnId="{0A891007-1768-A448-9CED-23BC4BE264F1}">
      <dgm:prSet/>
      <dgm:spPr/>
      <dgm:t>
        <a:bodyPr/>
        <a:lstStyle/>
        <a:p>
          <a:endParaRPr lang="en-US"/>
        </a:p>
      </dgm:t>
    </dgm:pt>
    <dgm:pt modelId="{DFEC89F8-D5CE-8F47-95AB-70C86149F1AD}" type="sibTrans" cxnId="{0A891007-1768-A448-9CED-23BC4BE264F1}">
      <dgm:prSet/>
      <dgm:spPr/>
      <dgm:t>
        <a:bodyPr/>
        <a:lstStyle/>
        <a:p>
          <a:endParaRPr lang="en-US"/>
        </a:p>
      </dgm:t>
    </dgm:pt>
    <dgm:pt modelId="{56073096-8D1E-A04D-8CA4-294054C1993F}">
      <dgm:prSet phldrT="[Text]"/>
      <dgm:spPr/>
      <dgm:t>
        <a:bodyPr/>
        <a:lstStyle/>
        <a:p>
          <a:r>
            <a:rPr lang="en-US" dirty="0" err="1"/>
            <a:t>Quy</a:t>
          </a:r>
          <a:r>
            <a:rPr lang="en-US" dirty="0"/>
            <a:t> </a:t>
          </a:r>
          <a:r>
            <a:rPr lang="en-US" dirty="0" err="1"/>
            <a:t>trình</a:t>
          </a:r>
          <a:r>
            <a:rPr lang="en-US" dirty="0"/>
            <a:t> khoa </a:t>
          </a:r>
          <a:r>
            <a:rPr lang="en-US" dirty="0" err="1"/>
            <a:t>học</a:t>
          </a:r>
          <a:r>
            <a:rPr lang="en-US" dirty="0"/>
            <a:t>?</a:t>
          </a:r>
        </a:p>
      </dgm:t>
    </dgm:pt>
    <dgm:pt modelId="{3AC3A96C-BF13-2048-B2CA-CB4177CF2730}" type="parTrans" cxnId="{E57FE082-1C3F-5A44-9F39-C9A6D5A074F0}">
      <dgm:prSet/>
      <dgm:spPr/>
      <dgm:t>
        <a:bodyPr/>
        <a:lstStyle/>
        <a:p>
          <a:endParaRPr lang="en-US"/>
        </a:p>
      </dgm:t>
    </dgm:pt>
    <dgm:pt modelId="{6010A14A-06E2-7B4F-8AA7-91B0E4145374}" type="sibTrans" cxnId="{E57FE082-1C3F-5A44-9F39-C9A6D5A074F0}">
      <dgm:prSet/>
      <dgm:spPr/>
      <dgm:t>
        <a:bodyPr/>
        <a:lstStyle/>
        <a:p>
          <a:endParaRPr lang="en-US"/>
        </a:p>
      </dgm:t>
    </dgm:pt>
    <dgm:pt modelId="{13634F41-4481-EA4B-A682-6FCB74C5EA82}">
      <dgm:prSet phldrT="[Text]"/>
      <dgm:spPr/>
      <dgm:t>
        <a:bodyPr/>
        <a:lstStyle/>
        <a:p>
          <a:r>
            <a:rPr lang="en-US" dirty="0" err="1"/>
            <a:t>Môn</a:t>
          </a:r>
          <a:r>
            <a:rPr lang="en-US" dirty="0"/>
            <a:t> </a:t>
          </a:r>
          <a:r>
            <a:rPr lang="en-US" dirty="0" err="1"/>
            <a:t>Công</a:t>
          </a:r>
          <a:r>
            <a:rPr lang="en-US" dirty="0"/>
            <a:t> </a:t>
          </a:r>
          <a:r>
            <a:rPr lang="en-US" dirty="0" err="1"/>
            <a:t>nghệ</a:t>
          </a:r>
          <a:r>
            <a:rPr lang="en-US" dirty="0"/>
            <a:t>?</a:t>
          </a:r>
        </a:p>
      </dgm:t>
    </dgm:pt>
    <dgm:pt modelId="{FC277B1A-5045-EA41-90EF-4FE818707C8D}" type="parTrans" cxnId="{96964365-3C38-EE44-B8C9-CE5EFB7FC5CD}">
      <dgm:prSet/>
      <dgm:spPr/>
      <dgm:t>
        <a:bodyPr/>
        <a:lstStyle/>
        <a:p>
          <a:endParaRPr lang="en-US"/>
        </a:p>
      </dgm:t>
    </dgm:pt>
    <dgm:pt modelId="{4C72D80C-E554-314E-9271-22EE62159ADA}" type="sibTrans" cxnId="{96964365-3C38-EE44-B8C9-CE5EFB7FC5CD}">
      <dgm:prSet/>
      <dgm:spPr/>
      <dgm:t>
        <a:bodyPr/>
        <a:lstStyle/>
        <a:p>
          <a:endParaRPr lang="en-US"/>
        </a:p>
      </dgm:t>
    </dgm:pt>
    <dgm:pt modelId="{E572FD2E-E87B-B941-BA62-C9DE2D93AEF9}">
      <dgm:prSet phldrT="[Text]"/>
      <dgm:spPr/>
      <dgm:t>
        <a:bodyPr/>
        <a:lstStyle/>
        <a:p>
          <a:r>
            <a:rPr lang="en-US" dirty="0"/>
            <a:t>E: Engineering (</a:t>
          </a:r>
          <a:r>
            <a:rPr lang="en-US" dirty="0" err="1"/>
            <a:t>Kỹ</a:t>
          </a:r>
          <a:r>
            <a:rPr lang="en-US" dirty="0"/>
            <a:t> </a:t>
          </a:r>
          <a:r>
            <a:rPr lang="en-US" dirty="0" err="1"/>
            <a:t>thuật</a:t>
          </a:r>
          <a:r>
            <a:rPr lang="en-US" dirty="0"/>
            <a:t>)</a:t>
          </a:r>
        </a:p>
      </dgm:t>
    </dgm:pt>
    <dgm:pt modelId="{0CCC1EEF-6EAF-3A45-AEC9-98B9570233F7}" type="parTrans" cxnId="{091E3E8C-96BC-2140-9A7D-8C9A4B8E4644}">
      <dgm:prSet/>
      <dgm:spPr/>
      <dgm:t>
        <a:bodyPr/>
        <a:lstStyle/>
        <a:p>
          <a:endParaRPr lang="en-US"/>
        </a:p>
      </dgm:t>
    </dgm:pt>
    <dgm:pt modelId="{D4D7C52B-938C-3149-AEC9-EEDA6164B4FE}" type="sibTrans" cxnId="{091E3E8C-96BC-2140-9A7D-8C9A4B8E4644}">
      <dgm:prSet/>
      <dgm:spPr/>
      <dgm:t>
        <a:bodyPr/>
        <a:lstStyle/>
        <a:p>
          <a:endParaRPr lang="en-US"/>
        </a:p>
      </dgm:t>
    </dgm:pt>
    <dgm:pt modelId="{9AE66DD9-4336-5742-AEFC-5B2CC5954740}">
      <dgm:prSet phldrT="[Text]"/>
      <dgm:spPr/>
      <dgm:t>
        <a:bodyPr/>
        <a:lstStyle/>
        <a:p>
          <a:r>
            <a:rPr lang="en-US" dirty="0" err="1"/>
            <a:t>Môn</a:t>
          </a:r>
          <a:r>
            <a:rPr lang="en-US" dirty="0"/>
            <a:t> </a:t>
          </a:r>
          <a:r>
            <a:rPr lang="en-US" dirty="0" err="1"/>
            <a:t>Kĩ</a:t>
          </a:r>
          <a:r>
            <a:rPr lang="en-US" dirty="0"/>
            <a:t> </a:t>
          </a:r>
          <a:r>
            <a:rPr lang="en-US" dirty="0" err="1"/>
            <a:t>thuật</a:t>
          </a:r>
          <a:r>
            <a:rPr lang="en-US" dirty="0"/>
            <a:t>?</a:t>
          </a:r>
        </a:p>
      </dgm:t>
    </dgm:pt>
    <dgm:pt modelId="{EC67434D-8A08-724D-BA3A-1A77D6DF9802}" type="parTrans" cxnId="{028A0269-31FD-6E4F-B6E5-2181E21D112E}">
      <dgm:prSet/>
      <dgm:spPr/>
      <dgm:t>
        <a:bodyPr/>
        <a:lstStyle/>
        <a:p>
          <a:endParaRPr lang="en-US"/>
        </a:p>
      </dgm:t>
    </dgm:pt>
    <dgm:pt modelId="{6C84B777-670C-8C4C-9F9F-5AF92E2A2850}" type="sibTrans" cxnId="{028A0269-31FD-6E4F-B6E5-2181E21D112E}">
      <dgm:prSet/>
      <dgm:spPr/>
      <dgm:t>
        <a:bodyPr/>
        <a:lstStyle/>
        <a:p>
          <a:endParaRPr lang="en-US"/>
        </a:p>
      </dgm:t>
    </dgm:pt>
    <dgm:pt modelId="{667FB814-C11C-0A47-BC6D-E48B262455BA}">
      <dgm:prSet phldrT="[Text]"/>
      <dgm:spPr/>
      <dgm:t>
        <a:bodyPr/>
        <a:lstStyle/>
        <a:p>
          <a:r>
            <a:rPr lang="en-US" dirty="0" err="1"/>
            <a:t>Quy</a:t>
          </a:r>
          <a:r>
            <a:rPr lang="en-US" dirty="0"/>
            <a:t> </a:t>
          </a:r>
          <a:r>
            <a:rPr lang="en-US" dirty="0" err="1"/>
            <a:t>trình</a:t>
          </a:r>
          <a:r>
            <a:rPr lang="en-US" dirty="0"/>
            <a:t> </a:t>
          </a:r>
          <a:r>
            <a:rPr lang="en-US" dirty="0" err="1"/>
            <a:t>kỹ</a:t>
          </a:r>
          <a:r>
            <a:rPr lang="en-US" dirty="0"/>
            <a:t> </a:t>
          </a:r>
          <a:r>
            <a:rPr lang="en-US" dirty="0" err="1"/>
            <a:t>thuật</a:t>
          </a:r>
          <a:r>
            <a:rPr lang="en-US" dirty="0"/>
            <a:t>?</a:t>
          </a:r>
        </a:p>
      </dgm:t>
    </dgm:pt>
    <dgm:pt modelId="{C40A9B74-F1D5-C548-9672-22741C8B835C}" type="parTrans" cxnId="{1355D3A6-922C-BF4C-B0B2-FEDEEC365FD8}">
      <dgm:prSet/>
      <dgm:spPr/>
      <dgm:t>
        <a:bodyPr/>
        <a:lstStyle/>
        <a:p>
          <a:endParaRPr lang="en-US"/>
        </a:p>
      </dgm:t>
    </dgm:pt>
    <dgm:pt modelId="{E8DC9164-070C-9A48-8257-CAF811FB82E6}" type="sibTrans" cxnId="{1355D3A6-922C-BF4C-B0B2-FEDEEC365FD8}">
      <dgm:prSet/>
      <dgm:spPr/>
      <dgm:t>
        <a:bodyPr/>
        <a:lstStyle/>
        <a:p>
          <a:endParaRPr lang="en-US"/>
        </a:p>
      </dgm:t>
    </dgm:pt>
    <dgm:pt modelId="{F58FD773-E4EE-C245-AA1A-0D35F7429437}">
      <dgm:prSet phldrT="[Text]"/>
      <dgm:spPr/>
      <dgm:t>
        <a:bodyPr/>
        <a:lstStyle/>
        <a:p>
          <a:r>
            <a:rPr lang="en-US" dirty="0"/>
            <a:t>M: Mathematics (</a:t>
          </a:r>
          <a:r>
            <a:rPr lang="en-US" dirty="0" err="1"/>
            <a:t>Toán</a:t>
          </a:r>
          <a:r>
            <a:rPr lang="en-US" dirty="0"/>
            <a:t>)</a:t>
          </a:r>
        </a:p>
      </dgm:t>
    </dgm:pt>
    <dgm:pt modelId="{57D16C44-C3D6-1F4A-882A-92BD3F06153D}" type="parTrans" cxnId="{5ABC2B8B-D7CE-1646-9F22-90AF976B8278}">
      <dgm:prSet/>
      <dgm:spPr/>
      <dgm:t>
        <a:bodyPr/>
        <a:lstStyle/>
        <a:p>
          <a:endParaRPr lang="en-US"/>
        </a:p>
      </dgm:t>
    </dgm:pt>
    <dgm:pt modelId="{068A2E65-67BF-BD40-9ACC-E98A9C72942C}" type="sibTrans" cxnId="{5ABC2B8B-D7CE-1646-9F22-90AF976B8278}">
      <dgm:prSet/>
      <dgm:spPr/>
      <dgm:t>
        <a:bodyPr/>
        <a:lstStyle/>
        <a:p>
          <a:endParaRPr lang="en-US"/>
        </a:p>
      </dgm:t>
    </dgm:pt>
    <dgm:pt modelId="{A951A345-B056-2845-ADDF-0F7AE5878A5E}">
      <dgm:prSet phldrT="[Text]"/>
      <dgm:spPr/>
      <dgm:t>
        <a:bodyPr/>
        <a:lstStyle/>
        <a:p>
          <a:r>
            <a:rPr lang="en-US" dirty="0" err="1"/>
            <a:t>Môn</a:t>
          </a:r>
          <a:r>
            <a:rPr lang="en-US" dirty="0"/>
            <a:t> </a:t>
          </a:r>
          <a:r>
            <a:rPr lang="en-US" dirty="0" err="1"/>
            <a:t>Toán</a:t>
          </a:r>
          <a:r>
            <a:rPr lang="en-US" dirty="0"/>
            <a:t>?</a:t>
          </a:r>
        </a:p>
      </dgm:t>
    </dgm:pt>
    <dgm:pt modelId="{15D5FAE6-51F8-C44E-874A-5EA8A918588F}" type="parTrans" cxnId="{7000E9C5-F47A-6E4A-903D-EBAD59A1AFEE}">
      <dgm:prSet/>
      <dgm:spPr/>
      <dgm:t>
        <a:bodyPr/>
        <a:lstStyle/>
        <a:p>
          <a:endParaRPr lang="en-US"/>
        </a:p>
      </dgm:t>
    </dgm:pt>
    <dgm:pt modelId="{D689ED05-7B1D-B04D-A3B8-7423C39CD177}" type="sibTrans" cxnId="{7000E9C5-F47A-6E4A-903D-EBAD59A1AFEE}">
      <dgm:prSet/>
      <dgm:spPr/>
      <dgm:t>
        <a:bodyPr/>
        <a:lstStyle/>
        <a:p>
          <a:endParaRPr lang="en-US"/>
        </a:p>
      </dgm:t>
    </dgm:pt>
    <dgm:pt modelId="{D660818A-D2CE-FA49-AEC7-C898BD825AA4}">
      <dgm:prSet phldrT="[Text]"/>
      <dgm:spPr/>
      <dgm:t>
        <a:bodyPr/>
        <a:lstStyle/>
        <a:p>
          <a:r>
            <a:rPr lang="en-US" dirty="0" err="1"/>
            <a:t>Tư</a:t>
          </a:r>
          <a:r>
            <a:rPr lang="en-US" dirty="0"/>
            <a:t> </a:t>
          </a:r>
          <a:r>
            <a:rPr lang="en-US" dirty="0" err="1"/>
            <a:t>duy</a:t>
          </a:r>
          <a:r>
            <a:rPr lang="en-US" dirty="0"/>
            <a:t> </a:t>
          </a:r>
          <a:r>
            <a:rPr lang="en-US" dirty="0" err="1"/>
            <a:t>toán</a:t>
          </a:r>
          <a:r>
            <a:rPr lang="en-US" dirty="0"/>
            <a:t>/ </a:t>
          </a:r>
          <a:r>
            <a:rPr lang="en-US" dirty="0" err="1"/>
            <a:t>công</a:t>
          </a:r>
          <a:r>
            <a:rPr lang="en-US" dirty="0"/>
            <a:t> </a:t>
          </a:r>
          <a:r>
            <a:rPr lang="en-US" dirty="0" err="1"/>
            <a:t>cụ</a:t>
          </a:r>
          <a:r>
            <a:rPr lang="en-US" dirty="0"/>
            <a:t>?</a:t>
          </a:r>
        </a:p>
      </dgm:t>
    </dgm:pt>
    <dgm:pt modelId="{59ABDA3F-A579-1E4E-8EE1-0D6E320C1348}" type="parTrans" cxnId="{0DD62A25-F696-AF41-9589-18A86ED1C5D4}">
      <dgm:prSet/>
      <dgm:spPr/>
      <dgm:t>
        <a:bodyPr/>
        <a:lstStyle/>
        <a:p>
          <a:endParaRPr lang="en-US"/>
        </a:p>
      </dgm:t>
    </dgm:pt>
    <dgm:pt modelId="{574A5C0A-C97C-9948-BC3C-7216A7CF6BD5}" type="sibTrans" cxnId="{0DD62A25-F696-AF41-9589-18A86ED1C5D4}">
      <dgm:prSet/>
      <dgm:spPr/>
      <dgm:t>
        <a:bodyPr/>
        <a:lstStyle/>
        <a:p>
          <a:endParaRPr lang="en-US"/>
        </a:p>
      </dgm:t>
    </dgm:pt>
    <dgm:pt modelId="{76C3762A-0B4F-2547-B71E-A5D0C94B921D}" type="pres">
      <dgm:prSet presAssocID="{899444A2-49F0-8A48-B0C6-F285E5586E76}" presName="Name0" presStyleCnt="0">
        <dgm:presLayoutVars>
          <dgm:dir/>
          <dgm:animLvl val="lvl"/>
          <dgm:resizeHandles val="exact"/>
        </dgm:presLayoutVars>
      </dgm:prSet>
      <dgm:spPr/>
    </dgm:pt>
    <dgm:pt modelId="{77399F5F-C09C-C446-AB79-D7F9B06FC498}" type="pres">
      <dgm:prSet presAssocID="{D763C7A0-5D1D-9445-BEA9-D559E4ABE387}" presName="linNode" presStyleCnt="0"/>
      <dgm:spPr/>
    </dgm:pt>
    <dgm:pt modelId="{28D6D3E2-9C32-D745-9FB1-664E8DECBF27}" type="pres">
      <dgm:prSet presAssocID="{D763C7A0-5D1D-9445-BEA9-D559E4ABE387}" presName="parentText" presStyleLbl="node1" presStyleIdx="0" presStyleCnt="4">
        <dgm:presLayoutVars>
          <dgm:chMax val="1"/>
          <dgm:bulletEnabled val="1"/>
        </dgm:presLayoutVars>
      </dgm:prSet>
      <dgm:spPr/>
    </dgm:pt>
    <dgm:pt modelId="{627C5BF1-6511-2944-B52E-00F208E191C2}" type="pres">
      <dgm:prSet presAssocID="{D763C7A0-5D1D-9445-BEA9-D559E4ABE387}" presName="descendantText" presStyleLbl="alignAccFollowNode1" presStyleIdx="0" presStyleCnt="4">
        <dgm:presLayoutVars>
          <dgm:bulletEnabled val="1"/>
        </dgm:presLayoutVars>
      </dgm:prSet>
      <dgm:spPr/>
    </dgm:pt>
    <dgm:pt modelId="{7AC8ABCA-C756-1C44-8DBB-6D8B7FEF52F0}" type="pres">
      <dgm:prSet presAssocID="{FBA15900-A69A-8F4B-B05F-5A4D2F568D50}" presName="sp" presStyleCnt="0"/>
      <dgm:spPr/>
    </dgm:pt>
    <dgm:pt modelId="{AE95C209-BD1F-2D4A-B4D7-42EB5278BDC1}" type="pres">
      <dgm:prSet presAssocID="{470A05F2-0AED-6241-BF41-EAC0C8FD9930}" presName="linNode" presStyleCnt="0"/>
      <dgm:spPr/>
    </dgm:pt>
    <dgm:pt modelId="{72D9262A-7825-A347-BB52-D9E16BF35A07}" type="pres">
      <dgm:prSet presAssocID="{470A05F2-0AED-6241-BF41-EAC0C8FD9930}" presName="parentText" presStyleLbl="node1" presStyleIdx="1" presStyleCnt="4">
        <dgm:presLayoutVars>
          <dgm:chMax val="1"/>
          <dgm:bulletEnabled val="1"/>
        </dgm:presLayoutVars>
      </dgm:prSet>
      <dgm:spPr/>
    </dgm:pt>
    <dgm:pt modelId="{43A4E262-A2AB-BC42-A4FB-1F69D63AB79D}" type="pres">
      <dgm:prSet presAssocID="{470A05F2-0AED-6241-BF41-EAC0C8FD9930}" presName="descendantText" presStyleLbl="alignAccFollowNode1" presStyleIdx="1" presStyleCnt="4">
        <dgm:presLayoutVars>
          <dgm:bulletEnabled val="1"/>
        </dgm:presLayoutVars>
      </dgm:prSet>
      <dgm:spPr/>
    </dgm:pt>
    <dgm:pt modelId="{BDCB3797-786F-B14B-ADF7-67616848F86C}" type="pres">
      <dgm:prSet presAssocID="{06753B80-45EB-1A47-BFAD-5C877F5CC0D9}" presName="sp" presStyleCnt="0"/>
      <dgm:spPr/>
    </dgm:pt>
    <dgm:pt modelId="{9AEDAC0E-9BF4-B94A-B7C0-C41117CDF98B}" type="pres">
      <dgm:prSet presAssocID="{E572FD2E-E87B-B941-BA62-C9DE2D93AEF9}" presName="linNode" presStyleCnt="0"/>
      <dgm:spPr/>
    </dgm:pt>
    <dgm:pt modelId="{DCF2EF1D-0D07-F640-8D0E-967A04E92FFC}" type="pres">
      <dgm:prSet presAssocID="{E572FD2E-E87B-B941-BA62-C9DE2D93AEF9}" presName="parentText" presStyleLbl="node1" presStyleIdx="2" presStyleCnt="4">
        <dgm:presLayoutVars>
          <dgm:chMax val="1"/>
          <dgm:bulletEnabled val="1"/>
        </dgm:presLayoutVars>
      </dgm:prSet>
      <dgm:spPr/>
    </dgm:pt>
    <dgm:pt modelId="{1392EE66-6F8C-BF4D-81A9-42B2C1D3AB49}" type="pres">
      <dgm:prSet presAssocID="{E572FD2E-E87B-B941-BA62-C9DE2D93AEF9}" presName="descendantText" presStyleLbl="alignAccFollowNode1" presStyleIdx="2" presStyleCnt="4">
        <dgm:presLayoutVars>
          <dgm:bulletEnabled val="1"/>
        </dgm:presLayoutVars>
      </dgm:prSet>
      <dgm:spPr/>
    </dgm:pt>
    <dgm:pt modelId="{B278192E-26A8-0046-BD81-D298B6757969}" type="pres">
      <dgm:prSet presAssocID="{D4D7C52B-938C-3149-AEC9-EEDA6164B4FE}" presName="sp" presStyleCnt="0"/>
      <dgm:spPr/>
    </dgm:pt>
    <dgm:pt modelId="{E8AE192A-D4D3-8A4E-A17F-C8B1098599CD}" type="pres">
      <dgm:prSet presAssocID="{F58FD773-E4EE-C245-AA1A-0D35F7429437}" presName="linNode" presStyleCnt="0"/>
      <dgm:spPr/>
    </dgm:pt>
    <dgm:pt modelId="{4C6C400E-546D-DF45-AA9B-A939A4978893}" type="pres">
      <dgm:prSet presAssocID="{F58FD773-E4EE-C245-AA1A-0D35F7429437}" presName="parentText" presStyleLbl="node1" presStyleIdx="3" presStyleCnt="4">
        <dgm:presLayoutVars>
          <dgm:chMax val="1"/>
          <dgm:bulletEnabled val="1"/>
        </dgm:presLayoutVars>
      </dgm:prSet>
      <dgm:spPr/>
    </dgm:pt>
    <dgm:pt modelId="{988A8F13-0196-FC43-B62E-FD507AB297FC}" type="pres">
      <dgm:prSet presAssocID="{F58FD773-E4EE-C245-AA1A-0D35F7429437}" presName="descendantText" presStyleLbl="alignAccFollowNode1" presStyleIdx="3" presStyleCnt="4">
        <dgm:presLayoutVars>
          <dgm:bulletEnabled val="1"/>
        </dgm:presLayoutVars>
      </dgm:prSet>
      <dgm:spPr/>
    </dgm:pt>
  </dgm:ptLst>
  <dgm:cxnLst>
    <dgm:cxn modelId="{7BACFF04-17EB-7E46-A284-52B2F81CB6E1}" type="presOf" srcId="{A951A345-B056-2845-ADDF-0F7AE5878A5E}" destId="{988A8F13-0196-FC43-B62E-FD507AB297FC}" srcOrd="0" destOrd="0" presId="urn:microsoft.com/office/officeart/2005/8/layout/vList5"/>
    <dgm:cxn modelId="{0A891007-1768-A448-9CED-23BC4BE264F1}" srcId="{D763C7A0-5D1D-9445-BEA9-D559E4ABE387}" destId="{68031CF5-AB9E-DF45-815C-3425C76515C1}" srcOrd="0" destOrd="0" parTransId="{46BE0FB8-D827-D040-B37E-4867544C26AD}" sibTransId="{DFEC89F8-D5CE-8F47-95AB-70C86149F1AD}"/>
    <dgm:cxn modelId="{0DD62A25-F696-AF41-9589-18A86ED1C5D4}" srcId="{F58FD773-E4EE-C245-AA1A-0D35F7429437}" destId="{D660818A-D2CE-FA49-AEC7-C898BD825AA4}" srcOrd="1" destOrd="0" parTransId="{59ABDA3F-A579-1E4E-8EE1-0D6E320C1348}" sibTransId="{574A5C0A-C97C-9948-BC3C-7216A7CF6BD5}"/>
    <dgm:cxn modelId="{342BE133-4F5B-2B4E-A58E-7B9847AE7460}" type="presOf" srcId="{56073096-8D1E-A04D-8CA4-294054C1993F}" destId="{627C5BF1-6511-2944-B52E-00F208E191C2}" srcOrd="0" destOrd="1" presId="urn:microsoft.com/office/officeart/2005/8/layout/vList5"/>
    <dgm:cxn modelId="{5ED25061-C6F0-FA46-9221-4D14D107A6FA}" type="presOf" srcId="{E572FD2E-E87B-B941-BA62-C9DE2D93AEF9}" destId="{DCF2EF1D-0D07-F640-8D0E-967A04E92FFC}" srcOrd="0" destOrd="0" presId="urn:microsoft.com/office/officeart/2005/8/layout/vList5"/>
    <dgm:cxn modelId="{96964365-3C38-EE44-B8C9-CE5EFB7FC5CD}" srcId="{470A05F2-0AED-6241-BF41-EAC0C8FD9930}" destId="{13634F41-4481-EA4B-A682-6FCB74C5EA82}" srcOrd="0" destOrd="0" parTransId="{FC277B1A-5045-EA41-90EF-4FE818707C8D}" sibTransId="{4C72D80C-E554-314E-9271-22EE62159ADA}"/>
    <dgm:cxn modelId="{028A0269-31FD-6E4F-B6E5-2181E21D112E}" srcId="{E572FD2E-E87B-B941-BA62-C9DE2D93AEF9}" destId="{9AE66DD9-4336-5742-AEFC-5B2CC5954740}" srcOrd="0" destOrd="0" parTransId="{EC67434D-8A08-724D-BA3A-1A77D6DF9802}" sibTransId="{6C84B777-670C-8C4C-9F9F-5AF92E2A2850}"/>
    <dgm:cxn modelId="{5AC00D6D-A04E-F749-9F4F-A5A930A63846}" type="presOf" srcId="{D660818A-D2CE-FA49-AEC7-C898BD825AA4}" destId="{988A8F13-0196-FC43-B62E-FD507AB297FC}" srcOrd="0" destOrd="1" presId="urn:microsoft.com/office/officeart/2005/8/layout/vList5"/>
    <dgm:cxn modelId="{0094CB6E-BB91-CA45-BC80-EF6C1313931E}" type="presOf" srcId="{F58FD773-E4EE-C245-AA1A-0D35F7429437}" destId="{4C6C400E-546D-DF45-AA9B-A939A4978893}" srcOrd="0" destOrd="0" presId="urn:microsoft.com/office/officeart/2005/8/layout/vList5"/>
    <dgm:cxn modelId="{ED4F4D57-5089-A640-9FD8-06DA95722C6A}" type="presOf" srcId="{13634F41-4481-EA4B-A682-6FCB74C5EA82}" destId="{43A4E262-A2AB-BC42-A4FB-1F69D63AB79D}" srcOrd="0" destOrd="0" presId="urn:microsoft.com/office/officeart/2005/8/layout/vList5"/>
    <dgm:cxn modelId="{E57FE082-1C3F-5A44-9F39-C9A6D5A074F0}" srcId="{D763C7A0-5D1D-9445-BEA9-D559E4ABE387}" destId="{56073096-8D1E-A04D-8CA4-294054C1993F}" srcOrd="1" destOrd="0" parTransId="{3AC3A96C-BF13-2048-B2CA-CB4177CF2730}" sibTransId="{6010A14A-06E2-7B4F-8AA7-91B0E4145374}"/>
    <dgm:cxn modelId="{5ABC2B8B-D7CE-1646-9F22-90AF976B8278}" srcId="{899444A2-49F0-8A48-B0C6-F285E5586E76}" destId="{F58FD773-E4EE-C245-AA1A-0D35F7429437}" srcOrd="3" destOrd="0" parTransId="{57D16C44-C3D6-1F4A-882A-92BD3F06153D}" sibTransId="{068A2E65-67BF-BD40-9ACC-E98A9C72942C}"/>
    <dgm:cxn modelId="{091E3E8C-96BC-2140-9A7D-8C9A4B8E4644}" srcId="{899444A2-49F0-8A48-B0C6-F285E5586E76}" destId="{E572FD2E-E87B-B941-BA62-C9DE2D93AEF9}" srcOrd="2" destOrd="0" parTransId="{0CCC1EEF-6EAF-3A45-AEC9-98B9570233F7}" sibTransId="{D4D7C52B-938C-3149-AEC9-EEDA6164B4FE}"/>
    <dgm:cxn modelId="{E7BD3297-8C36-504C-A8C8-E4D938D0D68F}" type="presOf" srcId="{9AE66DD9-4336-5742-AEFC-5B2CC5954740}" destId="{1392EE66-6F8C-BF4D-81A9-42B2C1D3AB49}" srcOrd="0" destOrd="0" presId="urn:microsoft.com/office/officeart/2005/8/layout/vList5"/>
    <dgm:cxn modelId="{9A85FF99-31FA-A549-A429-B020C76A078D}" srcId="{899444A2-49F0-8A48-B0C6-F285E5586E76}" destId="{470A05F2-0AED-6241-BF41-EAC0C8FD9930}" srcOrd="1" destOrd="0" parTransId="{B87E6509-8A0D-314D-9EFC-1173CE27F4C4}" sibTransId="{06753B80-45EB-1A47-BFAD-5C877F5CC0D9}"/>
    <dgm:cxn modelId="{F1A118A6-533A-D641-8E5E-B30E663C6004}" type="presOf" srcId="{D763C7A0-5D1D-9445-BEA9-D559E4ABE387}" destId="{28D6D3E2-9C32-D745-9FB1-664E8DECBF27}" srcOrd="0" destOrd="0" presId="urn:microsoft.com/office/officeart/2005/8/layout/vList5"/>
    <dgm:cxn modelId="{1355D3A6-922C-BF4C-B0B2-FEDEEC365FD8}" srcId="{E572FD2E-E87B-B941-BA62-C9DE2D93AEF9}" destId="{667FB814-C11C-0A47-BC6D-E48B262455BA}" srcOrd="1" destOrd="0" parTransId="{C40A9B74-F1D5-C548-9672-22741C8B835C}" sibTransId="{E8DC9164-070C-9A48-8257-CAF811FB82E6}"/>
    <dgm:cxn modelId="{701AD4AF-6FCE-FA49-9527-EC3E1F3073B3}" type="presOf" srcId="{667FB814-C11C-0A47-BC6D-E48B262455BA}" destId="{1392EE66-6F8C-BF4D-81A9-42B2C1D3AB49}" srcOrd="0" destOrd="1" presId="urn:microsoft.com/office/officeart/2005/8/layout/vList5"/>
    <dgm:cxn modelId="{AFBB00B6-CEAA-1E4C-B30B-6E989A18504D}" type="presOf" srcId="{470A05F2-0AED-6241-BF41-EAC0C8FD9930}" destId="{72D9262A-7825-A347-BB52-D9E16BF35A07}" srcOrd="0" destOrd="0" presId="urn:microsoft.com/office/officeart/2005/8/layout/vList5"/>
    <dgm:cxn modelId="{D99CF2BD-2CA7-4A4B-8A1A-2F1E83D2F816}" srcId="{899444A2-49F0-8A48-B0C6-F285E5586E76}" destId="{D763C7A0-5D1D-9445-BEA9-D559E4ABE387}" srcOrd="0" destOrd="0" parTransId="{FC1E2770-96BA-D34A-94B4-5634EB7605B8}" sibTransId="{FBA15900-A69A-8F4B-B05F-5A4D2F568D50}"/>
    <dgm:cxn modelId="{7000E9C5-F47A-6E4A-903D-EBAD59A1AFEE}" srcId="{F58FD773-E4EE-C245-AA1A-0D35F7429437}" destId="{A951A345-B056-2845-ADDF-0F7AE5878A5E}" srcOrd="0" destOrd="0" parTransId="{15D5FAE6-51F8-C44E-874A-5EA8A918588F}" sibTransId="{D689ED05-7B1D-B04D-A3B8-7423C39CD177}"/>
    <dgm:cxn modelId="{B4AC59CC-7A61-544C-9508-B01FF477E672}" type="presOf" srcId="{68031CF5-AB9E-DF45-815C-3425C76515C1}" destId="{627C5BF1-6511-2944-B52E-00F208E191C2}" srcOrd="0" destOrd="0" presId="urn:microsoft.com/office/officeart/2005/8/layout/vList5"/>
    <dgm:cxn modelId="{4390CEF7-BC1B-3E4E-8366-A3154EAF7136}" type="presOf" srcId="{899444A2-49F0-8A48-B0C6-F285E5586E76}" destId="{76C3762A-0B4F-2547-B71E-A5D0C94B921D}" srcOrd="0" destOrd="0" presId="urn:microsoft.com/office/officeart/2005/8/layout/vList5"/>
    <dgm:cxn modelId="{B310A05C-0840-F54B-991A-14F86C73F776}" type="presParOf" srcId="{76C3762A-0B4F-2547-B71E-A5D0C94B921D}" destId="{77399F5F-C09C-C446-AB79-D7F9B06FC498}" srcOrd="0" destOrd="0" presId="urn:microsoft.com/office/officeart/2005/8/layout/vList5"/>
    <dgm:cxn modelId="{0137CD17-D830-B448-8DBB-45FDD93087B8}" type="presParOf" srcId="{77399F5F-C09C-C446-AB79-D7F9B06FC498}" destId="{28D6D3E2-9C32-D745-9FB1-664E8DECBF27}" srcOrd="0" destOrd="0" presId="urn:microsoft.com/office/officeart/2005/8/layout/vList5"/>
    <dgm:cxn modelId="{871F3336-3A40-C741-A85C-845E86FBE98E}" type="presParOf" srcId="{77399F5F-C09C-C446-AB79-D7F9B06FC498}" destId="{627C5BF1-6511-2944-B52E-00F208E191C2}" srcOrd="1" destOrd="0" presId="urn:microsoft.com/office/officeart/2005/8/layout/vList5"/>
    <dgm:cxn modelId="{F338116F-B740-764D-94EF-C2BF08B78929}" type="presParOf" srcId="{76C3762A-0B4F-2547-B71E-A5D0C94B921D}" destId="{7AC8ABCA-C756-1C44-8DBB-6D8B7FEF52F0}" srcOrd="1" destOrd="0" presId="urn:microsoft.com/office/officeart/2005/8/layout/vList5"/>
    <dgm:cxn modelId="{F74B9843-96FB-1F49-A788-6503785582FD}" type="presParOf" srcId="{76C3762A-0B4F-2547-B71E-A5D0C94B921D}" destId="{AE95C209-BD1F-2D4A-B4D7-42EB5278BDC1}" srcOrd="2" destOrd="0" presId="urn:microsoft.com/office/officeart/2005/8/layout/vList5"/>
    <dgm:cxn modelId="{92C4B36E-874E-2141-9041-16199D9AC3C9}" type="presParOf" srcId="{AE95C209-BD1F-2D4A-B4D7-42EB5278BDC1}" destId="{72D9262A-7825-A347-BB52-D9E16BF35A07}" srcOrd="0" destOrd="0" presId="urn:microsoft.com/office/officeart/2005/8/layout/vList5"/>
    <dgm:cxn modelId="{673EF87B-33DA-8F41-8FD2-97990B8140D4}" type="presParOf" srcId="{AE95C209-BD1F-2D4A-B4D7-42EB5278BDC1}" destId="{43A4E262-A2AB-BC42-A4FB-1F69D63AB79D}" srcOrd="1" destOrd="0" presId="urn:microsoft.com/office/officeart/2005/8/layout/vList5"/>
    <dgm:cxn modelId="{0AE592D7-53DD-B549-A2E2-404215477A3F}" type="presParOf" srcId="{76C3762A-0B4F-2547-B71E-A5D0C94B921D}" destId="{BDCB3797-786F-B14B-ADF7-67616848F86C}" srcOrd="3" destOrd="0" presId="urn:microsoft.com/office/officeart/2005/8/layout/vList5"/>
    <dgm:cxn modelId="{C6D85778-8829-0F40-9BA4-624BF07D3DB6}" type="presParOf" srcId="{76C3762A-0B4F-2547-B71E-A5D0C94B921D}" destId="{9AEDAC0E-9BF4-B94A-B7C0-C41117CDF98B}" srcOrd="4" destOrd="0" presId="urn:microsoft.com/office/officeart/2005/8/layout/vList5"/>
    <dgm:cxn modelId="{25A9719E-E9DA-E04A-8F10-81E0128260DA}" type="presParOf" srcId="{9AEDAC0E-9BF4-B94A-B7C0-C41117CDF98B}" destId="{DCF2EF1D-0D07-F640-8D0E-967A04E92FFC}" srcOrd="0" destOrd="0" presId="urn:microsoft.com/office/officeart/2005/8/layout/vList5"/>
    <dgm:cxn modelId="{8083DD30-A603-3249-9F8B-77FE6BD10063}" type="presParOf" srcId="{9AEDAC0E-9BF4-B94A-B7C0-C41117CDF98B}" destId="{1392EE66-6F8C-BF4D-81A9-42B2C1D3AB49}" srcOrd="1" destOrd="0" presId="urn:microsoft.com/office/officeart/2005/8/layout/vList5"/>
    <dgm:cxn modelId="{8E240587-8773-DC4F-AB8F-4F691DD8839C}" type="presParOf" srcId="{76C3762A-0B4F-2547-B71E-A5D0C94B921D}" destId="{B278192E-26A8-0046-BD81-D298B6757969}" srcOrd="5" destOrd="0" presId="urn:microsoft.com/office/officeart/2005/8/layout/vList5"/>
    <dgm:cxn modelId="{8C105AD1-90BB-CB42-BCB1-1C1B93C4243A}" type="presParOf" srcId="{76C3762A-0B4F-2547-B71E-A5D0C94B921D}" destId="{E8AE192A-D4D3-8A4E-A17F-C8B1098599CD}" srcOrd="6" destOrd="0" presId="urn:microsoft.com/office/officeart/2005/8/layout/vList5"/>
    <dgm:cxn modelId="{5F9BCDCB-5CF9-0F4C-8295-20631F6249FE}" type="presParOf" srcId="{E8AE192A-D4D3-8A4E-A17F-C8B1098599CD}" destId="{4C6C400E-546D-DF45-AA9B-A939A4978893}" srcOrd="0" destOrd="0" presId="urn:microsoft.com/office/officeart/2005/8/layout/vList5"/>
    <dgm:cxn modelId="{B28546EB-5EB1-9A45-9E4B-3143359D419C}" type="presParOf" srcId="{E8AE192A-D4D3-8A4E-A17F-C8B1098599CD}" destId="{988A8F13-0196-FC43-B62E-FD507AB297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43EC4E-1547-DE4E-B8B1-EBDCA4A4083C}" type="doc">
      <dgm:prSet loTypeId="urn:microsoft.com/office/officeart/2005/8/layout/chevron2" loCatId="" qsTypeId="urn:microsoft.com/office/officeart/2005/8/quickstyle/simple2" qsCatId="simple" csTypeId="urn:microsoft.com/office/officeart/2005/8/colors/colorful1" csCatId="colorful" phldr="1"/>
      <dgm:spPr/>
      <dgm:t>
        <a:bodyPr/>
        <a:lstStyle/>
        <a:p>
          <a:endParaRPr lang="en-US"/>
        </a:p>
      </dgm:t>
    </dgm:pt>
    <dgm:pt modelId="{6F1BC8FC-F01F-8142-9313-5417168A3889}">
      <dgm:prSet phldrT="[Text]"/>
      <dgm:spPr/>
      <dgm:t>
        <a:bodyPr/>
        <a:lstStyle/>
        <a:p>
          <a:r>
            <a:rPr lang="en-US" dirty="0" err="1"/>
            <a:t>Quy</a:t>
          </a:r>
          <a:r>
            <a:rPr lang="en-US" dirty="0"/>
            <a:t> </a:t>
          </a:r>
          <a:r>
            <a:rPr lang="en-US" dirty="0" err="1"/>
            <a:t>trình</a:t>
          </a:r>
          <a:r>
            <a:rPr lang="en-US" dirty="0"/>
            <a:t> khoa </a:t>
          </a:r>
          <a:r>
            <a:rPr lang="en-US" dirty="0" err="1"/>
            <a:t>học</a:t>
          </a:r>
          <a:endParaRPr lang="en-US" dirty="0"/>
        </a:p>
      </dgm:t>
    </dgm:pt>
    <dgm:pt modelId="{83D6BCE4-388F-3041-82D7-823ADEF36816}" type="parTrans" cxnId="{F63C45B3-6C22-0846-851F-4CA98EFC261B}">
      <dgm:prSet/>
      <dgm:spPr/>
      <dgm:t>
        <a:bodyPr/>
        <a:lstStyle/>
        <a:p>
          <a:endParaRPr lang="en-US"/>
        </a:p>
      </dgm:t>
    </dgm:pt>
    <dgm:pt modelId="{C9EFB6EB-5AFE-6C44-B932-29F77838521E}" type="sibTrans" cxnId="{F63C45B3-6C22-0846-851F-4CA98EFC261B}">
      <dgm:prSet/>
      <dgm:spPr/>
      <dgm:t>
        <a:bodyPr/>
        <a:lstStyle/>
        <a:p>
          <a:endParaRPr lang="en-US"/>
        </a:p>
      </dgm:t>
    </dgm:pt>
    <dgm:pt modelId="{85270A53-1C31-624B-838F-1E280CFBF8A1}">
      <dgm:prSet phldrT="[Text]"/>
      <dgm:spPr/>
      <dgm:t>
        <a:bodyPr/>
        <a:lstStyle/>
        <a:p>
          <a:r>
            <a:rPr lang="en-US" dirty="0" err="1"/>
            <a:t>Phát</a:t>
          </a:r>
          <a:r>
            <a:rPr lang="en-US" dirty="0"/>
            <a:t> </a:t>
          </a:r>
          <a:r>
            <a:rPr lang="en-US" dirty="0" err="1"/>
            <a:t>triển</a:t>
          </a:r>
          <a:r>
            <a:rPr lang="en-US" dirty="0"/>
            <a:t> </a:t>
          </a:r>
          <a:r>
            <a:rPr lang="en-US" dirty="0" err="1"/>
            <a:t>tư</a:t>
          </a:r>
          <a:r>
            <a:rPr lang="en-US" dirty="0"/>
            <a:t> </a:t>
          </a:r>
          <a:r>
            <a:rPr lang="en-US" dirty="0" err="1"/>
            <a:t>duy</a:t>
          </a:r>
          <a:r>
            <a:rPr lang="en-US" dirty="0"/>
            <a:t> khoa </a:t>
          </a:r>
          <a:r>
            <a:rPr lang="en-US" dirty="0" err="1"/>
            <a:t>học</a:t>
          </a:r>
          <a:endParaRPr lang="en-US" dirty="0"/>
        </a:p>
      </dgm:t>
    </dgm:pt>
    <dgm:pt modelId="{39A51ED8-1313-1941-A727-EB9E2251D723}" type="parTrans" cxnId="{1C346C15-1DC7-5948-9D92-1E2E1906D76D}">
      <dgm:prSet/>
      <dgm:spPr/>
      <dgm:t>
        <a:bodyPr/>
        <a:lstStyle/>
        <a:p>
          <a:endParaRPr lang="en-US"/>
        </a:p>
      </dgm:t>
    </dgm:pt>
    <dgm:pt modelId="{FD4FE059-6ABB-F643-9947-2497B2453B66}" type="sibTrans" cxnId="{1C346C15-1DC7-5948-9D92-1E2E1906D76D}">
      <dgm:prSet/>
      <dgm:spPr/>
      <dgm:t>
        <a:bodyPr/>
        <a:lstStyle/>
        <a:p>
          <a:endParaRPr lang="en-US"/>
        </a:p>
      </dgm:t>
    </dgm:pt>
    <dgm:pt modelId="{75B8BBDB-3894-544A-BE95-E5EA87F17BA5}">
      <dgm:prSet phldrT="[Text]"/>
      <dgm:spPr/>
      <dgm:t>
        <a:bodyPr/>
        <a:lstStyle/>
        <a:p>
          <a:r>
            <a:rPr lang="en-US" dirty="0"/>
            <a:t>KHBD STEM (1)</a:t>
          </a:r>
        </a:p>
      </dgm:t>
    </dgm:pt>
    <dgm:pt modelId="{F07FB46B-903E-AC40-AC69-1B3421C0E687}" type="parTrans" cxnId="{F9AD5404-B4EC-D142-9513-01D51465A9CE}">
      <dgm:prSet/>
      <dgm:spPr/>
      <dgm:t>
        <a:bodyPr/>
        <a:lstStyle/>
        <a:p>
          <a:endParaRPr lang="en-US"/>
        </a:p>
      </dgm:t>
    </dgm:pt>
    <dgm:pt modelId="{17BE1685-7EFD-7B44-9C3C-DACD42888FAA}" type="sibTrans" cxnId="{F9AD5404-B4EC-D142-9513-01D51465A9CE}">
      <dgm:prSet/>
      <dgm:spPr/>
      <dgm:t>
        <a:bodyPr/>
        <a:lstStyle/>
        <a:p>
          <a:endParaRPr lang="en-US"/>
        </a:p>
      </dgm:t>
    </dgm:pt>
    <dgm:pt modelId="{E440E9D6-B41F-384C-B317-09DD98B73F57}">
      <dgm:prSet phldrT="[Text]"/>
      <dgm:spPr/>
      <dgm:t>
        <a:bodyPr/>
        <a:lstStyle/>
        <a:p>
          <a:r>
            <a:rPr lang="en-US" dirty="0" err="1"/>
            <a:t>Quy</a:t>
          </a:r>
          <a:r>
            <a:rPr lang="en-US" dirty="0"/>
            <a:t> </a:t>
          </a:r>
          <a:r>
            <a:rPr lang="en-US" dirty="0" err="1"/>
            <a:t>trình</a:t>
          </a:r>
          <a:r>
            <a:rPr lang="en-US" dirty="0"/>
            <a:t> </a:t>
          </a:r>
          <a:r>
            <a:rPr lang="en-US" dirty="0" err="1"/>
            <a:t>kỹ</a:t>
          </a:r>
          <a:r>
            <a:rPr lang="en-US" dirty="0"/>
            <a:t> </a:t>
          </a:r>
          <a:r>
            <a:rPr lang="en-US" dirty="0" err="1"/>
            <a:t>thuật</a:t>
          </a:r>
          <a:endParaRPr lang="en-US" dirty="0"/>
        </a:p>
      </dgm:t>
    </dgm:pt>
    <dgm:pt modelId="{97A17BD0-46B4-AB47-AD40-C6C8B192445F}" type="parTrans" cxnId="{2FDD798E-E9EE-2240-A726-36AD4360498F}">
      <dgm:prSet/>
      <dgm:spPr/>
      <dgm:t>
        <a:bodyPr/>
        <a:lstStyle/>
        <a:p>
          <a:endParaRPr lang="en-US"/>
        </a:p>
      </dgm:t>
    </dgm:pt>
    <dgm:pt modelId="{5D8E03EF-9B34-AB47-8EFF-2D37F10A693E}" type="sibTrans" cxnId="{2FDD798E-E9EE-2240-A726-36AD4360498F}">
      <dgm:prSet/>
      <dgm:spPr/>
      <dgm:t>
        <a:bodyPr/>
        <a:lstStyle/>
        <a:p>
          <a:endParaRPr lang="en-US"/>
        </a:p>
      </dgm:t>
    </dgm:pt>
    <dgm:pt modelId="{59BE32E1-546C-3148-A858-60D5AECCA122}">
      <dgm:prSet phldrT="[Text]"/>
      <dgm:spPr/>
      <dgm:t>
        <a:bodyPr/>
        <a:lstStyle/>
        <a:p>
          <a:r>
            <a:rPr lang="en-US" dirty="0" err="1"/>
            <a:t>Phát</a:t>
          </a:r>
          <a:r>
            <a:rPr lang="en-US" dirty="0"/>
            <a:t> </a:t>
          </a:r>
          <a:r>
            <a:rPr lang="en-US" dirty="0" err="1"/>
            <a:t>triển</a:t>
          </a:r>
          <a:r>
            <a:rPr lang="en-US" dirty="0"/>
            <a:t> </a:t>
          </a:r>
          <a:r>
            <a:rPr lang="en-US" dirty="0" err="1"/>
            <a:t>tư</a:t>
          </a:r>
          <a:r>
            <a:rPr lang="en-US" dirty="0"/>
            <a:t> </a:t>
          </a:r>
          <a:r>
            <a:rPr lang="en-US" dirty="0" err="1"/>
            <a:t>duy</a:t>
          </a:r>
          <a:r>
            <a:rPr lang="en-US" dirty="0"/>
            <a:t> </a:t>
          </a:r>
          <a:r>
            <a:rPr lang="en-US" dirty="0" err="1"/>
            <a:t>kĩ</a:t>
          </a:r>
          <a:r>
            <a:rPr lang="en-US" dirty="0"/>
            <a:t> </a:t>
          </a:r>
          <a:r>
            <a:rPr lang="en-US" dirty="0" err="1"/>
            <a:t>thuật</a:t>
          </a:r>
          <a:endParaRPr lang="en-US" dirty="0"/>
        </a:p>
      </dgm:t>
    </dgm:pt>
    <dgm:pt modelId="{79F9424F-70F2-C140-AB10-F14DDB277551}" type="parTrans" cxnId="{C416ECD3-F3E0-514B-9E36-01EA29BBDECB}">
      <dgm:prSet/>
      <dgm:spPr/>
      <dgm:t>
        <a:bodyPr/>
        <a:lstStyle/>
        <a:p>
          <a:endParaRPr lang="en-US"/>
        </a:p>
      </dgm:t>
    </dgm:pt>
    <dgm:pt modelId="{689EC1E8-43BD-1B45-8EB6-1BB928187DE6}" type="sibTrans" cxnId="{C416ECD3-F3E0-514B-9E36-01EA29BBDECB}">
      <dgm:prSet/>
      <dgm:spPr/>
      <dgm:t>
        <a:bodyPr/>
        <a:lstStyle/>
        <a:p>
          <a:endParaRPr lang="en-US"/>
        </a:p>
      </dgm:t>
    </dgm:pt>
    <dgm:pt modelId="{E7889AB4-E219-1144-951F-65A44589A962}">
      <dgm:prSet phldrT="[Text]"/>
      <dgm:spPr/>
      <dgm:t>
        <a:bodyPr/>
        <a:lstStyle/>
        <a:p>
          <a:r>
            <a:rPr lang="en-US" dirty="0"/>
            <a:t>KHBD STEM (2)</a:t>
          </a:r>
        </a:p>
      </dgm:t>
    </dgm:pt>
    <dgm:pt modelId="{405A929B-4AF2-3D41-BBB9-8D6307C7A130}" type="parTrans" cxnId="{99750F37-A332-E54A-B58A-53627743A71B}">
      <dgm:prSet/>
      <dgm:spPr/>
      <dgm:t>
        <a:bodyPr/>
        <a:lstStyle/>
        <a:p>
          <a:endParaRPr lang="en-US"/>
        </a:p>
      </dgm:t>
    </dgm:pt>
    <dgm:pt modelId="{FF003E46-A491-1849-93D8-2CAF38448B75}" type="sibTrans" cxnId="{99750F37-A332-E54A-B58A-53627743A71B}">
      <dgm:prSet/>
      <dgm:spPr/>
      <dgm:t>
        <a:bodyPr/>
        <a:lstStyle/>
        <a:p>
          <a:endParaRPr lang="en-US"/>
        </a:p>
      </dgm:t>
    </dgm:pt>
    <dgm:pt modelId="{76B52152-E388-BC4D-B640-72256629CC13}">
      <dgm:prSet phldrT="[Text]"/>
      <dgm:spPr/>
      <dgm:t>
        <a:bodyPr/>
        <a:lstStyle/>
        <a:p>
          <a:r>
            <a:rPr lang="en-US" dirty="0" err="1"/>
            <a:t>Cả</a:t>
          </a:r>
          <a:r>
            <a:rPr lang="en-US" dirty="0"/>
            <a:t> chu </a:t>
          </a:r>
          <a:r>
            <a:rPr lang="en-US" dirty="0" err="1"/>
            <a:t>trình</a:t>
          </a:r>
          <a:r>
            <a:rPr lang="en-US" dirty="0"/>
            <a:t>: 2 </a:t>
          </a:r>
          <a:r>
            <a:rPr lang="en-US" dirty="0" err="1"/>
            <a:t>quy</a:t>
          </a:r>
          <a:r>
            <a:rPr lang="en-US" dirty="0"/>
            <a:t> </a:t>
          </a:r>
          <a:r>
            <a:rPr lang="en-US" dirty="0" err="1"/>
            <a:t>trình</a:t>
          </a:r>
          <a:endParaRPr lang="en-US" dirty="0"/>
        </a:p>
      </dgm:t>
    </dgm:pt>
    <dgm:pt modelId="{1A52D998-CFA2-A741-B816-CC8DFBA4E798}" type="parTrans" cxnId="{0C9B666F-A370-7A4B-8312-9107E38989CF}">
      <dgm:prSet/>
      <dgm:spPr/>
      <dgm:t>
        <a:bodyPr/>
        <a:lstStyle/>
        <a:p>
          <a:endParaRPr lang="en-US"/>
        </a:p>
      </dgm:t>
    </dgm:pt>
    <dgm:pt modelId="{F4DDA97D-074C-F141-9665-BE2F12334194}" type="sibTrans" cxnId="{0C9B666F-A370-7A4B-8312-9107E38989CF}">
      <dgm:prSet/>
      <dgm:spPr/>
      <dgm:t>
        <a:bodyPr/>
        <a:lstStyle/>
        <a:p>
          <a:endParaRPr lang="en-US"/>
        </a:p>
      </dgm:t>
    </dgm:pt>
    <dgm:pt modelId="{4B6F25CE-3C0A-0A49-96C9-2D7EE3000913}">
      <dgm:prSet phldrT="[Text]"/>
      <dgm:spPr/>
      <dgm:t>
        <a:bodyPr/>
        <a:lstStyle/>
        <a:p>
          <a:r>
            <a:rPr lang="en-US" dirty="0" err="1"/>
            <a:t>Phát</a:t>
          </a:r>
          <a:r>
            <a:rPr lang="en-US" dirty="0"/>
            <a:t> </a:t>
          </a:r>
          <a:r>
            <a:rPr lang="en-US" dirty="0" err="1"/>
            <a:t>triển</a:t>
          </a:r>
          <a:r>
            <a:rPr lang="en-US" dirty="0"/>
            <a:t> </a:t>
          </a:r>
          <a:r>
            <a:rPr lang="en-US" dirty="0" err="1"/>
            <a:t>tư</a:t>
          </a:r>
          <a:r>
            <a:rPr lang="en-US" dirty="0"/>
            <a:t> </a:t>
          </a:r>
          <a:r>
            <a:rPr lang="en-US" dirty="0" err="1"/>
            <a:t>duy</a:t>
          </a:r>
          <a:r>
            <a:rPr lang="en-US" dirty="0"/>
            <a:t> KH, KT</a:t>
          </a:r>
        </a:p>
      </dgm:t>
    </dgm:pt>
    <dgm:pt modelId="{D9D8ACD6-4059-EF49-9122-41585F8AE4E4}" type="parTrans" cxnId="{A1F8D293-0FC4-FF45-AF2C-3AD2E46DA411}">
      <dgm:prSet/>
      <dgm:spPr/>
      <dgm:t>
        <a:bodyPr/>
        <a:lstStyle/>
        <a:p>
          <a:endParaRPr lang="en-US"/>
        </a:p>
      </dgm:t>
    </dgm:pt>
    <dgm:pt modelId="{C6BF819F-2DAD-784A-AB85-2061FEC5D1E6}" type="sibTrans" cxnId="{A1F8D293-0FC4-FF45-AF2C-3AD2E46DA411}">
      <dgm:prSet/>
      <dgm:spPr/>
      <dgm:t>
        <a:bodyPr/>
        <a:lstStyle/>
        <a:p>
          <a:endParaRPr lang="en-US"/>
        </a:p>
      </dgm:t>
    </dgm:pt>
    <dgm:pt modelId="{D2787B87-6564-9343-AF70-9318985965EE}">
      <dgm:prSet phldrT="[Text]"/>
      <dgm:spPr/>
      <dgm:t>
        <a:bodyPr/>
        <a:lstStyle/>
        <a:p>
          <a:r>
            <a:rPr lang="en-US" dirty="0"/>
            <a:t>KHBD STEM (3)</a:t>
          </a:r>
        </a:p>
      </dgm:t>
    </dgm:pt>
    <dgm:pt modelId="{74AE9029-8534-0044-99D6-85F730637E40}" type="parTrans" cxnId="{4C21075F-8149-6E47-BC29-95C0EA1C480D}">
      <dgm:prSet/>
      <dgm:spPr/>
      <dgm:t>
        <a:bodyPr/>
        <a:lstStyle/>
        <a:p>
          <a:endParaRPr lang="en-US"/>
        </a:p>
      </dgm:t>
    </dgm:pt>
    <dgm:pt modelId="{AFC7C37A-09FB-E54F-A496-ABAECEBB6049}" type="sibTrans" cxnId="{4C21075F-8149-6E47-BC29-95C0EA1C480D}">
      <dgm:prSet/>
      <dgm:spPr/>
      <dgm:t>
        <a:bodyPr/>
        <a:lstStyle/>
        <a:p>
          <a:endParaRPr lang="en-US"/>
        </a:p>
      </dgm:t>
    </dgm:pt>
    <dgm:pt modelId="{B57A574C-31F7-DF43-9F7C-BF0E0BC73876}" type="pres">
      <dgm:prSet presAssocID="{4643EC4E-1547-DE4E-B8B1-EBDCA4A4083C}" presName="linearFlow" presStyleCnt="0">
        <dgm:presLayoutVars>
          <dgm:dir/>
          <dgm:animLvl val="lvl"/>
          <dgm:resizeHandles val="exact"/>
        </dgm:presLayoutVars>
      </dgm:prSet>
      <dgm:spPr/>
    </dgm:pt>
    <dgm:pt modelId="{065F230E-E474-7940-8002-B1FE22E84C36}" type="pres">
      <dgm:prSet presAssocID="{6F1BC8FC-F01F-8142-9313-5417168A3889}" presName="composite" presStyleCnt="0"/>
      <dgm:spPr/>
    </dgm:pt>
    <dgm:pt modelId="{DB68097F-BA5C-284A-B340-E54F1568186F}" type="pres">
      <dgm:prSet presAssocID="{6F1BC8FC-F01F-8142-9313-5417168A3889}" presName="parentText" presStyleLbl="alignNode1" presStyleIdx="0" presStyleCnt="3">
        <dgm:presLayoutVars>
          <dgm:chMax val="1"/>
          <dgm:bulletEnabled val="1"/>
        </dgm:presLayoutVars>
      </dgm:prSet>
      <dgm:spPr/>
    </dgm:pt>
    <dgm:pt modelId="{AADC59FA-C79F-1D43-981D-90AE8088931A}" type="pres">
      <dgm:prSet presAssocID="{6F1BC8FC-F01F-8142-9313-5417168A3889}" presName="descendantText" presStyleLbl="alignAcc1" presStyleIdx="0" presStyleCnt="3">
        <dgm:presLayoutVars>
          <dgm:bulletEnabled val="1"/>
        </dgm:presLayoutVars>
      </dgm:prSet>
      <dgm:spPr/>
    </dgm:pt>
    <dgm:pt modelId="{7FF8D807-6EA4-CE46-8872-C149C212CB0B}" type="pres">
      <dgm:prSet presAssocID="{C9EFB6EB-5AFE-6C44-B932-29F77838521E}" presName="sp" presStyleCnt="0"/>
      <dgm:spPr/>
    </dgm:pt>
    <dgm:pt modelId="{9BCBECA3-6DBA-5440-A5C7-8CCACAD29CCA}" type="pres">
      <dgm:prSet presAssocID="{E440E9D6-B41F-384C-B317-09DD98B73F57}" presName="composite" presStyleCnt="0"/>
      <dgm:spPr/>
    </dgm:pt>
    <dgm:pt modelId="{F6EB94F7-5C9B-754B-BFB4-5B47552F725F}" type="pres">
      <dgm:prSet presAssocID="{E440E9D6-B41F-384C-B317-09DD98B73F57}" presName="parentText" presStyleLbl="alignNode1" presStyleIdx="1" presStyleCnt="3">
        <dgm:presLayoutVars>
          <dgm:chMax val="1"/>
          <dgm:bulletEnabled val="1"/>
        </dgm:presLayoutVars>
      </dgm:prSet>
      <dgm:spPr/>
    </dgm:pt>
    <dgm:pt modelId="{EED9D70C-A163-474C-B6FB-D51AF3652AE3}" type="pres">
      <dgm:prSet presAssocID="{E440E9D6-B41F-384C-B317-09DD98B73F57}" presName="descendantText" presStyleLbl="alignAcc1" presStyleIdx="1" presStyleCnt="3">
        <dgm:presLayoutVars>
          <dgm:bulletEnabled val="1"/>
        </dgm:presLayoutVars>
      </dgm:prSet>
      <dgm:spPr/>
    </dgm:pt>
    <dgm:pt modelId="{2FA087A7-9B0C-FC40-B317-2341BC55E64D}" type="pres">
      <dgm:prSet presAssocID="{5D8E03EF-9B34-AB47-8EFF-2D37F10A693E}" presName="sp" presStyleCnt="0"/>
      <dgm:spPr/>
    </dgm:pt>
    <dgm:pt modelId="{2D1A147B-71C1-E641-8223-9B7712F62449}" type="pres">
      <dgm:prSet presAssocID="{76B52152-E388-BC4D-B640-72256629CC13}" presName="composite" presStyleCnt="0"/>
      <dgm:spPr/>
    </dgm:pt>
    <dgm:pt modelId="{02DF0DC4-7B40-4243-9C95-6E2CA5C006BD}" type="pres">
      <dgm:prSet presAssocID="{76B52152-E388-BC4D-B640-72256629CC13}" presName="parentText" presStyleLbl="alignNode1" presStyleIdx="2" presStyleCnt="3">
        <dgm:presLayoutVars>
          <dgm:chMax val="1"/>
          <dgm:bulletEnabled val="1"/>
        </dgm:presLayoutVars>
      </dgm:prSet>
      <dgm:spPr/>
    </dgm:pt>
    <dgm:pt modelId="{7C683BE3-CC81-2C4F-AC81-3BF8C644751A}" type="pres">
      <dgm:prSet presAssocID="{76B52152-E388-BC4D-B640-72256629CC13}" presName="descendantText" presStyleLbl="alignAcc1" presStyleIdx="2" presStyleCnt="3">
        <dgm:presLayoutVars>
          <dgm:bulletEnabled val="1"/>
        </dgm:presLayoutVars>
      </dgm:prSet>
      <dgm:spPr/>
    </dgm:pt>
  </dgm:ptLst>
  <dgm:cxnLst>
    <dgm:cxn modelId="{F9AD5404-B4EC-D142-9513-01D51465A9CE}" srcId="{6F1BC8FC-F01F-8142-9313-5417168A3889}" destId="{75B8BBDB-3894-544A-BE95-E5EA87F17BA5}" srcOrd="1" destOrd="0" parTransId="{F07FB46B-903E-AC40-AC69-1B3421C0E687}" sibTransId="{17BE1685-7EFD-7B44-9C3C-DACD42888FAA}"/>
    <dgm:cxn modelId="{8775A013-9538-B044-9AC3-6CB44EF70661}" type="presOf" srcId="{E7889AB4-E219-1144-951F-65A44589A962}" destId="{EED9D70C-A163-474C-B6FB-D51AF3652AE3}" srcOrd="0" destOrd="1" presId="urn:microsoft.com/office/officeart/2005/8/layout/chevron2"/>
    <dgm:cxn modelId="{1C346C15-1DC7-5948-9D92-1E2E1906D76D}" srcId="{6F1BC8FC-F01F-8142-9313-5417168A3889}" destId="{85270A53-1C31-624B-838F-1E280CFBF8A1}" srcOrd="0" destOrd="0" parTransId="{39A51ED8-1313-1941-A727-EB9E2251D723}" sibTransId="{FD4FE059-6ABB-F643-9947-2497B2453B66}"/>
    <dgm:cxn modelId="{99750F37-A332-E54A-B58A-53627743A71B}" srcId="{E440E9D6-B41F-384C-B317-09DD98B73F57}" destId="{E7889AB4-E219-1144-951F-65A44589A962}" srcOrd="1" destOrd="0" parTransId="{405A929B-4AF2-3D41-BBB9-8D6307C7A130}" sibTransId="{FF003E46-A491-1849-93D8-2CAF38448B75}"/>
    <dgm:cxn modelId="{34322637-76FB-E840-A1B4-5055231BA53F}" type="presOf" srcId="{59BE32E1-546C-3148-A858-60D5AECCA122}" destId="{EED9D70C-A163-474C-B6FB-D51AF3652AE3}" srcOrd="0" destOrd="0" presId="urn:microsoft.com/office/officeart/2005/8/layout/chevron2"/>
    <dgm:cxn modelId="{C43F813B-ED2A-5A42-9236-304C60508405}" type="presOf" srcId="{4643EC4E-1547-DE4E-B8B1-EBDCA4A4083C}" destId="{B57A574C-31F7-DF43-9F7C-BF0E0BC73876}" srcOrd="0" destOrd="0" presId="urn:microsoft.com/office/officeart/2005/8/layout/chevron2"/>
    <dgm:cxn modelId="{CA0EE83C-16E7-984B-B63F-B4E67D0898B7}" type="presOf" srcId="{75B8BBDB-3894-544A-BE95-E5EA87F17BA5}" destId="{AADC59FA-C79F-1D43-981D-90AE8088931A}" srcOrd="0" destOrd="1" presId="urn:microsoft.com/office/officeart/2005/8/layout/chevron2"/>
    <dgm:cxn modelId="{4C21075F-8149-6E47-BC29-95C0EA1C480D}" srcId="{76B52152-E388-BC4D-B640-72256629CC13}" destId="{D2787B87-6564-9343-AF70-9318985965EE}" srcOrd="1" destOrd="0" parTransId="{74AE9029-8534-0044-99D6-85F730637E40}" sibTransId="{AFC7C37A-09FB-E54F-A496-ABAECEBB6049}"/>
    <dgm:cxn modelId="{EB771360-7A7A-3E48-BF6B-E2949C7C70C6}" type="presOf" srcId="{D2787B87-6564-9343-AF70-9318985965EE}" destId="{7C683BE3-CC81-2C4F-AC81-3BF8C644751A}" srcOrd="0" destOrd="1" presId="urn:microsoft.com/office/officeart/2005/8/layout/chevron2"/>
    <dgm:cxn modelId="{B96F906D-BD4C-A448-8D28-DB0487F1DC7B}" type="presOf" srcId="{6F1BC8FC-F01F-8142-9313-5417168A3889}" destId="{DB68097F-BA5C-284A-B340-E54F1568186F}" srcOrd="0" destOrd="0" presId="urn:microsoft.com/office/officeart/2005/8/layout/chevron2"/>
    <dgm:cxn modelId="{0C9B666F-A370-7A4B-8312-9107E38989CF}" srcId="{4643EC4E-1547-DE4E-B8B1-EBDCA4A4083C}" destId="{76B52152-E388-BC4D-B640-72256629CC13}" srcOrd="2" destOrd="0" parTransId="{1A52D998-CFA2-A741-B816-CC8DFBA4E798}" sibTransId="{F4DDA97D-074C-F141-9665-BE2F12334194}"/>
    <dgm:cxn modelId="{26BF4A55-9653-7D43-8351-2C5FC96541B4}" type="presOf" srcId="{E440E9D6-B41F-384C-B317-09DD98B73F57}" destId="{F6EB94F7-5C9B-754B-BFB4-5B47552F725F}" srcOrd="0" destOrd="0" presId="urn:microsoft.com/office/officeart/2005/8/layout/chevron2"/>
    <dgm:cxn modelId="{2FDD798E-E9EE-2240-A726-36AD4360498F}" srcId="{4643EC4E-1547-DE4E-B8B1-EBDCA4A4083C}" destId="{E440E9D6-B41F-384C-B317-09DD98B73F57}" srcOrd="1" destOrd="0" parTransId="{97A17BD0-46B4-AB47-AD40-C6C8B192445F}" sibTransId="{5D8E03EF-9B34-AB47-8EFF-2D37F10A693E}"/>
    <dgm:cxn modelId="{A1F8D293-0FC4-FF45-AF2C-3AD2E46DA411}" srcId="{76B52152-E388-BC4D-B640-72256629CC13}" destId="{4B6F25CE-3C0A-0A49-96C9-2D7EE3000913}" srcOrd="0" destOrd="0" parTransId="{D9D8ACD6-4059-EF49-9122-41585F8AE4E4}" sibTransId="{C6BF819F-2DAD-784A-AB85-2061FEC5D1E6}"/>
    <dgm:cxn modelId="{04DAA0B2-7D0A-C546-9129-A27138B8C1C1}" type="presOf" srcId="{76B52152-E388-BC4D-B640-72256629CC13}" destId="{02DF0DC4-7B40-4243-9C95-6E2CA5C006BD}" srcOrd="0" destOrd="0" presId="urn:microsoft.com/office/officeart/2005/8/layout/chevron2"/>
    <dgm:cxn modelId="{F63C45B3-6C22-0846-851F-4CA98EFC261B}" srcId="{4643EC4E-1547-DE4E-B8B1-EBDCA4A4083C}" destId="{6F1BC8FC-F01F-8142-9313-5417168A3889}" srcOrd="0" destOrd="0" parTransId="{83D6BCE4-388F-3041-82D7-823ADEF36816}" sibTransId="{C9EFB6EB-5AFE-6C44-B932-29F77838521E}"/>
    <dgm:cxn modelId="{C416ECD3-F3E0-514B-9E36-01EA29BBDECB}" srcId="{E440E9D6-B41F-384C-B317-09DD98B73F57}" destId="{59BE32E1-546C-3148-A858-60D5AECCA122}" srcOrd="0" destOrd="0" parTransId="{79F9424F-70F2-C140-AB10-F14DDB277551}" sibTransId="{689EC1E8-43BD-1B45-8EB6-1BB928187DE6}"/>
    <dgm:cxn modelId="{3BDBE8D6-9D31-424B-91EE-85217FF9CE51}" type="presOf" srcId="{4B6F25CE-3C0A-0A49-96C9-2D7EE3000913}" destId="{7C683BE3-CC81-2C4F-AC81-3BF8C644751A}" srcOrd="0" destOrd="0" presId="urn:microsoft.com/office/officeart/2005/8/layout/chevron2"/>
    <dgm:cxn modelId="{0DCC51FE-5841-1745-926B-39FC00DADA16}" type="presOf" srcId="{85270A53-1C31-624B-838F-1E280CFBF8A1}" destId="{AADC59FA-C79F-1D43-981D-90AE8088931A}" srcOrd="0" destOrd="0" presId="urn:microsoft.com/office/officeart/2005/8/layout/chevron2"/>
    <dgm:cxn modelId="{227E55B5-9A67-3344-A7BD-D6B906166705}" type="presParOf" srcId="{B57A574C-31F7-DF43-9F7C-BF0E0BC73876}" destId="{065F230E-E474-7940-8002-B1FE22E84C36}" srcOrd="0" destOrd="0" presId="urn:microsoft.com/office/officeart/2005/8/layout/chevron2"/>
    <dgm:cxn modelId="{0A74519D-E4F3-194F-B9FC-35699CBA6DE4}" type="presParOf" srcId="{065F230E-E474-7940-8002-B1FE22E84C36}" destId="{DB68097F-BA5C-284A-B340-E54F1568186F}" srcOrd="0" destOrd="0" presId="urn:microsoft.com/office/officeart/2005/8/layout/chevron2"/>
    <dgm:cxn modelId="{56F2CE87-A3D8-D244-ACF1-9C9909CDE8FD}" type="presParOf" srcId="{065F230E-E474-7940-8002-B1FE22E84C36}" destId="{AADC59FA-C79F-1D43-981D-90AE8088931A}" srcOrd="1" destOrd="0" presId="urn:microsoft.com/office/officeart/2005/8/layout/chevron2"/>
    <dgm:cxn modelId="{9F911791-9345-B143-98CF-9CAD41F2BA5B}" type="presParOf" srcId="{B57A574C-31F7-DF43-9F7C-BF0E0BC73876}" destId="{7FF8D807-6EA4-CE46-8872-C149C212CB0B}" srcOrd="1" destOrd="0" presId="urn:microsoft.com/office/officeart/2005/8/layout/chevron2"/>
    <dgm:cxn modelId="{B62EA13E-369F-684A-A5DE-34EBD8B61D33}" type="presParOf" srcId="{B57A574C-31F7-DF43-9F7C-BF0E0BC73876}" destId="{9BCBECA3-6DBA-5440-A5C7-8CCACAD29CCA}" srcOrd="2" destOrd="0" presId="urn:microsoft.com/office/officeart/2005/8/layout/chevron2"/>
    <dgm:cxn modelId="{881FBF40-59E9-4C40-948E-418436EF6E29}" type="presParOf" srcId="{9BCBECA3-6DBA-5440-A5C7-8CCACAD29CCA}" destId="{F6EB94F7-5C9B-754B-BFB4-5B47552F725F}" srcOrd="0" destOrd="0" presId="urn:microsoft.com/office/officeart/2005/8/layout/chevron2"/>
    <dgm:cxn modelId="{D6E300CA-B690-9B4D-99DC-1295050DBF12}" type="presParOf" srcId="{9BCBECA3-6DBA-5440-A5C7-8CCACAD29CCA}" destId="{EED9D70C-A163-474C-B6FB-D51AF3652AE3}" srcOrd="1" destOrd="0" presId="urn:microsoft.com/office/officeart/2005/8/layout/chevron2"/>
    <dgm:cxn modelId="{850005BF-F73C-6845-A562-45CF02B68C72}" type="presParOf" srcId="{B57A574C-31F7-DF43-9F7C-BF0E0BC73876}" destId="{2FA087A7-9B0C-FC40-B317-2341BC55E64D}" srcOrd="3" destOrd="0" presId="urn:microsoft.com/office/officeart/2005/8/layout/chevron2"/>
    <dgm:cxn modelId="{1EDE6E2E-30FC-B749-AE28-A9ACBCD114B5}" type="presParOf" srcId="{B57A574C-31F7-DF43-9F7C-BF0E0BC73876}" destId="{2D1A147B-71C1-E641-8223-9B7712F62449}" srcOrd="4" destOrd="0" presId="urn:microsoft.com/office/officeart/2005/8/layout/chevron2"/>
    <dgm:cxn modelId="{DFFD68C2-EEDF-724A-8E3B-694D9FB2AF8F}" type="presParOf" srcId="{2D1A147B-71C1-E641-8223-9B7712F62449}" destId="{02DF0DC4-7B40-4243-9C95-6E2CA5C006BD}" srcOrd="0" destOrd="0" presId="urn:microsoft.com/office/officeart/2005/8/layout/chevron2"/>
    <dgm:cxn modelId="{A74073D1-98B2-A042-B060-C2FD46F6A78D}" type="presParOf" srcId="{2D1A147B-71C1-E641-8223-9B7712F62449}" destId="{7C683BE3-CC81-2C4F-AC81-3BF8C64475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43EC4E-1547-DE4E-B8B1-EBDCA4A4083C}" type="doc">
      <dgm:prSet loTypeId="urn:microsoft.com/office/officeart/2005/8/layout/lProcess3" loCatId="" qsTypeId="urn:microsoft.com/office/officeart/2005/8/quickstyle/simple2" qsCatId="simple" csTypeId="urn:microsoft.com/office/officeart/2005/8/colors/colorful1" csCatId="colorful" phldr="1"/>
      <dgm:spPr/>
      <dgm:t>
        <a:bodyPr/>
        <a:lstStyle/>
        <a:p>
          <a:endParaRPr lang="en-US"/>
        </a:p>
      </dgm:t>
    </dgm:pt>
    <dgm:pt modelId="{6F1BC8FC-F01F-8142-9313-5417168A3889}">
      <dgm:prSet phldrT="[Text]"/>
      <dgm:spPr/>
      <dgm:t>
        <a:bodyPr/>
        <a:lstStyle/>
        <a:p>
          <a:r>
            <a:rPr lang="en-US" dirty="0" err="1"/>
            <a:t>Quy</a:t>
          </a:r>
          <a:r>
            <a:rPr lang="en-US" dirty="0"/>
            <a:t> </a:t>
          </a:r>
          <a:r>
            <a:rPr lang="en-US" dirty="0" err="1"/>
            <a:t>trình</a:t>
          </a:r>
          <a:r>
            <a:rPr lang="en-US" dirty="0"/>
            <a:t> khoa </a:t>
          </a:r>
          <a:r>
            <a:rPr lang="en-US" dirty="0" err="1"/>
            <a:t>học</a:t>
          </a:r>
          <a:endParaRPr lang="en-US" dirty="0"/>
        </a:p>
      </dgm:t>
    </dgm:pt>
    <dgm:pt modelId="{83D6BCE4-388F-3041-82D7-823ADEF36816}" type="parTrans" cxnId="{F63C45B3-6C22-0846-851F-4CA98EFC261B}">
      <dgm:prSet/>
      <dgm:spPr/>
      <dgm:t>
        <a:bodyPr/>
        <a:lstStyle/>
        <a:p>
          <a:endParaRPr lang="en-US"/>
        </a:p>
      </dgm:t>
    </dgm:pt>
    <dgm:pt modelId="{C9EFB6EB-5AFE-6C44-B932-29F77838521E}" type="sibTrans" cxnId="{F63C45B3-6C22-0846-851F-4CA98EFC261B}">
      <dgm:prSet/>
      <dgm:spPr/>
      <dgm:t>
        <a:bodyPr/>
        <a:lstStyle/>
        <a:p>
          <a:endParaRPr lang="en-US"/>
        </a:p>
      </dgm:t>
    </dgm:pt>
    <dgm:pt modelId="{75B8BBDB-3894-544A-BE95-E5EA87F17BA5}">
      <dgm:prSet phldrT="[Text]"/>
      <dgm:spPr/>
      <dgm:t>
        <a:bodyPr/>
        <a:lstStyle/>
        <a:p>
          <a:r>
            <a:rPr lang="en-US" dirty="0"/>
            <a:t>KHBD STEM (1)</a:t>
          </a:r>
        </a:p>
      </dgm:t>
    </dgm:pt>
    <dgm:pt modelId="{F07FB46B-903E-AC40-AC69-1B3421C0E687}" type="parTrans" cxnId="{F9AD5404-B4EC-D142-9513-01D51465A9CE}">
      <dgm:prSet/>
      <dgm:spPr/>
      <dgm:t>
        <a:bodyPr/>
        <a:lstStyle/>
        <a:p>
          <a:endParaRPr lang="en-US"/>
        </a:p>
      </dgm:t>
    </dgm:pt>
    <dgm:pt modelId="{17BE1685-7EFD-7B44-9C3C-DACD42888FAA}" type="sibTrans" cxnId="{F9AD5404-B4EC-D142-9513-01D51465A9CE}">
      <dgm:prSet/>
      <dgm:spPr/>
      <dgm:t>
        <a:bodyPr/>
        <a:lstStyle/>
        <a:p>
          <a:endParaRPr lang="en-US"/>
        </a:p>
      </dgm:t>
    </dgm:pt>
    <dgm:pt modelId="{E440E9D6-B41F-384C-B317-09DD98B73F57}">
      <dgm:prSet phldrT="[Text]"/>
      <dgm:spPr/>
      <dgm:t>
        <a:bodyPr/>
        <a:lstStyle/>
        <a:p>
          <a:r>
            <a:rPr lang="en-US" dirty="0" err="1"/>
            <a:t>Quy</a:t>
          </a:r>
          <a:r>
            <a:rPr lang="en-US" dirty="0"/>
            <a:t> </a:t>
          </a:r>
          <a:r>
            <a:rPr lang="en-US" dirty="0" err="1"/>
            <a:t>trình</a:t>
          </a:r>
          <a:r>
            <a:rPr lang="en-US" dirty="0"/>
            <a:t> </a:t>
          </a:r>
          <a:r>
            <a:rPr lang="en-US" dirty="0" err="1"/>
            <a:t>kỹ</a:t>
          </a:r>
          <a:r>
            <a:rPr lang="en-US" dirty="0"/>
            <a:t> </a:t>
          </a:r>
          <a:r>
            <a:rPr lang="en-US" dirty="0" err="1"/>
            <a:t>thuật</a:t>
          </a:r>
          <a:endParaRPr lang="en-US" dirty="0"/>
        </a:p>
      </dgm:t>
    </dgm:pt>
    <dgm:pt modelId="{97A17BD0-46B4-AB47-AD40-C6C8B192445F}" type="parTrans" cxnId="{2FDD798E-E9EE-2240-A726-36AD4360498F}">
      <dgm:prSet/>
      <dgm:spPr/>
      <dgm:t>
        <a:bodyPr/>
        <a:lstStyle/>
        <a:p>
          <a:endParaRPr lang="en-US"/>
        </a:p>
      </dgm:t>
    </dgm:pt>
    <dgm:pt modelId="{5D8E03EF-9B34-AB47-8EFF-2D37F10A693E}" type="sibTrans" cxnId="{2FDD798E-E9EE-2240-A726-36AD4360498F}">
      <dgm:prSet/>
      <dgm:spPr/>
      <dgm:t>
        <a:bodyPr/>
        <a:lstStyle/>
        <a:p>
          <a:endParaRPr lang="en-US"/>
        </a:p>
      </dgm:t>
    </dgm:pt>
    <dgm:pt modelId="{E7889AB4-E219-1144-951F-65A44589A962}">
      <dgm:prSet phldrT="[Text]"/>
      <dgm:spPr/>
      <dgm:t>
        <a:bodyPr/>
        <a:lstStyle/>
        <a:p>
          <a:r>
            <a:rPr lang="en-US" dirty="0"/>
            <a:t>KHBD STEM (2)</a:t>
          </a:r>
        </a:p>
      </dgm:t>
    </dgm:pt>
    <dgm:pt modelId="{405A929B-4AF2-3D41-BBB9-8D6307C7A130}" type="parTrans" cxnId="{99750F37-A332-E54A-B58A-53627743A71B}">
      <dgm:prSet/>
      <dgm:spPr/>
      <dgm:t>
        <a:bodyPr/>
        <a:lstStyle/>
        <a:p>
          <a:endParaRPr lang="en-US"/>
        </a:p>
      </dgm:t>
    </dgm:pt>
    <dgm:pt modelId="{FF003E46-A491-1849-93D8-2CAF38448B75}" type="sibTrans" cxnId="{99750F37-A332-E54A-B58A-53627743A71B}">
      <dgm:prSet/>
      <dgm:spPr/>
      <dgm:t>
        <a:bodyPr/>
        <a:lstStyle/>
        <a:p>
          <a:endParaRPr lang="en-US"/>
        </a:p>
      </dgm:t>
    </dgm:pt>
    <dgm:pt modelId="{76B52152-E388-BC4D-B640-72256629CC13}">
      <dgm:prSet phldrT="[Text]"/>
      <dgm:spPr/>
      <dgm:t>
        <a:bodyPr/>
        <a:lstStyle/>
        <a:p>
          <a:r>
            <a:rPr lang="en-US" dirty="0" err="1"/>
            <a:t>Cả</a:t>
          </a:r>
          <a:r>
            <a:rPr lang="en-US" dirty="0"/>
            <a:t> chu </a:t>
          </a:r>
          <a:r>
            <a:rPr lang="en-US" dirty="0" err="1"/>
            <a:t>trình</a:t>
          </a:r>
          <a:r>
            <a:rPr lang="en-US" dirty="0"/>
            <a:t>: 2 </a:t>
          </a:r>
          <a:r>
            <a:rPr lang="en-US" dirty="0" err="1"/>
            <a:t>quy</a:t>
          </a:r>
          <a:r>
            <a:rPr lang="en-US" dirty="0"/>
            <a:t> </a:t>
          </a:r>
          <a:r>
            <a:rPr lang="en-US" dirty="0" err="1"/>
            <a:t>trình</a:t>
          </a:r>
          <a:endParaRPr lang="en-US" dirty="0"/>
        </a:p>
      </dgm:t>
    </dgm:pt>
    <dgm:pt modelId="{1A52D998-CFA2-A741-B816-CC8DFBA4E798}" type="parTrans" cxnId="{0C9B666F-A370-7A4B-8312-9107E38989CF}">
      <dgm:prSet/>
      <dgm:spPr/>
      <dgm:t>
        <a:bodyPr/>
        <a:lstStyle/>
        <a:p>
          <a:endParaRPr lang="en-US"/>
        </a:p>
      </dgm:t>
    </dgm:pt>
    <dgm:pt modelId="{F4DDA97D-074C-F141-9665-BE2F12334194}" type="sibTrans" cxnId="{0C9B666F-A370-7A4B-8312-9107E38989CF}">
      <dgm:prSet/>
      <dgm:spPr/>
      <dgm:t>
        <a:bodyPr/>
        <a:lstStyle/>
        <a:p>
          <a:endParaRPr lang="en-US"/>
        </a:p>
      </dgm:t>
    </dgm:pt>
    <dgm:pt modelId="{D2787B87-6564-9343-AF70-9318985965EE}">
      <dgm:prSet phldrT="[Text]"/>
      <dgm:spPr/>
      <dgm:t>
        <a:bodyPr/>
        <a:lstStyle/>
        <a:p>
          <a:r>
            <a:rPr lang="en-US" dirty="0"/>
            <a:t>KHBD STEM (3)</a:t>
          </a:r>
        </a:p>
      </dgm:t>
    </dgm:pt>
    <dgm:pt modelId="{74AE9029-8534-0044-99D6-85F730637E40}" type="parTrans" cxnId="{4C21075F-8149-6E47-BC29-95C0EA1C480D}">
      <dgm:prSet/>
      <dgm:spPr/>
      <dgm:t>
        <a:bodyPr/>
        <a:lstStyle/>
        <a:p>
          <a:endParaRPr lang="en-US"/>
        </a:p>
      </dgm:t>
    </dgm:pt>
    <dgm:pt modelId="{AFC7C37A-09FB-E54F-A496-ABAECEBB6049}" type="sibTrans" cxnId="{4C21075F-8149-6E47-BC29-95C0EA1C480D}">
      <dgm:prSet/>
      <dgm:spPr/>
      <dgm:t>
        <a:bodyPr/>
        <a:lstStyle/>
        <a:p>
          <a:endParaRPr lang="en-US"/>
        </a:p>
      </dgm:t>
    </dgm:pt>
    <dgm:pt modelId="{9D71D2D4-8326-2742-A53B-BEDB7A151652}" type="pres">
      <dgm:prSet presAssocID="{4643EC4E-1547-DE4E-B8B1-EBDCA4A4083C}" presName="Name0" presStyleCnt="0">
        <dgm:presLayoutVars>
          <dgm:chPref val="3"/>
          <dgm:dir/>
          <dgm:animLvl val="lvl"/>
          <dgm:resizeHandles/>
        </dgm:presLayoutVars>
      </dgm:prSet>
      <dgm:spPr/>
    </dgm:pt>
    <dgm:pt modelId="{84DC1BEC-52D6-494D-B57B-EC25D384DEA6}" type="pres">
      <dgm:prSet presAssocID="{6F1BC8FC-F01F-8142-9313-5417168A3889}" presName="horFlow" presStyleCnt="0"/>
      <dgm:spPr/>
    </dgm:pt>
    <dgm:pt modelId="{F3D5E966-399D-B249-B171-268C9BEFA3B7}" type="pres">
      <dgm:prSet presAssocID="{6F1BC8FC-F01F-8142-9313-5417168A3889}" presName="bigChev" presStyleLbl="node1" presStyleIdx="0" presStyleCnt="3"/>
      <dgm:spPr/>
    </dgm:pt>
    <dgm:pt modelId="{CF0CE95C-ACB7-6E43-B276-975A259FBD9D}" type="pres">
      <dgm:prSet presAssocID="{F07FB46B-903E-AC40-AC69-1B3421C0E687}" presName="parTrans" presStyleCnt="0"/>
      <dgm:spPr/>
    </dgm:pt>
    <dgm:pt modelId="{9BCA50DA-970F-8649-B3CC-04639EB22FB3}" type="pres">
      <dgm:prSet presAssocID="{75B8BBDB-3894-544A-BE95-E5EA87F17BA5}" presName="node" presStyleLbl="alignAccFollowNode1" presStyleIdx="0" presStyleCnt="3">
        <dgm:presLayoutVars>
          <dgm:bulletEnabled val="1"/>
        </dgm:presLayoutVars>
      </dgm:prSet>
      <dgm:spPr/>
    </dgm:pt>
    <dgm:pt modelId="{D79B39CB-47D2-F44F-BAE5-88060F83210B}" type="pres">
      <dgm:prSet presAssocID="{6F1BC8FC-F01F-8142-9313-5417168A3889}" presName="vSp" presStyleCnt="0"/>
      <dgm:spPr/>
    </dgm:pt>
    <dgm:pt modelId="{841FF8F4-FF0A-174E-89C2-B9E129BF6B9B}" type="pres">
      <dgm:prSet presAssocID="{E440E9D6-B41F-384C-B317-09DD98B73F57}" presName="horFlow" presStyleCnt="0"/>
      <dgm:spPr/>
    </dgm:pt>
    <dgm:pt modelId="{7DF8D343-6DE7-A445-AB8C-232B8BFBEA94}" type="pres">
      <dgm:prSet presAssocID="{E440E9D6-B41F-384C-B317-09DD98B73F57}" presName="bigChev" presStyleLbl="node1" presStyleIdx="1" presStyleCnt="3"/>
      <dgm:spPr/>
    </dgm:pt>
    <dgm:pt modelId="{3F00F6F5-0625-DF4E-82BC-C4B1F93A5CD2}" type="pres">
      <dgm:prSet presAssocID="{405A929B-4AF2-3D41-BBB9-8D6307C7A130}" presName="parTrans" presStyleCnt="0"/>
      <dgm:spPr/>
    </dgm:pt>
    <dgm:pt modelId="{957E6EFE-091D-C845-8CBD-B76D20BABD64}" type="pres">
      <dgm:prSet presAssocID="{E7889AB4-E219-1144-951F-65A44589A962}" presName="node" presStyleLbl="alignAccFollowNode1" presStyleIdx="1" presStyleCnt="3">
        <dgm:presLayoutVars>
          <dgm:bulletEnabled val="1"/>
        </dgm:presLayoutVars>
      </dgm:prSet>
      <dgm:spPr/>
    </dgm:pt>
    <dgm:pt modelId="{7ED9579C-2163-5648-8589-CA807543AB04}" type="pres">
      <dgm:prSet presAssocID="{E440E9D6-B41F-384C-B317-09DD98B73F57}" presName="vSp" presStyleCnt="0"/>
      <dgm:spPr/>
    </dgm:pt>
    <dgm:pt modelId="{B35E905F-2F7A-D245-9064-58C7053067A6}" type="pres">
      <dgm:prSet presAssocID="{76B52152-E388-BC4D-B640-72256629CC13}" presName="horFlow" presStyleCnt="0"/>
      <dgm:spPr/>
    </dgm:pt>
    <dgm:pt modelId="{1D6E3B0E-F277-214C-9EDB-CD9F36DA7DFE}" type="pres">
      <dgm:prSet presAssocID="{76B52152-E388-BC4D-B640-72256629CC13}" presName="bigChev" presStyleLbl="node1" presStyleIdx="2" presStyleCnt="3"/>
      <dgm:spPr/>
    </dgm:pt>
    <dgm:pt modelId="{7ECD790C-BA88-7147-A19C-9B8AED6CB7AE}" type="pres">
      <dgm:prSet presAssocID="{74AE9029-8534-0044-99D6-85F730637E40}" presName="parTrans" presStyleCnt="0"/>
      <dgm:spPr/>
    </dgm:pt>
    <dgm:pt modelId="{79D3CD94-8B92-F14B-AECB-CDF162F61353}" type="pres">
      <dgm:prSet presAssocID="{D2787B87-6564-9343-AF70-9318985965EE}" presName="node" presStyleLbl="alignAccFollowNode1" presStyleIdx="2" presStyleCnt="3">
        <dgm:presLayoutVars>
          <dgm:bulletEnabled val="1"/>
        </dgm:presLayoutVars>
      </dgm:prSet>
      <dgm:spPr/>
    </dgm:pt>
  </dgm:ptLst>
  <dgm:cxnLst>
    <dgm:cxn modelId="{F9AD5404-B4EC-D142-9513-01D51465A9CE}" srcId="{6F1BC8FC-F01F-8142-9313-5417168A3889}" destId="{75B8BBDB-3894-544A-BE95-E5EA87F17BA5}" srcOrd="0" destOrd="0" parTransId="{F07FB46B-903E-AC40-AC69-1B3421C0E687}" sibTransId="{17BE1685-7EFD-7B44-9C3C-DACD42888FAA}"/>
    <dgm:cxn modelId="{B1DD9204-B564-F74D-AEBE-E6555121B472}" type="presOf" srcId="{6F1BC8FC-F01F-8142-9313-5417168A3889}" destId="{F3D5E966-399D-B249-B171-268C9BEFA3B7}" srcOrd="0" destOrd="0" presId="urn:microsoft.com/office/officeart/2005/8/layout/lProcess3"/>
    <dgm:cxn modelId="{99750F37-A332-E54A-B58A-53627743A71B}" srcId="{E440E9D6-B41F-384C-B317-09DD98B73F57}" destId="{E7889AB4-E219-1144-951F-65A44589A962}" srcOrd="0" destOrd="0" parTransId="{405A929B-4AF2-3D41-BBB9-8D6307C7A130}" sibTransId="{FF003E46-A491-1849-93D8-2CAF38448B75}"/>
    <dgm:cxn modelId="{4C21075F-8149-6E47-BC29-95C0EA1C480D}" srcId="{76B52152-E388-BC4D-B640-72256629CC13}" destId="{D2787B87-6564-9343-AF70-9318985965EE}" srcOrd="0" destOrd="0" parTransId="{74AE9029-8534-0044-99D6-85F730637E40}" sibTransId="{AFC7C37A-09FB-E54F-A496-ABAECEBB6049}"/>
    <dgm:cxn modelId="{FB4A6141-955C-6848-9EC0-36C6D6700CDE}" type="presOf" srcId="{E440E9D6-B41F-384C-B317-09DD98B73F57}" destId="{7DF8D343-6DE7-A445-AB8C-232B8BFBEA94}" srcOrd="0" destOrd="0" presId="urn:microsoft.com/office/officeart/2005/8/layout/lProcess3"/>
    <dgm:cxn modelId="{F1193E6A-AA55-F94F-A4FC-560444DF8D1B}" type="presOf" srcId="{4643EC4E-1547-DE4E-B8B1-EBDCA4A4083C}" destId="{9D71D2D4-8326-2742-A53B-BEDB7A151652}" srcOrd="0" destOrd="0" presId="urn:microsoft.com/office/officeart/2005/8/layout/lProcess3"/>
    <dgm:cxn modelId="{BCE6986B-6C61-D846-863A-810F4B25C70E}" type="presOf" srcId="{75B8BBDB-3894-544A-BE95-E5EA87F17BA5}" destId="{9BCA50DA-970F-8649-B3CC-04639EB22FB3}" srcOrd="0" destOrd="0" presId="urn:microsoft.com/office/officeart/2005/8/layout/lProcess3"/>
    <dgm:cxn modelId="{0C9B666F-A370-7A4B-8312-9107E38989CF}" srcId="{4643EC4E-1547-DE4E-B8B1-EBDCA4A4083C}" destId="{76B52152-E388-BC4D-B640-72256629CC13}" srcOrd="2" destOrd="0" parTransId="{1A52D998-CFA2-A741-B816-CC8DFBA4E798}" sibTransId="{F4DDA97D-074C-F141-9665-BE2F12334194}"/>
    <dgm:cxn modelId="{2FDD798E-E9EE-2240-A726-36AD4360498F}" srcId="{4643EC4E-1547-DE4E-B8B1-EBDCA4A4083C}" destId="{E440E9D6-B41F-384C-B317-09DD98B73F57}" srcOrd="1" destOrd="0" parTransId="{97A17BD0-46B4-AB47-AD40-C6C8B192445F}" sibTransId="{5D8E03EF-9B34-AB47-8EFF-2D37F10A693E}"/>
    <dgm:cxn modelId="{4D4D699A-A4A0-7D4B-90FE-8CC9E10D4EC3}" type="presOf" srcId="{76B52152-E388-BC4D-B640-72256629CC13}" destId="{1D6E3B0E-F277-214C-9EDB-CD9F36DA7DFE}" srcOrd="0" destOrd="0" presId="urn:microsoft.com/office/officeart/2005/8/layout/lProcess3"/>
    <dgm:cxn modelId="{F63C45B3-6C22-0846-851F-4CA98EFC261B}" srcId="{4643EC4E-1547-DE4E-B8B1-EBDCA4A4083C}" destId="{6F1BC8FC-F01F-8142-9313-5417168A3889}" srcOrd="0" destOrd="0" parTransId="{83D6BCE4-388F-3041-82D7-823ADEF36816}" sibTransId="{C9EFB6EB-5AFE-6C44-B932-29F77838521E}"/>
    <dgm:cxn modelId="{B1AA12C0-F415-1A44-80F8-5A73F94BB0BA}" type="presOf" srcId="{E7889AB4-E219-1144-951F-65A44589A962}" destId="{957E6EFE-091D-C845-8CBD-B76D20BABD64}" srcOrd="0" destOrd="0" presId="urn:microsoft.com/office/officeart/2005/8/layout/lProcess3"/>
    <dgm:cxn modelId="{AE59F2F8-BBBF-6245-BE15-1054CCE85E32}" type="presOf" srcId="{D2787B87-6564-9343-AF70-9318985965EE}" destId="{79D3CD94-8B92-F14B-AECB-CDF162F61353}" srcOrd="0" destOrd="0" presId="urn:microsoft.com/office/officeart/2005/8/layout/lProcess3"/>
    <dgm:cxn modelId="{91A74F9F-5876-0843-8975-7FFA0C2C26D5}" type="presParOf" srcId="{9D71D2D4-8326-2742-A53B-BEDB7A151652}" destId="{84DC1BEC-52D6-494D-B57B-EC25D384DEA6}" srcOrd="0" destOrd="0" presId="urn:microsoft.com/office/officeart/2005/8/layout/lProcess3"/>
    <dgm:cxn modelId="{BF1E8283-42C9-184E-A43F-4807966A2FB3}" type="presParOf" srcId="{84DC1BEC-52D6-494D-B57B-EC25D384DEA6}" destId="{F3D5E966-399D-B249-B171-268C9BEFA3B7}" srcOrd="0" destOrd="0" presId="urn:microsoft.com/office/officeart/2005/8/layout/lProcess3"/>
    <dgm:cxn modelId="{519A5F5E-CBFB-AB41-BFEF-E743640AD708}" type="presParOf" srcId="{84DC1BEC-52D6-494D-B57B-EC25D384DEA6}" destId="{CF0CE95C-ACB7-6E43-B276-975A259FBD9D}" srcOrd="1" destOrd="0" presId="urn:microsoft.com/office/officeart/2005/8/layout/lProcess3"/>
    <dgm:cxn modelId="{C2E442B7-8BE4-6343-8CA2-1F61F6B0698D}" type="presParOf" srcId="{84DC1BEC-52D6-494D-B57B-EC25D384DEA6}" destId="{9BCA50DA-970F-8649-B3CC-04639EB22FB3}" srcOrd="2" destOrd="0" presId="urn:microsoft.com/office/officeart/2005/8/layout/lProcess3"/>
    <dgm:cxn modelId="{1E9D9C9A-B99B-C446-ABAD-F022DB05DB72}" type="presParOf" srcId="{9D71D2D4-8326-2742-A53B-BEDB7A151652}" destId="{D79B39CB-47D2-F44F-BAE5-88060F83210B}" srcOrd="1" destOrd="0" presId="urn:microsoft.com/office/officeart/2005/8/layout/lProcess3"/>
    <dgm:cxn modelId="{AD35011C-94BB-D54C-9AC8-CF0B139D9C71}" type="presParOf" srcId="{9D71D2D4-8326-2742-A53B-BEDB7A151652}" destId="{841FF8F4-FF0A-174E-89C2-B9E129BF6B9B}" srcOrd="2" destOrd="0" presId="urn:microsoft.com/office/officeart/2005/8/layout/lProcess3"/>
    <dgm:cxn modelId="{D1F5DC3D-F85E-5B4C-9D6A-E03E8B295D3C}" type="presParOf" srcId="{841FF8F4-FF0A-174E-89C2-B9E129BF6B9B}" destId="{7DF8D343-6DE7-A445-AB8C-232B8BFBEA94}" srcOrd="0" destOrd="0" presId="urn:microsoft.com/office/officeart/2005/8/layout/lProcess3"/>
    <dgm:cxn modelId="{69745DA6-1329-C64A-A85E-F27BC026C006}" type="presParOf" srcId="{841FF8F4-FF0A-174E-89C2-B9E129BF6B9B}" destId="{3F00F6F5-0625-DF4E-82BC-C4B1F93A5CD2}" srcOrd="1" destOrd="0" presId="urn:microsoft.com/office/officeart/2005/8/layout/lProcess3"/>
    <dgm:cxn modelId="{09D88086-21AC-DE4C-8B11-4CF2441F9AC5}" type="presParOf" srcId="{841FF8F4-FF0A-174E-89C2-B9E129BF6B9B}" destId="{957E6EFE-091D-C845-8CBD-B76D20BABD64}" srcOrd="2" destOrd="0" presId="urn:microsoft.com/office/officeart/2005/8/layout/lProcess3"/>
    <dgm:cxn modelId="{BA34496B-0455-7B45-BD05-C14BFC335565}" type="presParOf" srcId="{9D71D2D4-8326-2742-A53B-BEDB7A151652}" destId="{7ED9579C-2163-5648-8589-CA807543AB04}" srcOrd="3" destOrd="0" presId="urn:microsoft.com/office/officeart/2005/8/layout/lProcess3"/>
    <dgm:cxn modelId="{71AE35DE-EE33-6D42-9C78-94E3FDA74544}" type="presParOf" srcId="{9D71D2D4-8326-2742-A53B-BEDB7A151652}" destId="{B35E905F-2F7A-D245-9064-58C7053067A6}" srcOrd="4" destOrd="0" presId="urn:microsoft.com/office/officeart/2005/8/layout/lProcess3"/>
    <dgm:cxn modelId="{7F753C27-BCCE-C24F-ABEC-1304A777D7FE}" type="presParOf" srcId="{B35E905F-2F7A-D245-9064-58C7053067A6}" destId="{1D6E3B0E-F277-214C-9EDB-CD9F36DA7DFE}" srcOrd="0" destOrd="0" presId="urn:microsoft.com/office/officeart/2005/8/layout/lProcess3"/>
    <dgm:cxn modelId="{B7BDB2DC-0CDD-D448-9B19-96BDAA7C0A01}" type="presParOf" srcId="{B35E905F-2F7A-D245-9064-58C7053067A6}" destId="{7ECD790C-BA88-7147-A19C-9B8AED6CB7AE}" srcOrd="1" destOrd="0" presId="urn:microsoft.com/office/officeart/2005/8/layout/lProcess3"/>
    <dgm:cxn modelId="{D5B1C19A-0EE7-8C4D-B7B9-9F5F7CCA17AA}" type="presParOf" srcId="{B35E905F-2F7A-D245-9064-58C7053067A6}" destId="{79D3CD94-8B92-F14B-AECB-CDF162F6135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2DAE30-BF64-324F-8DBC-92DAD4CF5CB7}" type="doc">
      <dgm:prSet loTypeId="urn:microsoft.com/office/officeart/2005/8/layout/venn2" loCatId="" qsTypeId="urn:microsoft.com/office/officeart/2005/8/quickstyle/simple1" qsCatId="simple" csTypeId="urn:microsoft.com/office/officeart/2005/8/colors/colorful4" csCatId="colorful" phldr="1"/>
      <dgm:spPr/>
      <dgm:t>
        <a:bodyPr/>
        <a:lstStyle/>
        <a:p>
          <a:endParaRPr lang="en-US"/>
        </a:p>
      </dgm:t>
    </dgm:pt>
    <dgm:pt modelId="{55BB55A5-4174-5340-B9C8-3BC050F2132F}">
      <dgm:prSet phldrT="[Text]" custT="1"/>
      <dgm:spPr/>
      <dgm:t>
        <a:bodyPr/>
        <a:lstStyle/>
        <a:p>
          <a:r>
            <a:rPr lang="en-US" sz="3600" dirty="0">
              <a:solidFill>
                <a:srgbClr val="FFFF00"/>
              </a:solidFill>
            </a:rPr>
            <a:t>KHBD 5512</a:t>
          </a:r>
        </a:p>
      </dgm:t>
    </dgm:pt>
    <dgm:pt modelId="{771ADA2E-DBDF-104A-9F09-153635AFF453}" type="parTrans" cxnId="{2E5346BA-DCA2-A74A-B66B-9EA8985DFB8D}">
      <dgm:prSet/>
      <dgm:spPr/>
      <dgm:t>
        <a:bodyPr/>
        <a:lstStyle/>
        <a:p>
          <a:endParaRPr lang="en-US" sz="1600"/>
        </a:p>
      </dgm:t>
    </dgm:pt>
    <dgm:pt modelId="{3462F039-1A67-7F40-8958-DF80B124E86A}" type="sibTrans" cxnId="{2E5346BA-DCA2-A74A-B66B-9EA8985DFB8D}">
      <dgm:prSet/>
      <dgm:spPr/>
      <dgm:t>
        <a:bodyPr/>
        <a:lstStyle/>
        <a:p>
          <a:endParaRPr lang="en-US" sz="1600"/>
        </a:p>
      </dgm:t>
    </dgm:pt>
    <dgm:pt modelId="{E40AD869-B7AD-DB43-B664-ADB721F1D4AE}">
      <dgm:prSet phldrT="[Text]" custT="1"/>
      <dgm:spPr/>
      <dgm:t>
        <a:bodyPr/>
        <a:lstStyle/>
        <a:p>
          <a:r>
            <a:rPr lang="en-US" sz="1800" dirty="0"/>
            <a:t>KHBD STEM</a:t>
          </a:r>
        </a:p>
      </dgm:t>
    </dgm:pt>
    <dgm:pt modelId="{D8A3EE85-6D85-E34C-A265-399BDD146679}" type="parTrans" cxnId="{9D36A14F-C2E6-884A-9AAE-B33712AA56E0}">
      <dgm:prSet/>
      <dgm:spPr/>
      <dgm:t>
        <a:bodyPr/>
        <a:lstStyle/>
        <a:p>
          <a:endParaRPr lang="en-US" sz="1600"/>
        </a:p>
      </dgm:t>
    </dgm:pt>
    <dgm:pt modelId="{C0C22849-CE4A-6346-B5C9-59D07A6397A5}" type="sibTrans" cxnId="{9D36A14F-C2E6-884A-9AAE-B33712AA56E0}">
      <dgm:prSet/>
      <dgm:spPr/>
      <dgm:t>
        <a:bodyPr/>
        <a:lstStyle/>
        <a:p>
          <a:endParaRPr lang="en-US" sz="1600"/>
        </a:p>
      </dgm:t>
    </dgm:pt>
    <dgm:pt modelId="{63FD5723-2590-A646-9DD4-AFB24B883C89}">
      <dgm:prSet phldrT="[Text]" custT="1"/>
      <dgm:spPr/>
      <dgm:t>
        <a:bodyPr/>
        <a:lstStyle/>
        <a:p>
          <a:endParaRPr lang="en-US" sz="1600" dirty="0"/>
        </a:p>
        <a:p>
          <a:r>
            <a:rPr lang="en-US" sz="1400" dirty="0">
              <a:solidFill>
                <a:srgbClr val="FF0000"/>
              </a:solidFill>
            </a:rPr>
            <a:t>HĐTN STEM</a:t>
          </a:r>
        </a:p>
      </dgm:t>
    </dgm:pt>
    <dgm:pt modelId="{11AF9D35-0349-4B4A-AC42-B0E9EEA6A93B}" type="parTrans" cxnId="{F0176339-D040-C649-8893-2FD81AF2D385}">
      <dgm:prSet/>
      <dgm:spPr/>
      <dgm:t>
        <a:bodyPr/>
        <a:lstStyle/>
        <a:p>
          <a:endParaRPr lang="en-US" sz="1600"/>
        </a:p>
      </dgm:t>
    </dgm:pt>
    <dgm:pt modelId="{E6DF343F-A80C-A04A-B32C-D202DDDE0705}" type="sibTrans" cxnId="{F0176339-D040-C649-8893-2FD81AF2D385}">
      <dgm:prSet/>
      <dgm:spPr/>
      <dgm:t>
        <a:bodyPr/>
        <a:lstStyle/>
        <a:p>
          <a:endParaRPr lang="en-US" sz="1600"/>
        </a:p>
      </dgm:t>
    </dgm:pt>
    <dgm:pt modelId="{E12B1DFB-A50E-E44E-9EFD-8525FD6783B5}">
      <dgm:prSet phldrT="[Text]" custT="1"/>
      <dgm:spPr/>
      <dgm:t>
        <a:bodyPr/>
        <a:lstStyle/>
        <a:p>
          <a:r>
            <a:rPr lang="en-US" sz="1200" dirty="0"/>
            <a:t>KHKT</a:t>
          </a:r>
        </a:p>
      </dgm:t>
    </dgm:pt>
    <dgm:pt modelId="{B41F2BEC-3F70-6544-BA90-AE49B85D754D}" type="parTrans" cxnId="{D41DF2CE-7E91-D748-872A-FBD77E9A67C0}">
      <dgm:prSet/>
      <dgm:spPr/>
      <dgm:t>
        <a:bodyPr/>
        <a:lstStyle/>
        <a:p>
          <a:endParaRPr lang="en-US" sz="1600"/>
        </a:p>
      </dgm:t>
    </dgm:pt>
    <dgm:pt modelId="{87983B13-590B-0C44-BCE2-CA746A10FE0D}" type="sibTrans" cxnId="{D41DF2CE-7E91-D748-872A-FBD77E9A67C0}">
      <dgm:prSet/>
      <dgm:spPr/>
      <dgm:t>
        <a:bodyPr/>
        <a:lstStyle/>
        <a:p>
          <a:endParaRPr lang="en-US" sz="1600"/>
        </a:p>
      </dgm:t>
    </dgm:pt>
    <dgm:pt modelId="{449B8053-076E-084B-99B3-B1D38DC8BC66}" type="pres">
      <dgm:prSet presAssocID="{142DAE30-BF64-324F-8DBC-92DAD4CF5CB7}" presName="Name0" presStyleCnt="0">
        <dgm:presLayoutVars>
          <dgm:chMax val="7"/>
          <dgm:resizeHandles val="exact"/>
        </dgm:presLayoutVars>
      </dgm:prSet>
      <dgm:spPr/>
    </dgm:pt>
    <dgm:pt modelId="{6BF22BC3-F90F-294E-BB1B-5AC29E3EA0D6}" type="pres">
      <dgm:prSet presAssocID="{142DAE30-BF64-324F-8DBC-92DAD4CF5CB7}" presName="comp1" presStyleCnt="0"/>
      <dgm:spPr/>
    </dgm:pt>
    <dgm:pt modelId="{41F7975E-2752-5641-BD91-08100A4E36CC}" type="pres">
      <dgm:prSet presAssocID="{142DAE30-BF64-324F-8DBC-92DAD4CF5CB7}" presName="circle1" presStyleLbl="node1" presStyleIdx="0" presStyleCnt="4" custScaleX="248638"/>
      <dgm:spPr/>
    </dgm:pt>
    <dgm:pt modelId="{02E56BF8-DB50-C341-9705-E964BE721F47}" type="pres">
      <dgm:prSet presAssocID="{142DAE30-BF64-324F-8DBC-92DAD4CF5CB7}" presName="c1text" presStyleLbl="node1" presStyleIdx="0" presStyleCnt="4">
        <dgm:presLayoutVars>
          <dgm:bulletEnabled val="1"/>
        </dgm:presLayoutVars>
      </dgm:prSet>
      <dgm:spPr/>
    </dgm:pt>
    <dgm:pt modelId="{62BBAAB4-2C43-FA4D-8FCD-4BD7C42B97DA}" type="pres">
      <dgm:prSet presAssocID="{142DAE30-BF64-324F-8DBC-92DAD4CF5CB7}" presName="comp2" presStyleCnt="0"/>
      <dgm:spPr/>
    </dgm:pt>
    <dgm:pt modelId="{82A382CC-CD65-7A47-AEF2-E56098A3390C}" type="pres">
      <dgm:prSet presAssocID="{142DAE30-BF64-324F-8DBC-92DAD4CF5CB7}" presName="circle2" presStyleLbl="node1" presStyleIdx="1" presStyleCnt="4" custScaleX="151688" custScaleY="56873" custLinFactNeighborX="56031" custLinFactNeighborY="-18651"/>
      <dgm:spPr/>
    </dgm:pt>
    <dgm:pt modelId="{C0072525-F3F1-1E47-A6B6-3C505569918C}" type="pres">
      <dgm:prSet presAssocID="{142DAE30-BF64-324F-8DBC-92DAD4CF5CB7}" presName="c2text" presStyleLbl="node1" presStyleIdx="1" presStyleCnt="4">
        <dgm:presLayoutVars>
          <dgm:bulletEnabled val="1"/>
        </dgm:presLayoutVars>
      </dgm:prSet>
      <dgm:spPr/>
    </dgm:pt>
    <dgm:pt modelId="{9E3700EE-94A0-3048-82AE-B17F50CB4CB5}" type="pres">
      <dgm:prSet presAssocID="{142DAE30-BF64-324F-8DBC-92DAD4CF5CB7}" presName="comp3" presStyleCnt="0"/>
      <dgm:spPr/>
    </dgm:pt>
    <dgm:pt modelId="{B2C3505A-3C69-CA43-A28F-42333D03E363}" type="pres">
      <dgm:prSet presAssocID="{142DAE30-BF64-324F-8DBC-92DAD4CF5CB7}" presName="circle3" presStyleLbl="node1" presStyleIdx="2" presStyleCnt="4" custScaleX="74489" custScaleY="53054" custLinFactX="5024" custLinFactNeighborX="100000" custLinFactNeighborY="-35730"/>
      <dgm:spPr/>
    </dgm:pt>
    <dgm:pt modelId="{2BC9FF47-12B2-9942-9AF4-7D842C82FFB8}" type="pres">
      <dgm:prSet presAssocID="{142DAE30-BF64-324F-8DBC-92DAD4CF5CB7}" presName="c3text" presStyleLbl="node1" presStyleIdx="2" presStyleCnt="4">
        <dgm:presLayoutVars>
          <dgm:bulletEnabled val="1"/>
        </dgm:presLayoutVars>
      </dgm:prSet>
      <dgm:spPr/>
    </dgm:pt>
    <dgm:pt modelId="{648DBBA8-A097-8348-BFDB-D33F43A4B63C}" type="pres">
      <dgm:prSet presAssocID="{142DAE30-BF64-324F-8DBC-92DAD4CF5CB7}" presName="comp4" presStyleCnt="0"/>
      <dgm:spPr/>
    </dgm:pt>
    <dgm:pt modelId="{93C0C5A9-B9F8-954E-AD39-57E1E9852C44}" type="pres">
      <dgm:prSet presAssocID="{142DAE30-BF64-324F-8DBC-92DAD4CF5CB7}" presName="circle4" presStyleLbl="node1" presStyleIdx="3" presStyleCnt="4" custScaleX="71790" custScaleY="31610" custLinFactX="57056" custLinFactNeighborX="100000" custLinFactNeighborY="-59279"/>
      <dgm:spPr/>
    </dgm:pt>
    <dgm:pt modelId="{6F4111B5-55CD-BE44-BC28-E56B112D250A}" type="pres">
      <dgm:prSet presAssocID="{142DAE30-BF64-324F-8DBC-92DAD4CF5CB7}" presName="c4text" presStyleLbl="node1" presStyleIdx="3" presStyleCnt="4">
        <dgm:presLayoutVars>
          <dgm:bulletEnabled val="1"/>
        </dgm:presLayoutVars>
      </dgm:prSet>
      <dgm:spPr/>
    </dgm:pt>
  </dgm:ptLst>
  <dgm:cxnLst>
    <dgm:cxn modelId="{B5DF5F2E-4322-E640-8F44-F0A77662DAD6}" type="presOf" srcId="{E40AD869-B7AD-DB43-B664-ADB721F1D4AE}" destId="{C0072525-F3F1-1E47-A6B6-3C505569918C}" srcOrd="1" destOrd="0" presId="urn:microsoft.com/office/officeart/2005/8/layout/venn2"/>
    <dgm:cxn modelId="{3F8AD22F-4B0E-F94E-AA8A-132A9F87F532}" type="presOf" srcId="{E12B1DFB-A50E-E44E-9EFD-8525FD6783B5}" destId="{6F4111B5-55CD-BE44-BC28-E56B112D250A}" srcOrd="1" destOrd="0" presId="urn:microsoft.com/office/officeart/2005/8/layout/venn2"/>
    <dgm:cxn modelId="{F0176339-D040-C649-8893-2FD81AF2D385}" srcId="{142DAE30-BF64-324F-8DBC-92DAD4CF5CB7}" destId="{63FD5723-2590-A646-9DD4-AFB24B883C89}" srcOrd="2" destOrd="0" parTransId="{11AF9D35-0349-4B4A-AC42-B0E9EEA6A93B}" sibTransId="{E6DF343F-A80C-A04A-B32C-D202DDDE0705}"/>
    <dgm:cxn modelId="{00186E65-4055-DC43-A8DF-EC2DE48E3A24}" type="presOf" srcId="{63FD5723-2590-A646-9DD4-AFB24B883C89}" destId="{B2C3505A-3C69-CA43-A28F-42333D03E363}" srcOrd="0" destOrd="0" presId="urn:microsoft.com/office/officeart/2005/8/layout/venn2"/>
    <dgm:cxn modelId="{EF26A665-C383-8845-8ABE-AD0B594C7E89}" type="presOf" srcId="{63FD5723-2590-A646-9DD4-AFB24B883C89}" destId="{2BC9FF47-12B2-9942-9AF4-7D842C82FFB8}" srcOrd="1" destOrd="0" presId="urn:microsoft.com/office/officeart/2005/8/layout/venn2"/>
    <dgm:cxn modelId="{85F47567-72AC-F34F-837E-750F85A3B6EB}" type="presOf" srcId="{E12B1DFB-A50E-E44E-9EFD-8525FD6783B5}" destId="{93C0C5A9-B9F8-954E-AD39-57E1E9852C44}" srcOrd="0" destOrd="0" presId="urn:microsoft.com/office/officeart/2005/8/layout/venn2"/>
    <dgm:cxn modelId="{9D36A14F-C2E6-884A-9AAE-B33712AA56E0}" srcId="{142DAE30-BF64-324F-8DBC-92DAD4CF5CB7}" destId="{E40AD869-B7AD-DB43-B664-ADB721F1D4AE}" srcOrd="1" destOrd="0" parTransId="{D8A3EE85-6D85-E34C-A265-399BDD146679}" sibTransId="{C0C22849-CE4A-6346-B5C9-59D07A6397A5}"/>
    <dgm:cxn modelId="{CAFF5D7A-17CD-2048-AD96-2BC5334A94F6}" type="presOf" srcId="{55BB55A5-4174-5340-B9C8-3BC050F2132F}" destId="{41F7975E-2752-5641-BD91-08100A4E36CC}" srcOrd="0" destOrd="0" presId="urn:microsoft.com/office/officeart/2005/8/layout/venn2"/>
    <dgm:cxn modelId="{2E5346BA-DCA2-A74A-B66B-9EA8985DFB8D}" srcId="{142DAE30-BF64-324F-8DBC-92DAD4CF5CB7}" destId="{55BB55A5-4174-5340-B9C8-3BC050F2132F}" srcOrd="0" destOrd="0" parTransId="{771ADA2E-DBDF-104A-9F09-153635AFF453}" sibTransId="{3462F039-1A67-7F40-8958-DF80B124E86A}"/>
    <dgm:cxn modelId="{777F5FC0-9373-D94A-916F-FE80BA25FAD2}" type="presOf" srcId="{E40AD869-B7AD-DB43-B664-ADB721F1D4AE}" destId="{82A382CC-CD65-7A47-AEF2-E56098A3390C}" srcOrd="0" destOrd="0" presId="urn:microsoft.com/office/officeart/2005/8/layout/venn2"/>
    <dgm:cxn modelId="{307D07C2-C24F-E440-8FD2-4BAFF368273C}" type="presOf" srcId="{142DAE30-BF64-324F-8DBC-92DAD4CF5CB7}" destId="{449B8053-076E-084B-99B3-B1D38DC8BC66}" srcOrd="0" destOrd="0" presId="urn:microsoft.com/office/officeart/2005/8/layout/venn2"/>
    <dgm:cxn modelId="{EFDCBFCB-A971-0343-AFF5-6624BC672AC2}" type="presOf" srcId="{55BB55A5-4174-5340-B9C8-3BC050F2132F}" destId="{02E56BF8-DB50-C341-9705-E964BE721F47}" srcOrd="1" destOrd="0" presId="urn:microsoft.com/office/officeart/2005/8/layout/venn2"/>
    <dgm:cxn modelId="{D41DF2CE-7E91-D748-872A-FBD77E9A67C0}" srcId="{142DAE30-BF64-324F-8DBC-92DAD4CF5CB7}" destId="{E12B1DFB-A50E-E44E-9EFD-8525FD6783B5}" srcOrd="3" destOrd="0" parTransId="{B41F2BEC-3F70-6544-BA90-AE49B85D754D}" sibTransId="{87983B13-590B-0C44-BCE2-CA746A10FE0D}"/>
    <dgm:cxn modelId="{CB92030B-8B5F-8647-A0FC-D68B1CAC0D7A}" type="presParOf" srcId="{449B8053-076E-084B-99B3-B1D38DC8BC66}" destId="{6BF22BC3-F90F-294E-BB1B-5AC29E3EA0D6}" srcOrd="0" destOrd="0" presId="urn:microsoft.com/office/officeart/2005/8/layout/venn2"/>
    <dgm:cxn modelId="{825F0C63-43CF-9749-A08F-BC4DB0B359AB}" type="presParOf" srcId="{6BF22BC3-F90F-294E-BB1B-5AC29E3EA0D6}" destId="{41F7975E-2752-5641-BD91-08100A4E36CC}" srcOrd="0" destOrd="0" presId="urn:microsoft.com/office/officeart/2005/8/layout/venn2"/>
    <dgm:cxn modelId="{0C8DDE13-1B4C-E84D-BC5E-24F0230DE83A}" type="presParOf" srcId="{6BF22BC3-F90F-294E-BB1B-5AC29E3EA0D6}" destId="{02E56BF8-DB50-C341-9705-E964BE721F47}" srcOrd="1" destOrd="0" presId="urn:microsoft.com/office/officeart/2005/8/layout/venn2"/>
    <dgm:cxn modelId="{BD08DDD6-9AA4-A14C-8118-D37C1601FB06}" type="presParOf" srcId="{449B8053-076E-084B-99B3-B1D38DC8BC66}" destId="{62BBAAB4-2C43-FA4D-8FCD-4BD7C42B97DA}" srcOrd="1" destOrd="0" presId="urn:microsoft.com/office/officeart/2005/8/layout/venn2"/>
    <dgm:cxn modelId="{0CD18CFC-E812-8C46-8B6E-BF1B256D80ED}" type="presParOf" srcId="{62BBAAB4-2C43-FA4D-8FCD-4BD7C42B97DA}" destId="{82A382CC-CD65-7A47-AEF2-E56098A3390C}" srcOrd="0" destOrd="0" presId="urn:microsoft.com/office/officeart/2005/8/layout/venn2"/>
    <dgm:cxn modelId="{AD62DD18-BFA5-1F4F-A175-BEB2E1871BBB}" type="presParOf" srcId="{62BBAAB4-2C43-FA4D-8FCD-4BD7C42B97DA}" destId="{C0072525-F3F1-1E47-A6B6-3C505569918C}" srcOrd="1" destOrd="0" presId="urn:microsoft.com/office/officeart/2005/8/layout/venn2"/>
    <dgm:cxn modelId="{C7EF1BEC-DFC3-AE40-9AF7-117C079E1B46}" type="presParOf" srcId="{449B8053-076E-084B-99B3-B1D38DC8BC66}" destId="{9E3700EE-94A0-3048-82AE-B17F50CB4CB5}" srcOrd="2" destOrd="0" presId="urn:microsoft.com/office/officeart/2005/8/layout/venn2"/>
    <dgm:cxn modelId="{54D2F7D8-63BB-0049-9D09-6975C2993D25}" type="presParOf" srcId="{9E3700EE-94A0-3048-82AE-B17F50CB4CB5}" destId="{B2C3505A-3C69-CA43-A28F-42333D03E363}" srcOrd="0" destOrd="0" presId="urn:microsoft.com/office/officeart/2005/8/layout/venn2"/>
    <dgm:cxn modelId="{0006D5A3-DEB8-D544-A678-3F46EE3DE828}" type="presParOf" srcId="{9E3700EE-94A0-3048-82AE-B17F50CB4CB5}" destId="{2BC9FF47-12B2-9942-9AF4-7D842C82FFB8}" srcOrd="1" destOrd="0" presId="urn:microsoft.com/office/officeart/2005/8/layout/venn2"/>
    <dgm:cxn modelId="{F2F8D3DE-AC9D-1B48-8CF3-79E5C51D77CF}" type="presParOf" srcId="{449B8053-076E-084B-99B3-B1D38DC8BC66}" destId="{648DBBA8-A097-8348-BFDB-D33F43A4B63C}" srcOrd="3" destOrd="0" presId="urn:microsoft.com/office/officeart/2005/8/layout/venn2"/>
    <dgm:cxn modelId="{1574BC37-48FF-6441-B6AD-F62DBB58A1E8}" type="presParOf" srcId="{648DBBA8-A097-8348-BFDB-D33F43A4B63C}" destId="{93C0C5A9-B9F8-954E-AD39-57E1E9852C44}" srcOrd="0" destOrd="0" presId="urn:microsoft.com/office/officeart/2005/8/layout/venn2"/>
    <dgm:cxn modelId="{AA80797E-18D3-FC4F-A0C1-FB93523DE2C4}" type="presParOf" srcId="{648DBBA8-A097-8348-BFDB-D33F43A4B63C}" destId="{6F4111B5-55CD-BE44-BC28-E56B112D250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343" y="0"/>
          <a:ext cx="1408588" cy="305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1</a:t>
          </a:r>
        </a:p>
        <a:p>
          <a:pPr marL="57150" lvl="1" indent="-57150" algn="l" defTabSz="488950">
            <a:lnSpc>
              <a:spcPct val="90000"/>
            </a:lnSpc>
            <a:spcBef>
              <a:spcPct val="0"/>
            </a:spcBef>
            <a:spcAft>
              <a:spcPct val="15000"/>
            </a:spcAft>
            <a:buChar char="•"/>
          </a:pPr>
          <a:r>
            <a:rPr lang="en-US" sz="1100" kern="1200" dirty="0" err="1"/>
            <a:t>Mở</a:t>
          </a:r>
          <a:r>
            <a:rPr lang="en-US" sz="1100" kern="1200" dirty="0"/>
            <a:t> </a:t>
          </a:r>
          <a:r>
            <a:rPr lang="en-US" sz="1100" kern="1200" dirty="0" err="1"/>
            <a:t>đầu</a:t>
          </a:r>
          <a:endParaRPr lang="en-US" sz="1100" kern="1200" dirty="0"/>
        </a:p>
        <a:p>
          <a:pPr marL="57150" lvl="1" indent="-57150" algn="l" defTabSz="488950">
            <a:lnSpc>
              <a:spcPct val="90000"/>
            </a:lnSpc>
            <a:spcBef>
              <a:spcPct val="0"/>
            </a:spcBef>
            <a:spcAft>
              <a:spcPct val="15000"/>
            </a:spcAft>
            <a:buChar char="•"/>
          </a:pPr>
          <a:r>
            <a:rPr lang="en-US" sz="1100" kern="1200" dirty="0" err="1"/>
            <a:t>Xác</a:t>
          </a:r>
          <a:r>
            <a:rPr lang="en-US" sz="1100" kern="1200" dirty="0"/>
            <a:t> </a:t>
          </a:r>
          <a:r>
            <a:rPr lang="en-US" sz="1100" kern="1200" dirty="0" err="1"/>
            <a:t>định</a:t>
          </a:r>
          <a:r>
            <a:rPr lang="en-US" sz="1100" kern="1200" dirty="0"/>
            <a:t> </a:t>
          </a:r>
          <a:r>
            <a:rPr lang="en-US" sz="1100" kern="1200" dirty="0" err="1"/>
            <a:t>vấn</a:t>
          </a:r>
          <a:r>
            <a:rPr lang="en-US" sz="1100" kern="1200" dirty="0"/>
            <a:t> </a:t>
          </a:r>
          <a:r>
            <a:rPr lang="en-US" sz="1100" kern="1200" dirty="0" err="1"/>
            <a:t>đề</a:t>
          </a:r>
          <a:r>
            <a:rPr lang="en-US" sz="1100" kern="1200" dirty="0"/>
            <a:t> </a:t>
          </a:r>
          <a:r>
            <a:rPr lang="en-US" sz="1100" kern="1200" dirty="0" err="1"/>
            <a:t>hoặc</a:t>
          </a:r>
          <a:r>
            <a:rPr lang="en-US" sz="1100" kern="1200" dirty="0"/>
            <a:t> </a:t>
          </a:r>
          <a:r>
            <a:rPr lang="en-US" sz="1100" kern="1200" dirty="0" err="1"/>
            <a:t>nhiệm</a:t>
          </a:r>
          <a:r>
            <a:rPr lang="en-US" sz="1100" kern="1200" dirty="0"/>
            <a:t> </a:t>
          </a:r>
          <a:r>
            <a:rPr lang="en-US" sz="1100" kern="1200" dirty="0" err="1"/>
            <a:t>vụ</a:t>
          </a:r>
          <a:endParaRPr lang="en-US" sz="1100" kern="1200" dirty="0"/>
        </a:p>
      </dsp:txBody>
      <dsp:txXfrm>
        <a:off x="1343" y="1223962"/>
        <a:ext cx="1408588" cy="1223962"/>
      </dsp:txXfrm>
    </dsp:sp>
    <dsp:sp modelId="{0B230BB9-08B6-2F46-9B65-FF82319771D0}">
      <dsp:nvSpPr>
        <dsp:cNvPr id="0" name=""/>
        <dsp:cNvSpPr/>
      </dsp:nvSpPr>
      <dsp:spPr>
        <a:xfrm>
          <a:off x="196163" y="183594"/>
          <a:ext cx="1018948" cy="1018948"/>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452190" y="0"/>
          <a:ext cx="1408588" cy="3059906"/>
        </a:xfrm>
        <a:prstGeom prst="roundRect">
          <a:avLst>
            <a:gd name="adj" fmla="val 10000"/>
          </a:avLst>
        </a:prstGeom>
        <a:solidFill>
          <a:schemeClr val="accent5">
            <a:hueOff val="-5354661"/>
            <a:satOff val="957"/>
            <a:lumOff val="-20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2</a:t>
          </a:r>
        </a:p>
        <a:p>
          <a:pPr marL="57150" lvl="1" indent="-57150" algn="l" defTabSz="488950">
            <a:lnSpc>
              <a:spcPct val="90000"/>
            </a:lnSpc>
            <a:spcBef>
              <a:spcPct val="0"/>
            </a:spcBef>
            <a:spcAft>
              <a:spcPct val="15000"/>
            </a:spcAft>
            <a:buChar char="•"/>
          </a:pPr>
          <a:r>
            <a:rPr lang="en-US" sz="1100" kern="1200" dirty="0" err="1"/>
            <a:t>Hình</a:t>
          </a:r>
          <a:r>
            <a:rPr lang="en-US" sz="1100" kern="1200" dirty="0"/>
            <a:t> </a:t>
          </a:r>
          <a:r>
            <a:rPr lang="en-US" sz="1100" kern="1200" dirty="0" err="1"/>
            <a:t>thành</a:t>
          </a:r>
          <a:r>
            <a:rPr lang="en-US" sz="1100" kern="1200" dirty="0"/>
            <a:t> </a:t>
          </a:r>
          <a:r>
            <a:rPr lang="en-US" sz="1100" kern="1200" dirty="0" err="1"/>
            <a:t>kiến</a:t>
          </a:r>
          <a:r>
            <a:rPr lang="en-US" sz="1100" kern="1200" dirty="0"/>
            <a:t> </a:t>
          </a:r>
          <a:r>
            <a:rPr lang="en-US" sz="1100" kern="1200" dirty="0" err="1"/>
            <a:t>thức</a:t>
          </a:r>
          <a:r>
            <a:rPr lang="en-US" sz="1100" kern="1200" dirty="0"/>
            <a:t> </a:t>
          </a:r>
          <a:r>
            <a:rPr lang="en-US" sz="1100" kern="1200" dirty="0" err="1"/>
            <a:t>mới</a:t>
          </a:r>
          <a:endParaRPr lang="en-US" sz="1100" kern="1200" dirty="0"/>
        </a:p>
        <a:p>
          <a:pPr marL="57150" lvl="1" indent="-57150" algn="l" defTabSz="488950">
            <a:lnSpc>
              <a:spcPct val="90000"/>
            </a:lnSpc>
            <a:spcBef>
              <a:spcPct val="0"/>
            </a:spcBef>
            <a:spcAft>
              <a:spcPct val="15000"/>
            </a:spcAft>
            <a:buChar char="•"/>
          </a:pPr>
          <a:r>
            <a:rPr lang="en-US" sz="1100" kern="1200" dirty="0"/>
            <a:t>GQVĐ </a:t>
          </a:r>
          <a:r>
            <a:rPr lang="en-US" sz="1100" kern="1200" dirty="0" err="1"/>
            <a:t>hoặc</a:t>
          </a:r>
          <a:r>
            <a:rPr lang="en-US" sz="1100" kern="1200" dirty="0"/>
            <a:t> </a:t>
          </a:r>
          <a:r>
            <a:rPr lang="en-US" sz="1100" kern="1200" dirty="0" err="1"/>
            <a:t>thực</a:t>
          </a:r>
          <a:r>
            <a:rPr lang="en-US" sz="1100" kern="1200" dirty="0"/>
            <a:t> </a:t>
          </a:r>
          <a:r>
            <a:rPr lang="en-US" sz="1100" kern="1200" dirty="0" err="1"/>
            <a:t>hiện</a:t>
          </a:r>
          <a:r>
            <a:rPr lang="en-US" sz="1100" kern="1200" dirty="0"/>
            <a:t> NV </a:t>
          </a:r>
          <a:r>
            <a:rPr lang="en-US" sz="1100" kern="1200" dirty="0" err="1"/>
            <a:t>từ</a:t>
          </a:r>
          <a:r>
            <a:rPr lang="en-US" sz="1100" kern="1200" dirty="0"/>
            <a:t> HĐ1</a:t>
          </a:r>
        </a:p>
      </dsp:txBody>
      <dsp:txXfrm>
        <a:off x="1452190" y="1223962"/>
        <a:ext cx="1408588" cy="1223962"/>
      </dsp:txXfrm>
    </dsp:sp>
    <dsp:sp modelId="{384C8C02-447C-C942-A0A0-01624A13FF84}">
      <dsp:nvSpPr>
        <dsp:cNvPr id="0" name=""/>
        <dsp:cNvSpPr/>
      </dsp:nvSpPr>
      <dsp:spPr>
        <a:xfrm>
          <a:off x="1647010" y="183594"/>
          <a:ext cx="1018948" cy="1018948"/>
        </a:xfrm>
        <a:prstGeom prst="ellipse">
          <a:avLst/>
        </a:prstGeom>
        <a:solidFill>
          <a:schemeClr val="accent5">
            <a:tint val="50000"/>
            <a:hueOff val="-5371874"/>
            <a:satOff val="960"/>
            <a:lumOff val="-4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2903036" y="0"/>
          <a:ext cx="1408588" cy="3059906"/>
        </a:xfrm>
        <a:prstGeom prst="roundRect">
          <a:avLst>
            <a:gd name="adj" fmla="val 10000"/>
          </a:avLst>
        </a:prstGeom>
        <a:solidFill>
          <a:schemeClr val="accent5">
            <a:hueOff val="-10709323"/>
            <a:satOff val="191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3</a:t>
          </a:r>
        </a:p>
        <a:p>
          <a:pPr marL="57150" lvl="1" indent="-57150" algn="l" defTabSz="488950">
            <a:lnSpc>
              <a:spcPct val="90000"/>
            </a:lnSpc>
            <a:spcBef>
              <a:spcPct val="0"/>
            </a:spcBef>
            <a:spcAft>
              <a:spcPct val="15000"/>
            </a:spcAft>
            <a:buChar char="•"/>
          </a:pPr>
          <a:r>
            <a:rPr lang="en-US" sz="1100" kern="1200" dirty="0" err="1"/>
            <a:t>Luyện</a:t>
          </a:r>
          <a:r>
            <a:rPr lang="en-US" sz="1100" kern="1200" dirty="0"/>
            <a:t> </a:t>
          </a:r>
          <a:r>
            <a:rPr lang="en-US" sz="1100" kern="1200" dirty="0" err="1"/>
            <a:t>tập</a:t>
          </a:r>
          <a:endParaRPr lang="en-US" sz="1100" kern="1200" dirty="0"/>
        </a:p>
      </dsp:txBody>
      <dsp:txXfrm>
        <a:off x="2903036" y="1223962"/>
        <a:ext cx="1408588" cy="1223962"/>
      </dsp:txXfrm>
    </dsp:sp>
    <dsp:sp modelId="{62D78116-7541-C644-8A3E-515427CAA8D3}">
      <dsp:nvSpPr>
        <dsp:cNvPr id="0" name=""/>
        <dsp:cNvSpPr/>
      </dsp:nvSpPr>
      <dsp:spPr>
        <a:xfrm>
          <a:off x="3097856" y="183594"/>
          <a:ext cx="1018948" cy="1018948"/>
        </a:xfrm>
        <a:prstGeom prst="ellipse">
          <a:avLst/>
        </a:prstGeom>
        <a:solidFill>
          <a:schemeClr val="accent5">
            <a:tint val="50000"/>
            <a:hueOff val="-10743748"/>
            <a:satOff val="1921"/>
            <a:lumOff val="-9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353883" y="0"/>
          <a:ext cx="1408588" cy="3059906"/>
        </a:xfrm>
        <a:prstGeom prst="roundRect">
          <a:avLst>
            <a:gd name="adj" fmla="val 10000"/>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4</a:t>
          </a:r>
        </a:p>
        <a:p>
          <a:pPr marL="57150" lvl="1" indent="-57150" algn="l" defTabSz="488950">
            <a:lnSpc>
              <a:spcPct val="90000"/>
            </a:lnSpc>
            <a:spcBef>
              <a:spcPct val="0"/>
            </a:spcBef>
            <a:spcAft>
              <a:spcPct val="15000"/>
            </a:spcAft>
            <a:buChar char="•"/>
          </a:pPr>
          <a:r>
            <a:rPr lang="en-US" sz="1100" kern="1200" dirty="0" err="1"/>
            <a:t>Vận</a:t>
          </a:r>
          <a:r>
            <a:rPr lang="en-US" sz="1100" kern="1200" dirty="0"/>
            <a:t> </a:t>
          </a:r>
          <a:r>
            <a:rPr lang="en-US" sz="1100" kern="1200" dirty="0" err="1"/>
            <a:t>dụng</a:t>
          </a:r>
          <a:endParaRPr lang="en-US" sz="1100" kern="1200" dirty="0"/>
        </a:p>
      </dsp:txBody>
      <dsp:txXfrm>
        <a:off x="4353883" y="1223962"/>
        <a:ext cx="1408588" cy="1223962"/>
      </dsp:txXfrm>
    </dsp:sp>
    <dsp:sp modelId="{5A54F3DF-7BB6-6E41-83F8-1CA2ED01A8DD}">
      <dsp:nvSpPr>
        <dsp:cNvPr id="0" name=""/>
        <dsp:cNvSpPr/>
      </dsp:nvSpPr>
      <dsp:spPr>
        <a:xfrm>
          <a:off x="4548703" y="183594"/>
          <a:ext cx="1018948" cy="1018948"/>
        </a:xfrm>
        <a:prstGeom prst="ellipse">
          <a:avLst/>
        </a:prstGeom>
        <a:solidFill>
          <a:schemeClr val="accent5">
            <a:tint val="50000"/>
            <a:hueOff val="-16115621"/>
            <a:satOff val="2881"/>
            <a:lumOff val="-13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30552" y="2447924"/>
          <a:ext cx="5302710" cy="458985"/>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46" y="0"/>
          <a:ext cx="1516009" cy="24907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1</a:t>
          </a:r>
        </a:p>
        <a:p>
          <a:pPr marL="114300" lvl="1" indent="-114300" algn="l" defTabSz="577850">
            <a:lnSpc>
              <a:spcPct val="90000"/>
            </a:lnSpc>
            <a:spcBef>
              <a:spcPct val="0"/>
            </a:spcBef>
            <a:spcAft>
              <a:spcPct val="15000"/>
            </a:spcAft>
            <a:buChar char="•"/>
          </a:pPr>
          <a:r>
            <a:rPr lang="en-US" sz="1300" b="1" kern="1200" dirty="0" err="1">
              <a:solidFill>
                <a:srgbClr val="002060"/>
              </a:solidFill>
            </a:rPr>
            <a:t>Mở</a:t>
          </a:r>
          <a:r>
            <a:rPr lang="en-US" sz="1300" b="1" kern="1200" dirty="0">
              <a:solidFill>
                <a:srgbClr val="002060"/>
              </a:solidFill>
            </a:rPr>
            <a:t> </a:t>
          </a:r>
          <a:r>
            <a:rPr lang="en-US" sz="1300" b="1" kern="1200" dirty="0" err="1">
              <a:solidFill>
                <a:srgbClr val="002060"/>
              </a:solidFill>
            </a:rPr>
            <a:t>đầu</a:t>
          </a:r>
          <a:endParaRPr lang="en-US" sz="1300" b="1" kern="1200" dirty="0">
            <a:solidFill>
              <a:srgbClr val="002060"/>
            </a:solidFill>
          </a:endParaRPr>
        </a:p>
      </dsp:txBody>
      <dsp:txXfrm>
        <a:off x="1446" y="996308"/>
        <a:ext cx="1516009" cy="996308"/>
      </dsp:txXfrm>
    </dsp:sp>
    <dsp:sp modelId="{0B230BB9-08B6-2F46-9B65-FF82319771D0}">
      <dsp:nvSpPr>
        <dsp:cNvPr id="0" name=""/>
        <dsp:cNvSpPr/>
      </dsp:nvSpPr>
      <dsp:spPr>
        <a:xfrm>
          <a:off x="344737" y="149446"/>
          <a:ext cx="829426" cy="82942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2936" y="0"/>
          <a:ext cx="1516009" cy="2490771"/>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2</a:t>
          </a:r>
        </a:p>
        <a:p>
          <a:pPr marL="114300" lvl="1" indent="-114300" algn="l" defTabSz="577850">
            <a:lnSpc>
              <a:spcPct val="90000"/>
            </a:lnSpc>
            <a:spcBef>
              <a:spcPct val="0"/>
            </a:spcBef>
            <a:spcAft>
              <a:spcPct val="15000"/>
            </a:spcAft>
            <a:buChar char="•"/>
          </a:pPr>
          <a:r>
            <a:rPr lang="en-US" sz="1300" b="1" kern="1200" dirty="0" err="1">
              <a:solidFill>
                <a:srgbClr val="002060"/>
              </a:solidFill>
            </a:rPr>
            <a:t>Hình</a:t>
          </a:r>
          <a:r>
            <a:rPr lang="en-US" sz="1300" b="1" kern="1200" dirty="0">
              <a:solidFill>
                <a:srgbClr val="002060"/>
              </a:solidFill>
            </a:rPr>
            <a:t> </a:t>
          </a:r>
          <a:r>
            <a:rPr lang="en-US" sz="1300" b="1" kern="1200" dirty="0" err="1">
              <a:solidFill>
                <a:srgbClr val="002060"/>
              </a:solidFill>
            </a:rPr>
            <a:t>thành</a:t>
          </a:r>
          <a:r>
            <a:rPr lang="en-US" sz="1300" b="1" kern="1200" dirty="0">
              <a:solidFill>
                <a:srgbClr val="002060"/>
              </a:solidFill>
            </a:rPr>
            <a:t> </a:t>
          </a:r>
          <a:r>
            <a:rPr lang="en-US" sz="1300" b="1" kern="1200" dirty="0" err="1">
              <a:solidFill>
                <a:srgbClr val="002060"/>
              </a:solidFill>
            </a:rPr>
            <a:t>kiến</a:t>
          </a:r>
          <a:r>
            <a:rPr lang="en-US" sz="1300" b="1" kern="1200" dirty="0">
              <a:solidFill>
                <a:srgbClr val="002060"/>
              </a:solidFill>
            </a:rPr>
            <a:t> </a:t>
          </a:r>
          <a:r>
            <a:rPr lang="en-US" sz="1300" b="1" kern="1200" dirty="0" err="1">
              <a:solidFill>
                <a:srgbClr val="002060"/>
              </a:solidFill>
            </a:rPr>
            <a:t>thức</a:t>
          </a:r>
          <a:r>
            <a:rPr lang="en-US" sz="1300" b="1" kern="1200" dirty="0">
              <a:solidFill>
                <a:srgbClr val="002060"/>
              </a:solidFill>
            </a:rPr>
            <a:t> </a:t>
          </a:r>
          <a:r>
            <a:rPr lang="en-US" sz="1300" b="1" kern="1200" dirty="0" err="1">
              <a:solidFill>
                <a:srgbClr val="002060"/>
              </a:solidFill>
            </a:rPr>
            <a:t>mới</a:t>
          </a:r>
          <a:endParaRPr lang="en-US" sz="1300" b="1" kern="1200" dirty="0">
            <a:solidFill>
              <a:srgbClr val="002060"/>
            </a:solidFill>
          </a:endParaRPr>
        </a:p>
      </dsp:txBody>
      <dsp:txXfrm>
        <a:off x="1562936" y="996308"/>
        <a:ext cx="1516009" cy="996308"/>
      </dsp:txXfrm>
    </dsp:sp>
    <dsp:sp modelId="{384C8C02-447C-C942-A0A0-01624A13FF84}">
      <dsp:nvSpPr>
        <dsp:cNvPr id="0" name=""/>
        <dsp:cNvSpPr/>
      </dsp:nvSpPr>
      <dsp:spPr>
        <a:xfrm>
          <a:off x="1906228" y="149446"/>
          <a:ext cx="829426" cy="829426"/>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24426" y="0"/>
          <a:ext cx="1516009" cy="2490771"/>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3</a:t>
          </a:r>
        </a:p>
        <a:p>
          <a:pPr marL="114300" lvl="1" indent="-114300" algn="l" defTabSz="577850">
            <a:lnSpc>
              <a:spcPct val="90000"/>
            </a:lnSpc>
            <a:spcBef>
              <a:spcPct val="0"/>
            </a:spcBef>
            <a:spcAft>
              <a:spcPct val="15000"/>
            </a:spcAft>
            <a:buChar char="•"/>
          </a:pPr>
          <a:r>
            <a:rPr lang="en-US" sz="1300" kern="1200" dirty="0" err="1">
              <a:solidFill>
                <a:srgbClr val="002060"/>
              </a:solidFill>
            </a:rPr>
            <a:t>Luyện</a:t>
          </a:r>
          <a:r>
            <a:rPr lang="en-US" sz="1300" kern="1200" dirty="0">
              <a:solidFill>
                <a:srgbClr val="002060"/>
              </a:solidFill>
            </a:rPr>
            <a:t> </a:t>
          </a:r>
          <a:r>
            <a:rPr lang="en-US" sz="1300" kern="1200" dirty="0" err="1">
              <a:solidFill>
                <a:srgbClr val="002060"/>
              </a:solidFill>
            </a:rPr>
            <a:t>tập</a:t>
          </a:r>
          <a:endParaRPr lang="en-US" sz="1300" kern="1200" dirty="0">
            <a:solidFill>
              <a:srgbClr val="002060"/>
            </a:solidFill>
          </a:endParaRPr>
        </a:p>
      </dsp:txBody>
      <dsp:txXfrm>
        <a:off x="3124426" y="996308"/>
        <a:ext cx="1516009" cy="996308"/>
      </dsp:txXfrm>
    </dsp:sp>
    <dsp:sp modelId="{62D78116-7541-C644-8A3E-515427CAA8D3}">
      <dsp:nvSpPr>
        <dsp:cNvPr id="0" name=""/>
        <dsp:cNvSpPr/>
      </dsp:nvSpPr>
      <dsp:spPr>
        <a:xfrm>
          <a:off x="3467718" y="149446"/>
          <a:ext cx="829426" cy="829426"/>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685916" y="0"/>
          <a:ext cx="1516009" cy="2490771"/>
        </a:xfrm>
        <a:prstGeom prst="roundRect">
          <a:avLst>
            <a:gd name="adj" fmla="val 10000"/>
          </a:avLst>
        </a:prstGeom>
        <a:solidFill>
          <a:schemeClr val="tx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FFFF00"/>
              </a:solidFill>
            </a:rPr>
            <a:t>Hoạt</a:t>
          </a:r>
          <a:r>
            <a:rPr lang="en-US" sz="1700" kern="1200" dirty="0">
              <a:solidFill>
                <a:srgbClr val="FFFF00"/>
              </a:solidFill>
            </a:rPr>
            <a:t> </a:t>
          </a:r>
          <a:r>
            <a:rPr lang="en-US" sz="1700" kern="1200" dirty="0" err="1">
              <a:solidFill>
                <a:srgbClr val="FFFF00"/>
              </a:solidFill>
            </a:rPr>
            <a:t>động</a:t>
          </a:r>
          <a:r>
            <a:rPr lang="en-US" sz="1700" kern="1200" dirty="0">
              <a:solidFill>
                <a:srgbClr val="FFFF00"/>
              </a:solidFill>
            </a:rPr>
            <a:t> 4</a:t>
          </a:r>
        </a:p>
        <a:p>
          <a:pPr marL="114300" lvl="1" indent="-114300" algn="l" defTabSz="577850">
            <a:lnSpc>
              <a:spcPct val="90000"/>
            </a:lnSpc>
            <a:spcBef>
              <a:spcPct val="0"/>
            </a:spcBef>
            <a:spcAft>
              <a:spcPct val="15000"/>
            </a:spcAft>
            <a:buChar char="•"/>
          </a:pPr>
          <a:r>
            <a:rPr lang="en-US" sz="1300" kern="1200">
              <a:solidFill>
                <a:srgbClr val="FFFF00"/>
              </a:solidFill>
            </a:rPr>
            <a:t>Vận dụng</a:t>
          </a:r>
          <a:endParaRPr lang="en-US" sz="1300" kern="1200" dirty="0">
            <a:solidFill>
              <a:srgbClr val="FFFF00"/>
            </a:solidFill>
          </a:endParaRPr>
        </a:p>
      </dsp:txBody>
      <dsp:txXfrm>
        <a:off x="4685916" y="996308"/>
        <a:ext cx="1516009" cy="996308"/>
      </dsp:txXfrm>
    </dsp:sp>
    <dsp:sp modelId="{5A54F3DF-7BB6-6E41-83F8-1CA2ED01A8DD}">
      <dsp:nvSpPr>
        <dsp:cNvPr id="0" name=""/>
        <dsp:cNvSpPr/>
      </dsp:nvSpPr>
      <dsp:spPr>
        <a:xfrm>
          <a:off x="5029208" y="149446"/>
          <a:ext cx="829426" cy="829426"/>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134" y="1992616"/>
          <a:ext cx="5707103" cy="37361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46" y="0"/>
          <a:ext cx="1516009" cy="24907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1</a:t>
          </a:r>
        </a:p>
        <a:p>
          <a:pPr marL="114300" lvl="1" indent="-114300" algn="l" defTabSz="577850">
            <a:lnSpc>
              <a:spcPct val="90000"/>
            </a:lnSpc>
            <a:spcBef>
              <a:spcPct val="0"/>
            </a:spcBef>
            <a:spcAft>
              <a:spcPct val="15000"/>
            </a:spcAft>
            <a:buChar char="•"/>
          </a:pPr>
          <a:r>
            <a:rPr lang="en-US" sz="1300" b="1" kern="1200" dirty="0" err="1">
              <a:solidFill>
                <a:srgbClr val="002060"/>
              </a:solidFill>
            </a:rPr>
            <a:t>Mở</a:t>
          </a:r>
          <a:r>
            <a:rPr lang="en-US" sz="1300" b="1" kern="1200" dirty="0">
              <a:solidFill>
                <a:srgbClr val="002060"/>
              </a:solidFill>
            </a:rPr>
            <a:t> </a:t>
          </a:r>
          <a:r>
            <a:rPr lang="en-US" sz="1300" b="1" kern="1200" dirty="0" err="1">
              <a:solidFill>
                <a:srgbClr val="002060"/>
              </a:solidFill>
            </a:rPr>
            <a:t>đầu</a:t>
          </a:r>
          <a:endParaRPr lang="en-US" sz="1300" b="1" kern="1200" dirty="0">
            <a:solidFill>
              <a:srgbClr val="002060"/>
            </a:solidFill>
          </a:endParaRPr>
        </a:p>
      </dsp:txBody>
      <dsp:txXfrm>
        <a:off x="1446" y="996308"/>
        <a:ext cx="1516009" cy="996308"/>
      </dsp:txXfrm>
    </dsp:sp>
    <dsp:sp modelId="{0B230BB9-08B6-2F46-9B65-FF82319771D0}">
      <dsp:nvSpPr>
        <dsp:cNvPr id="0" name=""/>
        <dsp:cNvSpPr/>
      </dsp:nvSpPr>
      <dsp:spPr>
        <a:xfrm>
          <a:off x="344737" y="149446"/>
          <a:ext cx="829426" cy="82942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2936" y="0"/>
          <a:ext cx="1516009" cy="2490771"/>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2</a:t>
          </a:r>
        </a:p>
        <a:p>
          <a:pPr marL="114300" lvl="1" indent="-114300" algn="l" defTabSz="577850">
            <a:lnSpc>
              <a:spcPct val="90000"/>
            </a:lnSpc>
            <a:spcBef>
              <a:spcPct val="0"/>
            </a:spcBef>
            <a:spcAft>
              <a:spcPct val="15000"/>
            </a:spcAft>
            <a:buChar char="•"/>
          </a:pPr>
          <a:r>
            <a:rPr lang="en-US" sz="1300" b="1" kern="1200" dirty="0" err="1">
              <a:solidFill>
                <a:srgbClr val="002060"/>
              </a:solidFill>
            </a:rPr>
            <a:t>Hình</a:t>
          </a:r>
          <a:r>
            <a:rPr lang="en-US" sz="1300" b="1" kern="1200" dirty="0">
              <a:solidFill>
                <a:srgbClr val="002060"/>
              </a:solidFill>
            </a:rPr>
            <a:t> </a:t>
          </a:r>
          <a:r>
            <a:rPr lang="en-US" sz="1300" b="1" kern="1200" dirty="0" err="1">
              <a:solidFill>
                <a:srgbClr val="002060"/>
              </a:solidFill>
            </a:rPr>
            <a:t>thành</a:t>
          </a:r>
          <a:r>
            <a:rPr lang="en-US" sz="1300" b="1" kern="1200" dirty="0">
              <a:solidFill>
                <a:srgbClr val="002060"/>
              </a:solidFill>
            </a:rPr>
            <a:t> </a:t>
          </a:r>
          <a:r>
            <a:rPr lang="en-US" sz="1300" b="1" kern="1200" dirty="0" err="1">
              <a:solidFill>
                <a:srgbClr val="002060"/>
              </a:solidFill>
            </a:rPr>
            <a:t>kiến</a:t>
          </a:r>
          <a:r>
            <a:rPr lang="en-US" sz="1300" b="1" kern="1200" dirty="0">
              <a:solidFill>
                <a:srgbClr val="002060"/>
              </a:solidFill>
            </a:rPr>
            <a:t> </a:t>
          </a:r>
          <a:r>
            <a:rPr lang="en-US" sz="1300" b="1" kern="1200" dirty="0" err="1">
              <a:solidFill>
                <a:srgbClr val="002060"/>
              </a:solidFill>
            </a:rPr>
            <a:t>thức</a:t>
          </a:r>
          <a:r>
            <a:rPr lang="en-US" sz="1300" b="1" kern="1200" dirty="0">
              <a:solidFill>
                <a:srgbClr val="002060"/>
              </a:solidFill>
            </a:rPr>
            <a:t> </a:t>
          </a:r>
          <a:r>
            <a:rPr lang="en-US" sz="1300" b="1" kern="1200" dirty="0" err="1">
              <a:solidFill>
                <a:srgbClr val="002060"/>
              </a:solidFill>
            </a:rPr>
            <a:t>mới</a:t>
          </a:r>
          <a:endParaRPr lang="en-US" sz="1300" b="1" kern="1200" dirty="0">
            <a:solidFill>
              <a:srgbClr val="002060"/>
            </a:solidFill>
          </a:endParaRPr>
        </a:p>
      </dsp:txBody>
      <dsp:txXfrm>
        <a:off x="1562936" y="996308"/>
        <a:ext cx="1516009" cy="996308"/>
      </dsp:txXfrm>
    </dsp:sp>
    <dsp:sp modelId="{384C8C02-447C-C942-A0A0-01624A13FF84}">
      <dsp:nvSpPr>
        <dsp:cNvPr id="0" name=""/>
        <dsp:cNvSpPr/>
      </dsp:nvSpPr>
      <dsp:spPr>
        <a:xfrm>
          <a:off x="1906228" y="149446"/>
          <a:ext cx="829426" cy="829426"/>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24426" y="0"/>
          <a:ext cx="1516009" cy="2490771"/>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3</a:t>
          </a:r>
        </a:p>
        <a:p>
          <a:pPr marL="114300" lvl="1" indent="-114300" algn="l" defTabSz="577850">
            <a:lnSpc>
              <a:spcPct val="90000"/>
            </a:lnSpc>
            <a:spcBef>
              <a:spcPct val="0"/>
            </a:spcBef>
            <a:spcAft>
              <a:spcPct val="15000"/>
            </a:spcAft>
            <a:buChar char="•"/>
          </a:pPr>
          <a:r>
            <a:rPr lang="en-US" sz="1300" kern="1200" dirty="0" err="1">
              <a:solidFill>
                <a:srgbClr val="002060"/>
              </a:solidFill>
            </a:rPr>
            <a:t>Luyện</a:t>
          </a:r>
          <a:r>
            <a:rPr lang="en-US" sz="1300" kern="1200" dirty="0">
              <a:solidFill>
                <a:srgbClr val="002060"/>
              </a:solidFill>
            </a:rPr>
            <a:t> </a:t>
          </a:r>
          <a:r>
            <a:rPr lang="en-US" sz="1300" kern="1200" dirty="0" err="1">
              <a:solidFill>
                <a:srgbClr val="002060"/>
              </a:solidFill>
            </a:rPr>
            <a:t>tập</a:t>
          </a:r>
          <a:endParaRPr lang="en-US" sz="1300" kern="1200" dirty="0">
            <a:solidFill>
              <a:srgbClr val="002060"/>
            </a:solidFill>
          </a:endParaRPr>
        </a:p>
      </dsp:txBody>
      <dsp:txXfrm>
        <a:off x="3124426" y="996308"/>
        <a:ext cx="1516009" cy="996308"/>
      </dsp:txXfrm>
    </dsp:sp>
    <dsp:sp modelId="{62D78116-7541-C644-8A3E-515427CAA8D3}">
      <dsp:nvSpPr>
        <dsp:cNvPr id="0" name=""/>
        <dsp:cNvSpPr/>
      </dsp:nvSpPr>
      <dsp:spPr>
        <a:xfrm>
          <a:off x="3467718" y="149446"/>
          <a:ext cx="829426" cy="829426"/>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685916" y="0"/>
          <a:ext cx="1516009" cy="2490771"/>
        </a:xfrm>
        <a:prstGeom prst="roundRect">
          <a:avLst>
            <a:gd name="adj" fmla="val 10000"/>
          </a:avLst>
        </a:prstGeom>
        <a:solidFill>
          <a:schemeClr val="tx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FFFF00"/>
              </a:solidFill>
            </a:rPr>
            <a:t>Hoạt</a:t>
          </a:r>
          <a:r>
            <a:rPr lang="en-US" sz="1700" kern="1200" dirty="0">
              <a:solidFill>
                <a:srgbClr val="FFFF00"/>
              </a:solidFill>
            </a:rPr>
            <a:t> </a:t>
          </a:r>
          <a:r>
            <a:rPr lang="en-US" sz="1700" kern="1200" dirty="0" err="1">
              <a:solidFill>
                <a:srgbClr val="FFFF00"/>
              </a:solidFill>
            </a:rPr>
            <a:t>động</a:t>
          </a:r>
          <a:r>
            <a:rPr lang="en-US" sz="1700" kern="1200" dirty="0">
              <a:solidFill>
                <a:srgbClr val="FFFF00"/>
              </a:solidFill>
            </a:rPr>
            <a:t> 4</a:t>
          </a:r>
        </a:p>
        <a:p>
          <a:pPr marL="114300" lvl="1" indent="-114300" algn="l" defTabSz="577850">
            <a:lnSpc>
              <a:spcPct val="90000"/>
            </a:lnSpc>
            <a:spcBef>
              <a:spcPct val="0"/>
            </a:spcBef>
            <a:spcAft>
              <a:spcPct val="15000"/>
            </a:spcAft>
            <a:buChar char="•"/>
          </a:pPr>
          <a:r>
            <a:rPr lang="en-US" sz="1300" kern="1200">
              <a:solidFill>
                <a:srgbClr val="FFFF00"/>
              </a:solidFill>
            </a:rPr>
            <a:t>Vận dụng</a:t>
          </a:r>
          <a:endParaRPr lang="en-US" sz="1300" kern="1200" dirty="0">
            <a:solidFill>
              <a:srgbClr val="FFFF00"/>
            </a:solidFill>
          </a:endParaRPr>
        </a:p>
      </dsp:txBody>
      <dsp:txXfrm>
        <a:off x="4685916" y="996308"/>
        <a:ext cx="1516009" cy="996308"/>
      </dsp:txXfrm>
    </dsp:sp>
    <dsp:sp modelId="{5A54F3DF-7BB6-6E41-83F8-1CA2ED01A8DD}">
      <dsp:nvSpPr>
        <dsp:cNvPr id="0" name=""/>
        <dsp:cNvSpPr/>
      </dsp:nvSpPr>
      <dsp:spPr>
        <a:xfrm>
          <a:off x="5029208" y="149446"/>
          <a:ext cx="829426" cy="829426"/>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134" y="1992616"/>
          <a:ext cx="5707103" cy="37361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46" y="0"/>
          <a:ext cx="1516009" cy="24907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1</a:t>
          </a:r>
        </a:p>
        <a:p>
          <a:pPr marL="114300" lvl="1" indent="-114300" algn="l" defTabSz="577850">
            <a:lnSpc>
              <a:spcPct val="90000"/>
            </a:lnSpc>
            <a:spcBef>
              <a:spcPct val="0"/>
            </a:spcBef>
            <a:spcAft>
              <a:spcPct val="15000"/>
            </a:spcAft>
            <a:buChar char="•"/>
          </a:pPr>
          <a:r>
            <a:rPr lang="en-US" sz="1300" b="1" kern="1200" dirty="0" err="1">
              <a:solidFill>
                <a:srgbClr val="002060"/>
              </a:solidFill>
            </a:rPr>
            <a:t>Mở</a:t>
          </a:r>
          <a:r>
            <a:rPr lang="en-US" sz="1300" b="1" kern="1200" dirty="0">
              <a:solidFill>
                <a:srgbClr val="002060"/>
              </a:solidFill>
            </a:rPr>
            <a:t> </a:t>
          </a:r>
          <a:r>
            <a:rPr lang="en-US" sz="1300" b="1" kern="1200" dirty="0" err="1">
              <a:solidFill>
                <a:srgbClr val="002060"/>
              </a:solidFill>
            </a:rPr>
            <a:t>đầu</a:t>
          </a:r>
          <a:endParaRPr lang="en-US" sz="1300" b="1" kern="1200" dirty="0">
            <a:solidFill>
              <a:srgbClr val="002060"/>
            </a:solidFill>
          </a:endParaRPr>
        </a:p>
      </dsp:txBody>
      <dsp:txXfrm>
        <a:off x="1446" y="996308"/>
        <a:ext cx="1516009" cy="996308"/>
      </dsp:txXfrm>
    </dsp:sp>
    <dsp:sp modelId="{0B230BB9-08B6-2F46-9B65-FF82319771D0}">
      <dsp:nvSpPr>
        <dsp:cNvPr id="0" name=""/>
        <dsp:cNvSpPr/>
      </dsp:nvSpPr>
      <dsp:spPr>
        <a:xfrm>
          <a:off x="344737" y="149446"/>
          <a:ext cx="829426" cy="82942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2936" y="0"/>
          <a:ext cx="1516009" cy="2490771"/>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2</a:t>
          </a:r>
        </a:p>
        <a:p>
          <a:pPr marL="114300" lvl="1" indent="-114300" algn="l" defTabSz="577850">
            <a:lnSpc>
              <a:spcPct val="90000"/>
            </a:lnSpc>
            <a:spcBef>
              <a:spcPct val="0"/>
            </a:spcBef>
            <a:spcAft>
              <a:spcPct val="15000"/>
            </a:spcAft>
            <a:buChar char="•"/>
          </a:pPr>
          <a:r>
            <a:rPr lang="en-US" sz="1300" b="1" kern="1200" dirty="0" err="1">
              <a:solidFill>
                <a:srgbClr val="002060"/>
              </a:solidFill>
            </a:rPr>
            <a:t>Hình</a:t>
          </a:r>
          <a:r>
            <a:rPr lang="en-US" sz="1300" b="1" kern="1200" dirty="0">
              <a:solidFill>
                <a:srgbClr val="002060"/>
              </a:solidFill>
            </a:rPr>
            <a:t> </a:t>
          </a:r>
          <a:r>
            <a:rPr lang="en-US" sz="1300" b="1" kern="1200" dirty="0" err="1">
              <a:solidFill>
                <a:srgbClr val="002060"/>
              </a:solidFill>
            </a:rPr>
            <a:t>thành</a:t>
          </a:r>
          <a:r>
            <a:rPr lang="en-US" sz="1300" b="1" kern="1200" dirty="0">
              <a:solidFill>
                <a:srgbClr val="002060"/>
              </a:solidFill>
            </a:rPr>
            <a:t> </a:t>
          </a:r>
          <a:r>
            <a:rPr lang="en-US" sz="1300" b="1" kern="1200" dirty="0" err="1">
              <a:solidFill>
                <a:srgbClr val="002060"/>
              </a:solidFill>
            </a:rPr>
            <a:t>kiến</a:t>
          </a:r>
          <a:r>
            <a:rPr lang="en-US" sz="1300" b="1" kern="1200" dirty="0">
              <a:solidFill>
                <a:srgbClr val="002060"/>
              </a:solidFill>
            </a:rPr>
            <a:t> </a:t>
          </a:r>
          <a:r>
            <a:rPr lang="en-US" sz="1300" b="1" kern="1200" dirty="0" err="1">
              <a:solidFill>
                <a:srgbClr val="002060"/>
              </a:solidFill>
            </a:rPr>
            <a:t>thức</a:t>
          </a:r>
          <a:r>
            <a:rPr lang="en-US" sz="1300" b="1" kern="1200" dirty="0">
              <a:solidFill>
                <a:srgbClr val="002060"/>
              </a:solidFill>
            </a:rPr>
            <a:t> </a:t>
          </a:r>
          <a:r>
            <a:rPr lang="en-US" sz="1300" b="1" kern="1200" dirty="0" err="1">
              <a:solidFill>
                <a:srgbClr val="002060"/>
              </a:solidFill>
            </a:rPr>
            <a:t>mới</a:t>
          </a:r>
          <a:endParaRPr lang="en-US" sz="1300" b="1" kern="1200" dirty="0">
            <a:solidFill>
              <a:srgbClr val="002060"/>
            </a:solidFill>
          </a:endParaRPr>
        </a:p>
      </dsp:txBody>
      <dsp:txXfrm>
        <a:off x="1562936" y="996308"/>
        <a:ext cx="1516009" cy="996308"/>
      </dsp:txXfrm>
    </dsp:sp>
    <dsp:sp modelId="{384C8C02-447C-C942-A0A0-01624A13FF84}">
      <dsp:nvSpPr>
        <dsp:cNvPr id="0" name=""/>
        <dsp:cNvSpPr/>
      </dsp:nvSpPr>
      <dsp:spPr>
        <a:xfrm>
          <a:off x="1906228" y="149446"/>
          <a:ext cx="829426" cy="829426"/>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24426" y="0"/>
          <a:ext cx="1516009" cy="2490771"/>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3</a:t>
          </a:r>
        </a:p>
        <a:p>
          <a:pPr marL="114300" lvl="1" indent="-114300" algn="l" defTabSz="577850">
            <a:lnSpc>
              <a:spcPct val="90000"/>
            </a:lnSpc>
            <a:spcBef>
              <a:spcPct val="0"/>
            </a:spcBef>
            <a:spcAft>
              <a:spcPct val="15000"/>
            </a:spcAft>
            <a:buChar char="•"/>
          </a:pPr>
          <a:r>
            <a:rPr lang="en-US" sz="1300" kern="1200" dirty="0" err="1">
              <a:solidFill>
                <a:srgbClr val="002060"/>
              </a:solidFill>
            </a:rPr>
            <a:t>Luyện</a:t>
          </a:r>
          <a:r>
            <a:rPr lang="en-US" sz="1300" kern="1200" dirty="0">
              <a:solidFill>
                <a:srgbClr val="002060"/>
              </a:solidFill>
            </a:rPr>
            <a:t> </a:t>
          </a:r>
          <a:r>
            <a:rPr lang="en-US" sz="1300" kern="1200" dirty="0" err="1">
              <a:solidFill>
                <a:srgbClr val="002060"/>
              </a:solidFill>
            </a:rPr>
            <a:t>tập</a:t>
          </a:r>
          <a:endParaRPr lang="en-US" sz="1300" kern="1200" dirty="0">
            <a:solidFill>
              <a:srgbClr val="002060"/>
            </a:solidFill>
          </a:endParaRPr>
        </a:p>
      </dsp:txBody>
      <dsp:txXfrm>
        <a:off x="3124426" y="996308"/>
        <a:ext cx="1516009" cy="996308"/>
      </dsp:txXfrm>
    </dsp:sp>
    <dsp:sp modelId="{62D78116-7541-C644-8A3E-515427CAA8D3}">
      <dsp:nvSpPr>
        <dsp:cNvPr id="0" name=""/>
        <dsp:cNvSpPr/>
      </dsp:nvSpPr>
      <dsp:spPr>
        <a:xfrm>
          <a:off x="3467718" y="149446"/>
          <a:ext cx="829426" cy="829426"/>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685916" y="0"/>
          <a:ext cx="1516009" cy="2490771"/>
        </a:xfrm>
        <a:prstGeom prst="roundRect">
          <a:avLst>
            <a:gd name="adj" fmla="val 10000"/>
          </a:avLst>
        </a:prstGeom>
        <a:solidFill>
          <a:schemeClr val="tx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FFFF00"/>
              </a:solidFill>
            </a:rPr>
            <a:t>Hoạt</a:t>
          </a:r>
          <a:r>
            <a:rPr lang="en-US" sz="1700" kern="1200" dirty="0">
              <a:solidFill>
                <a:srgbClr val="FFFF00"/>
              </a:solidFill>
            </a:rPr>
            <a:t> </a:t>
          </a:r>
          <a:r>
            <a:rPr lang="en-US" sz="1700" kern="1200" dirty="0" err="1">
              <a:solidFill>
                <a:srgbClr val="FFFF00"/>
              </a:solidFill>
            </a:rPr>
            <a:t>động</a:t>
          </a:r>
          <a:r>
            <a:rPr lang="en-US" sz="1700" kern="1200" dirty="0">
              <a:solidFill>
                <a:srgbClr val="FFFF00"/>
              </a:solidFill>
            </a:rPr>
            <a:t> 4</a:t>
          </a:r>
        </a:p>
        <a:p>
          <a:pPr marL="114300" lvl="1" indent="-114300" algn="l" defTabSz="577850">
            <a:lnSpc>
              <a:spcPct val="90000"/>
            </a:lnSpc>
            <a:spcBef>
              <a:spcPct val="0"/>
            </a:spcBef>
            <a:spcAft>
              <a:spcPct val="15000"/>
            </a:spcAft>
            <a:buChar char="•"/>
          </a:pPr>
          <a:r>
            <a:rPr lang="en-US" sz="1300" kern="1200">
              <a:solidFill>
                <a:srgbClr val="FFFF00"/>
              </a:solidFill>
            </a:rPr>
            <a:t>Vận dụng</a:t>
          </a:r>
          <a:endParaRPr lang="en-US" sz="1300" kern="1200" dirty="0">
            <a:solidFill>
              <a:srgbClr val="FFFF00"/>
            </a:solidFill>
          </a:endParaRPr>
        </a:p>
      </dsp:txBody>
      <dsp:txXfrm>
        <a:off x="4685916" y="996308"/>
        <a:ext cx="1516009" cy="996308"/>
      </dsp:txXfrm>
    </dsp:sp>
    <dsp:sp modelId="{5A54F3DF-7BB6-6E41-83F8-1CA2ED01A8DD}">
      <dsp:nvSpPr>
        <dsp:cNvPr id="0" name=""/>
        <dsp:cNvSpPr/>
      </dsp:nvSpPr>
      <dsp:spPr>
        <a:xfrm>
          <a:off x="5029208" y="149446"/>
          <a:ext cx="829426" cy="829426"/>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134" y="1992616"/>
          <a:ext cx="5707103" cy="37361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50" y="0"/>
          <a:ext cx="1520580" cy="2465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1</a:t>
          </a:r>
        </a:p>
        <a:p>
          <a:pPr marL="114300" lvl="1" indent="-114300" algn="l" defTabSz="533400">
            <a:lnSpc>
              <a:spcPct val="90000"/>
            </a:lnSpc>
            <a:spcBef>
              <a:spcPct val="0"/>
            </a:spcBef>
            <a:spcAft>
              <a:spcPct val="15000"/>
            </a:spcAft>
            <a:buChar char="•"/>
          </a:pPr>
          <a:r>
            <a:rPr lang="en-US" sz="1200" b="1" kern="1200" dirty="0" err="1">
              <a:solidFill>
                <a:srgbClr val="004D86"/>
              </a:solidFill>
            </a:rPr>
            <a:t>Xác</a:t>
          </a:r>
          <a:r>
            <a:rPr lang="en-US" sz="1200" b="1" kern="1200" dirty="0">
              <a:solidFill>
                <a:srgbClr val="004D86"/>
              </a:solidFill>
            </a:rPr>
            <a:t> </a:t>
          </a:r>
          <a:r>
            <a:rPr lang="en-US" sz="1200" b="1" kern="1200" dirty="0" err="1">
              <a:solidFill>
                <a:srgbClr val="004D86"/>
              </a:solidFill>
            </a:rPr>
            <a:t>định</a:t>
          </a:r>
          <a:r>
            <a:rPr lang="en-US" sz="1200" b="1" kern="1200" dirty="0">
              <a:solidFill>
                <a:srgbClr val="004D86"/>
              </a:solidFill>
            </a:rPr>
            <a:t> </a:t>
          </a:r>
          <a:r>
            <a:rPr lang="en-US" sz="1200" b="1" kern="1200" dirty="0" err="1">
              <a:solidFill>
                <a:srgbClr val="004D86"/>
              </a:solidFill>
            </a:rPr>
            <a:t>vấn</a:t>
          </a:r>
          <a:r>
            <a:rPr lang="en-US" sz="1200" b="1" kern="1200" dirty="0">
              <a:solidFill>
                <a:srgbClr val="004D86"/>
              </a:solidFill>
            </a:rPr>
            <a:t> </a:t>
          </a:r>
          <a:r>
            <a:rPr lang="en-US" sz="1200" b="1" kern="1200" dirty="0" err="1">
              <a:solidFill>
                <a:srgbClr val="004D86"/>
              </a:solidFill>
            </a:rPr>
            <a:t>đề</a:t>
          </a:r>
          <a:r>
            <a:rPr lang="en-US" sz="1200" b="1" kern="1200" dirty="0">
              <a:solidFill>
                <a:srgbClr val="004D86"/>
              </a:solidFill>
            </a:rPr>
            <a:t> </a:t>
          </a:r>
          <a:r>
            <a:rPr lang="en-US" sz="1200" b="1" kern="1200" dirty="0" err="1">
              <a:solidFill>
                <a:srgbClr val="004D86"/>
              </a:solidFill>
            </a:rPr>
            <a:t>hoặc</a:t>
          </a:r>
          <a:r>
            <a:rPr lang="en-US" sz="1200" b="1" kern="1200" dirty="0">
              <a:solidFill>
                <a:srgbClr val="004D86"/>
              </a:solidFill>
            </a:rPr>
            <a:t> </a:t>
          </a:r>
          <a:r>
            <a:rPr lang="en-US" sz="1200" b="1" kern="1200" dirty="0" err="1">
              <a:solidFill>
                <a:srgbClr val="004D86"/>
              </a:solidFill>
            </a:rPr>
            <a:t>nhiệm</a:t>
          </a:r>
          <a:r>
            <a:rPr lang="en-US" sz="1200" b="1" kern="1200" dirty="0">
              <a:solidFill>
                <a:srgbClr val="004D86"/>
              </a:solidFill>
            </a:rPr>
            <a:t> </a:t>
          </a:r>
          <a:r>
            <a:rPr lang="en-US" sz="1200" b="1" kern="1200" dirty="0" err="1">
              <a:solidFill>
                <a:srgbClr val="004D86"/>
              </a:solidFill>
            </a:rPr>
            <a:t>vụ</a:t>
          </a:r>
          <a:endParaRPr lang="en-US" sz="1200" b="1" kern="1200" dirty="0">
            <a:solidFill>
              <a:srgbClr val="004D86"/>
            </a:solidFill>
          </a:endParaRPr>
        </a:p>
      </dsp:txBody>
      <dsp:txXfrm>
        <a:off x="1450" y="986305"/>
        <a:ext cx="1520580" cy="986305"/>
      </dsp:txXfrm>
    </dsp:sp>
    <dsp:sp modelId="{0B230BB9-08B6-2F46-9B65-FF82319771D0}">
      <dsp:nvSpPr>
        <dsp:cNvPr id="0" name=""/>
        <dsp:cNvSpPr/>
      </dsp:nvSpPr>
      <dsp:spPr>
        <a:xfrm>
          <a:off x="351191" y="147945"/>
          <a:ext cx="821099" cy="82109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7648" y="0"/>
          <a:ext cx="1520580" cy="2465762"/>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2</a:t>
          </a:r>
        </a:p>
        <a:p>
          <a:pPr marL="114300" lvl="1" indent="-114300" algn="l" defTabSz="533400">
            <a:lnSpc>
              <a:spcPct val="90000"/>
            </a:lnSpc>
            <a:spcBef>
              <a:spcPct val="0"/>
            </a:spcBef>
            <a:spcAft>
              <a:spcPct val="15000"/>
            </a:spcAft>
            <a:buChar char="•"/>
          </a:pPr>
          <a:r>
            <a:rPr lang="en-US" sz="1200" b="1" kern="1200" dirty="0">
              <a:solidFill>
                <a:srgbClr val="004D86"/>
              </a:solidFill>
            </a:rPr>
            <a:t>GQVĐ </a:t>
          </a:r>
          <a:r>
            <a:rPr lang="en-US" sz="1200" b="1" kern="1200" dirty="0" err="1">
              <a:solidFill>
                <a:srgbClr val="004D86"/>
              </a:solidFill>
            </a:rPr>
            <a:t>hoặc</a:t>
          </a:r>
          <a:r>
            <a:rPr lang="en-US" sz="1200" b="1" kern="1200" dirty="0">
              <a:solidFill>
                <a:srgbClr val="004D86"/>
              </a:solidFill>
            </a:rPr>
            <a:t> </a:t>
          </a:r>
          <a:r>
            <a:rPr lang="en-US" sz="1200" b="1" kern="1200" dirty="0" err="1">
              <a:solidFill>
                <a:srgbClr val="004D86"/>
              </a:solidFill>
            </a:rPr>
            <a:t>thực</a:t>
          </a:r>
          <a:r>
            <a:rPr lang="en-US" sz="1200" b="1" kern="1200" dirty="0">
              <a:solidFill>
                <a:srgbClr val="004D86"/>
              </a:solidFill>
            </a:rPr>
            <a:t> </a:t>
          </a:r>
          <a:r>
            <a:rPr lang="en-US" sz="1200" b="1" kern="1200" dirty="0" err="1">
              <a:solidFill>
                <a:srgbClr val="004D86"/>
              </a:solidFill>
            </a:rPr>
            <a:t>hiện</a:t>
          </a:r>
          <a:r>
            <a:rPr lang="en-US" sz="1200" b="1" kern="1200" dirty="0">
              <a:solidFill>
                <a:srgbClr val="004D86"/>
              </a:solidFill>
            </a:rPr>
            <a:t> NV </a:t>
          </a:r>
          <a:r>
            <a:rPr lang="en-US" sz="1200" b="1" kern="1200" dirty="0" err="1">
              <a:solidFill>
                <a:srgbClr val="004D86"/>
              </a:solidFill>
            </a:rPr>
            <a:t>từ</a:t>
          </a:r>
          <a:r>
            <a:rPr lang="en-US" sz="1200" b="1" kern="1200" dirty="0">
              <a:solidFill>
                <a:srgbClr val="004D86"/>
              </a:solidFill>
            </a:rPr>
            <a:t> HĐ1</a:t>
          </a:r>
        </a:p>
      </dsp:txBody>
      <dsp:txXfrm>
        <a:off x="1567648" y="986305"/>
        <a:ext cx="1520580" cy="986305"/>
      </dsp:txXfrm>
    </dsp:sp>
    <dsp:sp modelId="{384C8C02-447C-C942-A0A0-01624A13FF84}">
      <dsp:nvSpPr>
        <dsp:cNvPr id="0" name=""/>
        <dsp:cNvSpPr/>
      </dsp:nvSpPr>
      <dsp:spPr>
        <a:xfrm>
          <a:off x="1917389" y="147945"/>
          <a:ext cx="821099" cy="821099"/>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33847" y="0"/>
          <a:ext cx="1520580" cy="2465762"/>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3</a:t>
          </a:r>
        </a:p>
        <a:p>
          <a:pPr marL="114300" lvl="1" indent="-114300" algn="l" defTabSz="533400">
            <a:lnSpc>
              <a:spcPct val="90000"/>
            </a:lnSpc>
            <a:spcBef>
              <a:spcPct val="0"/>
            </a:spcBef>
            <a:spcAft>
              <a:spcPct val="15000"/>
            </a:spcAft>
            <a:buChar char="•"/>
          </a:pPr>
          <a:r>
            <a:rPr lang="en-US" sz="1200" kern="1200" dirty="0" err="1">
              <a:solidFill>
                <a:srgbClr val="004D86"/>
              </a:solidFill>
            </a:rPr>
            <a:t>Luyện</a:t>
          </a:r>
          <a:r>
            <a:rPr lang="en-US" sz="1200" kern="1200" dirty="0">
              <a:solidFill>
                <a:srgbClr val="004D86"/>
              </a:solidFill>
            </a:rPr>
            <a:t> </a:t>
          </a:r>
          <a:r>
            <a:rPr lang="en-US" sz="1200" kern="1200" dirty="0" err="1">
              <a:solidFill>
                <a:srgbClr val="004D86"/>
              </a:solidFill>
            </a:rPr>
            <a:t>tập</a:t>
          </a:r>
          <a:endParaRPr lang="en-US" sz="1200" kern="1200" dirty="0">
            <a:solidFill>
              <a:srgbClr val="004D86"/>
            </a:solidFill>
          </a:endParaRPr>
        </a:p>
      </dsp:txBody>
      <dsp:txXfrm>
        <a:off x="3133847" y="986305"/>
        <a:ext cx="1520580" cy="986305"/>
      </dsp:txXfrm>
    </dsp:sp>
    <dsp:sp modelId="{62D78116-7541-C644-8A3E-515427CAA8D3}">
      <dsp:nvSpPr>
        <dsp:cNvPr id="0" name=""/>
        <dsp:cNvSpPr/>
      </dsp:nvSpPr>
      <dsp:spPr>
        <a:xfrm>
          <a:off x="3483588" y="147945"/>
          <a:ext cx="821099" cy="821099"/>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700045" y="0"/>
          <a:ext cx="1520580" cy="2465762"/>
        </a:xfrm>
        <a:prstGeom prst="roundRect">
          <a:avLst>
            <a:gd name="adj" fmla="val 10000"/>
          </a:avLst>
        </a:prstGeom>
        <a:solidFill>
          <a:schemeClr val="accent4">
            <a:hueOff val="5121079"/>
            <a:satOff val="46439"/>
            <a:lumOff val="1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4</a:t>
          </a:r>
        </a:p>
        <a:p>
          <a:pPr marL="114300" lvl="1" indent="-114300" algn="l" defTabSz="533400">
            <a:lnSpc>
              <a:spcPct val="90000"/>
            </a:lnSpc>
            <a:spcBef>
              <a:spcPct val="0"/>
            </a:spcBef>
            <a:spcAft>
              <a:spcPct val="15000"/>
            </a:spcAft>
            <a:buChar char="•"/>
          </a:pPr>
          <a:r>
            <a:rPr lang="en-US" sz="1200" kern="1200" dirty="0" err="1">
              <a:solidFill>
                <a:srgbClr val="004D86"/>
              </a:solidFill>
            </a:rPr>
            <a:t>Vận</a:t>
          </a:r>
          <a:r>
            <a:rPr lang="en-US" sz="1200" kern="1200" dirty="0">
              <a:solidFill>
                <a:srgbClr val="004D86"/>
              </a:solidFill>
            </a:rPr>
            <a:t> </a:t>
          </a:r>
          <a:r>
            <a:rPr lang="en-US" sz="1200" kern="1200" dirty="0" err="1">
              <a:solidFill>
                <a:srgbClr val="004D86"/>
              </a:solidFill>
            </a:rPr>
            <a:t>dụng</a:t>
          </a:r>
          <a:endParaRPr lang="en-US" sz="1200" kern="1200" dirty="0">
            <a:solidFill>
              <a:srgbClr val="004D86"/>
            </a:solidFill>
          </a:endParaRPr>
        </a:p>
      </dsp:txBody>
      <dsp:txXfrm>
        <a:off x="4700045" y="986305"/>
        <a:ext cx="1520580" cy="986305"/>
      </dsp:txXfrm>
    </dsp:sp>
    <dsp:sp modelId="{5A54F3DF-7BB6-6E41-83F8-1CA2ED01A8DD}">
      <dsp:nvSpPr>
        <dsp:cNvPr id="0" name=""/>
        <dsp:cNvSpPr/>
      </dsp:nvSpPr>
      <dsp:spPr>
        <a:xfrm>
          <a:off x="5049786" y="147945"/>
          <a:ext cx="821099" cy="821099"/>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883" y="1972610"/>
          <a:ext cx="5724310" cy="369864"/>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C5BF1-6511-2944-B52E-00F208E191C2}">
      <dsp:nvSpPr>
        <dsp:cNvPr id="0" name=""/>
        <dsp:cNvSpPr/>
      </dsp:nvSpPr>
      <dsp:spPr>
        <a:xfrm rot="5400000">
          <a:off x="2086022" y="-761379"/>
          <a:ext cx="561497" cy="222755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khoa </a:t>
          </a:r>
          <a:r>
            <a:rPr lang="en-US" sz="1400" kern="1200" dirty="0" err="1"/>
            <a:t>học</a:t>
          </a:r>
          <a:r>
            <a:rPr lang="en-US" sz="1400" kern="1200" dirty="0"/>
            <a:t>?</a:t>
          </a:r>
        </a:p>
        <a:p>
          <a:pPr marL="114300" lvl="1" indent="-114300" algn="l" defTabSz="622300">
            <a:lnSpc>
              <a:spcPct val="90000"/>
            </a:lnSpc>
            <a:spcBef>
              <a:spcPct val="0"/>
            </a:spcBef>
            <a:spcAft>
              <a:spcPct val="15000"/>
            </a:spcAft>
            <a:buChar char="•"/>
          </a:pPr>
          <a:r>
            <a:rPr lang="en-US" sz="1400" kern="1200" dirty="0" err="1"/>
            <a:t>Quy</a:t>
          </a:r>
          <a:r>
            <a:rPr lang="en-US" sz="1400" kern="1200" dirty="0"/>
            <a:t> </a:t>
          </a:r>
          <a:r>
            <a:rPr lang="en-US" sz="1400" kern="1200" dirty="0" err="1"/>
            <a:t>trình</a:t>
          </a:r>
          <a:r>
            <a:rPr lang="en-US" sz="1400" kern="1200" dirty="0"/>
            <a:t> khoa </a:t>
          </a:r>
          <a:r>
            <a:rPr lang="en-US" sz="1400" kern="1200" dirty="0" err="1"/>
            <a:t>học</a:t>
          </a:r>
          <a:r>
            <a:rPr lang="en-US" sz="1400" kern="1200" dirty="0"/>
            <a:t>?</a:t>
          </a:r>
        </a:p>
      </dsp:txBody>
      <dsp:txXfrm rot="-5400000">
        <a:off x="1252996" y="99057"/>
        <a:ext cx="2200140" cy="506677"/>
      </dsp:txXfrm>
    </dsp:sp>
    <dsp:sp modelId="{28D6D3E2-9C32-D745-9FB1-664E8DECBF27}">
      <dsp:nvSpPr>
        <dsp:cNvPr id="0" name=""/>
        <dsp:cNvSpPr/>
      </dsp:nvSpPr>
      <dsp:spPr>
        <a:xfrm>
          <a:off x="0" y="1459"/>
          <a:ext cx="1252996" cy="701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 Science (Khoa </a:t>
          </a:r>
          <a:r>
            <a:rPr lang="en-US" sz="1400" kern="1200" dirty="0" err="1"/>
            <a:t>học</a:t>
          </a:r>
          <a:r>
            <a:rPr lang="en-US" sz="1400" kern="1200" dirty="0"/>
            <a:t>)</a:t>
          </a:r>
        </a:p>
      </dsp:txBody>
      <dsp:txXfrm>
        <a:off x="34263" y="35722"/>
        <a:ext cx="1184470" cy="633346"/>
      </dsp:txXfrm>
    </dsp:sp>
    <dsp:sp modelId="{43A4E262-A2AB-BC42-A4FB-1F69D63AB79D}">
      <dsp:nvSpPr>
        <dsp:cNvPr id="0" name=""/>
        <dsp:cNvSpPr/>
      </dsp:nvSpPr>
      <dsp:spPr>
        <a:xfrm rot="5400000">
          <a:off x="2086022" y="-24413"/>
          <a:ext cx="561497" cy="222755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a:t>
          </a:r>
          <a:r>
            <a:rPr lang="en-US" sz="1400" kern="1200" dirty="0" err="1"/>
            <a:t>Công</a:t>
          </a:r>
          <a:r>
            <a:rPr lang="en-US" sz="1400" kern="1200" dirty="0"/>
            <a:t> </a:t>
          </a:r>
          <a:r>
            <a:rPr lang="en-US" sz="1400" kern="1200" dirty="0" err="1"/>
            <a:t>nghệ</a:t>
          </a:r>
          <a:r>
            <a:rPr lang="en-US" sz="1400" kern="1200" dirty="0"/>
            <a:t>?</a:t>
          </a:r>
        </a:p>
      </dsp:txBody>
      <dsp:txXfrm rot="-5400000">
        <a:off x="1252996" y="836023"/>
        <a:ext cx="2200140" cy="506677"/>
      </dsp:txXfrm>
    </dsp:sp>
    <dsp:sp modelId="{72D9262A-7825-A347-BB52-D9E16BF35A07}">
      <dsp:nvSpPr>
        <dsp:cNvPr id="0" name=""/>
        <dsp:cNvSpPr/>
      </dsp:nvSpPr>
      <dsp:spPr>
        <a:xfrm>
          <a:off x="0" y="738425"/>
          <a:ext cx="1252996" cy="7018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 Technology (</a:t>
          </a:r>
          <a:r>
            <a:rPr lang="en-US" sz="1400" kern="1200" dirty="0" err="1"/>
            <a:t>Công</a:t>
          </a:r>
          <a:r>
            <a:rPr lang="en-US" sz="1400" kern="1200" dirty="0"/>
            <a:t> </a:t>
          </a:r>
          <a:r>
            <a:rPr lang="en-US" sz="1400" kern="1200" dirty="0" err="1"/>
            <a:t>nghệ</a:t>
          </a:r>
          <a:r>
            <a:rPr lang="en-US" sz="1400" kern="1200" dirty="0"/>
            <a:t>)</a:t>
          </a:r>
        </a:p>
      </dsp:txBody>
      <dsp:txXfrm>
        <a:off x="34263" y="772688"/>
        <a:ext cx="1184470" cy="633346"/>
      </dsp:txXfrm>
    </dsp:sp>
    <dsp:sp modelId="{1392EE66-6F8C-BF4D-81A9-42B2C1D3AB49}">
      <dsp:nvSpPr>
        <dsp:cNvPr id="0" name=""/>
        <dsp:cNvSpPr/>
      </dsp:nvSpPr>
      <dsp:spPr>
        <a:xfrm rot="5400000">
          <a:off x="2086022" y="712552"/>
          <a:ext cx="561497" cy="222755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a:t>
          </a:r>
          <a:r>
            <a:rPr lang="en-US" sz="1400" kern="1200" dirty="0" err="1"/>
            <a:t>Kĩ</a:t>
          </a:r>
          <a:r>
            <a:rPr lang="en-US" sz="1400" kern="1200" dirty="0"/>
            <a:t> </a:t>
          </a:r>
          <a:r>
            <a:rPr lang="en-US" sz="1400" kern="1200" dirty="0" err="1"/>
            <a:t>thuật</a:t>
          </a:r>
          <a:r>
            <a:rPr lang="en-US" sz="1400" kern="1200" dirty="0"/>
            <a:t>?</a:t>
          </a:r>
        </a:p>
        <a:p>
          <a:pPr marL="114300" lvl="1" indent="-114300" algn="l" defTabSz="622300">
            <a:lnSpc>
              <a:spcPct val="90000"/>
            </a:lnSpc>
            <a:spcBef>
              <a:spcPct val="0"/>
            </a:spcBef>
            <a:spcAft>
              <a:spcPct val="15000"/>
            </a:spcAft>
            <a:buChar char="•"/>
          </a:pPr>
          <a:r>
            <a:rPr lang="en-US" sz="1400" kern="1200" dirty="0" err="1"/>
            <a:t>Quy</a:t>
          </a:r>
          <a:r>
            <a:rPr lang="en-US" sz="1400" kern="1200" dirty="0"/>
            <a:t> </a:t>
          </a:r>
          <a:r>
            <a:rPr lang="en-US" sz="1400" kern="1200" dirty="0" err="1"/>
            <a:t>trình</a:t>
          </a:r>
          <a:r>
            <a:rPr lang="en-US" sz="1400" kern="1200" dirty="0"/>
            <a:t> </a:t>
          </a:r>
          <a:r>
            <a:rPr lang="en-US" sz="1400" kern="1200" dirty="0" err="1"/>
            <a:t>kỹ</a:t>
          </a:r>
          <a:r>
            <a:rPr lang="en-US" sz="1400" kern="1200" dirty="0"/>
            <a:t> </a:t>
          </a:r>
          <a:r>
            <a:rPr lang="en-US" sz="1400" kern="1200" dirty="0" err="1"/>
            <a:t>thuật</a:t>
          </a:r>
          <a:r>
            <a:rPr lang="en-US" sz="1400" kern="1200" dirty="0"/>
            <a:t>?</a:t>
          </a:r>
        </a:p>
      </dsp:txBody>
      <dsp:txXfrm rot="-5400000">
        <a:off x="1252996" y="1572988"/>
        <a:ext cx="2200140" cy="506677"/>
      </dsp:txXfrm>
    </dsp:sp>
    <dsp:sp modelId="{DCF2EF1D-0D07-F640-8D0E-967A04E92FFC}">
      <dsp:nvSpPr>
        <dsp:cNvPr id="0" name=""/>
        <dsp:cNvSpPr/>
      </dsp:nvSpPr>
      <dsp:spPr>
        <a:xfrm>
          <a:off x="0" y="1475391"/>
          <a:ext cx="1252996" cy="7018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 Engineering (</a:t>
          </a:r>
          <a:r>
            <a:rPr lang="en-US" sz="1400" kern="1200" dirty="0" err="1"/>
            <a:t>Kỹ</a:t>
          </a:r>
          <a:r>
            <a:rPr lang="en-US" sz="1400" kern="1200" dirty="0"/>
            <a:t> </a:t>
          </a:r>
          <a:r>
            <a:rPr lang="en-US" sz="1400" kern="1200" dirty="0" err="1"/>
            <a:t>thuật</a:t>
          </a:r>
          <a:r>
            <a:rPr lang="en-US" sz="1400" kern="1200" dirty="0"/>
            <a:t>)</a:t>
          </a:r>
        </a:p>
      </dsp:txBody>
      <dsp:txXfrm>
        <a:off x="34263" y="1509654"/>
        <a:ext cx="1184470" cy="633346"/>
      </dsp:txXfrm>
    </dsp:sp>
    <dsp:sp modelId="{988A8F13-0196-FC43-B62E-FD507AB297FC}">
      <dsp:nvSpPr>
        <dsp:cNvPr id="0" name=""/>
        <dsp:cNvSpPr/>
      </dsp:nvSpPr>
      <dsp:spPr>
        <a:xfrm rot="5400000">
          <a:off x="2086022" y="1449518"/>
          <a:ext cx="561497" cy="222755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a:t>
          </a:r>
          <a:r>
            <a:rPr lang="en-US" sz="1400" kern="1200" dirty="0" err="1"/>
            <a:t>Toán</a:t>
          </a:r>
          <a:r>
            <a:rPr lang="en-US" sz="1400" kern="1200" dirty="0"/>
            <a:t>?</a:t>
          </a:r>
        </a:p>
        <a:p>
          <a:pPr marL="114300" lvl="1" indent="-114300" algn="l" defTabSz="622300">
            <a:lnSpc>
              <a:spcPct val="90000"/>
            </a:lnSpc>
            <a:spcBef>
              <a:spcPct val="0"/>
            </a:spcBef>
            <a:spcAft>
              <a:spcPct val="15000"/>
            </a:spcAft>
            <a:buChar char="•"/>
          </a:pPr>
          <a:r>
            <a:rPr lang="en-US" sz="1400" kern="1200" dirty="0" err="1"/>
            <a:t>Tư</a:t>
          </a:r>
          <a:r>
            <a:rPr lang="en-US" sz="1400" kern="1200" dirty="0"/>
            <a:t> </a:t>
          </a:r>
          <a:r>
            <a:rPr lang="en-US" sz="1400" kern="1200" dirty="0" err="1"/>
            <a:t>duy</a:t>
          </a:r>
          <a:r>
            <a:rPr lang="en-US" sz="1400" kern="1200" dirty="0"/>
            <a:t> </a:t>
          </a:r>
          <a:r>
            <a:rPr lang="en-US" sz="1400" kern="1200" dirty="0" err="1"/>
            <a:t>toán</a:t>
          </a:r>
          <a:r>
            <a:rPr lang="en-US" sz="1400" kern="1200" dirty="0"/>
            <a:t>/ </a:t>
          </a:r>
          <a:r>
            <a:rPr lang="en-US" sz="1400" kern="1200" dirty="0" err="1"/>
            <a:t>công</a:t>
          </a:r>
          <a:r>
            <a:rPr lang="en-US" sz="1400" kern="1200" dirty="0"/>
            <a:t> </a:t>
          </a:r>
          <a:r>
            <a:rPr lang="en-US" sz="1400" kern="1200" dirty="0" err="1"/>
            <a:t>cụ</a:t>
          </a:r>
          <a:r>
            <a:rPr lang="en-US" sz="1400" kern="1200" dirty="0"/>
            <a:t>?</a:t>
          </a:r>
        </a:p>
      </dsp:txBody>
      <dsp:txXfrm rot="-5400000">
        <a:off x="1252996" y="2309954"/>
        <a:ext cx="2200140" cy="506677"/>
      </dsp:txXfrm>
    </dsp:sp>
    <dsp:sp modelId="{4C6C400E-546D-DF45-AA9B-A939A4978893}">
      <dsp:nvSpPr>
        <dsp:cNvPr id="0" name=""/>
        <dsp:cNvSpPr/>
      </dsp:nvSpPr>
      <dsp:spPr>
        <a:xfrm>
          <a:off x="0" y="2212357"/>
          <a:ext cx="1252996" cy="7018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 Mathematics (</a:t>
          </a:r>
          <a:r>
            <a:rPr lang="en-US" sz="1400" kern="1200" dirty="0" err="1"/>
            <a:t>Toán</a:t>
          </a:r>
          <a:r>
            <a:rPr lang="en-US" sz="1400" kern="1200" dirty="0"/>
            <a:t>)</a:t>
          </a:r>
        </a:p>
      </dsp:txBody>
      <dsp:txXfrm>
        <a:off x="34263" y="2246620"/>
        <a:ext cx="1184470" cy="633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8097F-BA5C-284A-B340-E54F1568186F}">
      <dsp:nvSpPr>
        <dsp:cNvPr id="0" name=""/>
        <dsp:cNvSpPr/>
      </dsp:nvSpPr>
      <dsp:spPr>
        <a:xfrm rot="5400000">
          <a:off x="-157929" y="159361"/>
          <a:ext cx="1052861" cy="737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Quy</a:t>
          </a:r>
          <a:r>
            <a:rPr lang="en-US" sz="900" kern="1200" dirty="0"/>
            <a:t> </a:t>
          </a:r>
          <a:r>
            <a:rPr lang="en-US" sz="900" kern="1200" dirty="0" err="1"/>
            <a:t>trình</a:t>
          </a:r>
          <a:r>
            <a:rPr lang="en-US" sz="900" kern="1200" dirty="0"/>
            <a:t> khoa </a:t>
          </a:r>
          <a:r>
            <a:rPr lang="en-US" sz="900" kern="1200" dirty="0" err="1"/>
            <a:t>học</a:t>
          </a:r>
          <a:endParaRPr lang="en-US" sz="900" kern="1200" dirty="0"/>
        </a:p>
      </dsp:txBody>
      <dsp:txXfrm rot="-5400000">
        <a:off x="1" y="369934"/>
        <a:ext cx="737003" cy="315858"/>
      </dsp:txXfrm>
    </dsp:sp>
    <dsp:sp modelId="{AADC59FA-C79F-1D43-981D-90AE8088931A}">
      <dsp:nvSpPr>
        <dsp:cNvPr id="0" name=""/>
        <dsp:cNvSpPr/>
      </dsp:nvSpPr>
      <dsp:spPr>
        <a:xfrm rot="5400000">
          <a:off x="2044782" y="-1306346"/>
          <a:ext cx="684360" cy="329991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Phát</a:t>
          </a:r>
          <a:r>
            <a:rPr lang="en-US" sz="1900" kern="1200" dirty="0"/>
            <a:t> </a:t>
          </a:r>
          <a:r>
            <a:rPr lang="en-US" sz="1900" kern="1200" dirty="0" err="1"/>
            <a:t>triển</a:t>
          </a:r>
          <a:r>
            <a:rPr lang="en-US" sz="1900" kern="1200" dirty="0"/>
            <a:t> </a:t>
          </a:r>
          <a:r>
            <a:rPr lang="en-US" sz="1900" kern="1200" dirty="0" err="1"/>
            <a:t>tư</a:t>
          </a:r>
          <a:r>
            <a:rPr lang="en-US" sz="1900" kern="1200" dirty="0"/>
            <a:t> </a:t>
          </a:r>
          <a:r>
            <a:rPr lang="en-US" sz="1900" kern="1200" dirty="0" err="1"/>
            <a:t>duy</a:t>
          </a:r>
          <a:r>
            <a:rPr lang="en-US" sz="1900" kern="1200" dirty="0"/>
            <a:t> khoa </a:t>
          </a:r>
          <a:r>
            <a:rPr lang="en-US" sz="1900" kern="1200" dirty="0" err="1"/>
            <a:t>học</a:t>
          </a:r>
          <a:endParaRPr lang="en-US" sz="1900" kern="1200" dirty="0"/>
        </a:p>
        <a:p>
          <a:pPr marL="171450" lvl="1" indent="-171450" algn="l" defTabSz="844550">
            <a:lnSpc>
              <a:spcPct val="90000"/>
            </a:lnSpc>
            <a:spcBef>
              <a:spcPct val="0"/>
            </a:spcBef>
            <a:spcAft>
              <a:spcPct val="15000"/>
            </a:spcAft>
            <a:buChar char="•"/>
          </a:pPr>
          <a:r>
            <a:rPr lang="en-US" sz="1900" kern="1200" dirty="0"/>
            <a:t>KHBD STEM (1)</a:t>
          </a:r>
        </a:p>
      </dsp:txBody>
      <dsp:txXfrm rot="-5400000">
        <a:off x="737004" y="34840"/>
        <a:ext cx="3266509" cy="617544"/>
      </dsp:txXfrm>
    </dsp:sp>
    <dsp:sp modelId="{F6EB94F7-5C9B-754B-BFB4-5B47552F725F}">
      <dsp:nvSpPr>
        <dsp:cNvPr id="0" name=""/>
        <dsp:cNvSpPr/>
      </dsp:nvSpPr>
      <dsp:spPr>
        <a:xfrm rot="5400000">
          <a:off x="-157929" y="1029851"/>
          <a:ext cx="1052861" cy="73700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Quy</a:t>
          </a:r>
          <a:r>
            <a:rPr lang="en-US" sz="900" kern="1200" dirty="0"/>
            <a:t> </a:t>
          </a:r>
          <a:r>
            <a:rPr lang="en-US" sz="900" kern="1200" dirty="0" err="1"/>
            <a:t>trình</a:t>
          </a:r>
          <a:r>
            <a:rPr lang="en-US" sz="900" kern="1200" dirty="0"/>
            <a:t> </a:t>
          </a:r>
          <a:r>
            <a:rPr lang="en-US" sz="900" kern="1200" dirty="0" err="1"/>
            <a:t>kỹ</a:t>
          </a:r>
          <a:r>
            <a:rPr lang="en-US" sz="900" kern="1200" dirty="0"/>
            <a:t> </a:t>
          </a:r>
          <a:r>
            <a:rPr lang="en-US" sz="900" kern="1200" dirty="0" err="1"/>
            <a:t>thuật</a:t>
          </a:r>
          <a:endParaRPr lang="en-US" sz="900" kern="1200" dirty="0"/>
        </a:p>
      </dsp:txBody>
      <dsp:txXfrm rot="-5400000">
        <a:off x="1" y="1240424"/>
        <a:ext cx="737003" cy="315858"/>
      </dsp:txXfrm>
    </dsp:sp>
    <dsp:sp modelId="{EED9D70C-A163-474C-B6FB-D51AF3652AE3}">
      <dsp:nvSpPr>
        <dsp:cNvPr id="0" name=""/>
        <dsp:cNvSpPr/>
      </dsp:nvSpPr>
      <dsp:spPr>
        <a:xfrm rot="5400000">
          <a:off x="2044782" y="-435856"/>
          <a:ext cx="684360" cy="3299917"/>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Phát</a:t>
          </a:r>
          <a:r>
            <a:rPr lang="en-US" sz="1900" kern="1200" dirty="0"/>
            <a:t> </a:t>
          </a:r>
          <a:r>
            <a:rPr lang="en-US" sz="1900" kern="1200" dirty="0" err="1"/>
            <a:t>triển</a:t>
          </a:r>
          <a:r>
            <a:rPr lang="en-US" sz="1900" kern="1200" dirty="0"/>
            <a:t> </a:t>
          </a:r>
          <a:r>
            <a:rPr lang="en-US" sz="1900" kern="1200" dirty="0" err="1"/>
            <a:t>tư</a:t>
          </a:r>
          <a:r>
            <a:rPr lang="en-US" sz="1900" kern="1200" dirty="0"/>
            <a:t> </a:t>
          </a:r>
          <a:r>
            <a:rPr lang="en-US" sz="1900" kern="1200" dirty="0" err="1"/>
            <a:t>duy</a:t>
          </a:r>
          <a:r>
            <a:rPr lang="en-US" sz="1900" kern="1200" dirty="0"/>
            <a:t> </a:t>
          </a:r>
          <a:r>
            <a:rPr lang="en-US" sz="1900" kern="1200" dirty="0" err="1"/>
            <a:t>kĩ</a:t>
          </a:r>
          <a:r>
            <a:rPr lang="en-US" sz="1900" kern="1200" dirty="0"/>
            <a:t> </a:t>
          </a:r>
          <a:r>
            <a:rPr lang="en-US" sz="1900" kern="1200" dirty="0" err="1"/>
            <a:t>thuật</a:t>
          </a:r>
          <a:endParaRPr lang="en-US" sz="1900" kern="1200" dirty="0"/>
        </a:p>
        <a:p>
          <a:pPr marL="171450" lvl="1" indent="-171450" algn="l" defTabSz="844550">
            <a:lnSpc>
              <a:spcPct val="90000"/>
            </a:lnSpc>
            <a:spcBef>
              <a:spcPct val="0"/>
            </a:spcBef>
            <a:spcAft>
              <a:spcPct val="15000"/>
            </a:spcAft>
            <a:buChar char="•"/>
          </a:pPr>
          <a:r>
            <a:rPr lang="en-US" sz="1900" kern="1200" dirty="0"/>
            <a:t>KHBD STEM (2)</a:t>
          </a:r>
        </a:p>
      </dsp:txBody>
      <dsp:txXfrm rot="-5400000">
        <a:off x="737004" y="905330"/>
        <a:ext cx="3266509" cy="617544"/>
      </dsp:txXfrm>
    </dsp:sp>
    <dsp:sp modelId="{02DF0DC4-7B40-4243-9C95-6E2CA5C006BD}">
      <dsp:nvSpPr>
        <dsp:cNvPr id="0" name=""/>
        <dsp:cNvSpPr/>
      </dsp:nvSpPr>
      <dsp:spPr>
        <a:xfrm rot="5400000">
          <a:off x="-157929" y="1900342"/>
          <a:ext cx="1052861" cy="73700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Cả</a:t>
          </a:r>
          <a:r>
            <a:rPr lang="en-US" sz="900" kern="1200" dirty="0"/>
            <a:t> chu </a:t>
          </a:r>
          <a:r>
            <a:rPr lang="en-US" sz="900" kern="1200" dirty="0" err="1"/>
            <a:t>trình</a:t>
          </a:r>
          <a:r>
            <a:rPr lang="en-US" sz="900" kern="1200" dirty="0"/>
            <a:t>: 2 </a:t>
          </a:r>
          <a:r>
            <a:rPr lang="en-US" sz="900" kern="1200" dirty="0" err="1"/>
            <a:t>quy</a:t>
          </a:r>
          <a:r>
            <a:rPr lang="en-US" sz="900" kern="1200" dirty="0"/>
            <a:t> </a:t>
          </a:r>
          <a:r>
            <a:rPr lang="en-US" sz="900" kern="1200" dirty="0" err="1"/>
            <a:t>trình</a:t>
          </a:r>
          <a:endParaRPr lang="en-US" sz="900" kern="1200" dirty="0"/>
        </a:p>
      </dsp:txBody>
      <dsp:txXfrm rot="-5400000">
        <a:off x="1" y="2110915"/>
        <a:ext cx="737003" cy="315858"/>
      </dsp:txXfrm>
    </dsp:sp>
    <dsp:sp modelId="{7C683BE3-CC81-2C4F-AC81-3BF8C644751A}">
      <dsp:nvSpPr>
        <dsp:cNvPr id="0" name=""/>
        <dsp:cNvSpPr/>
      </dsp:nvSpPr>
      <dsp:spPr>
        <a:xfrm rot="5400000">
          <a:off x="2044782" y="434634"/>
          <a:ext cx="684360" cy="329991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Phát</a:t>
          </a:r>
          <a:r>
            <a:rPr lang="en-US" sz="1900" kern="1200" dirty="0"/>
            <a:t> </a:t>
          </a:r>
          <a:r>
            <a:rPr lang="en-US" sz="1900" kern="1200" dirty="0" err="1"/>
            <a:t>triển</a:t>
          </a:r>
          <a:r>
            <a:rPr lang="en-US" sz="1900" kern="1200" dirty="0"/>
            <a:t> </a:t>
          </a:r>
          <a:r>
            <a:rPr lang="en-US" sz="1900" kern="1200" dirty="0" err="1"/>
            <a:t>tư</a:t>
          </a:r>
          <a:r>
            <a:rPr lang="en-US" sz="1900" kern="1200" dirty="0"/>
            <a:t> </a:t>
          </a:r>
          <a:r>
            <a:rPr lang="en-US" sz="1900" kern="1200" dirty="0" err="1"/>
            <a:t>duy</a:t>
          </a:r>
          <a:r>
            <a:rPr lang="en-US" sz="1900" kern="1200" dirty="0"/>
            <a:t> KH, KT</a:t>
          </a:r>
        </a:p>
        <a:p>
          <a:pPr marL="171450" lvl="1" indent="-171450" algn="l" defTabSz="844550">
            <a:lnSpc>
              <a:spcPct val="90000"/>
            </a:lnSpc>
            <a:spcBef>
              <a:spcPct val="0"/>
            </a:spcBef>
            <a:spcAft>
              <a:spcPct val="15000"/>
            </a:spcAft>
            <a:buChar char="•"/>
          </a:pPr>
          <a:r>
            <a:rPr lang="en-US" sz="1900" kern="1200" dirty="0"/>
            <a:t>KHBD STEM (3)</a:t>
          </a:r>
        </a:p>
      </dsp:txBody>
      <dsp:txXfrm rot="-5400000">
        <a:off x="737004" y="1775820"/>
        <a:ext cx="3266509" cy="617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5E966-399D-B249-B171-268C9BEFA3B7}">
      <dsp:nvSpPr>
        <dsp:cNvPr id="0" name=""/>
        <dsp:cNvSpPr/>
      </dsp:nvSpPr>
      <dsp:spPr>
        <a:xfrm>
          <a:off x="596816" y="1308"/>
          <a:ext cx="2129641" cy="8518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Quy</a:t>
          </a:r>
          <a:r>
            <a:rPr lang="en-US" sz="2000" kern="1200" dirty="0"/>
            <a:t> </a:t>
          </a:r>
          <a:r>
            <a:rPr lang="en-US" sz="2000" kern="1200" dirty="0" err="1"/>
            <a:t>trình</a:t>
          </a:r>
          <a:r>
            <a:rPr lang="en-US" sz="2000" kern="1200" dirty="0"/>
            <a:t> khoa </a:t>
          </a:r>
          <a:r>
            <a:rPr lang="en-US" sz="2000" kern="1200" dirty="0" err="1"/>
            <a:t>học</a:t>
          </a:r>
          <a:endParaRPr lang="en-US" sz="2000" kern="1200" dirty="0"/>
        </a:p>
      </dsp:txBody>
      <dsp:txXfrm>
        <a:off x="1022744" y="1308"/>
        <a:ext cx="1277785" cy="851856"/>
      </dsp:txXfrm>
    </dsp:sp>
    <dsp:sp modelId="{9BCA50DA-970F-8649-B3CC-04639EB22FB3}">
      <dsp:nvSpPr>
        <dsp:cNvPr id="0" name=""/>
        <dsp:cNvSpPr/>
      </dsp:nvSpPr>
      <dsp:spPr>
        <a:xfrm>
          <a:off x="2449604" y="73716"/>
          <a:ext cx="1767602" cy="70704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KHBD STEM (1)</a:t>
          </a:r>
        </a:p>
      </dsp:txBody>
      <dsp:txXfrm>
        <a:off x="2803124" y="73716"/>
        <a:ext cx="1060562" cy="707040"/>
      </dsp:txXfrm>
    </dsp:sp>
    <dsp:sp modelId="{7DF8D343-6DE7-A445-AB8C-232B8BFBEA94}">
      <dsp:nvSpPr>
        <dsp:cNvPr id="0" name=""/>
        <dsp:cNvSpPr/>
      </dsp:nvSpPr>
      <dsp:spPr>
        <a:xfrm>
          <a:off x="596816" y="972425"/>
          <a:ext cx="2129641" cy="851856"/>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Quy</a:t>
          </a:r>
          <a:r>
            <a:rPr lang="en-US" sz="2000" kern="1200" dirty="0"/>
            <a:t> </a:t>
          </a:r>
          <a:r>
            <a:rPr lang="en-US" sz="2000" kern="1200" dirty="0" err="1"/>
            <a:t>trình</a:t>
          </a:r>
          <a:r>
            <a:rPr lang="en-US" sz="2000" kern="1200" dirty="0"/>
            <a:t> </a:t>
          </a:r>
          <a:r>
            <a:rPr lang="en-US" sz="2000" kern="1200" dirty="0" err="1"/>
            <a:t>kỹ</a:t>
          </a:r>
          <a:r>
            <a:rPr lang="en-US" sz="2000" kern="1200" dirty="0"/>
            <a:t> </a:t>
          </a:r>
          <a:r>
            <a:rPr lang="en-US" sz="2000" kern="1200" dirty="0" err="1"/>
            <a:t>thuật</a:t>
          </a:r>
          <a:endParaRPr lang="en-US" sz="2000" kern="1200" dirty="0"/>
        </a:p>
      </dsp:txBody>
      <dsp:txXfrm>
        <a:off x="1022744" y="972425"/>
        <a:ext cx="1277785" cy="851856"/>
      </dsp:txXfrm>
    </dsp:sp>
    <dsp:sp modelId="{957E6EFE-091D-C845-8CBD-B76D20BABD64}">
      <dsp:nvSpPr>
        <dsp:cNvPr id="0" name=""/>
        <dsp:cNvSpPr/>
      </dsp:nvSpPr>
      <dsp:spPr>
        <a:xfrm>
          <a:off x="2449604" y="1044833"/>
          <a:ext cx="1767602" cy="70704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KHBD STEM (2)</a:t>
          </a:r>
        </a:p>
      </dsp:txBody>
      <dsp:txXfrm>
        <a:off x="2803124" y="1044833"/>
        <a:ext cx="1060562" cy="707040"/>
      </dsp:txXfrm>
    </dsp:sp>
    <dsp:sp modelId="{1D6E3B0E-F277-214C-9EDB-CD9F36DA7DFE}">
      <dsp:nvSpPr>
        <dsp:cNvPr id="0" name=""/>
        <dsp:cNvSpPr/>
      </dsp:nvSpPr>
      <dsp:spPr>
        <a:xfrm>
          <a:off x="596816" y="1943541"/>
          <a:ext cx="2129641" cy="851856"/>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Cả</a:t>
          </a:r>
          <a:r>
            <a:rPr lang="en-US" sz="2000" kern="1200" dirty="0"/>
            <a:t> chu </a:t>
          </a:r>
          <a:r>
            <a:rPr lang="en-US" sz="2000" kern="1200" dirty="0" err="1"/>
            <a:t>trình</a:t>
          </a:r>
          <a:r>
            <a:rPr lang="en-US" sz="2000" kern="1200" dirty="0"/>
            <a:t>: 2 </a:t>
          </a:r>
          <a:r>
            <a:rPr lang="en-US" sz="2000" kern="1200" dirty="0" err="1"/>
            <a:t>quy</a:t>
          </a:r>
          <a:r>
            <a:rPr lang="en-US" sz="2000" kern="1200" dirty="0"/>
            <a:t> </a:t>
          </a:r>
          <a:r>
            <a:rPr lang="en-US" sz="2000" kern="1200" dirty="0" err="1"/>
            <a:t>trình</a:t>
          </a:r>
          <a:endParaRPr lang="en-US" sz="2000" kern="1200" dirty="0"/>
        </a:p>
      </dsp:txBody>
      <dsp:txXfrm>
        <a:off x="1022744" y="1943541"/>
        <a:ext cx="1277785" cy="851856"/>
      </dsp:txXfrm>
    </dsp:sp>
    <dsp:sp modelId="{79D3CD94-8B92-F14B-AECB-CDF162F61353}">
      <dsp:nvSpPr>
        <dsp:cNvPr id="0" name=""/>
        <dsp:cNvSpPr/>
      </dsp:nvSpPr>
      <dsp:spPr>
        <a:xfrm>
          <a:off x="2449604" y="2015949"/>
          <a:ext cx="1767602" cy="70704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KHBD STEM (3)</a:t>
          </a:r>
        </a:p>
      </dsp:txBody>
      <dsp:txXfrm>
        <a:off x="2803124" y="2015949"/>
        <a:ext cx="1060562" cy="707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975E-2752-5641-BD91-08100A4E36CC}">
      <dsp:nvSpPr>
        <dsp:cNvPr id="0" name=""/>
        <dsp:cNvSpPr/>
      </dsp:nvSpPr>
      <dsp:spPr>
        <a:xfrm>
          <a:off x="-351223" y="0"/>
          <a:ext cx="9124927" cy="36699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00"/>
              </a:solidFill>
            </a:rPr>
            <a:t>KHBD 5512</a:t>
          </a:r>
        </a:p>
      </dsp:txBody>
      <dsp:txXfrm>
        <a:off x="2935575" y="183498"/>
        <a:ext cx="2551329" cy="550494"/>
      </dsp:txXfrm>
    </dsp:sp>
    <dsp:sp modelId="{82A382CC-CD65-7A47-AEF2-E56098A3390C}">
      <dsp:nvSpPr>
        <dsp:cNvPr id="0" name=""/>
        <dsp:cNvSpPr/>
      </dsp:nvSpPr>
      <dsp:spPr>
        <a:xfrm>
          <a:off x="3629536" y="819503"/>
          <a:ext cx="4453517" cy="1669775"/>
        </a:xfrm>
        <a:prstGeom prst="ellipse">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KHBD STEM</a:t>
          </a:r>
        </a:p>
      </dsp:txBody>
      <dsp:txXfrm>
        <a:off x="5078042" y="919689"/>
        <a:ext cx="1556504" cy="300559"/>
      </dsp:txXfrm>
    </dsp:sp>
    <dsp:sp modelId="{B2C3505A-3C69-CA43-A28F-42333D03E363}">
      <dsp:nvSpPr>
        <dsp:cNvPr id="0" name=""/>
        <dsp:cNvSpPr/>
      </dsp:nvSpPr>
      <dsp:spPr>
        <a:xfrm>
          <a:off x="5703730" y="1198089"/>
          <a:ext cx="1640232" cy="1168237"/>
        </a:xfrm>
        <a:prstGeom prst="ellipse">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400" kern="1200" dirty="0">
              <a:solidFill>
                <a:srgbClr val="FF0000"/>
              </a:solidFill>
            </a:rPr>
            <a:t>HĐTN STEM</a:t>
          </a:r>
        </a:p>
      </dsp:txBody>
      <dsp:txXfrm>
        <a:off x="6141672" y="1285707"/>
        <a:ext cx="764348" cy="262853"/>
      </dsp:txXfrm>
    </dsp:sp>
    <dsp:sp modelId="{93C0C5A9-B9F8-954E-AD39-57E1E9852C44}">
      <dsp:nvSpPr>
        <dsp:cNvPr id="0" name=""/>
        <dsp:cNvSpPr/>
      </dsp:nvSpPr>
      <dsp:spPr>
        <a:xfrm>
          <a:off x="5989867" y="1833749"/>
          <a:ext cx="1053867" cy="464030"/>
        </a:xfrm>
        <a:prstGeom prst="ellipse">
          <a:avLst/>
        </a:prstGeom>
        <a:solidFill>
          <a:schemeClr val="accent4">
            <a:hueOff val="5121079"/>
            <a:satOff val="46439"/>
            <a:lumOff val="1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KHKT</a:t>
          </a:r>
        </a:p>
      </dsp:txBody>
      <dsp:txXfrm>
        <a:off x="6144202" y="1949756"/>
        <a:ext cx="745196" cy="23201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FBC33-A22E-4BCC-A97D-46F2B4704F7D}" type="datetimeFigureOut">
              <a:rPr lang="en-US" smtClean="0"/>
              <a:pPr/>
              <a:t>12/27/2024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D23E-7155-40A0-B098-C2298FE2CBB7}" type="slidenum">
              <a:rPr lang="en-US" smtClean="0"/>
              <a:pPr/>
              <a:t>‹#›</a:t>
            </a:fld>
            <a:endParaRPr lang="en-US"/>
          </a:p>
        </p:txBody>
      </p:sp>
    </p:spTree>
    <p:extLst>
      <p:ext uri="{BB962C8B-B14F-4D97-AF65-F5344CB8AC3E}">
        <p14:creationId xmlns:p14="http://schemas.microsoft.com/office/powerpoint/2010/main" val="18098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1</a:t>
            </a:fld>
            <a:endParaRPr lang="en-US"/>
          </a:p>
        </p:txBody>
      </p:sp>
    </p:spTree>
    <p:extLst>
      <p:ext uri="{BB962C8B-B14F-4D97-AF65-F5344CB8AC3E}">
        <p14:creationId xmlns:p14="http://schemas.microsoft.com/office/powerpoint/2010/main" val="47771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DDC9-5C66-7966-E5CD-3CC6C1B5E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7EDC9-31E5-2717-1841-F68C7EBC0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81EC9-BF33-558C-4986-A91290D5F04D}"/>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AD2A62CC-0705-4933-783C-FF9D4656E5E7}"/>
              </a:ext>
            </a:extLst>
          </p:cNvPr>
          <p:cNvSpPr>
            <a:spLocks noGrp="1"/>
          </p:cNvSpPr>
          <p:nvPr>
            <p:ph type="sldNum" sz="quarter" idx="5"/>
          </p:nvPr>
        </p:nvSpPr>
        <p:spPr/>
        <p:txBody>
          <a:bodyPr/>
          <a:lstStyle/>
          <a:p>
            <a:fld id="{F836A5D7-C3E1-B64A-BB37-3716DC9C80FF}" type="slidenum">
              <a:rPr lang="en-VN" smtClean="0"/>
              <a:t>16</a:t>
            </a:fld>
            <a:endParaRPr lang="en-VN"/>
          </a:p>
        </p:txBody>
      </p:sp>
    </p:spTree>
    <p:extLst>
      <p:ext uri="{BB962C8B-B14F-4D97-AF65-F5344CB8AC3E}">
        <p14:creationId xmlns:p14="http://schemas.microsoft.com/office/powerpoint/2010/main" val="79432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36A5D7-C3E1-B64A-BB37-3716DC9C80FF}" type="slidenum">
              <a:rPr lang="en-VN" smtClean="0"/>
              <a:t>17</a:t>
            </a:fld>
            <a:endParaRPr lang="en-VN"/>
          </a:p>
        </p:txBody>
      </p:sp>
    </p:spTree>
    <p:extLst>
      <p:ext uri="{BB962C8B-B14F-4D97-AF65-F5344CB8AC3E}">
        <p14:creationId xmlns:p14="http://schemas.microsoft.com/office/powerpoint/2010/main" val="365680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58942-24D8-3FB0-21F0-6E32EF2D4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337E7-29B3-8331-3044-76EC52BCD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9A1FB-CE65-EEFB-3DA3-9C5A7253B4D0}"/>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DD0D425E-4C6E-76E3-6AE9-A23DB577B465}"/>
              </a:ext>
            </a:extLst>
          </p:cNvPr>
          <p:cNvSpPr>
            <a:spLocks noGrp="1"/>
          </p:cNvSpPr>
          <p:nvPr>
            <p:ph type="sldNum" sz="quarter" idx="5"/>
          </p:nvPr>
        </p:nvSpPr>
        <p:spPr/>
        <p:txBody>
          <a:bodyPr/>
          <a:lstStyle/>
          <a:p>
            <a:fld id="{F836A5D7-C3E1-B64A-BB37-3716DC9C80FF}" type="slidenum">
              <a:rPr lang="en-VN" smtClean="0"/>
              <a:t>18</a:t>
            </a:fld>
            <a:endParaRPr lang="en-VN"/>
          </a:p>
        </p:txBody>
      </p:sp>
    </p:spTree>
    <p:extLst>
      <p:ext uri="{BB962C8B-B14F-4D97-AF65-F5344CB8AC3E}">
        <p14:creationId xmlns:p14="http://schemas.microsoft.com/office/powerpoint/2010/main" val="32101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35</a:t>
            </a:fld>
            <a:endParaRPr lang="en-US"/>
          </a:p>
        </p:txBody>
      </p:sp>
    </p:spTree>
    <p:extLst>
      <p:ext uri="{BB962C8B-B14F-4D97-AF65-F5344CB8AC3E}">
        <p14:creationId xmlns:p14="http://schemas.microsoft.com/office/powerpoint/2010/main" val="419500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7366" y="2463960"/>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1498533" y="4327765"/>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84B7D2A-0DF8-424B-9572-B79AEBB2D9DC}" type="datetimeFigureOut">
              <a:rPr lang="en-US" noProof="0" smtClean="0"/>
              <a:pPr/>
              <a:t>12/27/2024</a:t>
            </a:fld>
            <a:endParaRPr lang="en-US" noProof="0"/>
          </a:p>
        </p:txBody>
      </p:sp>
      <p:sp>
        <p:nvSpPr>
          <p:cNvPr id="5" name="Footer Placeholder 4"/>
          <p:cNvSpPr>
            <a:spLocks noGrp="1"/>
          </p:cNvSpPr>
          <p:nvPr>
            <p:ph type="ftr" sz="quarter" idx="11"/>
          </p:nvPr>
        </p:nvSpPr>
        <p:spPr>
          <a:xfrm>
            <a:off x="533401" y="5936189"/>
            <a:ext cx="4021666" cy="365125"/>
          </a:xfrm>
        </p:spPr>
        <p:txBody>
          <a:bodyPr/>
          <a:lstStyle/>
          <a:p>
            <a:r>
              <a:rPr lang="en-US" noProof="0"/>
              <a:t>Add a Footer</a:t>
            </a:r>
          </a:p>
        </p:txBody>
      </p:sp>
    </p:spTree>
    <p:extLst>
      <p:ext uri="{BB962C8B-B14F-4D97-AF65-F5344CB8AC3E}">
        <p14:creationId xmlns:p14="http://schemas.microsoft.com/office/powerpoint/2010/main" val="301977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310"/>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007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61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6881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9773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67360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90087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57020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141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84B7D2A-0DF8-424B-9572-B79AEBB2D9DC}" type="datetimeFigureOut">
              <a:rPr lang="en-US" noProof="0" smtClean="0"/>
              <a:pPr/>
              <a:t>12/27/2024</a:t>
            </a:fld>
            <a:endParaRPr lang="en-US" noProof="0"/>
          </a:p>
        </p:txBody>
      </p:sp>
      <p:sp>
        <p:nvSpPr>
          <p:cNvPr id="5" name="Footer Placeholder 4"/>
          <p:cNvSpPr>
            <a:spLocks noGrp="1"/>
          </p:cNvSpPr>
          <p:nvPr>
            <p:ph type="ftr" sz="quarter" idx="11"/>
          </p:nvPr>
        </p:nvSpPr>
        <p:spPr>
          <a:xfrm>
            <a:off x="510241" y="5936189"/>
            <a:ext cx="4518959" cy="365125"/>
          </a:xfrm>
        </p:spPr>
        <p:txBody>
          <a:bodyPr/>
          <a:lstStyle/>
          <a:p>
            <a:r>
              <a:rPr lang="en-US" noProof="0"/>
              <a:t>Add a Footer</a:t>
            </a: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5552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1"/>
            <a:ext cx="8130686"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514349" y="1881824"/>
            <a:ext cx="8130686"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91214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514349" y="2914650"/>
            <a:ext cx="8130686"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559902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7161318"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4036731"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2474437"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202138"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1092994" y="995967"/>
            <a:ext cx="4679156"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6010650" y="995968"/>
            <a:ext cx="2619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814387" y="2255967"/>
            <a:ext cx="4957763"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693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31535"/>
            <a:ext cx="9144001" cy="1202322"/>
            <a:chOff x="-1" y="2895600"/>
            <a:chExt cx="9144001" cy="1202322"/>
          </a:xfrm>
        </p:grpSpPr>
        <p:pic>
          <p:nvPicPr>
            <p:cNvPr id="28" name="Picture 2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30" name="Rectangle 2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8747" y="31534"/>
            <a:ext cx="6896534" cy="1080938"/>
          </a:xfrm>
        </p:spPr>
        <p:txBody>
          <a:bodyPr>
            <a:normAutofit/>
          </a:bodyPr>
          <a:lstStyle>
            <a:lvl1pPr>
              <a:defRPr sz="2800">
                <a:solidFill>
                  <a:schemeClr val="bg1"/>
                </a:solidFill>
                <a:latin typeface="UTM Swiss 721 Black Condensed" panose="020B0604020202020204" charset="0"/>
              </a:defRPr>
            </a:lvl1pPr>
          </a:lstStyle>
          <a:p>
            <a:r>
              <a:rPr lang="en-US" dirty="0"/>
              <a:t>Click to edit Master title style</a:t>
            </a:r>
          </a:p>
        </p:txBody>
      </p:sp>
      <p:sp>
        <p:nvSpPr>
          <p:cNvPr id="3" name="Content Placeholder 2"/>
          <p:cNvSpPr>
            <a:spLocks noGrp="1"/>
          </p:cNvSpPr>
          <p:nvPr>
            <p:ph idx="1"/>
          </p:nvPr>
        </p:nvSpPr>
        <p:spPr>
          <a:xfrm>
            <a:off x="533400" y="1270893"/>
            <a:ext cx="8360229" cy="5030420"/>
          </a:xfrm>
        </p:spPr>
        <p:txBody>
          <a:bodyPr/>
          <a:lstStyle>
            <a:lvl1pPr>
              <a:defRPr>
                <a:latin typeface="UTM Swiss Condensed" panose="02000500000000000000" charset="0"/>
              </a:defRPr>
            </a:lvl1pPr>
            <a:lvl2pPr>
              <a:defRPr>
                <a:latin typeface="UTM Swiss Condensed" panose="02000500000000000000" charset="0"/>
              </a:defRPr>
            </a:lvl2pPr>
            <a:lvl3pPr>
              <a:defRPr>
                <a:latin typeface="UTM Swiss Condensed" panose="02000500000000000000" charset="0"/>
              </a:defRPr>
            </a:lvl3pPr>
            <a:lvl4pPr>
              <a:defRPr>
                <a:latin typeface="UTM Swiss Condensed" panose="02000500000000000000" charset="0"/>
              </a:defRPr>
            </a:lvl4pPr>
            <a:lvl5pPr>
              <a:defRPr>
                <a:latin typeface="UTM Swiss Condensed" panose="0200050000000000000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cxnSp>
        <p:nvCxnSpPr>
          <p:cNvPr id="12" name="Straight Connector 11">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645368"/>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3" name="Rectangle 12"/>
          <p:cNvSpPr/>
          <p:nvPr userDrawn="1"/>
        </p:nvSpPr>
        <p:spPr>
          <a:xfrm>
            <a:off x="8287657" y="31535"/>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0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4993481" y="995968"/>
            <a:ext cx="3636169"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545681" y="914401"/>
            <a:ext cx="4312069"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4993481" y="2255969"/>
            <a:ext cx="3636169"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8329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984B7D2A-0DF8-424B-9572-B79AEBB2D9DC}" type="datetimeFigureOut">
              <a:rPr lang="en-US" noProof="0" smtClean="0"/>
              <a:pPr/>
              <a:t>12/27/2024</a:t>
            </a:fld>
            <a:endParaRPr lang="en-US" noProof="0"/>
          </a:p>
        </p:txBody>
      </p:sp>
      <p:sp>
        <p:nvSpPr>
          <p:cNvPr id="5" name="Footer Placeholder 4"/>
          <p:cNvSpPr>
            <a:spLocks noGrp="1"/>
          </p:cNvSpPr>
          <p:nvPr>
            <p:ph type="ftr" sz="quarter" idx="11"/>
          </p:nvPr>
        </p:nvSpPr>
        <p:spPr>
          <a:xfrm>
            <a:off x="533400" y="5936189"/>
            <a:ext cx="4834673" cy="365125"/>
          </a:xfrm>
        </p:spPr>
        <p:txBody>
          <a:bodyPr/>
          <a:lstStyle/>
          <a:p>
            <a:r>
              <a:rPr lang="en-US" noProof="0"/>
              <a:t>Add a Footer</a:t>
            </a:r>
          </a:p>
        </p:txBody>
      </p:sp>
      <p:sp>
        <p:nvSpPr>
          <p:cNvPr id="6" name="Slide Number Placeholder 5"/>
          <p:cNvSpPr>
            <a:spLocks noGrp="1"/>
          </p:cNvSpPr>
          <p:nvPr>
            <p:ph type="sldNum" sz="quarter" idx="12"/>
          </p:nvPr>
        </p:nvSpPr>
        <p:spPr>
          <a:xfrm>
            <a:off x="7856438" y="286989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078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3" name="Rectangle: Rounded Corners 8">
            <a:extLst>
              <a:ext uri="{FF2B5EF4-FFF2-40B4-BE49-F238E27FC236}">
                <a16:creationId xmlns:a16="http://schemas.microsoft.com/office/drawing/2014/main" id="{E44449DE-635B-4B23-9B8B-C95A5B8764DB}"/>
              </a:ext>
            </a:extLst>
          </p:cNvPr>
          <p:cNvSpPr/>
          <p:nvPr userDrawn="1"/>
        </p:nvSpPr>
        <p:spPr>
          <a:xfrm>
            <a:off x="497517" y="1790228"/>
            <a:ext cx="8147519"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cxnSp>
        <p:nvCxnSpPr>
          <p:cNvPr id="14" name="Straight Connector 13">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42862" y="996912"/>
            <a:ext cx="2750"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grpSp>
        <p:nvGrpSpPr>
          <p:cNvPr id="15" name="Group 14"/>
          <p:cNvGrpSpPr/>
          <p:nvPr userDrawn="1"/>
        </p:nvGrpSpPr>
        <p:grpSpPr>
          <a:xfrm>
            <a:off x="-1" y="609600"/>
            <a:ext cx="9144001" cy="1202322"/>
            <a:chOff x="-1" y="2895600"/>
            <a:chExt cx="9144001" cy="1202322"/>
          </a:xfrm>
        </p:grpSpPr>
        <p:pic>
          <p:nvPicPr>
            <p:cNvPr id="16" name="Picture 15"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2" name="Picture 21"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3" name="Rectangle 22"/>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cxnSp>
        <p:nvCxnSpPr>
          <p:cNvPr id="24" name="Straight Connector 23">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5" name="Rectangle 2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8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pic>
        <p:nvPicPr>
          <p:cNvPr id="15" name="Picture 14"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grpSp>
        <p:nvGrpSpPr>
          <p:cNvPr id="17" name="Group 16"/>
          <p:cNvGrpSpPr/>
          <p:nvPr userDrawn="1"/>
        </p:nvGrpSpPr>
        <p:grpSpPr>
          <a:xfrm>
            <a:off x="-1" y="609600"/>
            <a:ext cx="9144001" cy="1202322"/>
            <a:chOff x="-1" y="2895600"/>
            <a:chExt cx="9144001" cy="1202322"/>
          </a:xfrm>
        </p:grpSpPr>
        <p:pic>
          <p:nvPicPr>
            <p:cNvPr id="18" name="Picture 17" descr="HD-ShadowLong.png"/>
            <p:cNvPicPr>
              <a:picLocks noChangeAspect="1"/>
            </p:cNvPicPr>
            <p:nvPr userDrawn="1"/>
          </p:nvPicPr>
          <p:blipFill rotWithShape="1">
            <a:blip r:embed="rId3">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9" name="Picture 18" descr="HD-ShadowShort.png"/>
            <p:cNvPicPr>
              <a:picLocks noChangeAspect="1"/>
            </p:cNvPicPr>
            <p:nvPr/>
          </p:nvPicPr>
          <p:blipFill rotWithShape="1">
            <a:blip r:embed="rId4">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0" name="Rectangle 1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 name="Title 1"/>
          <p:cNvSpPr>
            <a:spLocks noGrp="1"/>
          </p:cNvSpPr>
          <p:nvPr>
            <p:ph type="title"/>
          </p:nvPr>
        </p:nvSpPr>
        <p:spPr>
          <a:xfrm>
            <a:off x="531639" y="75322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3" name="Rectangle 22"/>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692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grpSp>
        <p:nvGrpSpPr>
          <p:cNvPr id="11" name="Group 10"/>
          <p:cNvGrpSpPr/>
          <p:nvPr userDrawn="1"/>
        </p:nvGrpSpPr>
        <p:grpSpPr>
          <a:xfrm>
            <a:off x="-1" y="609600"/>
            <a:ext cx="9144001" cy="1202322"/>
            <a:chOff x="-1" y="2895600"/>
            <a:chExt cx="9144001" cy="1202322"/>
          </a:xfrm>
        </p:grpSpPr>
        <p:pic>
          <p:nvPicPr>
            <p:cNvPr id="12" name="Picture 11"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3" name="Picture 1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4" name="Rectangle 13"/>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 name="Title 1"/>
          <p:cNvSpPr>
            <a:spLocks noGrp="1"/>
          </p:cNvSpPr>
          <p:nvPr>
            <p:ph type="title"/>
          </p:nvPr>
        </p:nvSpPr>
        <p:spPr>
          <a:xfrm>
            <a:off x="533400" y="59908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2" name="Rectangle 21"/>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28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3" name="Footer Placeholder 2"/>
          <p:cNvSpPr>
            <a:spLocks noGrp="1"/>
          </p:cNvSpPr>
          <p:nvPr>
            <p:ph type="ftr" sz="quarter" idx="11"/>
          </p:nvPr>
        </p:nvSpPr>
        <p:spPr/>
        <p:txBody>
          <a:bodyPr/>
          <a:lstStyle/>
          <a:p>
            <a:r>
              <a:rPr lang="en-US" noProof="0"/>
              <a:t>Add a Footer</a:t>
            </a:r>
          </a:p>
        </p:txBody>
      </p:sp>
      <p:grpSp>
        <p:nvGrpSpPr>
          <p:cNvPr id="7" name="Group 6"/>
          <p:cNvGrpSpPr/>
          <p:nvPr userDrawn="1"/>
        </p:nvGrpSpPr>
        <p:grpSpPr>
          <a:xfrm>
            <a:off x="-1" y="609600"/>
            <a:ext cx="9144001" cy="1202322"/>
            <a:chOff x="-1" y="2895600"/>
            <a:chExt cx="9144001" cy="1202322"/>
          </a:xfrm>
        </p:grpSpPr>
        <p:pic>
          <p:nvPicPr>
            <p:cNvPr id="8" name="Picture 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9" name="Picture 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0" name="Rectangle 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5" name="Rectangle 1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10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10514"/>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607351" y="39919"/>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624347"/>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10514"/>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16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12/27/2024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609600"/>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70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userDrawn="1"/>
        </p:nvPicPr>
        <p:blipFill>
          <a:blip r:embed="rId22">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4B7D2A-0DF8-424B-9572-B79AEBB2D9DC}" type="datetimeFigureOut">
              <a:rPr lang="en-US" noProof="0" smtClean="0"/>
              <a:pPr/>
              <a:t>12/27/2024</a:t>
            </a:fld>
            <a:endParaRPr lang="en-US" noProof="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a:t>Add a Footer</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041909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79" r:id="rId18"/>
    <p:sldLayoutId id="2147483669" r:id="rId19"/>
    <p:sldLayoutId id="2147483680" r:id="rId2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knowatom.com/"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1.png"/><Relationship Id="rId5" Type="http://schemas.openxmlformats.org/officeDocument/2006/relationships/diagramQuickStyle" Target="../diagrams/quickStyle7.xml"/><Relationship Id="rId10" Type="http://schemas.openxmlformats.org/officeDocument/2006/relationships/image" Target="../media/image30.svg"/><Relationship Id="rId4" Type="http://schemas.openxmlformats.org/officeDocument/2006/relationships/diagramLayout" Target="../diagrams/layout7.xml"/><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0.svg"/><Relationship Id="rId4" Type="http://schemas.openxmlformats.org/officeDocument/2006/relationships/diagramLayout" Target="../diagrams/layout8.xml"/><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5xu9YKNkKwQ" TargetMode="External"/><Relationship Id="rId3" Type="http://schemas.openxmlformats.org/officeDocument/2006/relationships/hyperlink" Target="https://youtu.be/shYZWnrT2F0" TargetMode="External"/><Relationship Id="rId7" Type="http://schemas.openxmlformats.org/officeDocument/2006/relationships/hyperlink" Target="https://www.youtube.com/watch?v=ft_pZDmZjBc&amp;feature=youtu.be" TargetMode="External"/><Relationship Id="rId2" Type="http://schemas.openxmlformats.org/officeDocument/2006/relationships/hyperlink" Target="https://www.youtube.com/watch?v=_tXndVVjZXw#action=share" TargetMode="External"/><Relationship Id="rId1" Type="http://schemas.openxmlformats.org/officeDocument/2006/relationships/slideLayout" Target="../slideLayouts/slideLayout2.xml"/><Relationship Id="rId6" Type="http://schemas.openxmlformats.org/officeDocument/2006/relationships/hyperlink" Target="https://www.youtube.com/watch?v=dy5cLb33Fa4&amp;feature=youtu.be" TargetMode="External"/><Relationship Id="rId5" Type="http://schemas.openxmlformats.org/officeDocument/2006/relationships/hyperlink" Target="https://www.youtube.com/watch?v=LHzubYbDCBI&amp;feature=youtu.be" TargetMode="External"/><Relationship Id="rId4" Type="http://schemas.openxmlformats.org/officeDocument/2006/relationships/hyperlink" Target="https://youtu.be/nDMEK1TAwLo" TargetMode="External"/><Relationship Id="rId9" Type="http://schemas.openxmlformats.org/officeDocument/2006/relationships/hyperlink" Target="https://www.youtube.com/watch?v=QUD9hpZjTsk&amp;feature=youtu.b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296883" y="1591294"/>
            <a:ext cx="8410814" cy="1543315"/>
          </a:xfrm>
        </p:spPr>
        <p:txBody>
          <a:bodyPr>
            <a:noAutofit/>
          </a:bodyPr>
          <a:lstStyle/>
          <a:p>
            <a:pPr algn="ctr">
              <a:lnSpc>
                <a:spcPct val="110000"/>
              </a:lnSpc>
            </a:pPr>
            <a:r>
              <a:rPr lang="vi-VN" sz="2600" dirty="0">
                <a:solidFill>
                  <a:schemeClr val="accent6">
                    <a:lumMod val="50000"/>
                  </a:schemeClr>
                </a:solidFill>
                <a:latin typeface="UTM Swiss 721 Black Condensed" panose="02000500000000000000" pitchFamily="2" charset="0"/>
              </a:rPr>
              <a:t>NÂNG CAO HIỆU QUẢ</a:t>
            </a:r>
            <a:r>
              <a:rPr lang="en-US" sz="2600" dirty="0">
                <a:solidFill>
                  <a:schemeClr val="accent6">
                    <a:lumMod val="50000"/>
                  </a:schemeClr>
                </a:solidFill>
                <a:latin typeface="UTM Swiss 721 Black Condensed" panose="02000500000000000000" pitchFamily="2" charset="0"/>
              </a:rPr>
              <a:t> </a:t>
            </a:r>
            <a:r>
              <a:rPr lang="vi-VN" sz="2600" dirty="0">
                <a:solidFill>
                  <a:schemeClr val="accent6">
                    <a:lumMod val="50000"/>
                  </a:schemeClr>
                </a:solidFill>
                <a:latin typeface="UTM Swiss 721 Black Condensed" panose="02000500000000000000" pitchFamily="2" charset="0"/>
              </a:rPr>
              <a:t>TỔ CHỨC THỰC HIỆN</a:t>
            </a:r>
            <a:br>
              <a:rPr lang="vi-VN" sz="2600" dirty="0">
                <a:solidFill>
                  <a:schemeClr val="accent6">
                    <a:lumMod val="50000"/>
                  </a:schemeClr>
                </a:solidFill>
                <a:latin typeface="UTM Swiss 721 Black Condensed" panose="02000500000000000000" pitchFamily="2" charset="0"/>
              </a:rPr>
            </a:br>
            <a:r>
              <a:rPr lang="en-US" sz="2600" dirty="0">
                <a:solidFill>
                  <a:schemeClr val="accent6">
                    <a:lumMod val="50000"/>
                  </a:schemeClr>
                </a:solidFill>
                <a:latin typeface="UTM Swiss 721 Black Condensed" panose="02000500000000000000" pitchFamily="2" charset="0"/>
              </a:rPr>
              <a:t>CHƯƠNG TRÌNH GIÁO DỤC PHỔ THÔNG 2018</a:t>
            </a:r>
            <a:endParaRPr lang="vi-VN" sz="2600" dirty="0">
              <a:solidFill>
                <a:schemeClr val="accent6">
                  <a:lumMod val="50000"/>
                </a:schemeClr>
              </a:solidFill>
              <a:latin typeface="UTM Swiss 721 Black Condensed" panose="020005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346" y="297220"/>
            <a:ext cx="3315613" cy="697040"/>
          </a:xfrm>
          <a:prstGeom prst="rect">
            <a:avLst/>
          </a:prstGeom>
        </p:spPr>
      </p:pic>
      <p:cxnSp>
        <p:nvCxnSpPr>
          <p:cNvPr id="6" name="Straight Connector 5"/>
          <p:cNvCxnSpPr/>
          <p:nvPr/>
        </p:nvCxnSpPr>
        <p:spPr>
          <a:xfrm>
            <a:off x="0" y="6465881"/>
            <a:ext cx="3143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3143250" y="6465881"/>
            <a:ext cx="60007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A6E7EE1-2AC5-7741-8349-455A76A52237}"/>
              </a:ext>
            </a:extLst>
          </p:cNvPr>
          <p:cNvSpPr txBox="1">
            <a:spLocks/>
          </p:cNvSpPr>
          <p:nvPr/>
        </p:nvSpPr>
        <p:spPr>
          <a:xfrm>
            <a:off x="474021" y="5111641"/>
            <a:ext cx="8195958" cy="120054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lnSpc>
                <a:spcPct val="110000"/>
              </a:lnSpc>
            </a:pPr>
            <a:r>
              <a:rPr lang="vi-VN" sz="2000" dirty="0">
                <a:solidFill>
                  <a:schemeClr val="accent6">
                    <a:lumMod val="50000"/>
                  </a:schemeClr>
                </a:solidFill>
                <a:latin typeface="UTM Swiss 721 Black Condensed" panose="02000500000000000000" pitchFamily="2" charset="0"/>
              </a:rPr>
              <a:t> </a:t>
            </a:r>
            <a:r>
              <a:rPr lang="en-US" sz="2000" dirty="0">
                <a:solidFill>
                  <a:schemeClr val="accent6">
                    <a:lumMod val="50000"/>
                  </a:schemeClr>
                </a:solidFill>
                <a:latin typeface="UTM Swiss 721 Black Condensed" panose="02000500000000000000" pitchFamily="2" charset="0"/>
              </a:rPr>
              <a:t>1</a:t>
            </a:r>
            <a:r>
              <a:rPr lang="vi-VN" sz="2000" dirty="0">
                <a:solidFill>
                  <a:schemeClr val="accent6">
                    <a:lumMod val="50000"/>
                  </a:schemeClr>
                </a:solidFill>
                <a:latin typeface="UTM Swiss 721 Black Condensed" panose="02000500000000000000" pitchFamily="2" charset="0"/>
              </a:rPr>
              <a:t>2/202</a:t>
            </a:r>
            <a:r>
              <a:rPr lang="en-US" sz="2000" dirty="0">
                <a:solidFill>
                  <a:schemeClr val="accent6">
                    <a:lumMod val="50000"/>
                  </a:schemeClr>
                </a:solidFill>
                <a:latin typeface="UTM Swiss 721 Black Condensed" panose="02000500000000000000" pitchFamily="2" charset="0"/>
              </a:rPr>
              <a:t>4</a:t>
            </a:r>
            <a:endParaRPr lang="vi-VN" sz="2000" dirty="0">
              <a:solidFill>
                <a:schemeClr val="accent6">
                  <a:lumMod val="50000"/>
                </a:schemeClr>
              </a:solidFill>
              <a:latin typeface="UTM Swiss 721 Black Condensed" panose="02000500000000000000" pitchFamily="2" charset="0"/>
            </a:endParaRPr>
          </a:p>
        </p:txBody>
      </p:sp>
      <p:sp>
        <p:nvSpPr>
          <p:cNvPr id="3" name="Title 1">
            <a:extLst>
              <a:ext uri="{FF2B5EF4-FFF2-40B4-BE49-F238E27FC236}">
                <a16:creationId xmlns:a16="http://schemas.microsoft.com/office/drawing/2014/main" id="{F622F39E-3732-AC43-1BF4-01D3915329DF}"/>
              </a:ext>
            </a:extLst>
          </p:cNvPr>
          <p:cNvSpPr txBox="1">
            <a:spLocks/>
          </p:cNvSpPr>
          <p:nvPr/>
        </p:nvSpPr>
        <p:spPr>
          <a:xfrm>
            <a:off x="2922574" y="4067322"/>
            <a:ext cx="5955323" cy="53313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1600" b="1" dirty="0" err="1">
                <a:solidFill>
                  <a:srgbClr val="0070C0"/>
                </a:solidFill>
                <a:latin typeface="Arial" panose="020B0604020202020204" pitchFamily="34" charset="0"/>
                <a:cs typeface="Arial" panose="020B0604020202020204" pitchFamily="34" charset="0"/>
              </a:rPr>
              <a:t>PGS.TS</a:t>
            </a:r>
            <a:r>
              <a:rPr lang="en-US" sz="1600" b="1" dirty="0">
                <a:solidFill>
                  <a:srgbClr val="0070C0"/>
                </a:solidFill>
                <a:latin typeface="Arial" panose="020B0604020202020204" pitchFamily="34" charset="0"/>
                <a:cs typeface="Arial" panose="020B0604020202020204" pitchFamily="34" charset="0"/>
              </a:rPr>
              <a:t> Nguyễn Xuân Thành</a:t>
            </a:r>
          </a:p>
          <a:p>
            <a:pPr algn="ctr"/>
            <a:r>
              <a:rPr lang="en-US" sz="1600" b="1" dirty="0">
                <a:solidFill>
                  <a:srgbClr val="0070C0"/>
                </a:solidFill>
                <a:latin typeface="Arial" panose="020B0604020202020204" pitchFamily="34" charset="0"/>
                <a:cs typeface="Arial" panose="020B0604020202020204" pitchFamily="34" charset="0"/>
              </a:rPr>
              <a:t>Vụ </a:t>
            </a:r>
            <a:r>
              <a:rPr lang="en-US" sz="1600" b="1" dirty="0" err="1">
                <a:solidFill>
                  <a:srgbClr val="0070C0"/>
                </a:solidFill>
                <a:latin typeface="Arial" panose="020B0604020202020204" pitchFamily="34" charset="0"/>
                <a:cs typeface="Arial" panose="020B0604020202020204" pitchFamily="34" charset="0"/>
              </a:rPr>
              <a:t>trưởng</a:t>
            </a:r>
            <a:r>
              <a:rPr lang="en-US" sz="1600" b="1" dirty="0">
                <a:solidFill>
                  <a:srgbClr val="0070C0"/>
                </a:solidFill>
                <a:latin typeface="Arial" panose="020B0604020202020204" pitchFamily="34" charset="0"/>
                <a:cs typeface="Arial" panose="020B0604020202020204" pitchFamily="34" charset="0"/>
              </a:rPr>
              <a:t> Vụ </a:t>
            </a:r>
            <a:r>
              <a:rPr lang="en-US" sz="1600" b="1" dirty="0" err="1">
                <a:solidFill>
                  <a:srgbClr val="0070C0"/>
                </a:solidFill>
                <a:latin typeface="Arial" panose="020B0604020202020204" pitchFamily="34" charset="0"/>
                <a:cs typeface="Arial" panose="020B0604020202020204" pitchFamily="34" charset="0"/>
              </a:rPr>
              <a:t>Giáo</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dục</a:t>
            </a:r>
            <a:r>
              <a:rPr lang="en-US" sz="1600" b="1" dirty="0">
                <a:solidFill>
                  <a:srgbClr val="0070C0"/>
                </a:solidFill>
                <a:latin typeface="Arial" panose="020B0604020202020204" pitchFamily="34" charset="0"/>
                <a:cs typeface="Arial" panose="020B0604020202020204" pitchFamily="34" charset="0"/>
              </a:rPr>
              <a:t> Trung </a:t>
            </a:r>
            <a:r>
              <a:rPr lang="en-US" sz="1600" b="1" dirty="0" err="1">
                <a:solidFill>
                  <a:srgbClr val="0070C0"/>
                </a:solidFill>
                <a:latin typeface="Arial" panose="020B0604020202020204" pitchFamily="34" charset="0"/>
                <a:cs typeface="Arial" panose="020B0604020202020204" pitchFamily="34" charset="0"/>
              </a:rPr>
              <a:t>học</a:t>
            </a:r>
            <a:endParaRPr lang="en-US"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31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980-80E9-CAB7-63D2-F5634B64651A}"/>
              </a:ext>
            </a:extLst>
          </p:cNvPr>
          <p:cNvSpPr>
            <a:spLocks noGrp="1"/>
          </p:cNvSpPr>
          <p:nvPr>
            <p:ph type="title"/>
          </p:nvPr>
        </p:nvSpPr>
        <p:spPr>
          <a:xfrm>
            <a:off x="528747" y="31534"/>
            <a:ext cx="7604138" cy="874498"/>
          </a:xfrm>
        </p:spPr>
        <p:txBody>
          <a:bodyPr/>
          <a:lstStyle/>
          <a:p>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giáo</a:t>
            </a:r>
            <a:r>
              <a:rPr lang="en-US" dirty="0"/>
              <a:t> </a:t>
            </a:r>
            <a:r>
              <a:rPr lang="en-US" dirty="0" err="1"/>
              <a:t>viên</a:t>
            </a:r>
            <a:endParaRPr lang="en-US" dirty="0"/>
          </a:p>
        </p:txBody>
      </p:sp>
      <p:pic>
        <p:nvPicPr>
          <p:cNvPr id="5" name="Content Placeholder 4" descr="A document with text and numbers&#10;&#10;Description automatically generated">
            <a:extLst>
              <a:ext uri="{FF2B5EF4-FFF2-40B4-BE49-F238E27FC236}">
                <a16:creationId xmlns:a16="http://schemas.microsoft.com/office/drawing/2014/main" id="{CFF2827F-63E0-5C66-09D2-F639496A00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3299" y="906032"/>
            <a:ext cx="8359775" cy="3790965"/>
          </a:xfrm>
        </p:spPr>
      </p:pic>
      <p:pic>
        <p:nvPicPr>
          <p:cNvPr id="7" name="Picture 6" descr="A close up of a paper&#10;&#10;Description automatically generated">
            <a:extLst>
              <a:ext uri="{FF2B5EF4-FFF2-40B4-BE49-F238E27FC236}">
                <a16:creationId xmlns:a16="http://schemas.microsoft.com/office/drawing/2014/main" id="{0F6E8670-A7B8-F1FC-E187-0F604513AD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98" y="4424154"/>
            <a:ext cx="8359775" cy="2294681"/>
          </a:xfrm>
          <a:prstGeom prst="rect">
            <a:avLst/>
          </a:prstGeom>
        </p:spPr>
      </p:pic>
    </p:spTree>
    <p:extLst>
      <p:ext uri="{BB962C8B-B14F-4D97-AF65-F5344CB8AC3E}">
        <p14:creationId xmlns:p14="http://schemas.microsoft.com/office/powerpoint/2010/main" val="16713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281F-2941-3CDB-8DD3-7C74CFF712C8}"/>
              </a:ext>
            </a:extLst>
          </p:cNvPr>
          <p:cNvSpPr>
            <a:spLocks noGrp="1"/>
          </p:cNvSpPr>
          <p:nvPr>
            <p:ph type="title"/>
          </p:nvPr>
        </p:nvSpPr>
        <p:spPr>
          <a:xfrm>
            <a:off x="528747" y="31534"/>
            <a:ext cx="7570224" cy="1080938"/>
          </a:xfrm>
        </p:spPr>
        <p:txBody>
          <a:bodyPr/>
          <a:lstStyle/>
          <a:p>
            <a:r>
              <a:rPr lang="vi-VN" dirty="0"/>
              <a:t>Tổ chức</a:t>
            </a:r>
            <a:r>
              <a:rPr lang="en-US" dirty="0"/>
              <a:t> DH và KTĐG</a:t>
            </a:r>
          </a:p>
        </p:txBody>
      </p:sp>
      <p:pic>
        <p:nvPicPr>
          <p:cNvPr id="5" name="Content Placeholder 4" descr="A close-up of a document&#10;&#10;Description automatically generated">
            <a:extLst>
              <a:ext uri="{FF2B5EF4-FFF2-40B4-BE49-F238E27FC236}">
                <a16:creationId xmlns:a16="http://schemas.microsoft.com/office/drawing/2014/main" id="{19B2EB54-E927-0A6D-95A2-4AEEC998068D}"/>
              </a:ext>
            </a:extLst>
          </p:cNvPr>
          <p:cNvPicPr>
            <a:picLocks noGrp="1" noChangeAspect="1"/>
          </p:cNvPicPr>
          <p:nvPr>
            <p:ph idx="1"/>
          </p:nvPr>
        </p:nvPicPr>
        <p:blipFill>
          <a:blip r:embed="rId2"/>
          <a:stretch>
            <a:fillRect/>
          </a:stretch>
        </p:blipFill>
        <p:spPr>
          <a:xfrm>
            <a:off x="528748" y="1271588"/>
            <a:ext cx="8084030" cy="5029200"/>
          </a:xfrm>
        </p:spPr>
      </p:pic>
    </p:spTree>
    <p:extLst>
      <p:ext uri="{BB962C8B-B14F-4D97-AF65-F5344CB8AC3E}">
        <p14:creationId xmlns:p14="http://schemas.microsoft.com/office/powerpoint/2010/main" val="324478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BD06-5B85-DBDA-8F3A-26E80F83848B}"/>
              </a:ext>
            </a:extLst>
          </p:cNvPr>
          <p:cNvSpPr>
            <a:spLocks noGrp="1"/>
          </p:cNvSpPr>
          <p:nvPr>
            <p:ph type="title"/>
          </p:nvPr>
        </p:nvSpPr>
        <p:spPr>
          <a:xfrm>
            <a:off x="528747" y="31534"/>
            <a:ext cx="7404762" cy="1080938"/>
          </a:xfrm>
        </p:spPr>
        <p:txBody>
          <a:bodyPr/>
          <a:lstStyle/>
          <a:p>
            <a:r>
              <a:rPr lang="vi-VN" dirty="0"/>
              <a:t>Tổ chức</a:t>
            </a:r>
            <a:r>
              <a:rPr lang="en-US" dirty="0"/>
              <a:t> DH và KTĐG</a:t>
            </a:r>
          </a:p>
        </p:txBody>
      </p:sp>
      <p:pic>
        <p:nvPicPr>
          <p:cNvPr id="5" name="Content Placeholder 4" descr="A close up of a document&#10;&#10;Description automatically generated">
            <a:extLst>
              <a:ext uri="{FF2B5EF4-FFF2-40B4-BE49-F238E27FC236}">
                <a16:creationId xmlns:a16="http://schemas.microsoft.com/office/drawing/2014/main" id="{5DC9CB44-2C92-DB6B-B3E3-6DDB92036FCD}"/>
              </a:ext>
            </a:extLst>
          </p:cNvPr>
          <p:cNvPicPr>
            <a:picLocks noGrp="1" noChangeAspect="1"/>
          </p:cNvPicPr>
          <p:nvPr>
            <p:ph idx="1"/>
          </p:nvPr>
        </p:nvPicPr>
        <p:blipFill>
          <a:blip r:embed="rId2"/>
          <a:stretch>
            <a:fillRect/>
          </a:stretch>
        </p:blipFill>
        <p:spPr>
          <a:xfrm>
            <a:off x="646884" y="1025978"/>
            <a:ext cx="7968369" cy="3656075"/>
          </a:xfrm>
        </p:spPr>
      </p:pic>
      <p:pic>
        <p:nvPicPr>
          <p:cNvPr id="7" name="Picture 6" descr="A close up of a text&#10;&#10;Description automatically generated">
            <a:extLst>
              <a:ext uri="{FF2B5EF4-FFF2-40B4-BE49-F238E27FC236}">
                <a16:creationId xmlns:a16="http://schemas.microsoft.com/office/drawing/2014/main" id="{7FCE7989-C331-B742-BDD3-944AB156A3C2}"/>
              </a:ext>
            </a:extLst>
          </p:cNvPr>
          <p:cNvPicPr>
            <a:picLocks noChangeAspect="1"/>
          </p:cNvPicPr>
          <p:nvPr/>
        </p:nvPicPr>
        <p:blipFill>
          <a:blip r:embed="rId3"/>
          <a:stretch>
            <a:fillRect/>
          </a:stretch>
        </p:blipFill>
        <p:spPr>
          <a:xfrm>
            <a:off x="646884" y="4682053"/>
            <a:ext cx="7968369" cy="1597907"/>
          </a:xfrm>
          <a:prstGeom prst="rect">
            <a:avLst/>
          </a:prstGeom>
        </p:spPr>
      </p:pic>
    </p:spTree>
    <p:extLst>
      <p:ext uri="{BB962C8B-B14F-4D97-AF65-F5344CB8AC3E}">
        <p14:creationId xmlns:p14="http://schemas.microsoft.com/office/powerpoint/2010/main" val="149638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28F5-8953-F6D1-03DA-401066AC4C84}"/>
              </a:ext>
            </a:extLst>
          </p:cNvPr>
          <p:cNvSpPr>
            <a:spLocks noGrp="1"/>
          </p:cNvSpPr>
          <p:nvPr>
            <p:ph type="title"/>
          </p:nvPr>
        </p:nvSpPr>
        <p:spPr>
          <a:xfrm>
            <a:off x="528746" y="31534"/>
            <a:ext cx="7613767" cy="1080938"/>
          </a:xfrm>
        </p:spPr>
        <p:txBody>
          <a:bodyPr/>
          <a:lstStyle/>
          <a:p>
            <a:r>
              <a:rPr lang="vi-VN" dirty="0"/>
              <a:t>Tổ chức </a:t>
            </a:r>
            <a:r>
              <a:rPr lang="en-US" dirty="0"/>
              <a:t>DH và KTĐG</a:t>
            </a:r>
          </a:p>
        </p:txBody>
      </p:sp>
      <p:pic>
        <p:nvPicPr>
          <p:cNvPr id="5" name="Content Placeholder 4" descr="A close up of a paper&#10;&#10;Description automatically generated">
            <a:extLst>
              <a:ext uri="{FF2B5EF4-FFF2-40B4-BE49-F238E27FC236}">
                <a16:creationId xmlns:a16="http://schemas.microsoft.com/office/drawing/2014/main" id="{1354FA4F-BCEC-2A0B-DEFE-98F133B398E7}"/>
              </a:ext>
            </a:extLst>
          </p:cNvPr>
          <p:cNvPicPr>
            <a:picLocks noGrp="1" noChangeAspect="1"/>
          </p:cNvPicPr>
          <p:nvPr>
            <p:ph idx="1"/>
          </p:nvPr>
        </p:nvPicPr>
        <p:blipFill>
          <a:blip r:embed="rId2"/>
          <a:stretch>
            <a:fillRect/>
          </a:stretch>
        </p:blipFill>
        <p:spPr>
          <a:xfrm>
            <a:off x="528746" y="1006929"/>
            <a:ext cx="8086508" cy="3565071"/>
          </a:xfrm>
        </p:spPr>
      </p:pic>
      <p:pic>
        <p:nvPicPr>
          <p:cNvPr id="7" name="Picture 6" descr="A text on a white background&#10;&#10;Description automatically generated">
            <a:extLst>
              <a:ext uri="{FF2B5EF4-FFF2-40B4-BE49-F238E27FC236}">
                <a16:creationId xmlns:a16="http://schemas.microsoft.com/office/drawing/2014/main" id="{3F6B870D-8EA3-9AED-EB1D-C64B64708947}"/>
              </a:ext>
            </a:extLst>
          </p:cNvPr>
          <p:cNvPicPr>
            <a:picLocks noChangeAspect="1"/>
          </p:cNvPicPr>
          <p:nvPr/>
        </p:nvPicPr>
        <p:blipFill>
          <a:blip r:embed="rId3"/>
          <a:stretch>
            <a:fillRect/>
          </a:stretch>
        </p:blipFill>
        <p:spPr>
          <a:xfrm>
            <a:off x="528746" y="4572000"/>
            <a:ext cx="8086508" cy="2254466"/>
          </a:xfrm>
          <a:prstGeom prst="rect">
            <a:avLst/>
          </a:prstGeom>
        </p:spPr>
      </p:pic>
    </p:spTree>
    <p:extLst>
      <p:ext uri="{BB962C8B-B14F-4D97-AF65-F5344CB8AC3E}">
        <p14:creationId xmlns:p14="http://schemas.microsoft.com/office/powerpoint/2010/main" val="40653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978A-763E-3979-5CB6-5BE2B7DCEC4B}"/>
              </a:ext>
            </a:extLst>
          </p:cNvPr>
          <p:cNvSpPr>
            <a:spLocks noGrp="1"/>
          </p:cNvSpPr>
          <p:nvPr>
            <p:ph type="title"/>
          </p:nvPr>
        </p:nvSpPr>
        <p:spPr>
          <a:xfrm>
            <a:off x="528746" y="31534"/>
            <a:ext cx="7605059" cy="1080938"/>
          </a:xfrm>
        </p:spPr>
        <p:txBody>
          <a:bodyPr/>
          <a:lstStyle/>
          <a:p>
            <a:r>
              <a:rPr lang="vi-VN" dirty="0"/>
              <a:t>Tổ chức </a:t>
            </a:r>
            <a:r>
              <a:rPr lang="en-US" dirty="0"/>
              <a:t>DH và KTĐG</a:t>
            </a:r>
          </a:p>
        </p:txBody>
      </p:sp>
      <p:pic>
        <p:nvPicPr>
          <p:cNvPr id="5" name="Content Placeholder 4" descr="A text on a piece of paper&#10;&#10;Description automatically generated">
            <a:extLst>
              <a:ext uri="{FF2B5EF4-FFF2-40B4-BE49-F238E27FC236}">
                <a16:creationId xmlns:a16="http://schemas.microsoft.com/office/drawing/2014/main" id="{C355AE4B-C98A-6A68-60A6-59DDEF4E1B58}"/>
              </a:ext>
            </a:extLst>
          </p:cNvPr>
          <p:cNvPicPr>
            <a:picLocks noGrp="1" noChangeAspect="1"/>
          </p:cNvPicPr>
          <p:nvPr>
            <p:ph idx="1"/>
          </p:nvPr>
        </p:nvPicPr>
        <p:blipFill>
          <a:blip r:embed="rId2"/>
          <a:stretch>
            <a:fillRect/>
          </a:stretch>
        </p:blipFill>
        <p:spPr>
          <a:xfrm>
            <a:off x="528746" y="1275860"/>
            <a:ext cx="7832991" cy="3441927"/>
          </a:xfrm>
        </p:spPr>
      </p:pic>
    </p:spTree>
    <p:extLst>
      <p:ext uri="{BB962C8B-B14F-4D97-AF65-F5344CB8AC3E}">
        <p14:creationId xmlns:p14="http://schemas.microsoft.com/office/powerpoint/2010/main" val="239831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5D09AA-6785-83F0-0F0F-C374B54ABAD5}"/>
              </a:ext>
            </a:extLst>
          </p:cNvPr>
          <p:cNvPicPr>
            <a:picLocks noChangeAspect="1"/>
          </p:cNvPicPr>
          <p:nvPr/>
        </p:nvPicPr>
        <p:blipFill>
          <a:blip r:embed="rId2">
            <a:alphaModFix/>
            <a:grayscl/>
            <a:lum bright="-40000" contrast="-40000"/>
          </a:blip>
          <a:stretch>
            <a:fillRect/>
          </a:stretch>
        </p:blipFill>
        <p:spPr>
          <a:xfrm>
            <a:off x="6229391" y="1605170"/>
            <a:ext cx="2826956" cy="4000500"/>
          </a:xfrm>
          <a:prstGeom prst="rect">
            <a:avLst/>
          </a:prstGeom>
          <a:solidFill>
            <a:schemeClr val="tx1"/>
          </a:solidFill>
        </p:spPr>
      </p:pic>
      <p:sp>
        <p:nvSpPr>
          <p:cNvPr id="2" name="Title 1">
            <a:extLst>
              <a:ext uri="{FF2B5EF4-FFF2-40B4-BE49-F238E27FC236}">
                <a16:creationId xmlns:a16="http://schemas.microsoft.com/office/drawing/2014/main" id="{1887744A-74FA-790E-6C4E-924DF665592B}"/>
              </a:ext>
            </a:extLst>
          </p:cNvPr>
          <p:cNvSpPr>
            <a:spLocks noGrp="1"/>
          </p:cNvSpPr>
          <p:nvPr>
            <p:ph type="title"/>
          </p:nvPr>
        </p:nvSpPr>
        <p:spPr/>
        <p:txBody>
          <a:bodyPr/>
          <a:lstStyle/>
          <a:p>
            <a:r>
              <a:rPr lang="en-VN" dirty="0"/>
              <a:t>Tiến trình tổng quát</a:t>
            </a:r>
          </a:p>
        </p:txBody>
      </p:sp>
      <p:graphicFrame>
        <p:nvGraphicFramePr>
          <p:cNvPr id="4" name="Content Placeholder 3">
            <a:extLst>
              <a:ext uri="{FF2B5EF4-FFF2-40B4-BE49-F238E27FC236}">
                <a16:creationId xmlns:a16="http://schemas.microsoft.com/office/drawing/2014/main" id="{18575F16-BEE9-26E3-852C-25F3B8BBA112}"/>
              </a:ext>
            </a:extLst>
          </p:cNvPr>
          <p:cNvGraphicFramePr>
            <a:graphicFrameLocks noGrp="1"/>
          </p:cNvGraphicFramePr>
          <p:nvPr>
            <p:ph idx="1"/>
          </p:nvPr>
        </p:nvGraphicFramePr>
        <p:xfrm>
          <a:off x="342900" y="2430067"/>
          <a:ext cx="5763816" cy="3059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024607B-E6AC-64A9-A2F1-71BA91896DC5}"/>
              </a:ext>
            </a:extLst>
          </p:cNvPr>
          <p:cNvPicPr>
            <a:picLocks noChangeAspect="1"/>
          </p:cNvPicPr>
          <p:nvPr/>
        </p:nvPicPr>
        <p:blipFill>
          <a:blip r:embed="rId8"/>
          <a:stretch>
            <a:fillRect/>
          </a:stretch>
        </p:blipFill>
        <p:spPr>
          <a:xfrm>
            <a:off x="0" y="857250"/>
            <a:ext cx="9144000" cy="5143501"/>
          </a:xfrm>
          <a:prstGeom prst="rect">
            <a:avLst/>
          </a:prstGeom>
        </p:spPr>
      </p:pic>
      <p:sp>
        <p:nvSpPr>
          <p:cNvPr id="6" name="TextBox 5">
            <a:extLst>
              <a:ext uri="{FF2B5EF4-FFF2-40B4-BE49-F238E27FC236}">
                <a16:creationId xmlns:a16="http://schemas.microsoft.com/office/drawing/2014/main" id="{7A641070-FC95-EB37-F615-F07034B6EBDB}"/>
              </a:ext>
            </a:extLst>
          </p:cNvPr>
          <p:cNvSpPr txBox="1"/>
          <p:nvPr/>
        </p:nvSpPr>
        <p:spPr>
          <a:xfrm>
            <a:off x="342900" y="1252330"/>
            <a:ext cx="5345494" cy="415498"/>
          </a:xfrm>
          <a:prstGeom prst="rect">
            <a:avLst/>
          </a:prstGeom>
          <a:noFill/>
        </p:spPr>
        <p:txBody>
          <a:bodyPr wrap="square" rtlCol="0">
            <a:spAutoFit/>
          </a:bodyPr>
          <a:lstStyle/>
          <a:p>
            <a:r>
              <a:rPr lang="en-US" sz="2100" b="1" dirty="0" err="1">
                <a:solidFill>
                  <a:schemeClr val="bg1"/>
                </a:solidFill>
              </a:rPr>
              <a:t>KHUNG</a:t>
            </a:r>
            <a:r>
              <a:rPr lang="en-US" sz="2100" b="1" dirty="0">
                <a:solidFill>
                  <a:schemeClr val="bg1"/>
                </a:solidFill>
              </a:rPr>
              <a:t> </a:t>
            </a:r>
            <a:r>
              <a:rPr lang="en-US" sz="2100" b="1" dirty="0" err="1">
                <a:solidFill>
                  <a:schemeClr val="bg1"/>
                </a:solidFill>
              </a:rPr>
              <a:t>KẾ</a:t>
            </a:r>
            <a:r>
              <a:rPr lang="en-US" sz="2100" b="1" dirty="0">
                <a:solidFill>
                  <a:schemeClr val="bg1"/>
                </a:solidFill>
              </a:rPr>
              <a:t> </a:t>
            </a:r>
            <a:r>
              <a:rPr lang="en-US" sz="2100" b="1" dirty="0" err="1">
                <a:solidFill>
                  <a:schemeClr val="bg1"/>
                </a:solidFill>
              </a:rPr>
              <a:t>HOẠCH</a:t>
            </a:r>
            <a:r>
              <a:rPr lang="en-US" sz="2100" b="1" dirty="0">
                <a:solidFill>
                  <a:schemeClr val="bg1"/>
                </a:solidFill>
              </a:rPr>
              <a:t> </a:t>
            </a:r>
            <a:r>
              <a:rPr lang="en-US" sz="2100" b="1" dirty="0" err="1">
                <a:solidFill>
                  <a:schemeClr val="bg1"/>
                </a:solidFill>
              </a:rPr>
              <a:t>BÀI</a:t>
            </a:r>
            <a:r>
              <a:rPr lang="en-US" sz="2100" b="1" dirty="0">
                <a:solidFill>
                  <a:schemeClr val="bg1"/>
                </a:solidFill>
              </a:rPr>
              <a:t> </a:t>
            </a:r>
            <a:r>
              <a:rPr lang="en-US" sz="2100" b="1" dirty="0" err="1">
                <a:solidFill>
                  <a:schemeClr val="bg1"/>
                </a:solidFill>
              </a:rPr>
              <a:t>DẠY</a:t>
            </a:r>
            <a:r>
              <a:rPr lang="en-US" sz="2100" b="1" dirty="0">
                <a:solidFill>
                  <a:schemeClr val="bg1"/>
                </a:solidFill>
              </a:rPr>
              <a:t> (</a:t>
            </a:r>
            <a:r>
              <a:rPr lang="en-US" sz="2100" b="1" dirty="0" err="1">
                <a:solidFill>
                  <a:schemeClr val="bg1"/>
                </a:solidFill>
              </a:rPr>
              <a:t>CV5512</a:t>
            </a:r>
            <a:r>
              <a:rPr lang="en-US" sz="2100" b="1" dirty="0">
                <a:solidFill>
                  <a:schemeClr val="bg1"/>
                </a:solidFill>
              </a:rPr>
              <a:t>)</a:t>
            </a:r>
          </a:p>
        </p:txBody>
      </p:sp>
    </p:spTree>
    <p:extLst>
      <p:ext uri="{BB962C8B-B14F-4D97-AF65-F5344CB8AC3E}">
        <p14:creationId xmlns:p14="http://schemas.microsoft.com/office/powerpoint/2010/main" val="4093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87D0-1238-C89A-B46E-8E415274E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30705-6C01-9E1E-B6DE-B060888BAFB0}"/>
              </a:ext>
            </a:extLst>
          </p:cNvPr>
          <p:cNvSpPr>
            <a:spLocks noGrp="1"/>
          </p:cNvSpPr>
          <p:nvPr>
            <p:ph type="title"/>
          </p:nvPr>
        </p:nvSpPr>
        <p:spPr>
          <a:xfrm>
            <a:off x="86245" y="1195039"/>
            <a:ext cx="7886700" cy="994172"/>
          </a:xfrm>
        </p:spPr>
        <p:txBody>
          <a:bodyPr/>
          <a:lstStyle/>
          <a:p>
            <a:r>
              <a:rPr lang="en-VN" dirty="0"/>
              <a:t>Tiến trình loại 1</a:t>
            </a:r>
          </a:p>
        </p:txBody>
      </p:sp>
      <p:graphicFrame>
        <p:nvGraphicFramePr>
          <p:cNvPr id="4" name="Content Placeholder 3">
            <a:extLst>
              <a:ext uri="{FF2B5EF4-FFF2-40B4-BE49-F238E27FC236}">
                <a16:creationId xmlns:a16="http://schemas.microsoft.com/office/drawing/2014/main" id="{5D0110E4-5F6D-D248-BB1B-35593345314C}"/>
              </a:ext>
            </a:extLst>
          </p:cNvPr>
          <p:cNvGraphicFramePr>
            <a:graphicFrameLocks noGrp="1"/>
          </p:cNvGraphicFramePr>
          <p:nvPr>
            <p:ph idx="1"/>
          </p:nvPr>
        </p:nvGraphicFramePr>
        <p:xfrm>
          <a:off x="342900" y="3429000"/>
          <a:ext cx="6203373" cy="24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 Arrow 4">
            <a:extLst>
              <a:ext uri="{FF2B5EF4-FFF2-40B4-BE49-F238E27FC236}">
                <a16:creationId xmlns:a16="http://schemas.microsoft.com/office/drawing/2014/main" id="{078398BD-B2CB-21C9-9463-0AFFAE031D04}"/>
              </a:ext>
            </a:extLst>
          </p:cNvPr>
          <p:cNvSpPr/>
          <p:nvPr/>
        </p:nvSpPr>
        <p:spPr>
          <a:xfrm>
            <a:off x="1037723" y="2446021"/>
            <a:ext cx="2376839" cy="98298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VN" sz="1350">
              <a:solidFill>
                <a:schemeClr val="tx1"/>
              </a:solidFill>
            </a:endParaRPr>
          </a:p>
        </p:txBody>
      </p:sp>
      <p:pic>
        <p:nvPicPr>
          <p:cNvPr id="9" name="Picture 8" descr="A close up of a text&#10;&#10;Description automatically generated">
            <a:extLst>
              <a:ext uri="{FF2B5EF4-FFF2-40B4-BE49-F238E27FC236}">
                <a16:creationId xmlns:a16="http://schemas.microsoft.com/office/drawing/2014/main" id="{F52BC624-2DEA-A34F-58A9-E09539DA03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3790" y="1117284"/>
            <a:ext cx="4475278" cy="2151095"/>
          </a:xfrm>
          <a:prstGeom prst="rect">
            <a:avLst/>
          </a:prstGeom>
        </p:spPr>
      </p:pic>
    </p:spTree>
    <p:extLst>
      <p:ext uri="{BB962C8B-B14F-4D97-AF65-F5344CB8AC3E}">
        <p14:creationId xmlns:p14="http://schemas.microsoft.com/office/powerpoint/2010/main" val="347551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44A-74FA-790E-6C4E-924DF665592B}"/>
              </a:ext>
            </a:extLst>
          </p:cNvPr>
          <p:cNvSpPr>
            <a:spLocks noGrp="1"/>
          </p:cNvSpPr>
          <p:nvPr>
            <p:ph type="title"/>
          </p:nvPr>
        </p:nvSpPr>
        <p:spPr>
          <a:xfrm>
            <a:off x="86245" y="1195039"/>
            <a:ext cx="7886700" cy="994172"/>
          </a:xfrm>
        </p:spPr>
        <p:txBody>
          <a:bodyPr/>
          <a:lstStyle/>
          <a:p>
            <a:r>
              <a:rPr lang="en-VN" dirty="0"/>
              <a:t>Tiến trình loại 1</a:t>
            </a:r>
          </a:p>
        </p:txBody>
      </p:sp>
      <p:graphicFrame>
        <p:nvGraphicFramePr>
          <p:cNvPr id="4" name="Content Placeholder 3">
            <a:extLst>
              <a:ext uri="{FF2B5EF4-FFF2-40B4-BE49-F238E27FC236}">
                <a16:creationId xmlns:a16="http://schemas.microsoft.com/office/drawing/2014/main" id="{18575F16-BEE9-26E3-852C-25F3B8BBA112}"/>
              </a:ext>
            </a:extLst>
          </p:cNvPr>
          <p:cNvGraphicFramePr>
            <a:graphicFrameLocks noGrp="1"/>
          </p:cNvGraphicFramePr>
          <p:nvPr>
            <p:ph idx="1"/>
          </p:nvPr>
        </p:nvGraphicFramePr>
        <p:xfrm>
          <a:off x="342900" y="3429000"/>
          <a:ext cx="6203373" cy="24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4703046-248C-945F-A850-063A4F8E2B04}"/>
              </a:ext>
            </a:extLst>
          </p:cNvPr>
          <p:cNvPicPr>
            <a:picLocks noChangeAspect="1"/>
          </p:cNvPicPr>
          <p:nvPr/>
        </p:nvPicPr>
        <p:blipFill>
          <a:blip r:embed="rId8"/>
          <a:stretch>
            <a:fillRect/>
          </a:stretch>
        </p:blipFill>
        <p:spPr>
          <a:xfrm>
            <a:off x="3314700" y="938229"/>
            <a:ext cx="5829300" cy="2341685"/>
          </a:xfrm>
          <a:prstGeom prst="rect">
            <a:avLst/>
          </a:prstGeom>
        </p:spPr>
      </p:pic>
      <p:sp>
        <p:nvSpPr>
          <p:cNvPr id="5" name="Bent Arrow 4">
            <a:extLst>
              <a:ext uri="{FF2B5EF4-FFF2-40B4-BE49-F238E27FC236}">
                <a16:creationId xmlns:a16="http://schemas.microsoft.com/office/drawing/2014/main" id="{53647D6A-FBDA-B16F-7062-A69DC69F03C1}"/>
              </a:ext>
            </a:extLst>
          </p:cNvPr>
          <p:cNvSpPr/>
          <p:nvPr/>
        </p:nvSpPr>
        <p:spPr>
          <a:xfrm>
            <a:off x="2503170" y="2446020"/>
            <a:ext cx="811530" cy="98298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VN" sz="1350">
              <a:solidFill>
                <a:schemeClr val="tx1"/>
              </a:solidFill>
            </a:endParaRPr>
          </a:p>
        </p:txBody>
      </p:sp>
    </p:spTree>
    <p:extLst>
      <p:ext uri="{BB962C8B-B14F-4D97-AF65-F5344CB8AC3E}">
        <p14:creationId xmlns:p14="http://schemas.microsoft.com/office/powerpoint/2010/main" val="882259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2ADF-D40E-8DDA-CF42-1CDC6F26C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B0DED-24AA-B5BF-EACD-95485EB2A8B6}"/>
              </a:ext>
            </a:extLst>
          </p:cNvPr>
          <p:cNvSpPr>
            <a:spLocks noGrp="1"/>
          </p:cNvSpPr>
          <p:nvPr>
            <p:ph type="title"/>
          </p:nvPr>
        </p:nvSpPr>
        <p:spPr>
          <a:xfrm>
            <a:off x="86245" y="1195039"/>
            <a:ext cx="7886700" cy="994172"/>
          </a:xfrm>
        </p:spPr>
        <p:txBody>
          <a:bodyPr/>
          <a:lstStyle/>
          <a:p>
            <a:r>
              <a:rPr lang="en-VN" dirty="0"/>
              <a:t>Tiến trình loại </a:t>
            </a:r>
            <a:r>
              <a:rPr lang="en-US" dirty="0"/>
              <a:t>2</a:t>
            </a:r>
            <a:endParaRPr lang="en-VN" dirty="0"/>
          </a:p>
        </p:txBody>
      </p:sp>
      <p:graphicFrame>
        <p:nvGraphicFramePr>
          <p:cNvPr id="4" name="Content Placeholder 3">
            <a:extLst>
              <a:ext uri="{FF2B5EF4-FFF2-40B4-BE49-F238E27FC236}">
                <a16:creationId xmlns:a16="http://schemas.microsoft.com/office/drawing/2014/main" id="{93D8ADD3-EA65-9543-7B53-BFE55FF1037E}"/>
              </a:ext>
            </a:extLst>
          </p:cNvPr>
          <p:cNvGraphicFramePr>
            <a:graphicFrameLocks noGrp="1"/>
          </p:cNvGraphicFramePr>
          <p:nvPr>
            <p:ph idx="1"/>
          </p:nvPr>
        </p:nvGraphicFramePr>
        <p:xfrm>
          <a:off x="342900" y="3429000"/>
          <a:ext cx="6203373" cy="24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 Arrow 4">
            <a:extLst>
              <a:ext uri="{FF2B5EF4-FFF2-40B4-BE49-F238E27FC236}">
                <a16:creationId xmlns:a16="http://schemas.microsoft.com/office/drawing/2014/main" id="{08962E8C-15F6-7441-9585-5E42AD66E819}"/>
              </a:ext>
            </a:extLst>
          </p:cNvPr>
          <p:cNvSpPr/>
          <p:nvPr/>
        </p:nvSpPr>
        <p:spPr>
          <a:xfrm>
            <a:off x="1037723" y="2446021"/>
            <a:ext cx="2376839" cy="98298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VN" sz="1350">
              <a:solidFill>
                <a:schemeClr val="tx1"/>
              </a:solidFill>
            </a:endParaRPr>
          </a:p>
        </p:txBody>
      </p:sp>
      <p:pic>
        <p:nvPicPr>
          <p:cNvPr id="11" name="Picture 10" descr="A screenshot of a text&#10;&#10;Description automatically generated">
            <a:extLst>
              <a:ext uri="{FF2B5EF4-FFF2-40B4-BE49-F238E27FC236}">
                <a16:creationId xmlns:a16="http://schemas.microsoft.com/office/drawing/2014/main" id="{2FAA93E8-F63A-7689-0900-B757E707E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3964" y="1052196"/>
            <a:ext cx="4706050" cy="2237840"/>
          </a:xfrm>
          <a:prstGeom prst="rect">
            <a:avLst/>
          </a:prstGeom>
        </p:spPr>
      </p:pic>
    </p:spTree>
    <p:extLst>
      <p:ext uri="{BB962C8B-B14F-4D97-AF65-F5344CB8AC3E}">
        <p14:creationId xmlns:p14="http://schemas.microsoft.com/office/powerpoint/2010/main" val="2710628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44A-74FA-790E-6C4E-924DF665592B}"/>
              </a:ext>
            </a:extLst>
          </p:cNvPr>
          <p:cNvSpPr>
            <a:spLocks noGrp="1"/>
          </p:cNvSpPr>
          <p:nvPr>
            <p:ph type="title"/>
          </p:nvPr>
        </p:nvSpPr>
        <p:spPr>
          <a:xfrm>
            <a:off x="210936" y="1083267"/>
            <a:ext cx="7886700" cy="994172"/>
          </a:xfrm>
        </p:spPr>
        <p:txBody>
          <a:bodyPr/>
          <a:lstStyle/>
          <a:p>
            <a:r>
              <a:rPr lang="en-VN" dirty="0"/>
              <a:t>Tiến trình loại 2</a:t>
            </a:r>
          </a:p>
        </p:txBody>
      </p:sp>
      <p:graphicFrame>
        <p:nvGraphicFramePr>
          <p:cNvPr id="4" name="Content Placeholder 3">
            <a:extLst>
              <a:ext uri="{FF2B5EF4-FFF2-40B4-BE49-F238E27FC236}">
                <a16:creationId xmlns:a16="http://schemas.microsoft.com/office/drawing/2014/main" id="{18575F16-BEE9-26E3-852C-25F3B8BBA112}"/>
              </a:ext>
            </a:extLst>
          </p:cNvPr>
          <p:cNvGraphicFramePr>
            <a:graphicFrameLocks noGrp="1"/>
          </p:cNvGraphicFramePr>
          <p:nvPr>
            <p:ph idx="1"/>
          </p:nvPr>
        </p:nvGraphicFramePr>
        <p:xfrm>
          <a:off x="342900" y="3429000"/>
          <a:ext cx="6222077" cy="2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8124B83-8746-9106-6636-C6CEC220012F}"/>
              </a:ext>
            </a:extLst>
          </p:cNvPr>
          <p:cNvPicPr>
            <a:picLocks noChangeAspect="1"/>
          </p:cNvPicPr>
          <p:nvPr/>
        </p:nvPicPr>
        <p:blipFill>
          <a:blip r:embed="rId7"/>
          <a:stretch>
            <a:fillRect/>
          </a:stretch>
        </p:blipFill>
        <p:spPr>
          <a:xfrm>
            <a:off x="3288935" y="872481"/>
            <a:ext cx="5829300" cy="2409917"/>
          </a:xfrm>
          <a:prstGeom prst="rect">
            <a:avLst/>
          </a:prstGeom>
        </p:spPr>
      </p:pic>
      <p:sp>
        <p:nvSpPr>
          <p:cNvPr id="5" name="Bent Arrow 4">
            <a:extLst>
              <a:ext uri="{FF2B5EF4-FFF2-40B4-BE49-F238E27FC236}">
                <a16:creationId xmlns:a16="http://schemas.microsoft.com/office/drawing/2014/main" id="{8EF10C2E-4EBC-98BB-4B07-54CEC7938571}"/>
              </a:ext>
            </a:extLst>
          </p:cNvPr>
          <p:cNvSpPr/>
          <p:nvPr/>
        </p:nvSpPr>
        <p:spPr>
          <a:xfrm>
            <a:off x="2491740" y="2491740"/>
            <a:ext cx="797195" cy="937260"/>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VN" sz="1350">
              <a:solidFill>
                <a:schemeClr val="tx1"/>
              </a:solidFill>
            </a:endParaRPr>
          </a:p>
        </p:txBody>
      </p:sp>
    </p:spTree>
    <p:extLst>
      <p:ext uri="{BB962C8B-B14F-4D97-AF65-F5344CB8AC3E}">
        <p14:creationId xmlns:p14="http://schemas.microsoft.com/office/powerpoint/2010/main" val="1564118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9B4-0E46-42FF-8576-608132D80E3A}"/>
              </a:ext>
            </a:extLst>
          </p:cNvPr>
          <p:cNvSpPr>
            <a:spLocks noGrp="1"/>
          </p:cNvSpPr>
          <p:nvPr>
            <p:ph type="title"/>
          </p:nvPr>
        </p:nvSpPr>
        <p:spPr>
          <a:xfrm>
            <a:off x="528747" y="31534"/>
            <a:ext cx="8545584" cy="1080938"/>
          </a:xfrm>
        </p:spPr>
        <p:txBody>
          <a:bodyPr/>
          <a:lstStyle/>
          <a:p>
            <a:pPr algn="ctr"/>
            <a:r>
              <a:rPr lang="en-US" dirty="0" err="1"/>
              <a:t>Một</a:t>
            </a:r>
            <a:r>
              <a:rPr lang="en-US" dirty="0"/>
              <a:t> </a:t>
            </a:r>
            <a:r>
              <a:rPr lang="en-US" dirty="0" err="1"/>
              <a:t>số</a:t>
            </a:r>
            <a:r>
              <a:rPr lang="en-US" dirty="0"/>
              <a:t> </a:t>
            </a:r>
            <a:r>
              <a:rPr lang="en-US" dirty="0" err="1"/>
              <a:t>điểm</a:t>
            </a:r>
            <a:r>
              <a:rPr lang="en-US" dirty="0"/>
              <a:t> </a:t>
            </a:r>
            <a:r>
              <a:rPr lang="en-US" dirty="0" err="1"/>
              <a:t>mới</a:t>
            </a:r>
            <a:r>
              <a:rPr lang="en-US" dirty="0"/>
              <a:t> </a:t>
            </a:r>
            <a:r>
              <a:rPr lang="en-US" dirty="0" err="1"/>
              <a:t>trong</a:t>
            </a:r>
            <a:r>
              <a:rPr lang="en-US" dirty="0"/>
              <a:t> </a:t>
            </a:r>
            <a:r>
              <a:rPr lang="vi-VN" dirty="0"/>
              <a:t>Chương trình </a:t>
            </a:r>
            <a:r>
              <a:rPr lang="en-US" dirty="0" err="1"/>
              <a:t>GDPT</a:t>
            </a:r>
            <a:r>
              <a:rPr lang="en-US" dirty="0"/>
              <a:t> </a:t>
            </a:r>
            <a:r>
              <a:rPr lang="vi-VN" dirty="0"/>
              <a:t>2018</a:t>
            </a:r>
            <a:endParaRPr lang="en-US" dirty="0"/>
          </a:p>
        </p:txBody>
      </p:sp>
      <p:sp>
        <p:nvSpPr>
          <p:cNvPr id="8" name="Content Placeholder 2"/>
          <p:cNvSpPr>
            <a:spLocks noGrp="1"/>
          </p:cNvSpPr>
          <p:nvPr>
            <p:ph idx="1"/>
          </p:nvPr>
        </p:nvSpPr>
        <p:spPr>
          <a:xfrm>
            <a:off x="653143" y="1124503"/>
            <a:ext cx="8081554" cy="5136959"/>
          </a:xfrm>
        </p:spPr>
        <p:txBody>
          <a:bodyPr>
            <a:noAutofit/>
          </a:bodyPr>
          <a:lstStyle/>
          <a:p>
            <a:pPr algn="just">
              <a:spcBef>
                <a:spcPts val="600"/>
              </a:spcBef>
              <a:spcAft>
                <a:spcPts val="600"/>
              </a:spcAft>
            </a:pPr>
            <a:r>
              <a:rPr lang="is-IS" sz="22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Về mục tiêu:</a:t>
            </a:r>
            <a:r>
              <a:rPr lang="is-I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Chương trình GDPT 2018 được xây dựng theo định hướng phát triển phẩm chất, năng lực học sinh.</a:t>
            </a:r>
            <a:endPar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is-IS" sz="22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2. Về nội dung:</a:t>
            </a:r>
            <a:r>
              <a:rPr lang="is-I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Hệ thống môn học trong Chương trình GDPT 2018 về cơ bản kế thừa Chương trình GDPT 2006 nhưng có một số điều chỉnh, sắp xếp lại để tinh giảm về nội dung, giảm tính hàn lâm, tăng tính thực tiễn, đáp ứng yêu cầu phát triển năng lực học sinh. Có một số môn học, hoạt động giáo dục mới (KHTN, LSĐL, HĐTNHN, NDGDĐP). </a:t>
            </a:r>
            <a:r>
              <a:rPr lang="vi-VN"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Chương</a:t>
            </a:r>
            <a:r>
              <a:rPr lang="is-I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trình mang tính mở, giao quyền tự chủ cho nhà trường trong việc xây dựng và thực hiện kế hoạch giáo dục.</a:t>
            </a:r>
            <a:endPar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Bef>
                <a:spcPts val="600"/>
              </a:spcBef>
              <a:spcAft>
                <a:spcPts val="600"/>
              </a:spcAft>
            </a:pPr>
            <a:r>
              <a:rPr lang="is-IS" sz="22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3. Phương pháp dạy học:</a:t>
            </a:r>
            <a:r>
              <a:rPr lang="is-IS"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S</a:t>
            </a:r>
            <a:r>
              <a:rPr lang="vi-VN"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ử dụng các phương pháp dạy học tích cực</a:t>
            </a:r>
            <a:r>
              <a:rPr lang="en-US"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nhằm</a:t>
            </a:r>
            <a:r>
              <a:rPr lang="is-IS"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phát huy sự chủ động, tự lực của học sinh trong học tập, rèn luyện và vận dụng kiến thức theo yêu cầu phát triển năng lực, phẩm chất cho học sinh.</a:t>
            </a:r>
            <a:endParaRPr lang="en-US" sz="22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121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9C25-CFE3-4053-B364-9EFFCA752819}"/>
              </a:ext>
            </a:extLst>
          </p:cNvPr>
          <p:cNvSpPr>
            <a:spLocks noGrp="1"/>
          </p:cNvSpPr>
          <p:nvPr>
            <p:ph type="title"/>
          </p:nvPr>
        </p:nvSpPr>
        <p:spPr>
          <a:xfrm>
            <a:off x="211708" y="346210"/>
            <a:ext cx="7754578" cy="389665"/>
          </a:xfrm>
        </p:spPr>
        <p:txBody>
          <a:bodyPr>
            <a:normAutofit/>
          </a:bodyPr>
          <a:lstStyle/>
          <a:p>
            <a:pPr algn="ctr"/>
            <a:r>
              <a:rPr lang="en-US" sz="2100" b="1" dirty="0">
                <a:latin typeface="Times New Roman" panose="02020603050405020304" pitchFamily="18" charset="0"/>
                <a:cs typeface="Times New Roman" panose="02020603050405020304" pitchFamily="18" charset="0"/>
              </a:rPr>
              <a:t>KẾ HOẠCH BÀI DẠY (GIÁO ÁN)</a:t>
            </a:r>
          </a:p>
        </p:txBody>
      </p:sp>
      <p:pic>
        <p:nvPicPr>
          <p:cNvPr id="7" name="Content Placeholder 6" descr="Graphical user interface, application&#10;&#10;Description automatically generated">
            <a:extLst>
              <a:ext uri="{FF2B5EF4-FFF2-40B4-BE49-F238E27FC236}">
                <a16:creationId xmlns:a16="http://schemas.microsoft.com/office/drawing/2014/main" id="{E1F0D082-305B-4BA6-93E8-2BD7392B1BB9}"/>
              </a:ext>
            </a:extLst>
          </p:cNvPr>
          <p:cNvPicPr>
            <a:picLocks noGrp="1" noChangeAspect="1"/>
          </p:cNvPicPr>
          <p:nvPr>
            <p:ph idx="1"/>
          </p:nvPr>
        </p:nvPicPr>
        <p:blipFill>
          <a:blip r:embed="rId2"/>
          <a:stretch>
            <a:fillRect/>
          </a:stretch>
        </p:blipFill>
        <p:spPr>
          <a:xfrm>
            <a:off x="435007" y="1145936"/>
            <a:ext cx="8320818" cy="4997412"/>
          </a:xfrm>
        </p:spPr>
      </p:pic>
    </p:spTree>
    <p:extLst>
      <p:ext uri="{BB962C8B-B14F-4D97-AF65-F5344CB8AC3E}">
        <p14:creationId xmlns:p14="http://schemas.microsoft.com/office/powerpoint/2010/main" val="115775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D46C-A155-49EB-6A01-355C6A6A2B93}"/>
              </a:ext>
            </a:extLst>
          </p:cNvPr>
          <p:cNvSpPr>
            <a:spLocks noGrp="1"/>
          </p:cNvSpPr>
          <p:nvPr>
            <p:ph type="title"/>
          </p:nvPr>
        </p:nvSpPr>
        <p:spPr>
          <a:xfrm>
            <a:off x="528746" y="31534"/>
            <a:ext cx="7613767" cy="1080938"/>
          </a:xfrm>
        </p:spPr>
        <p:txBody>
          <a:bodyPr/>
          <a:lstStyle/>
          <a:p>
            <a:r>
              <a:rPr lang="vi-VN" dirty="0"/>
              <a:t> Tổ chức </a:t>
            </a:r>
            <a:r>
              <a:rPr lang="en-US" dirty="0"/>
              <a:t>DH và KTĐG</a:t>
            </a:r>
          </a:p>
        </p:txBody>
      </p:sp>
      <p:pic>
        <p:nvPicPr>
          <p:cNvPr id="5" name="Content Placeholder 4" descr="A close-up of a text&#10;&#10;Description automatically generated">
            <a:extLst>
              <a:ext uri="{FF2B5EF4-FFF2-40B4-BE49-F238E27FC236}">
                <a16:creationId xmlns:a16="http://schemas.microsoft.com/office/drawing/2014/main" id="{E85D8A5B-FD97-B4E2-52E8-4A2CACE4466E}"/>
              </a:ext>
            </a:extLst>
          </p:cNvPr>
          <p:cNvPicPr>
            <a:picLocks noGrp="1" noChangeAspect="1"/>
          </p:cNvPicPr>
          <p:nvPr>
            <p:ph idx="1"/>
          </p:nvPr>
        </p:nvPicPr>
        <p:blipFill>
          <a:blip r:embed="rId2"/>
          <a:stretch>
            <a:fillRect/>
          </a:stretch>
        </p:blipFill>
        <p:spPr>
          <a:xfrm>
            <a:off x="714258" y="1157050"/>
            <a:ext cx="7968103" cy="5238581"/>
          </a:xfrm>
        </p:spPr>
      </p:pic>
    </p:spTree>
    <p:extLst>
      <p:ext uri="{BB962C8B-B14F-4D97-AF65-F5344CB8AC3E}">
        <p14:creationId xmlns:p14="http://schemas.microsoft.com/office/powerpoint/2010/main" val="170733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2EB5-8968-A8FF-A375-F14DFB5A4975}"/>
              </a:ext>
            </a:extLst>
          </p:cNvPr>
          <p:cNvSpPr>
            <a:spLocks noGrp="1"/>
          </p:cNvSpPr>
          <p:nvPr>
            <p:ph type="title"/>
          </p:nvPr>
        </p:nvSpPr>
        <p:spPr>
          <a:xfrm>
            <a:off x="528747" y="31534"/>
            <a:ext cx="7622476" cy="917700"/>
          </a:xfrm>
        </p:spPr>
        <p:txBody>
          <a:bodyPr/>
          <a:lstStyle/>
          <a:p>
            <a:r>
              <a:rPr lang="vi-VN" dirty="0"/>
              <a:t>Tổ chức </a:t>
            </a:r>
            <a:r>
              <a:rPr lang="en-US" dirty="0"/>
              <a:t>DH và KTĐG</a:t>
            </a:r>
          </a:p>
        </p:txBody>
      </p:sp>
      <p:pic>
        <p:nvPicPr>
          <p:cNvPr id="5" name="Content Placeholder 4" descr="A close up of a text&#10;&#10;Description automatically generated">
            <a:extLst>
              <a:ext uri="{FF2B5EF4-FFF2-40B4-BE49-F238E27FC236}">
                <a16:creationId xmlns:a16="http://schemas.microsoft.com/office/drawing/2014/main" id="{434FDB52-0D98-2A77-0604-F8F02957CE11}"/>
              </a:ext>
            </a:extLst>
          </p:cNvPr>
          <p:cNvPicPr>
            <a:picLocks noGrp="1" noChangeAspect="1"/>
          </p:cNvPicPr>
          <p:nvPr>
            <p:ph idx="1"/>
          </p:nvPr>
        </p:nvPicPr>
        <p:blipFill>
          <a:blip r:embed="rId2"/>
          <a:stretch>
            <a:fillRect/>
          </a:stretch>
        </p:blipFill>
        <p:spPr>
          <a:xfrm>
            <a:off x="394139" y="1185862"/>
            <a:ext cx="8270890" cy="4611256"/>
          </a:xfrm>
        </p:spPr>
      </p:pic>
    </p:spTree>
    <p:extLst>
      <p:ext uri="{BB962C8B-B14F-4D97-AF65-F5344CB8AC3E}">
        <p14:creationId xmlns:p14="http://schemas.microsoft.com/office/powerpoint/2010/main" val="150782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6663-434D-7178-1022-1A57E3122647}"/>
              </a:ext>
            </a:extLst>
          </p:cNvPr>
          <p:cNvSpPr>
            <a:spLocks noGrp="1"/>
          </p:cNvSpPr>
          <p:nvPr>
            <p:ph type="title"/>
          </p:nvPr>
        </p:nvSpPr>
        <p:spPr>
          <a:xfrm>
            <a:off x="342899" y="-217697"/>
            <a:ext cx="3480547" cy="994172"/>
          </a:xfrm>
        </p:spPr>
        <p:txBody>
          <a:bodyPr anchor="b">
            <a:normAutofit/>
          </a:bodyPr>
          <a:lstStyle/>
          <a:p>
            <a:r>
              <a:rPr lang="en-VN" dirty="0">
                <a:solidFill>
                  <a:srgbClr val="0000FF"/>
                </a:solidFill>
              </a:rPr>
              <a:t>STEM vs GD STEM</a:t>
            </a:r>
          </a:p>
        </p:txBody>
      </p:sp>
      <p:pic>
        <p:nvPicPr>
          <p:cNvPr id="4" name="Content Placeholder 3" descr="Diagram&#10;&#10;Description automatically generated">
            <a:extLst>
              <a:ext uri="{FF2B5EF4-FFF2-40B4-BE49-F238E27FC236}">
                <a16:creationId xmlns:a16="http://schemas.microsoft.com/office/drawing/2014/main" id="{CADE2AD8-A4A0-7CEB-A70B-E14CB2EC8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041" y="2132233"/>
            <a:ext cx="3494904" cy="2691076"/>
          </a:xfrm>
          <a:prstGeom prst="rect">
            <a:avLst/>
          </a:prstGeom>
        </p:spPr>
      </p:pic>
      <p:graphicFrame>
        <p:nvGraphicFramePr>
          <p:cNvPr id="7" name="Content Placeholder 6">
            <a:extLst>
              <a:ext uri="{FF2B5EF4-FFF2-40B4-BE49-F238E27FC236}">
                <a16:creationId xmlns:a16="http://schemas.microsoft.com/office/drawing/2014/main" id="{840CA5C2-4E20-7F90-A94F-E3A67DDECBDC}"/>
              </a:ext>
            </a:extLst>
          </p:cNvPr>
          <p:cNvGraphicFramePr>
            <a:graphicFrameLocks noGrp="1"/>
          </p:cNvGraphicFramePr>
          <p:nvPr>
            <p:ph idx="1"/>
          </p:nvPr>
        </p:nvGraphicFramePr>
        <p:xfrm>
          <a:off x="342900" y="2571750"/>
          <a:ext cx="3480547" cy="2915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0932C70-50C7-C07A-B758-B5D787ADA01B}"/>
              </a:ext>
            </a:extLst>
          </p:cNvPr>
          <p:cNvSpPr txBox="1"/>
          <p:nvPr/>
        </p:nvSpPr>
        <p:spPr>
          <a:xfrm>
            <a:off x="4293148" y="1426464"/>
            <a:ext cx="3775718" cy="300082"/>
          </a:xfrm>
          <a:prstGeom prst="rect">
            <a:avLst/>
          </a:prstGeom>
          <a:noFill/>
        </p:spPr>
        <p:txBody>
          <a:bodyPr wrap="square">
            <a:spAutoFit/>
          </a:bodyPr>
          <a:lstStyle/>
          <a:p>
            <a:r>
              <a:rPr lang="en-VN" sz="135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 trình STEM (theo </a:t>
            </a:r>
            <a:r>
              <a:rPr lang="en-VN" sz="135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https://www.knowatom.com</a:t>
            </a:r>
            <a:r>
              <a:rPr lang="en-VN" sz="135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VN" sz="135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39782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graphicEl>
                                              <a:dgm id="{28D6D3E2-9C32-D745-9FB1-664E8DECBF27}"/>
                                            </p:graphicEl>
                                          </p:spTgt>
                                        </p:tgtEl>
                                        <p:attrNameLst>
                                          <p:attrName>style.visibility</p:attrName>
                                        </p:attrNameLst>
                                      </p:cBhvr>
                                      <p:to>
                                        <p:strVal val="visible"/>
                                      </p:to>
                                    </p:set>
                                    <p:anim calcmode="lin" valueType="num">
                                      <p:cBhvr additive="base">
                                        <p:cTn id="11" dur="500" fill="hold"/>
                                        <p:tgtEl>
                                          <p:spTgt spid="7">
                                            <p:graphicEl>
                                              <a:dgm id="{28D6D3E2-9C32-D745-9FB1-664E8DECBF2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28D6D3E2-9C32-D745-9FB1-664E8DECBF2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627C5BF1-6511-2944-B52E-00F208E191C2}"/>
                                            </p:graphicEl>
                                          </p:spTgt>
                                        </p:tgtEl>
                                        <p:attrNameLst>
                                          <p:attrName>style.visibility</p:attrName>
                                        </p:attrNameLst>
                                      </p:cBhvr>
                                      <p:to>
                                        <p:strVal val="visible"/>
                                      </p:to>
                                    </p:set>
                                    <p:anim calcmode="lin" valueType="num">
                                      <p:cBhvr additive="base">
                                        <p:cTn id="17" dur="500" fill="hold"/>
                                        <p:tgtEl>
                                          <p:spTgt spid="7">
                                            <p:graphicEl>
                                              <a:dgm id="{627C5BF1-6511-2944-B52E-00F208E191C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627C5BF1-6511-2944-B52E-00F208E191C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72D9262A-7825-A347-BB52-D9E16BF35A07}"/>
                                            </p:graphicEl>
                                          </p:spTgt>
                                        </p:tgtEl>
                                        <p:attrNameLst>
                                          <p:attrName>style.visibility</p:attrName>
                                        </p:attrNameLst>
                                      </p:cBhvr>
                                      <p:to>
                                        <p:strVal val="visible"/>
                                      </p:to>
                                    </p:set>
                                    <p:anim calcmode="lin" valueType="num">
                                      <p:cBhvr additive="base">
                                        <p:cTn id="23" dur="500" fill="hold"/>
                                        <p:tgtEl>
                                          <p:spTgt spid="7">
                                            <p:graphicEl>
                                              <a:dgm id="{72D9262A-7825-A347-BB52-D9E16BF35A0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72D9262A-7825-A347-BB52-D9E16BF35A07}"/>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graphicEl>
                                              <a:dgm id="{43A4E262-A2AB-BC42-A4FB-1F69D63AB79D}"/>
                                            </p:graphicEl>
                                          </p:spTgt>
                                        </p:tgtEl>
                                        <p:attrNameLst>
                                          <p:attrName>style.visibility</p:attrName>
                                        </p:attrNameLst>
                                      </p:cBhvr>
                                      <p:to>
                                        <p:strVal val="visible"/>
                                      </p:to>
                                    </p:set>
                                    <p:anim calcmode="lin" valueType="num">
                                      <p:cBhvr additive="base">
                                        <p:cTn id="29" dur="500" fill="hold"/>
                                        <p:tgtEl>
                                          <p:spTgt spid="7">
                                            <p:graphicEl>
                                              <a:dgm id="{43A4E262-A2AB-BC42-A4FB-1F69D63AB79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graphicEl>
                                              <a:dgm id="{43A4E262-A2AB-BC42-A4FB-1F69D63AB79D}"/>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graphicEl>
                                              <a:dgm id="{DCF2EF1D-0D07-F640-8D0E-967A04E92FFC}"/>
                                            </p:graphicEl>
                                          </p:spTgt>
                                        </p:tgtEl>
                                        <p:attrNameLst>
                                          <p:attrName>style.visibility</p:attrName>
                                        </p:attrNameLst>
                                      </p:cBhvr>
                                      <p:to>
                                        <p:strVal val="visible"/>
                                      </p:to>
                                    </p:set>
                                    <p:anim calcmode="lin" valueType="num">
                                      <p:cBhvr additive="base">
                                        <p:cTn id="35" dur="500" fill="hold"/>
                                        <p:tgtEl>
                                          <p:spTgt spid="7">
                                            <p:graphicEl>
                                              <a:dgm id="{DCF2EF1D-0D07-F640-8D0E-967A04E92FF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DCF2EF1D-0D07-F640-8D0E-967A04E92FFC}"/>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graphicEl>
                                              <a:dgm id="{1392EE66-6F8C-BF4D-81A9-42B2C1D3AB49}"/>
                                            </p:graphicEl>
                                          </p:spTgt>
                                        </p:tgtEl>
                                        <p:attrNameLst>
                                          <p:attrName>style.visibility</p:attrName>
                                        </p:attrNameLst>
                                      </p:cBhvr>
                                      <p:to>
                                        <p:strVal val="visible"/>
                                      </p:to>
                                    </p:set>
                                    <p:anim calcmode="lin" valueType="num">
                                      <p:cBhvr additive="base">
                                        <p:cTn id="41" dur="500" fill="hold"/>
                                        <p:tgtEl>
                                          <p:spTgt spid="7">
                                            <p:graphicEl>
                                              <a:dgm id="{1392EE66-6F8C-BF4D-81A9-42B2C1D3AB4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graphicEl>
                                              <a:dgm id="{1392EE66-6F8C-BF4D-81A9-42B2C1D3AB49}"/>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graphicEl>
                                              <a:dgm id="{4C6C400E-546D-DF45-AA9B-A939A4978893}"/>
                                            </p:graphicEl>
                                          </p:spTgt>
                                        </p:tgtEl>
                                        <p:attrNameLst>
                                          <p:attrName>style.visibility</p:attrName>
                                        </p:attrNameLst>
                                      </p:cBhvr>
                                      <p:to>
                                        <p:strVal val="visible"/>
                                      </p:to>
                                    </p:set>
                                    <p:anim calcmode="lin" valueType="num">
                                      <p:cBhvr additive="base">
                                        <p:cTn id="47" dur="500" fill="hold"/>
                                        <p:tgtEl>
                                          <p:spTgt spid="7">
                                            <p:graphicEl>
                                              <a:dgm id="{4C6C400E-546D-DF45-AA9B-A939A497889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4C6C400E-546D-DF45-AA9B-A939A4978893}"/>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graphicEl>
                                              <a:dgm id="{988A8F13-0196-FC43-B62E-FD507AB297FC}"/>
                                            </p:graphicEl>
                                          </p:spTgt>
                                        </p:tgtEl>
                                        <p:attrNameLst>
                                          <p:attrName>style.visibility</p:attrName>
                                        </p:attrNameLst>
                                      </p:cBhvr>
                                      <p:to>
                                        <p:strVal val="visible"/>
                                      </p:to>
                                    </p:set>
                                    <p:anim calcmode="lin" valueType="num">
                                      <p:cBhvr additive="base">
                                        <p:cTn id="53" dur="500" fill="hold"/>
                                        <p:tgtEl>
                                          <p:spTgt spid="7">
                                            <p:graphicEl>
                                              <a:dgm id="{988A8F13-0196-FC43-B62E-FD507AB297F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988A8F13-0196-FC43-B62E-FD507AB297F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6663-434D-7178-1022-1A57E3122647}"/>
              </a:ext>
            </a:extLst>
          </p:cNvPr>
          <p:cNvSpPr>
            <a:spLocks noGrp="1"/>
          </p:cNvSpPr>
          <p:nvPr>
            <p:ph type="title"/>
          </p:nvPr>
        </p:nvSpPr>
        <p:spPr>
          <a:xfrm>
            <a:off x="294491" y="15919"/>
            <a:ext cx="4421686" cy="994172"/>
          </a:xfrm>
        </p:spPr>
        <p:txBody>
          <a:bodyPr>
            <a:normAutofit/>
          </a:bodyPr>
          <a:lstStyle/>
          <a:p>
            <a:r>
              <a:rPr lang="en-VN" dirty="0">
                <a:solidFill>
                  <a:srgbClr val="0000FF"/>
                </a:solidFill>
              </a:rPr>
              <a:t>STEM vs GD STEM</a:t>
            </a:r>
          </a:p>
        </p:txBody>
      </p:sp>
      <p:pic>
        <p:nvPicPr>
          <p:cNvPr id="4" name="Content Placeholder 3" descr="Diagram&#10;&#10;Description automatically generated">
            <a:extLst>
              <a:ext uri="{FF2B5EF4-FFF2-40B4-BE49-F238E27FC236}">
                <a16:creationId xmlns:a16="http://schemas.microsoft.com/office/drawing/2014/main" id="{CADE2AD8-A4A0-7CEB-A70B-E14CB2EC8B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95" r="14504" b="-1"/>
          <a:stretch/>
        </p:blipFill>
        <p:spPr>
          <a:xfrm>
            <a:off x="731765" y="2666452"/>
            <a:ext cx="2478600" cy="2478600"/>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graphicFrame>
        <p:nvGraphicFramePr>
          <p:cNvPr id="6" name="Content Placeholder 5">
            <a:extLst>
              <a:ext uri="{FF2B5EF4-FFF2-40B4-BE49-F238E27FC236}">
                <a16:creationId xmlns:a16="http://schemas.microsoft.com/office/drawing/2014/main" id="{63336EE8-A827-9AF6-F196-A49B4F734EEF}"/>
              </a:ext>
            </a:extLst>
          </p:cNvPr>
          <p:cNvGraphicFramePr>
            <a:graphicFrameLocks noGrp="1"/>
          </p:cNvGraphicFramePr>
          <p:nvPr>
            <p:ph idx="1"/>
          </p:nvPr>
        </p:nvGraphicFramePr>
        <p:xfrm>
          <a:off x="5037630" y="1744417"/>
          <a:ext cx="4036921" cy="279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84B00DF-1444-6DAA-471A-6DB6394ACEDB}"/>
              </a:ext>
            </a:extLst>
          </p:cNvPr>
          <p:cNvPicPr>
            <a:picLocks noChangeAspect="1"/>
          </p:cNvPicPr>
          <p:nvPr/>
        </p:nvPicPr>
        <p:blipFill>
          <a:blip r:embed="rId8"/>
          <a:stretch>
            <a:fillRect/>
          </a:stretch>
        </p:blipFill>
        <p:spPr>
          <a:xfrm>
            <a:off x="3039601" y="736019"/>
            <a:ext cx="1998029" cy="1844586"/>
          </a:xfrm>
          <a:prstGeom prst="rect">
            <a:avLst/>
          </a:prstGeom>
        </p:spPr>
      </p:pic>
      <p:pic>
        <p:nvPicPr>
          <p:cNvPr id="12" name="Graphic 11" descr="Classroom with solid fill">
            <a:extLst>
              <a:ext uri="{FF2B5EF4-FFF2-40B4-BE49-F238E27FC236}">
                <a16:creationId xmlns:a16="http://schemas.microsoft.com/office/drawing/2014/main" id="{2D71A59E-EB36-ED4F-3863-31A39B50A7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7196" y="4495993"/>
            <a:ext cx="1431017" cy="1431017"/>
          </a:xfrm>
          <a:prstGeom prst="rect">
            <a:avLst/>
          </a:prstGeom>
        </p:spPr>
      </p:pic>
      <p:pic>
        <p:nvPicPr>
          <p:cNvPr id="21" name="Graphic 20" descr="Man and woman outline">
            <a:extLst>
              <a:ext uri="{FF2B5EF4-FFF2-40B4-BE49-F238E27FC236}">
                <a16:creationId xmlns:a16="http://schemas.microsoft.com/office/drawing/2014/main" id="{7FBE0140-4C16-30F9-3616-D12A83101C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11908" y="4102708"/>
            <a:ext cx="1844586" cy="1844586"/>
          </a:xfrm>
          <a:prstGeom prst="rect">
            <a:avLst/>
          </a:prstGeom>
        </p:spPr>
      </p:pic>
      <p:sp>
        <p:nvSpPr>
          <p:cNvPr id="23" name="Striped Right Arrow 22">
            <a:extLst>
              <a:ext uri="{FF2B5EF4-FFF2-40B4-BE49-F238E27FC236}">
                <a16:creationId xmlns:a16="http://schemas.microsoft.com/office/drawing/2014/main" id="{F216BA3F-CCF9-DFB0-9B26-FCB952DE1065}"/>
              </a:ext>
            </a:extLst>
          </p:cNvPr>
          <p:cNvSpPr/>
          <p:nvPr/>
        </p:nvSpPr>
        <p:spPr>
          <a:xfrm rot="10800000">
            <a:off x="5065107" y="5473611"/>
            <a:ext cx="1178719" cy="336301"/>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VN" sz="1350"/>
          </a:p>
        </p:txBody>
      </p:sp>
      <p:sp>
        <p:nvSpPr>
          <p:cNvPr id="27" name="Bent Arrow 26">
            <a:extLst>
              <a:ext uri="{FF2B5EF4-FFF2-40B4-BE49-F238E27FC236}">
                <a16:creationId xmlns:a16="http://schemas.microsoft.com/office/drawing/2014/main" id="{348462EC-18D5-E6BF-51EE-60BFEEB45B11}"/>
              </a:ext>
            </a:extLst>
          </p:cNvPr>
          <p:cNvSpPr/>
          <p:nvPr/>
        </p:nvSpPr>
        <p:spPr>
          <a:xfrm rot="16200000">
            <a:off x="2355020" y="4502349"/>
            <a:ext cx="726390" cy="1790180"/>
          </a:xfrm>
          <a:prstGeom prst="bentArrow">
            <a:avLst>
              <a:gd name="adj1" fmla="val 25000"/>
              <a:gd name="adj2" fmla="val 1873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solidFill>
                <a:srgbClr val="FF0000"/>
              </a:solidFill>
            </a:endParaRPr>
          </a:p>
        </p:txBody>
      </p:sp>
      <p:cxnSp>
        <p:nvCxnSpPr>
          <p:cNvPr id="35" name="Straight Arrow Connector 34">
            <a:extLst>
              <a:ext uri="{FF2B5EF4-FFF2-40B4-BE49-F238E27FC236}">
                <a16:creationId xmlns:a16="http://schemas.microsoft.com/office/drawing/2014/main" id="{947B2F94-A04B-0E16-BAAB-AEFB2539E5B7}"/>
              </a:ext>
            </a:extLst>
          </p:cNvPr>
          <p:cNvCxnSpPr/>
          <p:nvPr/>
        </p:nvCxnSpPr>
        <p:spPr>
          <a:xfrm flipV="1">
            <a:off x="1971066" y="1582647"/>
            <a:ext cx="1642240" cy="1428444"/>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725D68D-2A47-34D3-7367-8132C46DB81B}"/>
              </a:ext>
            </a:extLst>
          </p:cNvPr>
          <p:cNvCxnSpPr>
            <a:cxnSpLocks/>
          </p:cNvCxnSpPr>
          <p:nvPr/>
        </p:nvCxnSpPr>
        <p:spPr>
          <a:xfrm>
            <a:off x="3613306" y="1582647"/>
            <a:ext cx="1451801" cy="68377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024BA4C-F691-C243-5610-F962D4EE51F1}"/>
              </a:ext>
            </a:extLst>
          </p:cNvPr>
          <p:cNvCxnSpPr/>
          <p:nvPr/>
        </p:nvCxnSpPr>
        <p:spPr>
          <a:xfrm flipV="1">
            <a:off x="1950226" y="1744417"/>
            <a:ext cx="1670180" cy="2631194"/>
          </a:xfrm>
          <a:prstGeom prst="straightConnector1">
            <a:avLst/>
          </a:prstGeom>
          <a:ln w="38100">
            <a:solidFill>
              <a:schemeClr val="accent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12AA940-05A5-D7DF-3B01-1352AF7C7F51}"/>
              </a:ext>
            </a:extLst>
          </p:cNvPr>
          <p:cNvCxnSpPr/>
          <p:nvPr/>
        </p:nvCxnSpPr>
        <p:spPr>
          <a:xfrm>
            <a:off x="3623111" y="1738515"/>
            <a:ext cx="1433072" cy="1219080"/>
          </a:xfrm>
          <a:prstGeom prst="straightConnector1">
            <a:avLst/>
          </a:prstGeom>
          <a:ln w="38100">
            <a:solidFill>
              <a:schemeClr val="accent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0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
                                  </p:stCondLst>
                                  <p:childTnLst>
                                    <p:set>
                                      <p:cBhvr>
                                        <p:cTn id="6" dur="1" fill="hold">
                                          <p:stCondLst>
                                            <p:cond delay="0"/>
                                          </p:stCondLst>
                                        </p:cTn>
                                        <p:tgtEl>
                                          <p:spTgt spid="6">
                                            <p:graphicEl>
                                              <a:dgm id="{DB68097F-BA5C-284A-B340-E54F1568186F}"/>
                                            </p:graphicEl>
                                          </p:spTgt>
                                        </p:tgtEl>
                                        <p:attrNameLst>
                                          <p:attrName>style.visibility</p:attrName>
                                        </p:attrNameLst>
                                      </p:cBhvr>
                                      <p:to>
                                        <p:strVal val="visible"/>
                                      </p:to>
                                    </p:set>
                                    <p:animEffect transition="in" filter="blinds(horizontal)">
                                      <p:cBhvr>
                                        <p:cTn id="7" dur="500"/>
                                        <p:tgtEl>
                                          <p:spTgt spid="6">
                                            <p:graphicEl>
                                              <a:dgm id="{DB68097F-BA5C-284A-B340-E54F1568186F}"/>
                                            </p:graphicEl>
                                          </p:spTgt>
                                        </p:tgtEl>
                                      </p:cBhvr>
                                    </p:animEffect>
                                  </p:childTnLst>
                                </p:cTn>
                              </p:par>
                            </p:childTnLst>
                          </p:cTn>
                        </p:par>
                        <p:par>
                          <p:cTn id="8" fill="hold">
                            <p:stCondLst>
                              <p:cond delay="700"/>
                            </p:stCondLst>
                            <p:childTnLst>
                              <p:par>
                                <p:cTn id="9" presetID="3" presetClass="entr" presetSubtype="10" fill="hold" grpId="0" nodeType="afterEffect">
                                  <p:stCondLst>
                                    <p:cond delay="200"/>
                                  </p:stCondLst>
                                  <p:childTnLst>
                                    <p:set>
                                      <p:cBhvr>
                                        <p:cTn id="10" dur="1" fill="hold">
                                          <p:stCondLst>
                                            <p:cond delay="0"/>
                                          </p:stCondLst>
                                        </p:cTn>
                                        <p:tgtEl>
                                          <p:spTgt spid="6">
                                            <p:graphicEl>
                                              <a:dgm id="{AADC59FA-C79F-1D43-981D-90AE8088931A}"/>
                                            </p:graphicEl>
                                          </p:spTgt>
                                        </p:tgtEl>
                                        <p:attrNameLst>
                                          <p:attrName>style.visibility</p:attrName>
                                        </p:attrNameLst>
                                      </p:cBhvr>
                                      <p:to>
                                        <p:strVal val="visible"/>
                                      </p:to>
                                    </p:set>
                                    <p:animEffect transition="in" filter="blinds(horizontal)">
                                      <p:cBhvr>
                                        <p:cTn id="11" dur="500"/>
                                        <p:tgtEl>
                                          <p:spTgt spid="6">
                                            <p:graphicEl>
                                              <a:dgm id="{AADC59FA-C79F-1D43-981D-90AE8088931A}"/>
                                            </p:graphicEl>
                                          </p:spTgt>
                                        </p:tgtEl>
                                      </p:cBhvr>
                                    </p:animEffect>
                                  </p:childTnLst>
                                </p:cTn>
                              </p:par>
                            </p:childTnLst>
                          </p:cTn>
                        </p:par>
                        <p:par>
                          <p:cTn id="12" fill="hold">
                            <p:stCondLst>
                              <p:cond delay="1400"/>
                            </p:stCondLst>
                            <p:childTnLst>
                              <p:par>
                                <p:cTn id="13" presetID="3" presetClass="entr" presetSubtype="10" fill="hold" grpId="0" nodeType="afterEffect">
                                  <p:stCondLst>
                                    <p:cond delay="200"/>
                                  </p:stCondLst>
                                  <p:childTnLst>
                                    <p:set>
                                      <p:cBhvr>
                                        <p:cTn id="14" dur="1" fill="hold">
                                          <p:stCondLst>
                                            <p:cond delay="0"/>
                                          </p:stCondLst>
                                        </p:cTn>
                                        <p:tgtEl>
                                          <p:spTgt spid="6">
                                            <p:graphicEl>
                                              <a:dgm id="{F6EB94F7-5C9B-754B-BFB4-5B47552F725F}"/>
                                            </p:graphicEl>
                                          </p:spTgt>
                                        </p:tgtEl>
                                        <p:attrNameLst>
                                          <p:attrName>style.visibility</p:attrName>
                                        </p:attrNameLst>
                                      </p:cBhvr>
                                      <p:to>
                                        <p:strVal val="visible"/>
                                      </p:to>
                                    </p:set>
                                    <p:animEffect transition="in" filter="blinds(horizontal)">
                                      <p:cBhvr>
                                        <p:cTn id="15" dur="500"/>
                                        <p:tgtEl>
                                          <p:spTgt spid="6">
                                            <p:graphicEl>
                                              <a:dgm id="{F6EB94F7-5C9B-754B-BFB4-5B47552F725F}"/>
                                            </p:graphicEl>
                                          </p:spTgt>
                                        </p:tgtEl>
                                      </p:cBhvr>
                                    </p:animEffect>
                                  </p:childTnLst>
                                </p:cTn>
                              </p:par>
                            </p:childTnLst>
                          </p:cTn>
                        </p:par>
                        <p:par>
                          <p:cTn id="16" fill="hold">
                            <p:stCondLst>
                              <p:cond delay="2100"/>
                            </p:stCondLst>
                            <p:childTnLst>
                              <p:par>
                                <p:cTn id="17" presetID="3" presetClass="entr" presetSubtype="10" fill="hold" grpId="0" nodeType="afterEffect">
                                  <p:stCondLst>
                                    <p:cond delay="200"/>
                                  </p:stCondLst>
                                  <p:childTnLst>
                                    <p:set>
                                      <p:cBhvr>
                                        <p:cTn id="18" dur="1" fill="hold">
                                          <p:stCondLst>
                                            <p:cond delay="0"/>
                                          </p:stCondLst>
                                        </p:cTn>
                                        <p:tgtEl>
                                          <p:spTgt spid="6">
                                            <p:graphicEl>
                                              <a:dgm id="{EED9D70C-A163-474C-B6FB-D51AF3652AE3}"/>
                                            </p:graphicEl>
                                          </p:spTgt>
                                        </p:tgtEl>
                                        <p:attrNameLst>
                                          <p:attrName>style.visibility</p:attrName>
                                        </p:attrNameLst>
                                      </p:cBhvr>
                                      <p:to>
                                        <p:strVal val="visible"/>
                                      </p:to>
                                    </p:set>
                                    <p:animEffect transition="in" filter="blinds(horizontal)">
                                      <p:cBhvr>
                                        <p:cTn id="19" dur="500"/>
                                        <p:tgtEl>
                                          <p:spTgt spid="6">
                                            <p:graphicEl>
                                              <a:dgm id="{EED9D70C-A163-474C-B6FB-D51AF3652AE3}"/>
                                            </p:graphicEl>
                                          </p:spTgt>
                                        </p:tgtEl>
                                      </p:cBhvr>
                                    </p:animEffect>
                                  </p:childTnLst>
                                </p:cTn>
                              </p:par>
                            </p:childTnLst>
                          </p:cTn>
                        </p:par>
                        <p:par>
                          <p:cTn id="20" fill="hold">
                            <p:stCondLst>
                              <p:cond delay="2800"/>
                            </p:stCondLst>
                            <p:childTnLst>
                              <p:par>
                                <p:cTn id="21" presetID="3" presetClass="entr" presetSubtype="10" fill="hold" grpId="0" nodeType="afterEffect">
                                  <p:stCondLst>
                                    <p:cond delay="200"/>
                                  </p:stCondLst>
                                  <p:childTnLst>
                                    <p:set>
                                      <p:cBhvr>
                                        <p:cTn id="22" dur="1" fill="hold">
                                          <p:stCondLst>
                                            <p:cond delay="0"/>
                                          </p:stCondLst>
                                        </p:cTn>
                                        <p:tgtEl>
                                          <p:spTgt spid="6">
                                            <p:graphicEl>
                                              <a:dgm id="{02DF0DC4-7B40-4243-9C95-6E2CA5C006BD}"/>
                                            </p:graphicEl>
                                          </p:spTgt>
                                        </p:tgtEl>
                                        <p:attrNameLst>
                                          <p:attrName>style.visibility</p:attrName>
                                        </p:attrNameLst>
                                      </p:cBhvr>
                                      <p:to>
                                        <p:strVal val="visible"/>
                                      </p:to>
                                    </p:set>
                                    <p:animEffect transition="in" filter="blinds(horizontal)">
                                      <p:cBhvr>
                                        <p:cTn id="23" dur="500"/>
                                        <p:tgtEl>
                                          <p:spTgt spid="6">
                                            <p:graphicEl>
                                              <a:dgm id="{02DF0DC4-7B40-4243-9C95-6E2CA5C006BD}"/>
                                            </p:graphicEl>
                                          </p:spTgt>
                                        </p:tgtEl>
                                      </p:cBhvr>
                                    </p:animEffect>
                                  </p:childTnLst>
                                </p:cTn>
                              </p:par>
                            </p:childTnLst>
                          </p:cTn>
                        </p:par>
                        <p:par>
                          <p:cTn id="24" fill="hold">
                            <p:stCondLst>
                              <p:cond delay="3500"/>
                            </p:stCondLst>
                            <p:childTnLst>
                              <p:par>
                                <p:cTn id="25" presetID="3" presetClass="entr" presetSubtype="10" fill="hold" grpId="0" nodeType="afterEffect">
                                  <p:stCondLst>
                                    <p:cond delay="200"/>
                                  </p:stCondLst>
                                  <p:childTnLst>
                                    <p:set>
                                      <p:cBhvr>
                                        <p:cTn id="26" dur="1" fill="hold">
                                          <p:stCondLst>
                                            <p:cond delay="0"/>
                                          </p:stCondLst>
                                        </p:cTn>
                                        <p:tgtEl>
                                          <p:spTgt spid="6">
                                            <p:graphicEl>
                                              <a:dgm id="{7C683BE3-CC81-2C4F-AC81-3BF8C644751A}"/>
                                            </p:graphicEl>
                                          </p:spTgt>
                                        </p:tgtEl>
                                        <p:attrNameLst>
                                          <p:attrName>style.visibility</p:attrName>
                                        </p:attrNameLst>
                                      </p:cBhvr>
                                      <p:to>
                                        <p:strVal val="visible"/>
                                      </p:to>
                                    </p:set>
                                    <p:animEffect transition="in" filter="blinds(horizontal)">
                                      <p:cBhvr>
                                        <p:cTn id="27" dur="500"/>
                                        <p:tgtEl>
                                          <p:spTgt spid="6">
                                            <p:graphicEl>
                                              <a:dgm id="{7C683BE3-CC81-2C4F-AC81-3BF8C644751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20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200"/>
                            </p:stCondLst>
                            <p:childTnLst>
                              <p:par>
                                <p:cTn id="33" presetID="1" presetClass="entr" presetSubtype="0" fill="hold" nodeType="afterEffect">
                                  <p:stCondLst>
                                    <p:cond delay="20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20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0"/>
                            </p:stCondLst>
                            <p:childTnLst>
                              <p:par>
                                <p:cTn id="46" presetID="3" presetClass="entr" presetSubtype="10" fill="hold" grpId="0" nodeType="afterEffect">
                                  <p:stCondLst>
                                    <p:cond delay="20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childTnLst>
                          </p:cTn>
                        </p:par>
                        <p:par>
                          <p:cTn id="49" fill="hold">
                            <p:stCondLst>
                              <p:cond delay="700"/>
                            </p:stCondLst>
                            <p:childTnLst>
                              <p:par>
                                <p:cTn id="50" presetID="3" presetClass="entr" presetSubtype="10" fill="hold" nodeType="afterEffect">
                                  <p:stCondLst>
                                    <p:cond delay="20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par>
                          <p:cTn id="53" fill="hold">
                            <p:stCondLst>
                              <p:cond delay="1400"/>
                            </p:stCondLst>
                            <p:childTnLst>
                              <p:par>
                                <p:cTn id="54" presetID="3" presetClass="entr" presetSubtype="10" fill="hold" grpId="0" nodeType="afterEffect">
                                  <p:stCondLst>
                                    <p:cond delay="20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23"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6663-434D-7178-1022-1A57E3122647}"/>
              </a:ext>
            </a:extLst>
          </p:cNvPr>
          <p:cNvSpPr>
            <a:spLocks noGrp="1"/>
          </p:cNvSpPr>
          <p:nvPr>
            <p:ph type="title"/>
          </p:nvPr>
        </p:nvSpPr>
        <p:spPr>
          <a:xfrm>
            <a:off x="307082" y="59087"/>
            <a:ext cx="4421686" cy="994172"/>
          </a:xfrm>
        </p:spPr>
        <p:txBody>
          <a:bodyPr>
            <a:normAutofit/>
          </a:bodyPr>
          <a:lstStyle/>
          <a:p>
            <a:r>
              <a:rPr lang="en-VN" dirty="0">
                <a:solidFill>
                  <a:srgbClr val="0000FF"/>
                </a:solidFill>
              </a:rPr>
              <a:t>STEM vs GD STEM</a:t>
            </a:r>
          </a:p>
        </p:txBody>
      </p:sp>
      <p:pic>
        <p:nvPicPr>
          <p:cNvPr id="4" name="Content Placeholder 3" descr="Diagram&#10;&#10;Description automatically generated">
            <a:extLst>
              <a:ext uri="{FF2B5EF4-FFF2-40B4-BE49-F238E27FC236}">
                <a16:creationId xmlns:a16="http://schemas.microsoft.com/office/drawing/2014/main" id="{CADE2AD8-A4A0-7CEB-A70B-E14CB2EC8B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95" r="14504" b="-1"/>
          <a:stretch/>
        </p:blipFill>
        <p:spPr>
          <a:xfrm>
            <a:off x="731765" y="2666452"/>
            <a:ext cx="2478600" cy="2478600"/>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graphicFrame>
        <p:nvGraphicFramePr>
          <p:cNvPr id="6" name="Content Placeholder 5">
            <a:extLst>
              <a:ext uri="{FF2B5EF4-FFF2-40B4-BE49-F238E27FC236}">
                <a16:creationId xmlns:a16="http://schemas.microsoft.com/office/drawing/2014/main" id="{63336EE8-A827-9AF6-F196-A49B4F734EEF}"/>
              </a:ext>
            </a:extLst>
          </p:cNvPr>
          <p:cNvGraphicFramePr>
            <a:graphicFrameLocks noGrp="1"/>
          </p:cNvGraphicFramePr>
          <p:nvPr>
            <p:ph idx="1"/>
          </p:nvPr>
        </p:nvGraphicFramePr>
        <p:xfrm>
          <a:off x="2956126" y="2507398"/>
          <a:ext cx="4814023" cy="279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84B00DF-1444-6DAA-471A-6DB6394ACEDB}"/>
              </a:ext>
            </a:extLst>
          </p:cNvPr>
          <p:cNvPicPr>
            <a:picLocks noChangeAspect="1"/>
          </p:cNvPicPr>
          <p:nvPr/>
        </p:nvPicPr>
        <p:blipFill>
          <a:blip r:embed="rId8"/>
          <a:stretch>
            <a:fillRect/>
          </a:stretch>
        </p:blipFill>
        <p:spPr>
          <a:xfrm>
            <a:off x="3039601" y="736019"/>
            <a:ext cx="1998029" cy="1844586"/>
          </a:xfrm>
          <a:prstGeom prst="rect">
            <a:avLst/>
          </a:prstGeom>
        </p:spPr>
      </p:pic>
      <p:pic>
        <p:nvPicPr>
          <p:cNvPr id="12" name="Graphic 11" descr="Classroom with solid fill">
            <a:extLst>
              <a:ext uri="{FF2B5EF4-FFF2-40B4-BE49-F238E27FC236}">
                <a16:creationId xmlns:a16="http://schemas.microsoft.com/office/drawing/2014/main" id="{2D71A59E-EB36-ED4F-3863-31A39B50A7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51840" y="3054820"/>
            <a:ext cx="1431017" cy="1431017"/>
          </a:xfrm>
          <a:prstGeom prst="rect">
            <a:avLst/>
          </a:prstGeom>
        </p:spPr>
      </p:pic>
      <p:sp>
        <p:nvSpPr>
          <p:cNvPr id="5" name="Rectangle 4">
            <a:extLst>
              <a:ext uri="{FF2B5EF4-FFF2-40B4-BE49-F238E27FC236}">
                <a16:creationId xmlns:a16="http://schemas.microsoft.com/office/drawing/2014/main" id="{309C836A-8318-5A86-6B9B-83D7D13D8ECF}"/>
              </a:ext>
            </a:extLst>
          </p:cNvPr>
          <p:cNvSpPr/>
          <p:nvPr/>
        </p:nvSpPr>
        <p:spPr>
          <a:xfrm>
            <a:off x="546497" y="2352460"/>
            <a:ext cx="2775347" cy="3155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p>
        </p:txBody>
      </p:sp>
      <p:sp>
        <p:nvSpPr>
          <p:cNvPr id="7" name="Rectangle 6">
            <a:extLst>
              <a:ext uri="{FF2B5EF4-FFF2-40B4-BE49-F238E27FC236}">
                <a16:creationId xmlns:a16="http://schemas.microsoft.com/office/drawing/2014/main" id="{64D9DB2F-101A-9178-57BE-EC121C55F472}"/>
              </a:ext>
            </a:extLst>
          </p:cNvPr>
          <p:cNvSpPr/>
          <p:nvPr/>
        </p:nvSpPr>
        <p:spPr>
          <a:xfrm>
            <a:off x="3503539" y="2364670"/>
            <a:ext cx="5279317" cy="31553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p>
        </p:txBody>
      </p:sp>
    </p:spTree>
    <p:extLst>
      <p:ext uri="{BB962C8B-B14F-4D97-AF65-F5344CB8AC3E}">
        <p14:creationId xmlns:p14="http://schemas.microsoft.com/office/powerpoint/2010/main" val="2928850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8A3A-B48F-9278-AAAE-930096D46876}"/>
              </a:ext>
            </a:extLst>
          </p:cNvPr>
          <p:cNvSpPr>
            <a:spLocks noGrp="1"/>
          </p:cNvSpPr>
          <p:nvPr>
            <p:ph type="title"/>
          </p:nvPr>
        </p:nvSpPr>
        <p:spPr/>
        <p:txBody>
          <a:bodyPr/>
          <a:lstStyle/>
          <a:p>
            <a:r>
              <a:rPr lang="en-VN" dirty="0"/>
              <a:t>GD STEM trong CT GDPT</a:t>
            </a:r>
          </a:p>
        </p:txBody>
      </p:sp>
      <p:graphicFrame>
        <p:nvGraphicFramePr>
          <p:cNvPr id="4" name="Content Placeholder 3">
            <a:extLst>
              <a:ext uri="{FF2B5EF4-FFF2-40B4-BE49-F238E27FC236}">
                <a16:creationId xmlns:a16="http://schemas.microsoft.com/office/drawing/2014/main" id="{72B98C56-E315-3BEB-5308-26E8C6543C85}"/>
              </a:ext>
            </a:extLst>
          </p:cNvPr>
          <p:cNvGraphicFramePr>
            <a:graphicFrameLocks noGrp="1"/>
          </p:cNvGraphicFramePr>
          <p:nvPr>
            <p:ph idx="1"/>
            <p:extLst>
              <p:ext uri="{D42A27DB-BD31-4B8C-83A1-F6EECF244321}">
                <p14:modId xmlns:p14="http://schemas.microsoft.com/office/powerpoint/2010/main" val="942495465"/>
              </p:ext>
            </p:extLst>
          </p:nvPr>
        </p:nvGraphicFramePr>
        <p:xfrm>
          <a:off x="342901" y="1820008"/>
          <a:ext cx="8422481" cy="366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7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35EC-9507-C64E-86C3-ABF251BA0F72}"/>
              </a:ext>
            </a:extLst>
          </p:cNvPr>
          <p:cNvSpPr>
            <a:spLocks noGrp="1"/>
          </p:cNvSpPr>
          <p:nvPr>
            <p:ph type="title"/>
          </p:nvPr>
        </p:nvSpPr>
        <p:spPr>
          <a:xfrm>
            <a:off x="504672" y="168656"/>
            <a:ext cx="7392413" cy="656630"/>
          </a:xfrm>
        </p:spPr>
        <p:txBody>
          <a:bodyPr/>
          <a:lstStyle/>
          <a:p>
            <a:r>
              <a:rPr lang="en-US" dirty="0"/>
              <a:t>TIÊU CHÍ ĐÁNH GIÁ BÀI HỌC</a:t>
            </a:r>
          </a:p>
        </p:txBody>
      </p:sp>
      <p:graphicFrame>
        <p:nvGraphicFramePr>
          <p:cNvPr id="4" name="Content Placeholder 3">
            <a:extLst>
              <a:ext uri="{FF2B5EF4-FFF2-40B4-BE49-F238E27FC236}">
                <a16:creationId xmlns:a16="http://schemas.microsoft.com/office/drawing/2014/main" id="{1496D058-D0BF-4A41-8104-D08925FAA32E}"/>
              </a:ext>
            </a:extLst>
          </p:cNvPr>
          <p:cNvGraphicFramePr>
            <a:graphicFrameLocks noGrp="1"/>
          </p:cNvGraphicFramePr>
          <p:nvPr>
            <p:ph idx="1"/>
          </p:nvPr>
        </p:nvGraphicFramePr>
        <p:xfrm>
          <a:off x="537099" y="1260630"/>
          <a:ext cx="8069802" cy="4962616"/>
        </p:xfrm>
        <a:graphic>
          <a:graphicData uri="http://schemas.openxmlformats.org/drawingml/2006/table">
            <a:tbl>
              <a:tblPr firstRow="1" firstCol="1" lastRow="1" lastCol="1" bandRow="1" bandCol="1">
                <a:tableStyleId>{5C22544A-7EE6-4342-B048-85BDC9FD1C3A}</a:tableStyleId>
              </a:tblPr>
              <a:tblGrid>
                <a:gridCol w="618350">
                  <a:extLst>
                    <a:ext uri="{9D8B030D-6E8A-4147-A177-3AD203B41FA5}">
                      <a16:colId xmlns:a16="http://schemas.microsoft.com/office/drawing/2014/main" val="2427794615"/>
                    </a:ext>
                  </a:extLst>
                </a:gridCol>
                <a:gridCol w="7451452">
                  <a:extLst>
                    <a:ext uri="{9D8B030D-6E8A-4147-A177-3AD203B41FA5}">
                      <a16:colId xmlns:a16="http://schemas.microsoft.com/office/drawing/2014/main" val="3556398969"/>
                    </a:ext>
                  </a:extLst>
                </a:gridCol>
              </a:tblGrid>
              <a:tr h="479288">
                <a:tc>
                  <a:txBody>
                    <a:bodyPr/>
                    <a:lstStyle/>
                    <a:p>
                      <a:pPr marL="0" marR="0" algn="ctr">
                        <a:lnSpc>
                          <a:spcPts val="1500"/>
                        </a:lnSpc>
                        <a:spcBef>
                          <a:spcPts val="0"/>
                        </a:spcBef>
                        <a:spcAft>
                          <a:spcPts val="1000"/>
                        </a:spcAft>
                      </a:pPr>
                      <a:r>
                        <a:rPr lang="nl-NL" sz="1800" b="0" dirty="0" err="1">
                          <a:solidFill>
                            <a:srgbClr val="0000FF"/>
                          </a:solidFill>
                          <a:effectLst/>
                          <a:latin typeface="Arial" panose="020B0604020202020204" pitchFamily="34" charset="0"/>
                          <a:cs typeface="Arial" panose="020B0604020202020204" pitchFamily="34" charset="0"/>
                        </a:rPr>
                        <a:t>Nội</a:t>
                      </a:r>
                      <a:r>
                        <a:rPr lang="nl-NL" sz="1800" b="0" dirty="0">
                          <a:solidFill>
                            <a:srgbClr val="0000FF"/>
                          </a:solidFill>
                          <a:effectLst/>
                          <a:latin typeface="Arial" panose="020B0604020202020204" pitchFamily="34" charset="0"/>
                          <a:cs typeface="Arial" panose="020B0604020202020204" pitchFamily="34" charset="0"/>
                        </a:rPr>
                        <a:t> </a:t>
                      </a:r>
                      <a:r>
                        <a:rPr lang="nl-NL" sz="1800" b="0" dirty="0" err="1">
                          <a:solidFill>
                            <a:srgbClr val="0000FF"/>
                          </a:solidFill>
                          <a:effectLst/>
                          <a:latin typeface="Arial" panose="020B0604020202020204" pitchFamily="34" charset="0"/>
                          <a:cs typeface="Arial" panose="020B0604020202020204" pitchFamily="34" charset="0"/>
                        </a:rPr>
                        <a:t>dung</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1000"/>
                        </a:spcAft>
                      </a:pPr>
                      <a:r>
                        <a:rPr lang="vi-VN" sz="1800" b="0" dirty="0">
                          <a:solidFill>
                            <a:srgbClr val="0000FF"/>
                          </a:solidFill>
                          <a:effectLst/>
                          <a:latin typeface="Arial" panose="020B0604020202020204" pitchFamily="34" charset="0"/>
                          <a:cs typeface="Arial" panose="020B0604020202020204" pitchFamily="34" charset="0"/>
                        </a:rPr>
                        <a:t>Tiêu chí</a:t>
                      </a:r>
                      <a:endParaRPr lang="en-US" sz="1800" b="0" dirty="0">
                        <a:solidFill>
                          <a:srgbClr val="0000FF"/>
                        </a:solidFill>
                        <a:effectLst/>
                        <a:latin typeface="Arial" panose="020B060402020202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80710"/>
                  </a:ext>
                </a:extLst>
              </a:tr>
              <a:tr h="1099550">
                <a:tc rowSpan="4">
                  <a:txBody>
                    <a:bodyPr/>
                    <a:lstStyle/>
                    <a:p>
                      <a:pPr marL="71755" marR="71755" algn="ctr">
                        <a:lnSpc>
                          <a:spcPts val="1600"/>
                        </a:lnSpc>
                        <a:spcBef>
                          <a:spcPts val="0"/>
                        </a:spcBef>
                        <a:spcAft>
                          <a:spcPts val="1000"/>
                        </a:spcAft>
                      </a:pPr>
                      <a:r>
                        <a:rPr lang="vi-VN" sz="1800" b="0" dirty="0">
                          <a:solidFill>
                            <a:srgbClr val="0000FF"/>
                          </a:solidFill>
                          <a:effectLst/>
                          <a:latin typeface="Arial" panose="020B0604020202020204" pitchFamily="34" charset="0"/>
                          <a:cs typeface="Arial" panose="020B0604020202020204" pitchFamily="34" charset="0"/>
                        </a:rPr>
                        <a:t>1. Kế hoạch và tài liệu dạy học</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1000"/>
                        </a:spcAft>
                      </a:pPr>
                      <a:r>
                        <a:rPr lang="vi-VN" sz="1800" b="0" dirty="0">
                          <a:solidFill>
                            <a:srgbClr val="0000FF"/>
                          </a:solidFill>
                          <a:effectLst/>
                          <a:latin typeface="Arial" panose="020B0604020202020204" pitchFamily="34" charset="0"/>
                          <a:cs typeface="Arial" panose="020B0604020202020204" pitchFamily="34" charset="0"/>
                        </a:rPr>
                        <a:t>Mức độ phù hợp của chuỗi hoạt động học với mục tiêu, nội dung và phương pháp dạy học được sử dụng.</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872468"/>
                  </a:ext>
                </a:extLst>
              </a:tr>
              <a:tr h="1184678">
                <a:tc vMerge="1">
                  <a:txBody>
                    <a:bodyPr/>
                    <a:lstStyle/>
                    <a:p>
                      <a:endParaRPr lang="en-US"/>
                    </a:p>
                  </a:txBody>
                  <a:tcPr/>
                </a:tc>
                <a:tc>
                  <a:txBody>
                    <a:bodyPr/>
                    <a:lstStyle/>
                    <a:p>
                      <a:pPr marL="0" marR="0" algn="just">
                        <a:lnSpc>
                          <a:spcPct val="115000"/>
                        </a:lnSpc>
                        <a:spcBef>
                          <a:spcPts val="600"/>
                        </a:spcBef>
                        <a:spcAft>
                          <a:spcPts val="1000"/>
                        </a:spcAft>
                      </a:pPr>
                      <a:r>
                        <a:rPr lang="vi-VN" sz="1800" b="0" dirty="0">
                          <a:solidFill>
                            <a:srgbClr val="0000FF"/>
                          </a:solidFill>
                          <a:effectLst/>
                          <a:latin typeface="Arial" panose="020B0604020202020204" pitchFamily="34" charset="0"/>
                          <a:cs typeface="Arial" panose="020B0604020202020204" pitchFamily="34" charset="0"/>
                        </a:rPr>
                        <a:t>Mức độ rõ ràng của mục tiêu, nội dung, kĩ thuật tổ chức và sản phẩm cần đạt được của mỗi nhiệm vụ học tập.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097304"/>
                  </a:ext>
                </a:extLst>
              </a:tr>
              <a:tr h="1099550">
                <a:tc vMerge="1">
                  <a:txBody>
                    <a:bodyPr/>
                    <a:lstStyle/>
                    <a:p>
                      <a:endParaRPr lang="en-US"/>
                    </a:p>
                  </a:txBody>
                  <a:tcPr/>
                </a:tc>
                <a:tc>
                  <a:txBody>
                    <a:bodyPr/>
                    <a:lstStyle/>
                    <a:p>
                      <a:pPr marL="0" marR="0" algn="just">
                        <a:lnSpc>
                          <a:spcPct val="115000"/>
                        </a:lnSpc>
                        <a:spcBef>
                          <a:spcPts val="600"/>
                        </a:spcBef>
                        <a:spcAft>
                          <a:spcPts val="1000"/>
                        </a:spcAft>
                      </a:pPr>
                      <a:r>
                        <a:rPr lang="vi-VN" sz="1800" b="0">
                          <a:solidFill>
                            <a:srgbClr val="0000FF"/>
                          </a:solidFill>
                          <a:effectLst/>
                          <a:latin typeface="Arial" panose="020B0604020202020204" pitchFamily="34" charset="0"/>
                          <a:cs typeface="Arial" panose="020B0604020202020204" pitchFamily="34" charset="0"/>
                        </a:rPr>
                        <a:t>Mức độ phù hợp của thiết bị dạy học và học liệu được sử dụng để tổ chức các hoạt động học của học sinh.</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32528"/>
                  </a:ext>
                </a:extLst>
              </a:tr>
              <a:tr h="1099550">
                <a:tc vMerge="1">
                  <a:txBody>
                    <a:bodyPr/>
                    <a:lstStyle/>
                    <a:p>
                      <a:endParaRPr lang="en-US"/>
                    </a:p>
                  </a:txBody>
                  <a:tcPr/>
                </a:tc>
                <a:tc>
                  <a:txBody>
                    <a:bodyPr/>
                    <a:lstStyle/>
                    <a:p>
                      <a:pPr marL="0" marR="0" algn="just">
                        <a:lnSpc>
                          <a:spcPct val="115000"/>
                        </a:lnSpc>
                        <a:spcBef>
                          <a:spcPts val="600"/>
                        </a:spcBef>
                        <a:spcAft>
                          <a:spcPts val="1000"/>
                        </a:spcAft>
                      </a:pPr>
                      <a:r>
                        <a:rPr lang="vi-VN" sz="1800" b="0" dirty="0">
                          <a:solidFill>
                            <a:srgbClr val="0000FF"/>
                          </a:solidFill>
                          <a:effectLst/>
                          <a:latin typeface="Arial" panose="020B0604020202020204" pitchFamily="34" charset="0"/>
                          <a:cs typeface="Arial" panose="020B0604020202020204" pitchFamily="34" charset="0"/>
                        </a:rPr>
                        <a:t>Mức độ hợp lí của phương án kiểm tra, đánh giá trong quá trình tổ chức hoạt động học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61421"/>
                  </a:ext>
                </a:extLst>
              </a:tr>
            </a:tbl>
          </a:graphicData>
        </a:graphic>
      </p:graphicFrame>
    </p:spTree>
    <p:extLst>
      <p:ext uri="{BB962C8B-B14F-4D97-AF65-F5344CB8AC3E}">
        <p14:creationId xmlns:p14="http://schemas.microsoft.com/office/powerpoint/2010/main" val="264730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760-EAA1-3D48-9315-1FA52114153F}"/>
              </a:ext>
            </a:extLst>
          </p:cNvPr>
          <p:cNvSpPr>
            <a:spLocks noGrp="1"/>
          </p:cNvSpPr>
          <p:nvPr>
            <p:ph type="title"/>
          </p:nvPr>
        </p:nvSpPr>
        <p:spPr/>
        <p:txBody>
          <a:bodyPr/>
          <a:lstStyle/>
          <a:p>
            <a:r>
              <a:rPr lang="en-US" dirty="0"/>
              <a:t>TIÊU CHÍ ĐÁNH GIÁ BÀI HỌC</a:t>
            </a:r>
          </a:p>
        </p:txBody>
      </p:sp>
      <p:graphicFrame>
        <p:nvGraphicFramePr>
          <p:cNvPr id="4" name="Content Placeholder 3">
            <a:extLst>
              <a:ext uri="{FF2B5EF4-FFF2-40B4-BE49-F238E27FC236}">
                <a16:creationId xmlns:a16="http://schemas.microsoft.com/office/drawing/2014/main" id="{D382A4F9-D4C9-CE46-8988-2B81B473BD84}"/>
              </a:ext>
            </a:extLst>
          </p:cNvPr>
          <p:cNvGraphicFramePr>
            <a:graphicFrameLocks noGrp="1"/>
          </p:cNvGraphicFramePr>
          <p:nvPr>
            <p:ph idx="1"/>
          </p:nvPr>
        </p:nvGraphicFramePr>
        <p:xfrm>
          <a:off x="372862" y="1112472"/>
          <a:ext cx="8353888" cy="5252817"/>
        </p:xfrm>
        <a:graphic>
          <a:graphicData uri="http://schemas.openxmlformats.org/drawingml/2006/table">
            <a:tbl>
              <a:tblPr firstRow="1" firstCol="1" lastRow="1" lastCol="1" bandRow="1" bandCol="1">
                <a:tableStyleId>{5C22544A-7EE6-4342-B048-85BDC9FD1C3A}</a:tableStyleId>
              </a:tblPr>
              <a:tblGrid>
                <a:gridCol w="890770">
                  <a:extLst>
                    <a:ext uri="{9D8B030D-6E8A-4147-A177-3AD203B41FA5}">
                      <a16:colId xmlns:a16="http://schemas.microsoft.com/office/drawing/2014/main" val="1180170976"/>
                    </a:ext>
                  </a:extLst>
                </a:gridCol>
                <a:gridCol w="7463118">
                  <a:extLst>
                    <a:ext uri="{9D8B030D-6E8A-4147-A177-3AD203B41FA5}">
                      <a16:colId xmlns:a16="http://schemas.microsoft.com/office/drawing/2014/main" val="1925915480"/>
                    </a:ext>
                  </a:extLst>
                </a:gridCol>
              </a:tblGrid>
              <a:tr h="1267670">
                <a:tc rowSpan="4">
                  <a:txBody>
                    <a:bodyPr/>
                    <a:lstStyle/>
                    <a:p>
                      <a:pPr marL="71755" marR="0" algn="ctr">
                        <a:lnSpc>
                          <a:spcPts val="1600"/>
                        </a:lnSpc>
                        <a:spcBef>
                          <a:spcPts val="0"/>
                        </a:spcBef>
                        <a:spcAft>
                          <a:spcPts val="1000"/>
                        </a:spcAft>
                      </a:pPr>
                      <a:r>
                        <a:rPr lang="vi-VN" sz="1800" b="0" dirty="0">
                          <a:solidFill>
                            <a:srgbClr val="0000FF"/>
                          </a:solidFill>
                          <a:effectLst/>
                          <a:latin typeface="Arial" panose="020B0604020202020204" pitchFamily="34" charset="0"/>
                          <a:cs typeface="Arial" panose="020B0604020202020204" pitchFamily="34" charset="0"/>
                        </a:rPr>
                        <a:t>2. Tổ chức hoạt động học cho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1800" b="0" dirty="0">
                          <a:solidFill>
                            <a:srgbClr val="0000FF"/>
                          </a:solidFill>
                          <a:effectLst/>
                          <a:latin typeface="Arial" panose="020B0604020202020204" pitchFamily="34" charset="0"/>
                          <a:cs typeface="Arial" panose="020B0604020202020204" pitchFamily="34" charset="0"/>
                        </a:rPr>
                        <a:t>Mức độ sinh động, hấp dẫn học sinh của phương pháp và hình thức chuyển giao nhiệm vụ học tập.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178518"/>
                  </a:ext>
                </a:extLst>
              </a:tr>
              <a:tr h="994460">
                <a:tc vMerge="1">
                  <a:txBody>
                    <a:bodyPr/>
                    <a:lstStyle/>
                    <a:p>
                      <a:endParaRPr lang="en-US"/>
                    </a:p>
                  </a:txBody>
                  <a:tcPr/>
                </a:tc>
                <a:tc>
                  <a:txBody>
                    <a:bodyPr/>
                    <a:lstStyle/>
                    <a:p>
                      <a:pPr marL="0" marR="0" algn="just">
                        <a:lnSpc>
                          <a:spcPct val="115000"/>
                        </a:lnSpc>
                        <a:spcBef>
                          <a:spcPts val="0"/>
                        </a:spcBef>
                        <a:spcAft>
                          <a:spcPts val="600"/>
                        </a:spcAft>
                      </a:pPr>
                      <a:r>
                        <a:rPr lang="vi-VN" sz="1800" b="0" dirty="0">
                          <a:solidFill>
                            <a:srgbClr val="0000FF"/>
                          </a:solidFill>
                          <a:effectLst/>
                          <a:latin typeface="Arial" panose="020B0604020202020204" pitchFamily="34" charset="0"/>
                          <a:cs typeface="Arial" panose="020B0604020202020204" pitchFamily="34" charset="0"/>
                        </a:rPr>
                        <a:t>Khả năng theo dõi, quan sát, phát hiện kịp thời những khó khăn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947843"/>
                  </a:ext>
                </a:extLst>
              </a:tr>
              <a:tr h="1631949">
                <a:tc vMerge="1">
                  <a:txBody>
                    <a:bodyPr/>
                    <a:lstStyle/>
                    <a:p>
                      <a:endParaRPr lang="en-US"/>
                    </a:p>
                  </a:txBody>
                  <a:tcPr/>
                </a:tc>
                <a:tc>
                  <a:txBody>
                    <a:bodyPr/>
                    <a:lstStyle/>
                    <a:p>
                      <a:pPr marL="0" marR="0" algn="just">
                        <a:lnSpc>
                          <a:spcPct val="115000"/>
                        </a:lnSpc>
                        <a:spcBef>
                          <a:spcPts val="0"/>
                        </a:spcBef>
                        <a:spcAft>
                          <a:spcPts val="600"/>
                        </a:spcAft>
                      </a:pPr>
                      <a:r>
                        <a:rPr lang="vi-VN" sz="1800" b="0">
                          <a:solidFill>
                            <a:srgbClr val="0000FF"/>
                          </a:solidFill>
                          <a:effectLst/>
                          <a:latin typeface="Arial" panose="020B0604020202020204" pitchFamily="34" charset="0"/>
                          <a:cs typeface="Arial" panose="020B0604020202020204" pitchFamily="34" charset="0"/>
                        </a:rPr>
                        <a:t>Mức độ phù hợp, hiệu quả của các biện pháp hỗ trợ và khuyến khích học sinh hợp tác, giúp đỡ nhau khi thực hiện nhiệm vụ học tập.</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33344"/>
                  </a:ext>
                </a:extLst>
              </a:tr>
              <a:tr h="1358738">
                <a:tc vMerge="1">
                  <a:txBody>
                    <a:bodyPr/>
                    <a:lstStyle/>
                    <a:p>
                      <a:endParaRPr lang="en-US"/>
                    </a:p>
                  </a:txBody>
                  <a:tcPr/>
                </a:tc>
                <a:tc>
                  <a:txBody>
                    <a:bodyPr/>
                    <a:lstStyle/>
                    <a:p>
                      <a:pPr marL="0" marR="0" algn="just">
                        <a:lnSpc>
                          <a:spcPct val="115000"/>
                        </a:lnSpc>
                        <a:spcBef>
                          <a:spcPts val="0"/>
                        </a:spcBef>
                        <a:spcAft>
                          <a:spcPts val="600"/>
                        </a:spcAft>
                      </a:pPr>
                      <a:r>
                        <a:rPr lang="vi-VN" sz="1800" b="0" spc="-70" dirty="0">
                          <a:solidFill>
                            <a:srgbClr val="0000FF"/>
                          </a:solidFill>
                          <a:effectLst/>
                          <a:latin typeface="Arial" panose="020B0604020202020204" pitchFamily="34" charset="0"/>
                          <a:cs typeface="Arial" panose="020B0604020202020204" pitchFamily="34" charset="0"/>
                        </a:rPr>
                        <a:t>Mức độ hiệu quả hoạt động của giáo viên trong việc tổng hợp, phân tích, đánh giá kết quả hoạt động và quá trình thảo luận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862507"/>
                  </a:ext>
                </a:extLst>
              </a:tr>
            </a:tbl>
          </a:graphicData>
        </a:graphic>
      </p:graphicFrame>
    </p:spTree>
    <p:extLst>
      <p:ext uri="{BB962C8B-B14F-4D97-AF65-F5344CB8AC3E}">
        <p14:creationId xmlns:p14="http://schemas.microsoft.com/office/powerpoint/2010/main" val="1365374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F5B8-09A0-D843-81E4-2581DF383978}"/>
              </a:ext>
            </a:extLst>
          </p:cNvPr>
          <p:cNvSpPr>
            <a:spLocks noGrp="1"/>
          </p:cNvSpPr>
          <p:nvPr>
            <p:ph type="title"/>
          </p:nvPr>
        </p:nvSpPr>
        <p:spPr/>
        <p:txBody>
          <a:bodyPr/>
          <a:lstStyle/>
          <a:p>
            <a:r>
              <a:rPr lang="en-US" dirty="0"/>
              <a:t>TIÊU CHÍ ĐÁNH GIÁ BÀI HỌC</a:t>
            </a:r>
          </a:p>
        </p:txBody>
      </p:sp>
      <p:graphicFrame>
        <p:nvGraphicFramePr>
          <p:cNvPr id="4" name="Content Placeholder 3">
            <a:extLst>
              <a:ext uri="{FF2B5EF4-FFF2-40B4-BE49-F238E27FC236}">
                <a16:creationId xmlns:a16="http://schemas.microsoft.com/office/drawing/2014/main" id="{7CBDCB63-09B2-384A-926A-3B4A8C7BE0E7}"/>
              </a:ext>
            </a:extLst>
          </p:cNvPr>
          <p:cNvGraphicFramePr>
            <a:graphicFrameLocks noGrp="1"/>
          </p:cNvGraphicFramePr>
          <p:nvPr>
            <p:ph idx="1"/>
          </p:nvPr>
        </p:nvGraphicFramePr>
        <p:xfrm>
          <a:off x="528746" y="1216240"/>
          <a:ext cx="8198003" cy="5086904"/>
        </p:xfrm>
        <a:graphic>
          <a:graphicData uri="http://schemas.openxmlformats.org/drawingml/2006/table">
            <a:tbl>
              <a:tblPr firstRow="1" firstCol="1" lastRow="1" lastCol="1" bandRow="1" bandCol="1">
                <a:tableStyleId>{5C22544A-7EE6-4342-B048-85BDC9FD1C3A}</a:tableStyleId>
              </a:tblPr>
              <a:tblGrid>
                <a:gridCol w="497168">
                  <a:extLst>
                    <a:ext uri="{9D8B030D-6E8A-4147-A177-3AD203B41FA5}">
                      <a16:colId xmlns:a16="http://schemas.microsoft.com/office/drawing/2014/main" val="4083849836"/>
                    </a:ext>
                  </a:extLst>
                </a:gridCol>
                <a:gridCol w="7700835">
                  <a:extLst>
                    <a:ext uri="{9D8B030D-6E8A-4147-A177-3AD203B41FA5}">
                      <a16:colId xmlns:a16="http://schemas.microsoft.com/office/drawing/2014/main" val="40187350"/>
                    </a:ext>
                  </a:extLst>
                </a:gridCol>
              </a:tblGrid>
              <a:tr h="1407946">
                <a:tc rowSpan="4">
                  <a:txBody>
                    <a:bodyPr/>
                    <a:lstStyle/>
                    <a:p>
                      <a:pPr marL="71755" marR="71755" algn="ctr">
                        <a:lnSpc>
                          <a:spcPts val="1600"/>
                        </a:lnSpc>
                        <a:spcBef>
                          <a:spcPts val="0"/>
                        </a:spcBef>
                        <a:spcAft>
                          <a:spcPts val="1000"/>
                        </a:spcAft>
                      </a:pPr>
                      <a:r>
                        <a:rPr lang="vi-VN" sz="1800" b="0">
                          <a:solidFill>
                            <a:srgbClr val="0000FF"/>
                          </a:solidFill>
                          <a:effectLst/>
                          <a:latin typeface="Arial" panose="020B0604020202020204" pitchFamily="34" charset="0"/>
                          <a:cs typeface="Arial" panose="020B0604020202020204" pitchFamily="34" charset="0"/>
                        </a:rPr>
                        <a:t>3. Hoạt động của học sinh</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1800" b="0" dirty="0">
                          <a:solidFill>
                            <a:srgbClr val="0000FF"/>
                          </a:solidFill>
                          <a:effectLst/>
                          <a:latin typeface="Arial" panose="020B0604020202020204" pitchFamily="34" charset="0"/>
                          <a:cs typeface="Arial" panose="020B0604020202020204" pitchFamily="34" charset="0"/>
                        </a:rPr>
                        <a:t>Khả năng tiếp nhận và sẵn sàng thực hiện nhiệm vụ học tập của tất cả học sinh trong lớp.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734177"/>
                  </a:ext>
                </a:extLst>
              </a:tr>
              <a:tr h="1189994">
                <a:tc vMerge="1">
                  <a:txBody>
                    <a:bodyPr/>
                    <a:lstStyle/>
                    <a:p>
                      <a:endParaRPr lang="en-US"/>
                    </a:p>
                  </a:txBody>
                  <a:tcPr/>
                </a:tc>
                <a:tc>
                  <a:txBody>
                    <a:bodyPr/>
                    <a:lstStyle/>
                    <a:p>
                      <a:pPr marL="0" marR="0" algn="just">
                        <a:lnSpc>
                          <a:spcPct val="115000"/>
                        </a:lnSpc>
                        <a:spcBef>
                          <a:spcPts val="600"/>
                        </a:spcBef>
                        <a:spcAft>
                          <a:spcPts val="1000"/>
                        </a:spcAft>
                      </a:pPr>
                      <a:r>
                        <a:rPr lang="vi-VN" sz="1800" b="0" spc="-70">
                          <a:solidFill>
                            <a:srgbClr val="0000FF"/>
                          </a:solidFill>
                          <a:effectLst/>
                          <a:latin typeface="Arial" panose="020B0604020202020204" pitchFamily="34" charset="0"/>
                          <a:cs typeface="Arial" panose="020B0604020202020204" pitchFamily="34" charset="0"/>
                        </a:rPr>
                        <a:t>Mức độ tích cực, chủ động, sáng tạo, hợp tác của học sinh trong việc thực hiện các nhiệm vụ học tập.</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421954"/>
                  </a:ext>
                </a:extLst>
              </a:tr>
              <a:tr h="1298970">
                <a:tc vMerge="1">
                  <a:txBody>
                    <a:bodyPr/>
                    <a:lstStyle/>
                    <a:p>
                      <a:endParaRPr lang="en-US"/>
                    </a:p>
                  </a:txBody>
                  <a:tcPr/>
                </a:tc>
                <a:tc>
                  <a:txBody>
                    <a:bodyPr/>
                    <a:lstStyle/>
                    <a:p>
                      <a:pPr marL="0" marR="0" algn="just">
                        <a:lnSpc>
                          <a:spcPct val="115000"/>
                        </a:lnSpc>
                        <a:spcBef>
                          <a:spcPts val="600"/>
                        </a:spcBef>
                        <a:spcAft>
                          <a:spcPts val="1000"/>
                        </a:spcAft>
                      </a:pPr>
                      <a:r>
                        <a:rPr lang="vi-VN" sz="1800" b="0" spc="-70" dirty="0">
                          <a:solidFill>
                            <a:srgbClr val="0000FF"/>
                          </a:solidFill>
                          <a:effectLst/>
                          <a:latin typeface="Arial" panose="020B0604020202020204" pitchFamily="34" charset="0"/>
                          <a:cs typeface="Arial" panose="020B0604020202020204" pitchFamily="34" charset="0"/>
                        </a:rPr>
                        <a:t>Mức độ tham gia tích cực của học sinh trong trình bày, trao đổi, thảo luận về kết quả thực hiện nhiệm vụ học tập.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4056"/>
                  </a:ext>
                </a:extLst>
              </a:tr>
              <a:tr h="1189994">
                <a:tc vMerge="1">
                  <a:txBody>
                    <a:bodyPr/>
                    <a:lstStyle/>
                    <a:p>
                      <a:endParaRPr lang="en-US"/>
                    </a:p>
                  </a:txBody>
                  <a:tcPr/>
                </a:tc>
                <a:tc>
                  <a:txBody>
                    <a:bodyPr/>
                    <a:lstStyle/>
                    <a:p>
                      <a:pPr marL="0" marR="0" algn="just">
                        <a:lnSpc>
                          <a:spcPct val="115000"/>
                        </a:lnSpc>
                        <a:spcBef>
                          <a:spcPts val="0"/>
                        </a:spcBef>
                        <a:spcAft>
                          <a:spcPts val="600"/>
                        </a:spcAft>
                      </a:pPr>
                      <a:r>
                        <a:rPr lang="vi-VN" sz="1800" b="0" spc="-70" dirty="0">
                          <a:solidFill>
                            <a:srgbClr val="0000FF"/>
                          </a:solidFill>
                          <a:effectLst/>
                          <a:latin typeface="Arial" panose="020B0604020202020204" pitchFamily="34" charset="0"/>
                          <a:cs typeface="Arial" panose="020B0604020202020204" pitchFamily="34" charset="0"/>
                        </a:rPr>
                        <a:t>Mức độ đúng đắn, chính xác, phù hợp của các kết quả thực hiện nhiệm vụ học tập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21283"/>
                  </a:ext>
                </a:extLst>
              </a:tr>
            </a:tbl>
          </a:graphicData>
        </a:graphic>
      </p:graphicFrame>
    </p:spTree>
    <p:extLst>
      <p:ext uri="{BB962C8B-B14F-4D97-AF65-F5344CB8AC3E}">
        <p14:creationId xmlns:p14="http://schemas.microsoft.com/office/powerpoint/2010/main" val="261667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9B4-0E46-42FF-8576-608132D80E3A}"/>
              </a:ext>
            </a:extLst>
          </p:cNvPr>
          <p:cNvSpPr>
            <a:spLocks noGrp="1"/>
          </p:cNvSpPr>
          <p:nvPr>
            <p:ph type="title"/>
          </p:nvPr>
        </p:nvSpPr>
        <p:spPr>
          <a:xfrm>
            <a:off x="0" y="31534"/>
            <a:ext cx="9143999" cy="1080938"/>
          </a:xfrm>
        </p:spPr>
        <p:txBody>
          <a:bodyPr/>
          <a:lstStyle/>
          <a:p>
            <a:pPr algn="ctr"/>
            <a:r>
              <a:rPr lang="en-US" dirty="0" err="1"/>
              <a:t>Một</a:t>
            </a:r>
            <a:r>
              <a:rPr lang="en-US" dirty="0"/>
              <a:t> </a:t>
            </a:r>
            <a:r>
              <a:rPr lang="en-US" dirty="0" err="1"/>
              <a:t>số</a:t>
            </a:r>
            <a:r>
              <a:rPr lang="en-US" dirty="0"/>
              <a:t> </a:t>
            </a:r>
            <a:r>
              <a:rPr lang="en-US" dirty="0" err="1"/>
              <a:t>điểm</a:t>
            </a:r>
            <a:r>
              <a:rPr lang="en-US" dirty="0"/>
              <a:t> </a:t>
            </a:r>
            <a:r>
              <a:rPr lang="en-US" dirty="0" err="1"/>
              <a:t>mới</a:t>
            </a:r>
            <a:r>
              <a:rPr lang="en-US" dirty="0"/>
              <a:t> </a:t>
            </a:r>
            <a:r>
              <a:rPr lang="en-US" dirty="0" err="1"/>
              <a:t>trong</a:t>
            </a:r>
            <a:r>
              <a:rPr lang="en-US" dirty="0"/>
              <a:t> </a:t>
            </a:r>
            <a:r>
              <a:rPr lang="vi-VN" dirty="0"/>
              <a:t>Chương trình </a:t>
            </a:r>
            <a:r>
              <a:rPr lang="en-US" dirty="0" err="1"/>
              <a:t>GDPT</a:t>
            </a:r>
            <a:r>
              <a:rPr lang="en-US" dirty="0"/>
              <a:t> </a:t>
            </a:r>
            <a:r>
              <a:rPr lang="vi-VN" dirty="0"/>
              <a:t>2018</a:t>
            </a:r>
            <a:endParaRPr lang="en-US" dirty="0"/>
          </a:p>
        </p:txBody>
      </p:sp>
      <p:sp>
        <p:nvSpPr>
          <p:cNvPr id="8" name="Content Placeholder 2"/>
          <p:cNvSpPr>
            <a:spLocks noGrp="1"/>
          </p:cNvSpPr>
          <p:nvPr>
            <p:ph idx="1"/>
          </p:nvPr>
        </p:nvSpPr>
        <p:spPr>
          <a:xfrm>
            <a:off x="679269" y="1298641"/>
            <a:ext cx="8011885" cy="4962821"/>
          </a:xfrm>
        </p:spPr>
        <p:txBody>
          <a:bodyPr>
            <a:noAutofit/>
          </a:bodyPr>
          <a:lstStyle/>
          <a:p>
            <a:pPr algn="just">
              <a:lnSpc>
                <a:spcPct val="107000"/>
              </a:lnSpc>
              <a:spcBef>
                <a:spcPts val="600"/>
              </a:spcBef>
              <a:spcAft>
                <a:spcPts val="600"/>
              </a:spcAft>
            </a:pPr>
            <a:r>
              <a:rPr lang="is-I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4. Vai trò của sách giáo khoa:</a:t>
            </a:r>
            <a:r>
              <a:rPr lang="is-I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Sách giáo khoa cụ thể hóa nội dung, yêu cầu cấn đạt quy định trong chương trình. Đối với mỗi nội dung kiến thức và yêu cầu cần đạt của chương có nhiều cách thể hiện trong các sách giáo khoa khác nhau nhưng đều đạt được cùng mục tiêu chung theo quy định của chương trình.</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is-IS" sz="1800" i="1" dirty="0">
                <a:solidFill>
                  <a:srgbClr val="0000FF"/>
                </a:solidFill>
                <a:latin typeface="Arial" panose="020B0604020202020204" pitchFamily="34" charset="0"/>
                <a:ea typeface="Calibri" panose="020F0502020204030204" pitchFamily="34" charset="0"/>
                <a:cs typeface="Arial" panose="020B0604020202020204" pitchFamily="34" charset="0"/>
              </a:rPr>
              <a:t>5</a:t>
            </a:r>
            <a:r>
              <a:rPr lang="is-I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Vai trò của thiết bị dạy học, học liệu: </a:t>
            </a:r>
            <a:r>
              <a:rPr lang="is-I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Là phương tiện cho học sinh thực hiện hoạt động học (đọc/nghe/nói/viết/thực hành/thí nghiệm) để chiếm lĩnh và vận dụng kiến thức theo yêu cầu cần đạt của chương trình</a:t>
            </a:r>
          </a:p>
          <a:p>
            <a:pPr algn="just">
              <a:lnSpc>
                <a:spcPct val="107000"/>
              </a:lnSpc>
              <a:spcBef>
                <a:spcPts val="600"/>
              </a:spcBef>
              <a:spcAft>
                <a:spcPts val="600"/>
              </a:spcAft>
            </a:pPr>
            <a:r>
              <a:rPr lang="is-IS" sz="1800" i="1" dirty="0">
                <a:solidFill>
                  <a:srgbClr val="0000FF"/>
                </a:solidFill>
                <a:latin typeface="Arial" panose="020B0604020202020204" pitchFamily="34" charset="0"/>
                <a:ea typeface="Calibri" panose="020F0502020204030204" pitchFamily="34" charset="0"/>
                <a:cs typeface="Arial" panose="020B0604020202020204" pitchFamily="34" charset="0"/>
              </a:rPr>
              <a:t>6</a:t>
            </a:r>
            <a:r>
              <a:rPr lang="is-I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Vai trò của giáo viên:</a:t>
            </a:r>
            <a:r>
              <a:rPr lang="is-I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Trong quá trình dạy học, học sinh là chủ thể nhận thức, giáo viên có vai trò </a:t>
            </a:r>
            <a:r>
              <a:rPr lang="vi-VN"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tổ chức, kiểm tra, định hướng</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hoạt động học tập của học sinh sao cho học sinh tự chủ</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tự</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lực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tích</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cực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học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tập</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tiếp</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nhận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vận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dụng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kiến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thức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để</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hình</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phát</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triển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phẩm</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chất</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năng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lực</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sz="1800" i="1" dirty="0">
                <a:solidFill>
                  <a:srgbClr val="0000FF"/>
                </a:solidFill>
                <a:latin typeface="Arial" panose="020B0604020202020204" pitchFamily="34" charset="0"/>
                <a:ea typeface="Calibri" panose="020F0502020204030204" pitchFamily="34" charset="0"/>
                <a:cs typeface="Arial" panose="020B0604020202020204" pitchFamily="34" charset="0"/>
              </a:rPr>
              <a:t>7</a:t>
            </a:r>
            <a:r>
              <a:rPr lang="vi-VN"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Chủ</a:t>
            </a:r>
            <a:r>
              <a:rPr lang="en-U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động</a:t>
            </a:r>
            <a:r>
              <a:rPr lang="vi-VN"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của nhà trường:</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Chủ động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việc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xây dựng và thực hiện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chương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trình</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phù hợp với điều kiện cụ thể về đội ngũ giáo viên và cơ sở vật chất của nhà trường.</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13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84" y="298947"/>
            <a:ext cx="7581279" cy="529704"/>
          </a:xfrm>
        </p:spPr>
        <p:txBody>
          <a:bodyPr>
            <a:normAutofit/>
          </a:bodyPr>
          <a:lstStyle/>
          <a:p>
            <a:r>
              <a:rPr lang="en-US" dirty="0"/>
              <a:t>Sinh </a:t>
            </a:r>
            <a:r>
              <a:rPr lang="en-US" dirty="0" err="1"/>
              <a:t>hoạt</a:t>
            </a:r>
            <a:r>
              <a:rPr lang="en-US" dirty="0"/>
              <a:t> </a:t>
            </a:r>
            <a:r>
              <a:rPr lang="en-US" dirty="0" err="1"/>
              <a:t>tổ</a:t>
            </a:r>
            <a:r>
              <a:rPr lang="en-US" dirty="0"/>
              <a:t>/</a:t>
            </a:r>
            <a:r>
              <a:rPr lang="en-US" dirty="0" err="1"/>
              <a:t>nhóm</a:t>
            </a:r>
            <a:r>
              <a:rPr lang="en-US" dirty="0"/>
              <a:t> </a:t>
            </a:r>
            <a:r>
              <a:rPr lang="en-US" dirty="0" err="1"/>
              <a:t>chuyên</a:t>
            </a:r>
            <a:r>
              <a:rPr lang="en-US" dirty="0"/>
              <a:t> </a:t>
            </a:r>
            <a:r>
              <a:rPr lang="en-US" dirty="0" err="1"/>
              <a:t>môn</a:t>
            </a:r>
            <a:endParaRPr lang="en-US" dirty="0"/>
          </a:p>
        </p:txBody>
      </p:sp>
      <p:sp>
        <p:nvSpPr>
          <p:cNvPr id="3" name="Content Placeholder 2"/>
          <p:cNvSpPr>
            <a:spLocks noGrp="1"/>
          </p:cNvSpPr>
          <p:nvPr>
            <p:ph idx="1"/>
          </p:nvPr>
        </p:nvSpPr>
        <p:spPr>
          <a:xfrm>
            <a:off x="508984" y="1158241"/>
            <a:ext cx="8251839" cy="4937760"/>
          </a:xfrm>
        </p:spPr>
        <p:txBody>
          <a:bodyPr>
            <a:normAutofit fontScale="85000" lnSpcReduction="10000"/>
          </a:bodyPr>
          <a:lstStyle/>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01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đưa</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chuyên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a:t>
            </a:r>
          </a:p>
          <a:p>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trước</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rõ</a:t>
            </a:r>
            <a:r>
              <a:rPr lang="en-US" dirty="0">
                <a:solidFill>
                  <a:schemeClr val="tx1"/>
                </a:solidFill>
              </a:rPr>
              <a:t>:</a:t>
            </a:r>
          </a:p>
          <a:p>
            <a:pPr marL="0" indent="0">
              <a:buNone/>
            </a:pPr>
            <a:r>
              <a:rPr lang="en-US" dirty="0">
                <a:solidFill>
                  <a:srgbClr val="0000FF"/>
                </a:solidFill>
              </a:rPr>
              <a:t>	- </a:t>
            </a:r>
            <a:r>
              <a:rPr lang="en-US" dirty="0" err="1">
                <a:solidFill>
                  <a:srgbClr val="0000FF"/>
                </a:solidFill>
              </a:rPr>
              <a:t>Bài</a:t>
            </a:r>
            <a:r>
              <a:rPr lang="en-US" dirty="0">
                <a:solidFill>
                  <a:srgbClr val="0000FF"/>
                </a:solidFill>
              </a:rPr>
              <a:t> học </a:t>
            </a:r>
            <a:r>
              <a:rPr lang="en-US" dirty="0" err="1">
                <a:solidFill>
                  <a:srgbClr val="0000FF"/>
                </a:solidFill>
              </a:rPr>
              <a:t>có</a:t>
            </a:r>
            <a:r>
              <a:rPr lang="en-US" dirty="0">
                <a:solidFill>
                  <a:srgbClr val="0000FF"/>
                </a:solidFill>
              </a:rPr>
              <a:t> </a:t>
            </a:r>
            <a:r>
              <a:rPr lang="en-US" dirty="0" err="1">
                <a:solidFill>
                  <a:srgbClr val="0000FF"/>
                </a:solidFill>
              </a:rPr>
              <a:t>mấy</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a:solidFill>
                  <a:srgbClr val="FF0000"/>
                </a:solidFill>
              </a:rPr>
              <a:t>(</a:t>
            </a:r>
            <a:r>
              <a:rPr lang="en-US" dirty="0" err="1">
                <a:solidFill>
                  <a:srgbClr val="FF0000"/>
                </a:solidFill>
              </a:rPr>
              <a:t>thông</a:t>
            </a:r>
            <a:r>
              <a:rPr lang="en-US" dirty="0">
                <a:solidFill>
                  <a:srgbClr val="FF0000"/>
                </a:solidFill>
              </a:rPr>
              <a:t> </a:t>
            </a:r>
            <a:r>
              <a:rPr lang="en-US" dirty="0" err="1">
                <a:solidFill>
                  <a:srgbClr val="FF0000"/>
                </a:solidFill>
              </a:rPr>
              <a:t>thường</a:t>
            </a:r>
            <a:r>
              <a:rPr lang="en-US" dirty="0">
                <a:solidFill>
                  <a:srgbClr val="FF0000"/>
                </a:solidFill>
              </a:rPr>
              <a:t> 1 </a:t>
            </a:r>
            <a:r>
              <a:rPr lang="en-US" dirty="0" err="1">
                <a:solidFill>
                  <a:srgbClr val="FF0000"/>
                </a:solidFill>
              </a:rPr>
              <a:t>bài</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có</a:t>
            </a:r>
            <a:r>
              <a:rPr lang="en-US" dirty="0">
                <a:solidFill>
                  <a:srgbClr val="FF0000"/>
                </a:solidFill>
              </a:rPr>
              <a:t> 4 </a:t>
            </a:r>
            <a:r>
              <a:rPr lang="en-US" dirty="0" err="1">
                <a:solidFill>
                  <a:srgbClr val="FF0000"/>
                </a:solidFill>
              </a:rPr>
              <a:t>loại</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trên</a:t>
            </a:r>
            <a:r>
              <a:rPr lang="en-US" dirty="0">
                <a:solidFill>
                  <a:srgbClr val="FF0000"/>
                </a:solidFill>
              </a:rPr>
              <a:t>. </a:t>
            </a:r>
            <a:r>
              <a:rPr lang="en-US" dirty="0" err="1">
                <a:solidFill>
                  <a:srgbClr val="FF0000"/>
                </a:solidFill>
              </a:rPr>
              <a:t>tuy</a:t>
            </a:r>
            <a:r>
              <a:rPr lang="en-US" dirty="0">
                <a:solidFill>
                  <a:srgbClr val="FF0000"/>
                </a:solidFill>
              </a:rPr>
              <a:t> </a:t>
            </a:r>
            <a:r>
              <a:rPr lang="en-US" dirty="0" err="1">
                <a:solidFill>
                  <a:srgbClr val="FF0000"/>
                </a:solidFill>
              </a:rPr>
              <a:t>nhiên</a:t>
            </a:r>
            <a:r>
              <a:rPr lang="en-US" dirty="0">
                <a:solidFill>
                  <a:srgbClr val="FF0000"/>
                </a:solidFill>
              </a:rPr>
              <a:t> </a:t>
            </a:r>
            <a:r>
              <a:rPr lang="en-US" dirty="0" err="1">
                <a:solidFill>
                  <a:srgbClr val="FF0000"/>
                </a:solidFill>
              </a:rPr>
              <a:t>cũng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tách</a:t>
            </a:r>
            <a:r>
              <a:rPr lang="en-US" dirty="0">
                <a:solidFill>
                  <a:srgbClr val="FF0000"/>
                </a:solidFill>
              </a:rPr>
              <a:t> </a:t>
            </a:r>
            <a:r>
              <a:rPr lang="en-US" dirty="0" err="1">
                <a:solidFill>
                  <a:srgbClr val="FF0000"/>
                </a:solidFill>
              </a:rPr>
              <a:t>riêng</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Kiến</a:t>
            </a:r>
            <a:r>
              <a:rPr lang="en-US" dirty="0">
                <a:solidFill>
                  <a:srgbClr val="FF0000"/>
                </a:solidFill>
              </a:rPr>
              <a:t> </a:t>
            </a:r>
            <a:r>
              <a:rPr lang="en-US" dirty="0" err="1">
                <a:solidFill>
                  <a:srgbClr val="FF0000"/>
                </a:solidFill>
              </a:rPr>
              <a:t>thức</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Luyện</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hành</a:t>
            </a:r>
            <a:r>
              <a:rPr lang="en-US" dirty="0">
                <a:solidFill>
                  <a:srgbClr val="FF0000"/>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Mỗi</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nêu</a:t>
            </a:r>
            <a:r>
              <a:rPr lang="en-US" dirty="0">
                <a:solidFill>
                  <a:srgbClr val="0000FF"/>
                </a:solidFill>
              </a:rPr>
              <a:t> </a:t>
            </a:r>
            <a:r>
              <a:rPr lang="en-US" dirty="0" err="1">
                <a:solidFill>
                  <a:srgbClr val="0000FF"/>
                </a:solidFill>
              </a:rPr>
              <a:t>rõ</a:t>
            </a:r>
            <a:r>
              <a:rPr lang="en-US" dirty="0">
                <a:solidFill>
                  <a:srgbClr val="0000FF"/>
                </a:solidFill>
              </a:rPr>
              <a:t>: </a:t>
            </a:r>
            <a:r>
              <a:rPr lang="en-US" dirty="0" err="1">
                <a:solidFill>
                  <a:schemeClr val="tx1"/>
                </a:solidFill>
              </a:rPr>
              <a:t>Mục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sản</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học </a:t>
            </a:r>
            <a:r>
              <a:rPr lang="en-US" dirty="0" err="1">
                <a:solidFill>
                  <a:schemeClr val="tx1"/>
                </a:solidFill>
              </a:rPr>
              <a:t>sinh</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a:t>
            </a:r>
          </a:p>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bổ</a:t>
            </a:r>
            <a:r>
              <a:rPr lang="en-US" dirty="0">
                <a:solidFill>
                  <a:schemeClr val="tx1"/>
                </a:solidFill>
              </a:rPr>
              <a:t> sung, </a:t>
            </a:r>
            <a:r>
              <a:rPr lang="en-US" dirty="0" err="1">
                <a:solidFill>
                  <a:schemeClr val="tx1"/>
                </a:solidFill>
              </a:rPr>
              <a:t>hoàn</a:t>
            </a:r>
            <a:r>
              <a:rPr lang="en-US" dirty="0">
                <a:solidFill>
                  <a:schemeClr val="tx1"/>
                </a:solidFill>
              </a:rPr>
              <a:t> </a:t>
            </a:r>
            <a:r>
              <a:rPr lang="en-US" dirty="0" err="1">
                <a:solidFill>
                  <a:schemeClr val="tx1"/>
                </a:solidFill>
              </a:rPr>
              <a:t>thiện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về</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chemeClr val="tx1"/>
                </a:solidFill>
              </a:rPr>
              <a:t>thông</a:t>
            </a:r>
            <a:r>
              <a:rPr lang="en-US" dirty="0">
                <a:solidFill>
                  <a:schemeClr val="tx1"/>
                </a:solidFill>
              </a:rPr>
              <a:t> tin,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Nội</a:t>
            </a:r>
            <a:r>
              <a:rPr lang="en-US" dirty="0">
                <a:solidFill>
                  <a:srgbClr val="0000FF"/>
                </a:solidFill>
              </a:rPr>
              <a:t> dung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r>
              <a:rPr lang="en-US" dirty="0">
                <a:solidFill>
                  <a:schemeClr val="tx1"/>
                </a:solidFill>
              </a:rPr>
              <a:t> </a:t>
            </a:r>
            <a:r>
              <a:rPr lang="en-US" dirty="0" err="1">
                <a:solidFill>
                  <a:schemeClr val="tx1"/>
                </a:solidFill>
              </a:rPr>
              <a:t>mô</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nhìn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Dự</a:t>
            </a:r>
            <a:r>
              <a:rPr lang="en-US" dirty="0">
                <a:solidFill>
                  <a:srgbClr val="0000FF"/>
                </a:solidFill>
              </a:rPr>
              <a:t> </a:t>
            </a:r>
            <a:r>
              <a:rPr lang="en-US" dirty="0" err="1">
                <a:solidFill>
                  <a:srgbClr val="0000FF"/>
                </a:solidFill>
              </a:rPr>
              <a:t>kiến</a:t>
            </a:r>
            <a:r>
              <a:rPr lang="en-US" dirty="0">
                <a:solidFill>
                  <a:srgbClr val="0000FF"/>
                </a:solidFill>
              </a:rPr>
              <a:t> </a:t>
            </a:r>
            <a:r>
              <a:rPr lang="en-US" dirty="0" err="1">
                <a:solidFill>
                  <a:srgbClr val="0000FF"/>
                </a:solidFill>
              </a:rPr>
              <a:t>sản</a:t>
            </a:r>
            <a:r>
              <a:rPr lang="en-US" dirty="0">
                <a:solidFill>
                  <a:srgbClr val="0000FF"/>
                </a:solidFill>
              </a:rPr>
              <a:t> </a:t>
            </a:r>
            <a:r>
              <a:rPr lang="en-US" dirty="0" err="1">
                <a:solidFill>
                  <a:srgbClr val="0000FF"/>
                </a:solidFill>
              </a:rPr>
              <a:t>phẩm</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các</a:t>
            </a:r>
            <a:r>
              <a:rPr lang="en-US" dirty="0">
                <a:solidFill>
                  <a:schemeClr val="tx1"/>
                </a:solidFill>
              </a:rPr>
              <a:t> </a:t>
            </a:r>
            <a:r>
              <a:rPr lang="en-US" dirty="0" err="1">
                <a:solidFill>
                  <a:schemeClr val="tx1"/>
                </a:solidFill>
              </a:rPr>
              <a:t>mức</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Cách</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tổ</a:t>
            </a:r>
            <a:r>
              <a:rPr lang="en-US" dirty="0">
                <a:solidFill>
                  <a:srgbClr val="0000FF"/>
                </a:solidFill>
              </a:rPr>
              <a:t> </a:t>
            </a:r>
            <a:r>
              <a:rPr lang="en-US" dirty="0" err="1">
                <a:solidFill>
                  <a:srgbClr val="0000FF"/>
                </a:solidFill>
              </a:rPr>
              <a:t>chức</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4 </a:t>
            </a:r>
            <a:r>
              <a:rPr lang="en-US" dirty="0" err="1">
                <a:solidFill>
                  <a:srgbClr val="0000FF"/>
                </a:solidFill>
              </a:rPr>
              <a:t>bước</a:t>
            </a:r>
            <a:r>
              <a:rPr lang="en-US" dirty="0">
                <a:solidFill>
                  <a:srgbClr val="0000FF"/>
                </a:solidFill>
              </a:rPr>
              <a:t> (</a:t>
            </a:r>
            <a:r>
              <a:rPr lang="en-US" dirty="0">
                <a:solidFill>
                  <a:schemeClr val="tx1"/>
                </a:solidFill>
              </a:rPr>
              <a:t>Giao NV, HS </a:t>
            </a:r>
            <a:r>
              <a:rPr lang="en-US" dirty="0" err="1">
                <a:solidFill>
                  <a:schemeClr val="tx1"/>
                </a:solidFill>
              </a:rPr>
              <a:t>làm</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KL)</a:t>
            </a:r>
          </a:p>
        </p:txBody>
      </p:sp>
    </p:spTree>
    <p:extLst>
      <p:ext uri="{BB962C8B-B14F-4D97-AF65-F5344CB8AC3E}">
        <p14:creationId xmlns:p14="http://schemas.microsoft.com/office/powerpoint/2010/main" val="3318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72" y="237987"/>
            <a:ext cx="7754578" cy="508922"/>
          </a:xfrm>
        </p:spPr>
        <p:txBody>
          <a:bodyPr>
            <a:normAutofit/>
          </a:bodyPr>
          <a:lstStyle/>
          <a:p>
            <a:r>
              <a:rPr lang="en-US" dirty="0" err="1"/>
              <a:t>Dự</a:t>
            </a:r>
            <a:r>
              <a:rPr lang="en-US" dirty="0"/>
              <a:t> </a:t>
            </a:r>
            <a:r>
              <a:rPr lang="en-US" dirty="0" err="1"/>
              <a:t>giờ</a:t>
            </a:r>
            <a:r>
              <a:rPr lang="en-US" dirty="0"/>
              <a:t>, </a:t>
            </a:r>
            <a:r>
              <a:rPr lang="en-US" dirty="0" err="1"/>
              <a:t>quan</a:t>
            </a:r>
            <a:r>
              <a:rPr lang="en-US" dirty="0"/>
              <a:t> </a:t>
            </a:r>
            <a:r>
              <a:rPr lang="en-US" dirty="0" err="1"/>
              <a:t>sát</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endParaRPr lang="en-US" dirty="0"/>
          </a:p>
        </p:txBody>
      </p:sp>
      <p:sp>
        <p:nvSpPr>
          <p:cNvPr id="3" name="Content Placeholder 2"/>
          <p:cNvSpPr>
            <a:spLocks noGrp="1"/>
          </p:cNvSpPr>
          <p:nvPr>
            <p:ph idx="1"/>
          </p:nvPr>
        </p:nvSpPr>
        <p:spPr>
          <a:xfrm>
            <a:off x="395772" y="1140823"/>
            <a:ext cx="8373759" cy="5033554"/>
          </a:xfrm>
        </p:spPr>
        <p:txBody>
          <a:bodyPr>
            <a:normAutofit/>
          </a:bodyPr>
          <a:lstStyle/>
          <a:p>
            <a:r>
              <a:rPr lang="en-US" dirty="0" err="1">
                <a:solidFill>
                  <a:srgbClr val="0000FF"/>
                </a:solidFill>
              </a:rPr>
              <a:t>Vị</a:t>
            </a:r>
            <a:r>
              <a:rPr lang="en-US" dirty="0">
                <a:solidFill>
                  <a:srgbClr val="0000FF"/>
                </a:solidFill>
              </a:rPr>
              <a:t> </a:t>
            </a:r>
            <a:r>
              <a:rPr lang="en-US" dirty="0" err="1">
                <a:solidFill>
                  <a:srgbClr val="0000FF"/>
                </a:solidFill>
              </a:rPr>
              <a:t>trí</a:t>
            </a:r>
            <a:r>
              <a:rPr lang="en-US" dirty="0">
                <a:solidFill>
                  <a:srgbClr val="0000FF"/>
                </a:solidFill>
              </a:rPr>
              <a:t> </a:t>
            </a:r>
            <a:r>
              <a:rPr lang="en-US" dirty="0" err="1">
                <a:solidFill>
                  <a:srgbClr val="0000FF"/>
                </a:solidFill>
              </a:rPr>
              <a:t>đứng</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sát</a:t>
            </a:r>
            <a:r>
              <a:rPr lang="en-US" dirty="0">
                <a:solidFill>
                  <a:srgbClr val="0000FF"/>
                </a:solidFill>
              </a:rPr>
              <a:t>: </a:t>
            </a:r>
            <a:r>
              <a:rPr lang="en-US" dirty="0" err="1"/>
              <a:t>thuận</a:t>
            </a:r>
            <a:r>
              <a:rPr lang="en-US" dirty="0"/>
              <a:t> </a:t>
            </a:r>
            <a:r>
              <a:rPr lang="en-US" dirty="0" err="1"/>
              <a:t>tiện</a:t>
            </a:r>
            <a:r>
              <a:rPr lang="en-US" dirty="0"/>
              <a:t> </a:t>
            </a:r>
            <a:r>
              <a:rPr lang="en-US" dirty="0" err="1"/>
              <a:t>cho</a:t>
            </a:r>
            <a:r>
              <a:rPr lang="en-US" dirty="0"/>
              <a:t> </a:t>
            </a:r>
            <a:r>
              <a:rPr lang="en-US" dirty="0" err="1"/>
              <a:t>việc</a:t>
            </a:r>
            <a:r>
              <a:rPr lang="en-US" dirty="0"/>
              <a:t> </a:t>
            </a:r>
            <a:r>
              <a:rPr lang="en-US" dirty="0" err="1"/>
              <a:t>quan</a:t>
            </a:r>
            <a:r>
              <a:rPr lang="en-US" dirty="0"/>
              <a:t> </a:t>
            </a:r>
            <a:r>
              <a:rPr lang="en-US" dirty="0" err="1"/>
              <a:t>sát</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thấy</a:t>
            </a:r>
            <a:r>
              <a:rPr lang="en-US" dirty="0"/>
              <a:t> </a:t>
            </a:r>
            <a:r>
              <a:rPr lang="en-US" dirty="0" err="1"/>
              <a:t>được</a:t>
            </a:r>
            <a:r>
              <a:rPr lang="en-US" dirty="0"/>
              <a:t> </a:t>
            </a:r>
            <a:r>
              <a:rPr lang="en-US" dirty="0" err="1"/>
              <a:t>nét</a:t>
            </a:r>
            <a:r>
              <a:rPr lang="en-US" dirty="0"/>
              <a:t> </a:t>
            </a:r>
            <a:r>
              <a:rPr lang="en-US" dirty="0" err="1"/>
              <a:t>mặt</a:t>
            </a:r>
            <a:r>
              <a:rPr lang="en-US" dirty="0"/>
              <a:t> </a:t>
            </a:r>
            <a:r>
              <a:rPr lang="en-US" dirty="0" err="1"/>
              <a:t>học</a:t>
            </a:r>
            <a:r>
              <a:rPr lang="en-US" dirty="0"/>
              <a:t> </a:t>
            </a:r>
            <a:r>
              <a:rPr lang="en-US" dirty="0" err="1"/>
              <a:t>sinh</a:t>
            </a:r>
            <a:r>
              <a:rPr lang="en-US" dirty="0"/>
              <a:t>; </a:t>
            </a:r>
            <a:r>
              <a:rPr lang="en-US" dirty="0" err="1"/>
              <a:t>nhìn</a:t>
            </a:r>
            <a:r>
              <a:rPr lang="en-US" dirty="0"/>
              <a:t> </a:t>
            </a:r>
            <a:r>
              <a:rPr lang="en-US" dirty="0" err="1"/>
              <a:t>được</a:t>
            </a:r>
            <a:r>
              <a:rPr lang="en-US" dirty="0"/>
              <a:t> </a:t>
            </a:r>
            <a:r>
              <a:rPr lang="en-US" dirty="0" err="1"/>
              <a:t>vở</a:t>
            </a:r>
            <a:r>
              <a:rPr lang="en-US" dirty="0"/>
              <a:t> </a:t>
            </a:r>
            <a:r>
              <a:rPr lang="en-US" dirty="0" err="1"/>
              <a:t>ghi</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nghe</a:t>
            </a:r>
            <a:r>
              <a:rPr lang="en-US" dirty="0"/>
              <a:t> </a:t>
            </a:r>
            <a:r>
              <a:rPr lang="en-US" dirty="0" err="1"/>
              <a:t>được</a:t>
            </a:r>
            <a:r>
              <a:rPr lang="en-US" dirty="0"/>
              <a:t> </a:t>
            </a:r>
            <a:r>
              <a:rPr lang="en-US" dirty="0" err="1"/>
              <a:t>học</a:t>
            </a:r>
            <a:r>
              <a:rPr lang="en-US" dirty="0"/>
              <a:t> </a:t>
            </a:r>
            <a:r>
              <a:rPr lang="en-US" dirty="0" err="1"/>
              <a:t>sinh</a:t>
            </a:r>
            <a:r>
              <a:rPr lang="en-US" dirty="0"/>
              <a:t> </a:t>
            </a:r>
            <a:r>
              <a:rPr lang="en-US" dirty="0" err="1"/>
              <a:t>thảo</a:t>
            </a:r>
            <a:r>
              <a:rPr lang="en-US" dirty="0"/>
              <a:t> </a:t>
            </a:r>
            <a:r>
              <a:rPr lang="en-US" dirty="0" err="1"/>
              <a:t>luận</a:t>
            </a:r>
            <a:r>
              <a:rPr lang="en-US" dirty="0"/>
              <a:t> </a:t>
            </a:r>
            <a:r>
              <a:rPr lang="en-US" dirty="0" err="1"/>
              <a:t>với</a:t>
            </a:r>
            <a:r>
              <a:rPr lang="en-US" dirty="0"/>
              <a:t> </a:t>
            </a:r>
            <a:r>
              <a:rPr lang="en-US" dirty="0" err="1"/>
              <a:t>nhau</a:t>
            </a:r>
            <a:r>
              <a:rPr lang="en-US" dirty="0"/>
              <a:t>.</a:t>
            </a:r>
          </a:p>
          <a:p>
            <a:r>
              <a:rPr lang="en-US" dirty="0" err="1">
                <a:solidFill>
                  <a:srgbClr val="0000FF"/>
                </a:solidFill>
              </a:rPr>
              <a:t>Quan</a:t>
            </a:r>
            <a:r>
              <a:rPr lang="en-US" dirty="0">
                <a:solidFill>
                  <a:srgbClr val="0000FF"/>
                </a:solidFill>
              </a:rPr>
              <a:t> </a:t>
            </a:r>
            <a:r>
              <a:rPr lang="en-US" dirty="0" err="1">
                <a:solidFill>
                  <a:srgbClr val="0000FF"/>
                </a:solidFill>
              </a:rPr>
              <a:t>sát</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ghi</a:t>
            </a:r>
            <a:r>
              <a:rPr lang="en-US" dirty="0">
                <a:solidFill>
                  <a:srgbClr val="0000FF"/>
                </a:solidFill>
              </a:rPr>
              <a:t> </a:t>
            </a:r>
            <a:r>
              <a:rPr lang="en-US" dirty="0" err="1">
                <a:solidFill>
                  <a:srgbClr val="0000FF"/>
                </a:solidFill>
              </a:rPr>
              <a:t>chép</a:t>
            </a:r>
            <a:r>
              <a:rPr lang="en-US" dirty="0">
                <a:solidFill>
                  <a:srgbClr val="0000FF"/>
                </a:solidFill>
              </a:rPr>
              <a:t>:</a:t>
            </a:r>
          </a:p>
          <a:p>
            <a:pPr marL="0" indent="0">
              <a:buNone/>
            </a:pPr>
            <a:r>
              <a:rPr lang="en-US" dirty="0"/>
              <a:t>	- </a:t>
            </a:r>
            <a:r>
              <a:rPr lang="en-US" dirty="0" err="1"/>
              <a:t>Hành</a:t>
            </a:r>
            <a:r>
              <a:rPr lang="en-US" dirty="0"/>
              <a:t> </a:t>
            </a:r>
            <a:r>
              <a:rPr lang="en-US" dirty="0" err="1"/>
              <a:t>động</a:t>
            </a:r>
            <a:r>
              <a:rPr lang="en-US" dirty="0"/>
              <a:t> </a:t>
            </a:r>
            <a:r>
              <a:rPr lang="en-US" dirty="0" err="1"/>
              <a:t>tiếp</a:t>
            </a:r>
            <a:r>
              <a:rPr lang="en-US" dirty="0"/>
              <a:t> </a:t>
            </a:r>
            <a:r>
              <a:rPr lang="en-US" dirty="0" err="1"/>
              <a:t>nhận</a:t>
            </a:r>
            <a:r>
              <a:rPr lang="en-US" dirty="0"/>
              <a:t> </a:t>
            </a:r>
            <a:r>
              <a:rPr lang="en-US" dirty="0" err="1"/>
              <a:t>nhiệm</a:t>
            </a:r>
            <a:r>
              <a:rPr lang="en-US" dirty="0"/>
              <a:t> </a:t>
            </a:r>
            <a:r>
              <a:rPr lang="en-US" dirty="0" err="1"/>
              <a:t>vụ</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Những</a:t>
            </a:r>
            <a:r>
              <a:rPr lang="en-US" dirty="0"/>
              <a:t> </a:t>
            </a:r>
            <a:r>
              <a:rPr lang="en-US" dirty="0" err="1"/>
              <a:t>biểu</a:t>
            </a:r>
            <a:r>
              <a:rPr lang="en-US" dirty="0"/>
              <a:t> </a:t>
            </a:r>
            <a:r>
              <a:rPr lang="en-US" dirty="0" err="1"/>
              <a:t>hiện</a:t>
            </a:r>
            <a:r>
              <a:rPr lang="en-US" dirty="0"/>
              <a:t> </a:t>
            </a:r>
            <a:r>
              <a:rPr lang="en-US" dirty="0" err="1"/>
              <a:t>chứng</a:t>
            </a:r>
            <a:r>
              <a:rPr lang="en-US" dirty="0"/>
              <a:t> </a:t>
            </a:r>
            <a:r>
              <a:rPr lang="en-US" dirty="0" err="1"/>
              <a:t>tỏ</a:t>
            </a:r>
            <a:r>
              <a:rPr lang="en-US" dirty="0"/>
              <a:t> </a:t>
            </a:r>
            <a:r>
              <a:rPr lang="en-US" dirty="0" err="1"/>
              <a:t>học</a:t>
            </a:r>
            <a:r>
              <a:rPr lang="en-US" dirty="0"/>
              <a:t> </a:t>
            </a:r>
            <a:r>
              <a:rPr lang="en-US" dirty="0" err="1"/>
              <a:t>sinh</a:t>
            </a:r>
            <a:r>
              <a:rPr lang="en-US" dirty="0"/>
              <a:t> </a:t>
            </a:r>
            <a:r>
              <a:rPr lang="en-US" dirty="0" err="1"/>
              <a:t>đã</a:t>
            </a:r>
            <a:r>
              <a:rPr lang="en-US" dirty="0"/>
              <a:t> </a:t>
            </a:r>
            <a:r>
              <a:rPr lang="en-US" dirty="0" err="1"/>
              <a:t>hiểu</a:t>
            </a:r>
            <a:r>
              <a:rPr lang="en-US" dirty="0"/>
              <a:t>/</a:t>
            </a:r>
            <a:r>
              <a:rPr lang="en-US" dirty="0" err="1"/>
              <a:t>chưa</a:t>
            </a:r>
            <a:r>
              <a:rPr lang="en-US" dirty="0"/>
              <a:t> </a:t>
            </a:r>
            <a:r>
              <a:rPr lang="en-US" dirty="0" err="1"/>
              <a:t>hiểu</a:t>
            </a:r>
            <a:r>
              <a:rPr lang="en-US" dirty="0"/>
              <a:t> </a:t>
            </a:r>
            <a:r>
              <a:rPr lang="en-US" dirty="0" err="1"/>
              <a:t>và</a:t>
            </a:r>
            <a:r>
              <a:rPr lang="en-US" dirty="0"/>
              <a:t> </a:t>
            </a:r>
            <a:r>
              <a:rPr lang="en-US" dirty="0" err="1"/>
              <a:t>sẵn</a:t>
            </a:r>
            <a:r>
              <a:rPr lang="en-US" dirty="0"/>
              <a:t> </a:t>
            </a:r>
            <a:r>
              <a:rPr lang="en-US" dirty="0" err="1"/>
              <a:t>sàng</a:t>
            </a:r>
            <a:r>
              <a:rPr lang="en-US" dirty="0"/>
              <a:t>/</a:t>
            </a:r>
            <a:r>
              <a:rPr lang="en-US" dirty="0" err="1"/>
              <a:t>chưa</a:t>
            </a:r>
            <a:r>
              <a:rPr lang="en-US" dirty="0"/>
              <a:t> </a:t>
            </a:r>
            <a:r>
              <a:rPr lang="en-US" dirty="0" err="1"/>
              <a:t>sẵn</a:t>
            </a:r>
            <a:r>
              <a:rPr lang="en-US" dirty="0"/>
              <a:t> </a:t>
            </a:r>
            <a:r>
              <a:rPr lang="en-US" dirty="0" err="1"/>
              <a:t>sàng</a:t>
            </a:r>
            <a:r>
              <a:rPr lang="en-US" dirty="0"/>
              <a:t> </a:t>
            </a:r>
            <a:r>
              <a:rPr lang="en-US" dirty="0" err="1"/>
              <a:t>thực</a:t>
            </a:r>
            <a:r>
              <a:rPr lang="en-US" dirty="0"/>
              <a:t> </a:t>
            </a:r>
            <a:r>
              <a:rPr lang="en-US" dirty="0" err="1"/>
              <a:t>hiện</a:t>
            </a:r>
            <a:r>
              <a:rPr lang="en-US" dirty="0"/>
              <a:t> </a:t>
            </a:r>
            <a:r>
              <a:rPr lang="en-US" dirty="0" err="1"/>
              <a:t>nhiệm</a:t>
            </a:r>
            <a:r>
              <a:rPr lang="en-US" dirty="0"/>
              <a:t> </a:t>
            </a:r>
            <a:r>
              <a:rPr lang="en-US" dirty="0" err="1"/>
              <a:t>vụ</a:t>
            </a:r>
            <a:r>
              <a:rPr lang="en-US" dirty="0"/>
              <a:t>?</a:t>
            </a:r>
          </a:p>
          <a:p>
            <a:pPr marL="0" indent="0">
              <a:buNone/>
            </a:pPr>
            <a:r>
              <a:rPr lang="en-US" dirty="0"/>
              <a:t>	- </a:t>
            </a:r>
            <a:r>
              <a:rPr lang="en-US" dirty="0" err="1"/>
              <a:t>Hành</a:t>
            </a:r>
            <a:r>
              <a:rPr lang="en-US" dirty="0"/>
              <a:t> </a:t>
            </a:r>
            <a:r>
              <a:rPr lang="en-US" dirty="0" err="1"/>
              <a:t>động</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nhiệm</a:t>
            </a:r>
            <a:r>
              <a:rPr lang="en-US" dirty="0"/>
              <a:t> </a:t>
            </a:r>
            <a:r>
              <a:rPr lang="en-US" dirty="0" err="1"/>
              <a:t>vụ</a:t>
            </a:r>
            <a:r>
              <a:rPr lang="en-US" dirty="0"/>
              <a:t>: </a:t>
            </a:r>
            <a:r>
              <a:rPr lang="en-US" dirty="0" err="1"/>
              <a:t>nói</a:t>
            </a:r>
            <a:r>
              <a:rPr lang="en-US" dirty="0"/>
              <a:t>, </a:t>
            </a:r>
            <a:r>
              <a:rPr lang="en-US" dirty="0" err="1"/>
              <a:t>nghe</a:t>
            </a:r>
            <a:r>
              <a:rPr lang="en-US" dirty="0"/>
              <a:t>, </a:t>
            </a:r>
            <a:r>
              <a:rPr lang="en-US" dirty="0" err="1"/>
              <a:t>ghi</a:t>
            </a:r>
            <a:r>
              <a:rPr lang="en-US" dirty="0"/>
              <a:t>, </a:t>
            </a:r>
            <a:r>
              <a:rPr lang="en-US" dirty="0" err="1"/>
              <a:t>làm</a:t>
            </a:r>
            <a:r>
              <a:rPr lang="en-US" dirty="0"/>
              <a:t> </a:t>
            </a:r>
            <a:r>
              <a:rPr lang="en-US" dirty="0" err="1"/>
              <a:t>gì</a:t>
            </a:r>
            <a:r>
              <a:rPr lang="en-US" dirty="0"/>
              <a:t>?</a:t>
            </a:r>
          </a:p>
          <a:p>
            <a:pPr marL="0" indent="0">
              <a:buNone/>
            </a:pPr>
            <a:r>
              <a:rPr lang="en-US" dirty="0"/>
              <a:t>	- </a:t>
            </a:r>
            <a:r>
              <a:rPr lang="en-US" dirty="0" err="1"/>
              <a:t>Lời</a:t>
            </a:r>
            <a:r>
              <a:rPr lang="en-US" dirty="0"/>
              <a:t> </a:t>
            </a:r>
            <a:r>
              <a:rPr lang="en-US" dirty="0" err="1"/>
              <a:t>nói</a:t>
            </a:r>
            <a:r>
              <a:rPr lang="en-US" dirty="0"/>
              <a:t>, </a:t>
            </a:r>
            <a:r>
              <a:rPr lang="en-US" dirty="0" err="1"/>
              <a:t>hành</a:t>
            </a:r>
            <a:r>
              <a:rPr lang="en-US" dirty="0"/>
              <a:t> </a:t>
            </a:r>
            <a:r>
              <a:rPr lang="en-US" dirty="0" err="1"/>
              <a:t>động</a:t>
            </a:r>
            <a:r>
              <a:rPr lang="en-US" dirty="0"/>
              <a:t> </a:t>
            </a:r>
            <a:r>
              <a:rPr lang="en-US" dirty="0" err="1"/>
              <a:t>khi</a:t>
            </a:r>
            <a:r>
              <a:rPr lang="en-US" dirty="0"/>
              <a:t> </a:t>
            </a:r>
            <a:r>
              <a:rPr lang="en-US" dirty="0" err="1"/>
              <a:t>trình</a:t>
            </a:r>
            <a:r>
              <a:rPr lang="en-US" dirty="0"/>
              <a:t> </a:t>
            </a:r>
            <a:r>
              <a:rPr lang="en-US" dirty="0" err="1"/>
              <a:t>bày</a:t>
            </a:r>
            <a:r>
              <a:rPr lang="en-US" dirty="0"/>
              <a:t> </a:t>
            </a:r>
            <a:r>
              <a:rPr lang="en-US" dirty="0" err="1"/>
              <a:t>kết</a:t>
            </a:r>
            <a:r>
              <a:rPr lang="en-US" dirty="0"/>
              <a:t> </a:t>
            </a:r>
            <a:r>
              <a:rPr lang="en-US" dirty="0" err="1"/>
              <a:t>quả</a:t>
            </a:r>
            <a:r>
              <a:rPr lang="en-US" dirty="0"/>
              <a:t> </a:t>
            </a:r>
            <a:r>
              <a:rPr lang="en-US" dirty="0" err="1"/>
              <a:t>và</a:t>
            </a:r>
            <a:r>
              <a:rPr lang="en-US" dirty="0"/>
              <a:t> </a:t>
            </a:r>
            <a:r>
              <a:rPr lang="en-US" dirty="0" err="1"/>
              <a:t>thảo</a:t>
            </a:r>
            <a:r>
              <a:rPr lang="en-US" dirty="0"/>
              <a:t> </a:t>
            </a:r>
            <a:r>
              <a:rPr lang="en-US" dirty="0" err="1"/>
              <a:t>luận</a:t>
            </a:r>
            <a:r>
              <a:rPr lang="en-US" dirty="0"/>
              <a:t>; </a:t>
            </a:r>
            <a:r>
              <a:rPr lang="en-US" dirty="0" err="1"/>
              <a:t>nghe</a:t>
            </a:r>
            <a:r>
              <a:rPr lang="en-US" dirty="0"/>
              <a:t>, </a:t>
            </a:r>
            <a:r>
              <a:rPr lang="en-US" dirty="0" err="1"/>
              <a:t>ghi</a:t>
            </a:r>
            <a:r>
              <a:rPr lang="en-US" dirty="0"/>
              <a:t> </a:t>
            </a:r>
            <a:r>
              <a:rPr lang="en-US" dirty="0" err="1"/>
              <a:t>được</a:t>
            </a:r>
            <a:r>
              <a:rPr lang="en-US" dirty="0"/>
              <a:t> </a:t>
            </a:r>
            <a:r>
              <a:rPr lang="en-US" dirty="0" err="1"/>
              <a:t>gì</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báo</a:t>
            </a:r>
            <a:r>
              <a:rPr lang="en-US" dirty="0"/>
              <a:t> </a:t>
            </a:r>
            <a:r>
              <a:rPr lang="en-US" dirty="0" err="1"/>
              <a:t>cáo</a:t>
            </a:r>
            <a:r>
              <a:rPr lang="en-US" dirty="0"/>
              <a:t>, </a:t>
            </a:r>
            <a:r>
              <a:rPr lang="en-US" dirty="0" err="1"/>
              <a:t>thảo</a:t>
            </a:r>
            <a:r>
              <a:rPr lang="en-US" dirty="0"/>
              <a:t> </a:t>
            </a:r>
            <a:r>
              <a:rPr lang="en-US" dirty="0" err="1"/>
              <a:t>luận</a:t>
            </a:r>
            <a:r>
              <a:rPr lang="en-US" dirty="0"/>
              <a:t>?</a:t>
            </a:r>
          </a:p>
          <a:p>
            <a:pPr marL="0" indent="0">
              <a:buNone/>
            </a:pPr>
            <a:r>
              <a:rPr lang="en-US" dirty="0"/>
              <a:t>	- </a:t>
            </a:r>
            <a:r>
              <a:rPr lang="en-US" dirty="0" err="1"/>
              <a:t>Nghe</a:t>
            </a:r>
            <a:r>
              <a:rPr lang="en-US" dirty="0"/>
              <a:t>, </a:t>
            </a:r>
            <a:r>
              <a:rPr lang="en-US" dirty="0" err="1"/>
              <a:t>ghi</a:t>
            </a:r>
            <a:r>
              <a:rPr lang="en-US" dirty="0"/>
              <a:t> </a:t>
            </a:r>
            <a:r>
              <a:rPr lang="en-US" dirty="0" err="1"/>
              <a:t>được</a:t>
            </a:r>
            <a:r>
              <a:rPr lang="en-US" dirty="0"/>
              <a:t> </a:t>
            </a:r>
            <a:r>
              <a:rPr lang="en-US" dirty="0" err="1"/>
              <a:t>gì</a:t>
            </a:r>
            <a:r>
              <a:rPr lang="en-US" dirty="0"/>
              <a:t> </a:t>
            </a:r>
            <a:r>
              <a:rPr lang="en-US" dirty="0" err="1"/>
              <a:t>khi</a:t>
            </a:r>
            <a:r>
              <a:rPr lang="en-US" dirty="0"/>
              <a:t> </a:t>
            </a:r>
            <a:r>
              <a:rPr lang="en-US" dirty="0" err="1"/>
              <a:t>giáo</a:t>
            </a:r>
            <a:r>
              <a:rPr lang="en-US" dirty="0"/>
              <a:t> </a:t>
            </a:r>
            <a:r>
              <a:rPr lang="en-US" dirty="0" err="1"/>
              <a:t>viên</a:t>
            </a:r>
            <a:r>
              <a:rPr lang="en-US" dirty="0"/>
              <a:t> </a:t>
            </a:r>
            <a:r>
              <a:rPr lang="en-US" dirty="0" err="1"/>
              <a:t>nhận</a:t>
            </a:r>
            <a:r>
              <a:rPr lang="en-US" dirty="0"/>
              <a:t> </a:t>
            </a:r>
            <a:r>
              <a:rPr lang="en-US" dirty="0" err="1"/>
              <a:t>xét</a:t>
            </a:r>
            <a:r>
              <a:rPr lang="en-US" dirty="0"/>
              <a:t>, </a:t>
            </a:r>
            <a:r>
              <a:rPr lang="en-US" dirty="0" err="1"/>
              <a:t>đánh</a:t>
            </a:r>
            <a:r>
              <a:rPr lang="en-US" dirty="0"/>
              <a:t> </a:t>
            </a:r>
            <a:r>
              <a:rPr lang="en-US" dirty="0" err="1"/>
              <a:t>giá</a:t>
            </a:r>
            <a:r>
              <a:rPr lang="en-US" dirty="0"/>
              <a:t>, </a:t>
            </a:r>
            <a:r>
              <a:rPr lang="en-US" dirty="0" err="1"/>
              <a:t>kết</a:t>
            </a:r>
            <a:r>
              <a:rPr lang="en-US" dirty="0"/>
              <a:t> </a:t>
            </a:r>
            <a:r>
              <a:rPr lang="en-US" dirty="0" err="1"/>
              <a:t>luận</a:t>
            </a:r>
            <a:r>
              <a:rPr lang="en-US" dirty="0"/>
              <a:t>?</a:t>
            </a:r>
          </a:p>
        </p:txBody>
      </p:sp>
    </p:spTree>
    <p:extLst>
      <p:ext uri="{BB962C8B-B14F-4D97-AF65-F5344CB8AC3E}">
        <p14:creationId xmlns:p14="http://schemas.microsoft.com/office/powerpoint/2010/main" val="22603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06" y="237987"/>
            <a:ext cx="7754578" cy="540095"/>
          </a:xfrm>
        </p:spPr>
        <p:txBody>
          <a:bodyPr/>
          <a:lstStyle/>
          <a:p>
            <a:r>
              <a:rPr lang="en-US" dirty="0" err="1"/>
              <a:t>Phân</a:t>
            </a:r>
            <a:r>
              <a:rPr lang="en-US" dirty="0"/>
              <a:t> </a:t>
            </a:r>
            <a:r>
              <a:rPr lang="en-US" dirty="0" err="1"/>
              <a:t>tích</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endParaRPr lang="en-US" dirty="0"/>
          </a:p>
        </p:txBody>
      </p:sp>
      <p:sp>
        <p:nvSpPr>
          <p:cNvPr id="3" name="Content Placeholder 2"/>
          <p:cNvSpPr>
            <a:spLocks noGrp="1"/>
          </p:cNvSpPr>
          <p:nvPr>
            <p:ph idx="1"/>
          </p:nvPr>
        </p:nvSpPr>
        <p:spPr>
          <a:xfrm>
            <a:off x="430606" y="1088571"/>
            <a:ext cx="8295383" cy="5172892"/>
          </a:xfrm>
        </p:spPr>
        <p:txBody>
          <a:bodyPr>
            <a:normAutofit fontScale="92500" lnSpcReduction="10000"/>
          </a:bodyPr>
          <a:lstStyle/>
          <a:p>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dạy</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a:t>
            </a:r>
          </a:p>
          <a:p>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bước</a:t>
            </a:r>
            <a:r>
              <a:rPr lang="en-US" dirty="0">
                <a:solidFill>
                  <a:schemeClr val="tx1"/>
                </a:solidFill>
              </a:rPr>
              <a:t> </a:t>
            </a:r>
            <a:r>
              <a:rPr lang="en-US" dirty="0" err="1">
                <a:solidFill>
                  <a:schemeClr val="tx1"/>
                </a:solidFill>
              </a:rPr>
              <a:t>sau</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1: </a:t>
            </a:r>
            <a:r>
              <a:rPr lang="en-US" dirty="0" err="1">
                <a:solidFill>
                  <a:srgbClr val="0000FF"/>
                </a:solidFill>
              </a:rPr>
              <a:t>Mô</a:t>
            </a:r>
            <a:r>
              <a:rPr lang="en-US" dirty="0">
                <a:solidFill>
                  <a:srgbClr val="0000FF"/>
                </a:solidFill>
              </a:rPr>
              <a:t> </a:t>
            </a:r>
            <a:r>
              <a:rPr lang="en-US" dirty="0" err="1">
                <a:solidFill>
                  <a:srgbClr val="0000FF"/>
                </a:solidFill>
              </a:rPr>
              <a:t>tả</a:t>
            </a:r>
            <a:r>
              <a:rPr lang="en-US" dirty="0">
                <a:solidFill>
                  <a:srgbClr val="0000FF"/>
                </a:solidFill>
              </a:rPr>
              <a:t> </a:t>
            </a:r>
            <a:r>
              <a:rPr lang="en-US" dirty="0" err="1">
                <a:solidFill>
                  <a:srgbClr val="0000FF"/>
                </a:solidFill>
              </a:rPr>
              <a:t>hành</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Từng</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sát</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lại</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2: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cái</a:t>
            </a:r>
            <a:r>
              <a:rPr lang="en-US" dirty="0">
                <a:solidFill>
                  <a:srgbClr val="0000FF"/>
                </a:solidFill>
              </a:rPr>
              <a:t> </a:t>
            </a:r>
            <a:r>
              <a:rPr lang="en-US" dirty="0" err="1">
                <a:solidFill>
                  <a:srgbClr val="0000FF"/>
                </a:solidFill>
              </a:rPr>
              <a:t>được</a:t>
            </a:r>
            <a:r>
              <a:rPr lang="en-US" dirty="0">
                <a:solidFill>
                  <a:srgbClr val="0000FF"/>
                </a:solidFill>
              </a:rPr>
              <a:t>/</a:t>
            </a:r>
            <a:r>
              <a:rPr lang="en-US" dirty="0" err="1">
                <a:solidFill>
                  <a:srgbClr val="0000FF"/>
                </a:solidFill>
              </a:rPr>
              <a:t>chưa</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dựa</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bằng</a:t>
            </a:r>
            <a:r>
              <a:rPr lang="en-US" dirty="0">
                <a:solidFill>
                  <a:srgbClr val="0000FF"/>
                </a:solidFill>
              </a:rPr>
              <a:t> </a:t>
            </a:r>
            <a:r>
              <a:rPr lang="en-US" dirty="0" err="1">
                <a:solidFill>
                  <a:srgbClr val="0000FF"/>
                </a:solidFill>
              </a:rPr>
              <a:t>chứng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vở</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nhấn</a:t>
            </a:r>
            <a:r>
              <a:rPr lang="en-US" dirty="0">
                <a:solidFill>
                  <a:schemeClr val="tx1"/>
                </a:solidFill>
              </a:rPr>
              <a:t> </a:t>
            </a:r>
            <a:r>
              <a:rPr lang="en-US" dirty="0" err="1">
                <a:solidFill>
                  <a:schemeClr val="tx1"/>
                </a:solidFill>
              </a:rPr>
              <a:t>mạnh</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được</a:t>
            </a:r>
            <a:r>
              <a:rPr lang="en-US" dirty="0">
                <a:solidFill>
                  <a:schemeClr val="tx1"/>
                </a:solidFill>
              </a:rPr>
              <a:t>/</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3: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nguyên</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được</a:t>
            </a:r>
            <a:r>
              <a:rPr lang="en-US" dirty="0">
                <a:solidFill>
                  <a:srgbClr val="0000FF"/>
                </a:solidFill>
              </a:rPr>
              <a:t>/</a:t>
            </a:r>
            <a:r>
              <a:rPr lang="en-US" dirty="0" err="1">
                <a:solidFill>
                  <a:srgbClr val="0000FF"/>
                </a:solidFill>
              </a:rPr>
              <a:t>chưa</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dựa</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4: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bổ</a:t>
            </a:r>
            <a:r>
              <a:rPr lang="en-US" dirty="0">
                <a:solidFill>
                  <a:srgbClr val="0000FF"/>
                </a:solidFill>
              </a:rPr>
              <a:t> sung, </a:t>
            </a:r>
            <a:r>
              <a:rPr lang="en-US" dirty="0" err="1">
                <a:solidFill>
                  <a:srgbClr val="0000FF"/>
                </a:solidFill>
              </a:rPr>
              <a:t>hoàn</a:t>
            </a:r>
            <a:r>
              <a:rPr lang="en-US" dirty="0">
                <a:solidFill>
                  <a:srgbClr val="0000FF"/>
                </a:solidFill>
              </a:rPr>
              <a:t> </a:t>
            </a:r>
            <a:r>
              <a:rPr lang="en-US" dirty="0" err="1">
                <a:solidFill>
                  <a:srgbClr val="0000FF"/>
                </a:solidFill>
              </a:rPr>
              <a:t>thiện</a:t>
            </a:r>
            <a:r>
              <a:rPr lang="en-US" dirty="0">
                <a:solidFill>
                  <a:srgbClr val="0000FF"/>
                </a:solidFill>
              </a:rPr>
              <a:t> </a:t>
            </a:r>
            <a:r>
              <a:rPr lang="en-US" dirty="0" err="1">
                <a:solidFill>
                  <a:srgbClr val="0000FF"/>
                </a:solidFill>
              </a:rPr>
              <a:t>thêm</a:t>
            </a:r>
            <a:r>
              <a:rPr lang="en-US" dirty="0">
                <a:solidFill>
                  <a:srgbClr val="0000FF"/>
                </a:solidFill>
              </a:rPr>
              <a:t> </a:t>
            </a:r>
            <a:r>
              <a:rPr lang="en-US" dirty="0" err="1">
                <a:solidFill>
                  <a:schemeClr val="tx1"/>
                </a:solidFill>
              </a:rPr>
              <a:t>về</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dựa</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kết</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chuyển</a:t>
            </a:r>
            <a:r>
              <a:rPr lang="en-US" dirty="0">
                <a:solidFill>
                  <a:schemeClr val="tx1"/>
                </a:solidFill>
              </a:rPr>
              <a:t> sang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tiếp</a:t>
            </a:r>
            <a:r>
              <a:rPr lang="en-US" dirty="0">
                <a:solidFill>
                  <a:schemeClr val="tx1"/>
                </a:solidFill>
              </a:rPr>
              <a:t>.</a:t>
            </a:r>
          </a:p>
        </p:txBody>
      </p:sp>
    </p:spTree>
    <p:extLst>
      <p:ext uri="{BB962C8B-B14F-4D97-AF65-F5344CB8AC3E}">
        <p14:creationId xmlns:p14="http://schemas.microsoft.com/office/powerpoint/2010/main" val="19890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9369-DF84-9014-EF01-1D47C3E2ACA1}"/>
              </a:ext>
            </a:extLst>
          </p:cNvPr>
          <p:cNvSpPr>
            <a:spLocks noGrp="1"/>
          </p:cNvSpPr>
          <p:nvPr>
            <p:ph type="title"/>
          </p:nvPr>
        </p:nvSpPr>
        <p:spPr>
          <a:xfrm>
            <a:off x="528747" y="31534"/>
            <a:ext cx="6896534" cy="856233"/>
          </a:xfrm>
        </p:spPr>
        <p:txBody>
          <a:bodyPr/>
          <a:lstStyle/>
          <a:p>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học (</a:t>
            </a:r>
            <a:r>
              <a:rPr lang="en-US" altLang="en-US" sz="2800" i="1" dirty="0">
                <a:latin typeface="Times New Roman" pitchFamily="18" charset="0"/>
                <a:cs typeface="Times New Roman" pitchFamily="18" charset="0"/>
              </a:rPr>
              <a:t>UNESCO)</a:t>
            </a:r>
            <a:endParaRPr lang="en-US" dirty="0"/>
          </a:p>
        </p:txBody>
      </p:sp>
      <p:sp>
        <p:nvSpPr>
          <p:cNvPr id="3" name="Content Placeholder 2">
            <a:extLst>
              <a:ext uri="{FF2B5EF4-FFF2-40B4-BE49-F238E27FC236}">
                <a16:creationId xmlns:a16="http://schemas.microsoft.com/office/drawing/2014/main" id="{45C75A00-2D65-1B7A-8211-96E9581D83C9}"/>
              </a:ext>
            </a:extLst>
          </p:cNvPr>
          <p:cNvSpPr>
            <a:spLocks noGrp="1"/>
          </p:cNvSpPr>
          <p:nvPr>
            <p:ph idx="1"/>
          </p:nvPr>
        </p:nvSpPr>
        <p:spPr>
          <a:xfrm>
            <a:off x="177553" y="913790"/>
            <a:ext cx="8788893" cy="5797728"/>
          </a:xfrm>
        </p:spPr>
        <p:txBody>
          <a:bodyPr>
            <a:noAutofit/>
          </a:bodyPr>
          <a:lstStyle/>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1. </a:t>
            </a:r>
            <a:r>
              <a:rPr lang="en-US" altLang="en-US" sz="2000" dirty="0" err="1">
                <a:solidFill>
                  <a:srgbClr val="0000FF"/>
                </a:solidFill>
                <a:latin typeface="Arial" panose="020B0604020202020204" pitchFamily="34" charset="0"/>
                <a:cs typeface="Arial" panose="020B0604020202020204" pitchFamily="34" charset="0"/>
              </a:rPr>
              <a:t>Người</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khoẻ</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mạnh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được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nuôi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dạy</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tốt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được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khuyến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để</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có</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động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cơ</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tập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chủ</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động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kết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quả</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tập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tốt</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400"/>
              </a:spcBef>
              <a:spcAft>
                <a:spcPct val="20000"/>
              </a:spcAft>
              <a:buNone/>
            </a:pPr>
            <a:r>
              <a:rPr lang="en-US" altLang="en-US" sz="2000" i="1" dirty="0">
                <a:solidFill>
                  <a:srgbClr val="0000FF"/>
                </a:solidFill>
                <a:latin typeface="Arial" panose="020B0604020202020204" pitchFamily="34" charset="0"/>
                <a:cs typeface="Arial" panose="020B0604020202020204" pitchFamily="34" charset="0"/>
              </a:rPr>
              <a:t>2. </a:t>
            </a:r>
            <a:r>
              <a:rPr lang="en-US" altLang="en-US" sz="2000" i="1" dirty="0" err="1">
                <a:solidFill>
                  <a:srgbClr val="0000FF"/>
                </a:solidFill>
                <a:latin typeface="Arial" panose="020B0604020202020204" pitchFamily="34" charset="0"/>
                <a:cs typeface="Arial" panose="020B0604020202020204" pitchFamily="34" charset="0"/>
              </a:rPr>
              <a:t>GV</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thạo</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nghề</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được</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động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viên</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đúng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mức</a:t>
            </a:r>
            <a:r>
              <a:rPr lang="en-US" altLang="en-US" sz="2000" i="1" dirty="0">
                <a:solidFill>
                  <a:srgbClr val="0000FF"/>
                </a:solidFill>
                <a:latin typeface="Arial" panose="020B0604020202020204" pitchFamily="34" charset="0"/>
                <a:cs typeface="Arial" panose="020B0604020202020204" pitchFamily="34" charset="0"/>
              </a:rPr>
              <a:t>.</a:t>
            </a:r>
          </a:p>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3. </a:t>
            </a:r>
            <a:r>
              <a:rPr lang="en-US" altLang="en-US" sz="2000" dirty="0" err="1">
                <a:solidFill>
                  <a:srgbClr val="0000FF"/>
                </a:solidFill>
                <a:latin typeface="Arial" panose="020B0604020202020204" pitchFamily="34" charset="0"/>
                <a:cs typeface="Arial" panose="020B0604020202020204" pitchFamily="34" charset="0"/>
              </a:rPr>
              <a:t>Phương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pháp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Kỹ</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thuật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dạy</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cực</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4. </a:t>
            </a:r>
            <a:r>
              <a:rPr lang="en-US" altLang="en-US" sz="2000" dirty="0" err="1">
                <a:solidFill>
                  <a:srgbClr val="0000FF"/>
                </a:solidFill>
                <a:latin typeface="Arial" panose="020B0604020202020204" pitchFamily="34" charset="0"/>
                <a:cs typeface="Arial" panose="020B0604020202020204" pitchFamily="34" charset="0"/>
              </a:rPr>
              <a:t>Chương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trình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hợp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với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người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dạy</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người</a:t>
            </a:r>
            <a:r>
              <a:rPr lang="en-US" altLang="en-US" sz="2000" dirty="0">
                <a:solidFill>
                  <a:srgbClr val="0000FF"/>
                </a:solidFill>
                <a:latin typeface="Arial" panose="020B0604020202020204" pitchFamily="34" charset="0"/>
                <a:cs typeface="Arial" panose="020B0604020202020204" pitchFamily="34" charset="0"/>
              </a:rPr>
              <a:t> học.</a:t>
            </a:r>
          </a:p>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5. </a:t>
            </a:r>
            <a:r>
              <a:rPr lang="en-US" altLang="en-US" sz="2000" dirty="0" err="1">
                <a:solidFill>
                  <a:srgbClr val="0000FF"/>
                </a:solidFill>
                <a:latin typeface="Arial" panose="020B0604020202020204" pitchFamily="34" charset="0"/>
                <a:cs typeface="Arial" panose="020B0604020202020204" pitchFamily="34" charset="0"/>
              </a:rPr>
              <a:t>Thiết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bị</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công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nghệ</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liệu</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hợp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dễ</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tiếp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cận</a:t>
            </a:r>
            <a:endParaRPr lang="en-US" altLang="en-US" sz="2000" dirty="0">
              <a:solidFill>
                <a:srgbClr val="0000FF"/>
              </a:solidFill>
              <a:latin typeface="Arial" panose="020B0604020202020204" pitchFamily="34" charset="0"/>
              <a:cs typeface="Arial" panose="020B0604020202020204" pitchFamily="34" charset="0"/>
            </a:endParaRP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6. </a:t>
            </a:r>
            <a:r>
              <a:rPr lang="en-US" altLang="en-US" sz="2000" dirty="0" err="1">
                <a:solidFill>
                  <a:srgbClr val="0000FF"/>
                </a:solidFill>
                <a:latin typeface="Arial" panose="020B0604020202020204" pitchFamily="34" charset="0"/>
                <a:cs typeface="Arial" panose="020B0604020202020204" pitchFamily="34" charset="0"/>
              </a:rPr>
              <a:t>Môi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trường</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tập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vệ</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sinh</a:t>
            </a:r>
            <a:r>
              <a:rPr lang="en-US" altLang="en-US" sz="2000" dirty="0">
                <a:solidFill>
                  <a:srgbClr val="0000FF"/>
                </a:solidFill>
                <a:latin typeface="Arial" panose="020B0604020202020204" pitchFamily="34" charset="0"/>
                <a:cs typeface="Arial" panose="020B0604020202020204" pitchFamily="34" charset="0"/>
              </a:rPr>
              <a:t>, an </a:t>
            </a:r>
            <a:r>
              <a:rPr lang="en-US" altLang="en-US" sz="2000" dirty="0" err="1">
                <a:solidFill>
                  <a:srgbClr val="0000FF"/>
                </a:solidFill>
                <a:latin typeface="Arial" panose="020B0604020202020204" pitchFamily="34" charset="0"/>
                <a:cs typeface="Arial" panose="020B0604020202020204" pitchFamily="34" charset="0"/>
              </a:rPr>
              <a:t>toàn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lành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mạnh</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300"/>
              </a:spcBef>
              <a:spcAft>
                <a:spcPct val="20000"/>
              </a:spcAft>
              <a:buNone/>
            </a:pPr>
            <a:r>
              <a:rPr lang="en-US" altLang="en-US" sz="2000" i="1" dirty="0">
                <a:solidFill>
                  <a:srgbClr val="0000FF"/>
                </a:solidFill>
                <a:latin typeface="Arial" panose="020B0604020202020204" pitchFamily="34" charset="0"/>
                <a:cs typeface="Arial" panose="020B0604020202020204" pitchFamily="34" charset="0"/>
              </a:rPr>
              <a:t>7. </a:t>
            </a:r>
            <a:r>
              <a:rPr lang="en-US" altLang="en-US" sz="2000" i="1" dirty="0" err="1">
                <a:solidFill>
                  <a:srgbClr val="0000FF"/>
                </a:solidFill>
                <a:latin typeface="Arial" panose="020B0604020202020204" pitchFamily="34" charset="0"/>
                <a:cs typeface="Arial" panose="020B0604020202020204" pitchFamily="34" charset="0"/>
              </a:rPr>
              <a:t>Hệ</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thống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đánh</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giá</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thích</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hợp</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với</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môi</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trường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quá</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trình</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và</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kết</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quả</a:t>
            </a:r>
            <a:r>
              <a:rPr lang="en-US" altLang="en-US" sz="2000" i="1" dirty="0">
                <a:solidFill>
                  <a:srgbClr val="0000FF"/>
                </a:solidFill>
                <a:latin typeface="Arial" panose="020B0604020202020204" pitchFamily="34" charset="0"/>
                <a:cs typeface="Arial" panose="020B0604020202020204" pitchFamily="34" charset="0"/>
              </a:rPr>
              <a:t> GD.</a:t>
            </a: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8. </a:t>
            </a:r>
            <a:r>
              <a:rPr lang="en-US" altLang="en-US" sz="2000" dirty="0" err="1">
                <a:solidFill>
                  <a:srgbClr val="0000FF"/>
                </a:solidFill>
                <a:latin typeface="Arial" panose="020B0604020202020204" pitchFamily="34" charset="0"/>
                <a:cs typeface="Arial" panose="020B0604020202020204" pitchFamily="34" charset="0"/>
              </a:rPr>
              <a:t>Hệ</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thống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quản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lí</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có</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tính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tham</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gia</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dân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chủ</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9. Tôn </a:t>
            </a:r>
            <a:r>
              <a:rPr lang="en-US" altLang="en-US" sz="2000" dirty="0" err="1">
                <a:solidFill>
                  <a:srgbClr val="0000FF"/>
                </a:solidFill>
                <a:latin typeface="Arial" panose="020B0604020202020204" pitchFamily="34" charset="0"/>
                <a:cs typeface="Arial" panose="020B0604020202020204" pitchFamily="34" charset="0"/>
              </a:rPr>
              <a:t>trọng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thu</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hút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được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cộng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đồng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nền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văn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hoá</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địa</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phương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trong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hoạt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động</a:t>
            </a:r>
            <a:r>
              <a:rPr lang="en-US" altLang="en-US" sz="2000" dirty="0">
                <a:solidFill>
                  <a:srgbClr val="0000FF"/>
                </a:solidFill>
                <a:latin typeface="Arial" panose="020B0604020202020204" pitchFamily="34" charset="0"/>
                <a:cs typeface="Arial" panose="020B0604020202020204" pitchFamily="34" charset="0"/>
              </a:rPr>
              <a:t> GD.</a:t>
            </a: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10. </a:t>
            </a:r>
            <a:r>
              <a:rPr lang="en-US" altLang="en-US" sz="2000" dirty="0" err="1">
                <a:solidFill>
                  <a:srgbClr val="0000FF"/>
                </a:solidFill>
                <a:latin typeface="Arial" panose="020B0604020202020204" pitchFamily="34" charset="0"/>
                <a:cs typeface="Arial" panose="020B0604020202020204" pitchFamily="34" charset="0"/>
              </a:rPr>
              <a:t>Các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thiết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chế</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đầy</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đủ</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trình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có</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nguồn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lực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hợp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thoả</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bình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đẳng</a:t>
            </a:r>
            <a:r>
              <a:rPr lang="en-US" altLang="en-US" sz="2000" dirty="0">
                <a:solidFill>
                  <a:srgbClr val="0000FF"/>
                </a:solidFill>
                <a:latin typeface="Arial" panose="020B0604020202020204" pitchFamily="34" charset="0"/>
                <a:cs typeface="Arial" panose="020B0604020202020204" pitchFamily="34" charset="0"/>
              </a:rPr>
              <a:t>.</a:t>
            </a:r>
          </a:p>
          <a:p>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589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378B-D66B-6A07-D14F-275B5E078955}"/>
              </a:ext>
            </a:extLst>
          </p:cNvPr>
          <p:cNvSpPr>
            <a:spLocks noGrp="1"/>
          </p:cNvSpPr>
          <p:nvPr>
            <p:ph type="title"/>
          </p:nvPr>
        </p:nvSpPr>
        <p:spPr>
          <a:xfrm>
            <a:off x="528747" y="115410"/>
            <a:ext cx="6896534" cy="665825"/>
          </a:xfrm>
        </p:spPr>
        <p:txBody>
          <a:bodyPr/>
          <a:lstStyle/>
          <a:p>
            <a:r>
              <a:rPr lang="en-US" dirty="0"/>
              <a:t>THAM </a:t>
            </a:r>
            <a:r>
              <a:rPr lang="en-US" dirty="0" err="1"/>
              <a:t>KHẢO</a:t>
            </a:r>
            <a:endParaRPr lang="en-US" dirty="0"/>
          </a:p>
        </p:txBody>
      </p:sp>
      <p:sp>
        <p:nvSpPr>
          <p:cNvPr id="3" name="Content Placeholder 2">
            <a:extLst>
              <a:ext uri="{FF2B5EF4-FFF2-40B4-BE49-F238E27FC236}">
                <a16:creationId xmlns:a16="http://schemas.microsoft.com/office/drawing/2014/main" id="{F0624CF9-1481-DB1F-ACB6-8F3297DC67F2}"/>
              </a:ext>
            </a:extLst>
          </p:cNvPr>
          <p:cNvSpPr>
            <a:spLocks noGrp="1"/>
          </p:cNvSpPr>
          <p:nvPr>
            <p:ph idx="1"/>
          </p:nvPr>
        </p:nvSpPr>
        <p:spPr/>
        <p:txBody>
          <a:bodyPr>
            <a:normAutofit fontScale="92500" lnSpcReduction="10000"/>
          </a:bodyPr>
          <a:lstStyle/>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Tiêu chí đánh giá chất lượng trường học (10 tiêu chí của UNESCO)</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en-US" sz="1800" u="sng" dirty="0">
                <a:solidFill>
                  <a:srgbClr val="0563C1"/>
                </a:solidFill>
                <a:effectLst/>
                <a:latin typeface="Times New Roman" panose="02020603050405020304" pitchFamily="18" charset="0"/>
                <a:ea typeface="Calibri" panose="020F0502020204030204" pitchFamily="34" charset="0"/>
                <a:hlinkClick r:id="rId2"/>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2"/>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2"/>
              </a:rPr>
              <a:t>/</a:t>
            </a:r>
            <a:r>
              <a:rPr lang="en-US" sz="1800" u="sng" dirty="0" err="1">
                <a:solidFill>
                  <a:srgbClr val="0563C1"/>
                </a:solidFill>
                <a:effectLst/>
                <a:latin typeface="Times New Roman" panose="02020603050405020304" pitchFamily="18" charset="0"/>
                <a:ea typeface="Calibri" panose="020F0502020204030204" pitchFamily="34" charset="0"/>
                <a:hlinkClick r:id="rId2"/>
              </a:rPr>
              <a:t>watch?v</a:t>
            </a:r>
            <a:r>
              <a:rPr lang="en-US" sz="1800" u="sng" dirty="0">
                <a:solidFill>
                  <a:srgbClr val="0563C1"/>
                </a:solidFill>
                <a:effectLst/>
                <a:latin typeface="Times New Roman" panose="02020603050405020304" pitchFamily="18" charset="0"/>
                <a:ea typeface="Calibri" panose="020F0502020204030204" pitchFamily="34" charset="0"/>
                <a:hlinkClick r:id="rId2"/>
              </a:rPr>
              <a:t>=_</a:t>
            </a:r>
            <a:r>
              <a:rPr lang="en-US" sz="1800" u="sng" dirty="0" err="1">
                <a:solidFill>
                  <a:srgbClr val="0563C1"/>
                </a:solidFill>
                <a:effectLst/>
                <a:latin typeface="Times New Roman" panose="02020603050405020304" pitchFamily="18" charset="0"/>
                <a:ea typeface="Calibri" panose="020F0502020204030204" pitchFamily="34" charset="0"/>
                <a:hlinkClick r:id="rId2"/>
              </a:rPr>
              <a:t>tXndVVjZXw#action</a:t>
            </a:r>
            <a:r>
              <a:rPr lang="en-US" sz="1800" u="sng" dirty="0">
                <a:solidFill>
                  <a:srgbClr val="0563C1"/>
                </a:solidFill>
                <a:effectLst/>
                <a:latin typeface="Times New Roman" panose="02020603050405020304" pitchFamily="18" charset="0"/>
                <a:ea typeface="Calibri" panose="020F0502020204030204" pitchFamily="34" charset="0"/>
                <a:hlinkClick r:id="rId2"/>
              </a:rPr>
              <a:t>=share</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Xây dựng và thực hiện Kế hoạch giáo dục nhà trường</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vi-VN" sz="1800" u="sng" dirty="0">
                <a:solidFill>
                  <a:srgbClr val="0563C1"/>
                </a:solidFill>
                <a:effectLst/>
                <a:latin typeface="Times New Roman" panose="02020603050405020304" pitchFamily="18" charset="0"/>
                <a:ea typeface="Calibri" panose="020F0502020204030204" pitchFamily="34" charset="0"/>
                <a:hlinkClick r:id="rId3"/>
              </a:rPr>
              <a:t>https://youtu.be/shYZWnrT2F0</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Tiêu chí đánh giá bài học (CV5555)</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en-US" sz="1800" u="sng" dirty="0">
                <a:solidFill>
                  <a:srgbClr val="0563C1"/>
                </a:solidFill>
                <a:effectLst/>
                <a:latin typeface="Times New Roman" panose="02020603050405020304" pitchFamily="18" charset="0"/>
                <a:ea typeface="Calibri" panose="020F0502020204030204" pitchFamily="34" charset="0"/>
                <a:hlinkClick r:id="rId4"/>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4"/>
              </a:rPr>
              <a:t>youtu.be</a:t>
            </a:r>
            <a:r>
              <a:rPr lang="en-US" sz="1800" u="sng" dirty="0">
                <a:solidFill>
                  <a:srgbClr val="0563C1"/>
                </a:solidFill>
                <a:effectLst/>
                <a:latin typeface="Times New Roman" panose="02020603050405020304" pitchFamily="18" charset="0"/>
                <a:ea typeface="Calibri" panose="020F0502020204030204" pitchFamily="34" charset="0"/>
                <a:hlinkClick r:id="rId4"/>
              </a:rPr>
              <a:t>/</a:t>
            </a:r>
            <a:r>
              <a:rPr lang="en-US" sz="1800" u="sng" dirty="0" err="1">
                <a:solidFill>
                  <a:srgbClr val="0563C1"/>
                </a:solidFill>
                <a:effectLst/>
                <a:latin typeface="Times New Roman" panose="02020603050405020304" pitchFamily="18" charset="0"/>
                <a:ea typeface="Calibri" panose="020F0502020204030204" pitchFamily="34" charset="0"/>
                <a:hlinkClick r:id="rId4"/>
              </a:rPr>
              <a:t>nDMEK1TAwLo</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Tổ chức và quản lí các hoạt động chuyên môn trong trường phổ thông</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vi-VN" sz="1800" u="sng" dirty="0">
                <a:solidFill>
                  <a:srgbClr val="0563C1"/>
                </a:solidFill>
                <a:effectLst/>
                <a:latin typeface="Times New Roman" panose="02020603050405020304" pitchFamily="18" charset="0"/>
                <a:ea typeface="Calibri" panose="020F0502020204030204" pitchFamily="34" charset="0"/>
                <a:hlinkClick r:id="rId5"/>
              </a:rPr>
              <a:t>https://www.youtube.com/watch?v=LHzubYbDCBI&amp;feature=youtu.be</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en-US" sz="1800" u="sng" dirty="0">
                <a:solidFill>
                  <a:srgbClr val="0563C1"/>
                </a:solidFill>
                <a:effectLst/>
                <a:latin typeface="Times New Roman" panose="02020603050405020304" pitchFamily="18" charset="0"/>
                <a:ea typeface="Calibri" panose="020F0502020204030204" pitchFamily="34" charset="0"/>
                <a:hlinkClick r:id="rId6"/>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6"/>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6"/>
              </a:rPr>
              <a:t>/</a:t>
            </a:r>
            <a:r>
              <a:rPr lang="en-US" sz="1800" u="sng" dirty="0" err="1">
                <a:solidFill>
                  <a:srgbClr val="0563C1"/>
                </a:solidFill>
                <a:effectLst/>
                <a:latin typeface="Times New Roman" panose="02020603050405020304" pitchFamily="18" charset="0"/>
                <a:ea typeface="Calibri" panose="020F0502020204030204" pitchFamily="34" charset="0"/>
                <a:hlinkClick r:id="rId6"/>
              </a:rPr>
              <a:t>watch?v</a:t>
            </a:r>
            <a:r>
              <a:rPr lang="en-US" sz="1800" u="sng" dirty="0">
                <a:solidFill>
                  <a:srgbClr val="0563C1"/>
                </a:solidFill>
                <a:effectLst/>
                <a:latin typeface="Times New Roman" panose="02020603050405020304" pitchFamily="18" charset="0"/>
                <a:ea typeface="Calibri" panose="020F0502020204030204" pitchFamily="34" charset="0"/>
                <a:hlinkClick r:id="rId6"/>
              </a:rPr>
              <a:t>=</a:t>
            </a:r>
            <a:r>
              <a:rPr lang="en-US" sz="1800" u="sng" dirty="0" err="1">
                <a:solidFill>
                  <a:srgbClr val="0563C1"/>
                </a:solidFill>
                <a:effectLst/>
                <a:latin typeface="Times New Roman" panose="02020603050405020304" pitchFamily="18" charset="0"/>
                <a:ea typeface="Calibri" panose="020F0502020204030204" pitchFamily="34" charset="0"/>
                <a:hlinkClick r:id="rId6"/>
              </a:rPr>
              <a:t>dy5cLb33Fa4&amp;feature</a:t>
            </a:r>
            <a:r>
              <a:rPr lang="en-US" sz="1800" u="sng" dirty="0">
                <a:solidFill>
                  <a:srgbClr val="0563C1"/>
                </a:solidFill>
                <a:effectLst/>
                <a:latin typeface="Times New Roman" panose="02020603050405020304" pitchFamily="18" charset="0"/>
                <a:ea typeface="Calibri" panose="020F0502020204030204" pitchFamily="34" charset="0"/>
                <a:hlinkClick r:id="rId6"/>
              </a:rPr>
              <a:t>=</a:t>
            </a:r>
            <a:r>
              <a:rPr lang="en-US" sz="1800" u="sng" dirty="0" err="1">
                <a:solidFill>
                  <a:srgbClr val="0563C1"/>
                </a:solidFill>
                <a:effectLst/>
                <a:latin typeface="Times New Roman" panose="02020603050405020304" pitchFamily="18" charset="0"/>
                <a:ea typeface="Calibri" panose="020F0502020204030204" pitchFamily="34" charset="0"/>
                <a:hlinkClick r:id="rId6"/>
              </a:rPr>
              <a:t>youtu.be</a:t>
            </a:r>
            <a:r>
              <a:rPr lang="en-US" sz="1800" dirty="0">
                <a:effectLst/>
                <a:latin typeface="Times New Roman" panose="02020603050405020304" pitchFamily="18" charset="0"/>
                <a:ea typeface="Calibri" panose="020F0502020204030204" pitchFamily="34" charset="0"/>
              </a:rPr>
              <a:t> </a:t>
            </a: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Các bước phân tích hoạt động học trong sinh hoạt tổ/nhóm chuyên môn</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en-US" sz="1800" u="sng" dirty="0">
                <a:solidFill>
                  <a:srgbClr val="0563C1"/>
                </a:solidFill>
                <a:effectLst/>
                <a:latin typeface="Times New Roman" panose="02020603050405020304" pitchFamily="18" charset="0"/>
                <a:ea typeface="Calibri" panose="020F0502020204030204" pitchFamily="34" charset="0"/>
                <a:hlinkClick r:id="rId7"/>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7"/>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7"/>
              </a:rPr>
              <a:t>/</a:t>
            </a:r>
            <a:r>
              <a:rPr lang="en-US" sz="1800" u="sng" dirty="0" err="1">
                <a:solidFill>
                  <a:srgbClr val="0563C1"/>
                </a:solidFill>
                <a:effectLst/>
                <a:latin typeface="Times New Roman" panose="02020603050405020304" pitchFamily="18" charset="0"/>
                <a:ea typeface="Calibri" panose="020F0502020204030204" pitchFamily="34" charset="0"/>
                <a:hlinkClick r:id="rId7"/>
              </a:rPr>
              <a:t>watch?v</a:t>
            </a:r>
            <a:r>
              <a:rPr lang="en-US" sz="1800" u="sng" dirty="0">
                <a:solidFill>
                  <a:srgbClr val="0563C1"/>
                </a:solidFill>
                <a:effectLst/>
                <a:latin typeface="Times New Roman" panose="02020603050405020304" pitchFamily="18" charset="0"/>
                <a:ea typeface="Calibri" panose="020F0502020204030204" pitchFamily="34" charset="0"/>
                <a:hlinkClick r:id="rId7"/>
              </a:rPr>
              <a:t>=</a:t>
            </a:r>
            <a:r>
              <a:rPr lang="en-US" sz="1800" u="sng" dirty="0" err="1">
                <a:solidFill>
                  <a:srgbClr val="0563C1"/>
                </a:solidFill>
                <a:effectLst/>
                <a:latin typeface="Times New Roman" panose="02020603050405020304" pitchFamily="18" charset="0"/>
                <a:ea typeface="Calibri" panose="020F0502020204030204" pitchFamily="34" charset="0"/>
                <a:hlinkClick r:id="rId7"/>
              </a:rPr>
              <a:t>ft_pZDmZjBc&amp;feature</a:t>
            </a:r>
            <a:r>
              <a:rPr lang="en-US" sz="1800" u="sng" dirty="0">
                <a:solidFill>
                  <a:srgbClr val="0563C1"/>
                </a:solidFill>
                <a:effectLst/>
                <a:latin typeface="Times New Roman" panose="02020603050405020304" pitchFamily="18" charset="0"/>
                <a:ea typeface="Calibri" panose="020F0502020204030204" pitchFamily="34" charset="0"/>
                <a:hlinkClick r:id="rId7"/>
              </a:rPr>
              <a:t>=</a:t>
            </a:r>
            <a:r>
              <a:rPr lang="en-US" sz="1800" u="sng" dirty="0" err="1">
                <a:solidFill>
                  <a:srgbClr val="0563C1"/>
                </a:solidFill>
                <a:effectLst/>
                <a:latin typeface="Times New Roman" panose="02020603050405020304" pitchFamily="18" charset="0"/>
                <a:ea typeface="Calibri" panose="020F0502020204030204" pitchFamily="34" charset="0"/>
                <a:hlinkClick r:id="rId7"/>
              </a:rPr>
              <a:t>youtu.be</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Giáo dục STEM trong chương trình GDPT</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en-US" sz="1800" u="sng" dirty="0">
                <a:solidFill>
                  <a:srgbClr val="0563C1"/>
                </a:solidFill>
                <a:effectLst/>
                <a:latin typeface="Times New Roman" panose="02020603050405020304" pitchFamily="18" charset="0"/>
                <a:ea typeface="Calibri" panose="020F0502020204030204" pitchFamily="34" charset="0"/>
                <a:hlinkClick r:id="rId8"/>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8"/>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8"/>
              </a:rPr>
              <a:t>/</a:t>
            </a:r>
            <a:r>
              <a:rPr lang="en-US" sz="1800" u="sng" dirty="0" err="1">
                <a:solidFill>
                  <a:srgbClr val="0563C1"/>
                </a:solidFill>
                <a:effectLst/>
                <a:latin typeface="Times New Roman" panose="02020603050405020304" pitchFamily="18" charset="0"/>
                <a:ea typeface="Calibri" panose="020F0502020204030204" pitchFamily="34" charset="0"/>
                <a:hlinkClick r:id="rId8"/>
              </a:rPr>
              <a:t>watch?v</a:t>
            </a:r>
            <a:r>
              <a:rPr lang="en-US" sz="1800" u="sng" dirty="0">
                <a:solidFill>
                  <a:srgbClr val="0563C1"/>
                </a:solidFill>
                <a:effectLst/>
                <a:latin typeface="Times New Roman" panose="02020603050405020304" pitchFamily="18" charset="0"/>
                <a:ea typeface="Calibri" panose="020F0502020204030204" pitchFamily="34" charset="0"/>
                <a:hlinkClick r:id="rId8"/>
              </a:rPr>
              <a:t>=</a:t>
            </a:r>
            <a:r>
              <a:rPr lang="en-US" sz="1800" u="sng" dirty="0" err="1">
                <a:solidFill>
                  <a:srgbClr val="0563C1"/>
                </a:solidFill>
                <a:effectLst/>
                <a:latin typeface="Times New Roman" panose="02020603050405020304" pitchFamily="18" charset="0"/>
                <a:ea typeface="Calibri" panose="020F0502020204030204" pitchFamily="34" charset="0"/>
                <a:hlinkClick r:id="rId8"/>
              </a:rPr>
              <a:t>5xu9YKNkKwQ</a:t>
            </a:r>
            <a:endParaRPr lang="en-US" sz="1800" dirty="0">
              <a:effectLst/>
              <a:latin typeface="Times New Roman" panose="02020603050405020304" pitchFamily="18" charset="0"/>
              <a:ea typeface="Calibri" panose="020F0502020204030204" pitchFamily="34" charset="0"/>
            </a:endParaRPr>
          </a:p>
          <a:p>
            <a:pPr marL="0" indent="0" algn="ctr">
              <a:spcBef>
                <a:spcPts val="600"/>
              </a:spcBef>
              <a:spcAft>
                <a:spcPts val="600"/>
              </a:spcAft>
              <a:buNone/>
            </a:pPr>
            <a:r>
              <a:rPr lang="vi-VN" sz="1800" u="sng" dirty="0">
                <a:solidFill>
                  <a:srgbClr val="0563C1"/>
                </a:solidFill>
                <a:effectLst/>
                <a:latin typeface="Times New Roman" panose="02020603050405020304" pitchFamily="18" charset="0"/>
                <a:ea typeface="Calibri" panose="020F0502020204030204" pitchFamily="34" charset="0"/>
                <a:hlinkClick r:id="rId9"/>
              </a:rPr>
              <a:t>https://www.youtube.com/watch?v=QUD9hpZjTsk&amp;feature=youtu.be</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72856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72115" y="1657350"/>
            <a:ext cx="7591424" cy="1771650"/>
          </a:xfrm>
        </p:spPr>
        <p:txBody>
          <a:bodyPr>
            <a:noAutofit/>
          </a:bodyPr>
          <a:lstStyle/>
          <a:p>
            <a:pPr algn="ctr">
              <a:lnSpc>
                <a:spcPct val="110000"/>
              </a:lnSpc>
            </a:pPr>
            <a:r>
              <a:rPr lang="en-US" sz="3300" dirty="0">
                <a:solidFill>
                  <a:schemeClr val="accent6">
                    <a:lumMod val="50000"/>
                  </a:schemeClr>
                </a:solidFill>
                <a:latin typeface="UTM Swiss 721 Black Condensed" panose="02000500000000000000" pitchFamily="2" charset="0"/>
              </a:rPr>
              <a:t>                TRÂN TRỌNG CẢM ƠN!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101" y="277513"/>
            <a:ext cx="4091769" cy="1064903"/>
          </a:xfrm>
          <a:prstGeom prst="rect">
            <a:avLst/>
          </a:prstGeom>
        </p:spPr>
      </p:pic>
      <p:cxnSp>
        <p:nvCxnSpPr>
          <p:cNvPr id="6" name="Straight Connector 5"/>
          <p:cNvCxnSpPr>
            <a:cxnSpLocks/>
          </p:cNvCxnSpPr>
          <p:nvPr/>
        </p:nvCxnSpPr>
        <p:spPr>
          <a:xfrm>
            <a:off x="0" y="6200067"/>
            <a:ext cx="617437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9800" y="6200067"/>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9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6" y="31535"/>
            <a:ext cx="9065623" cy="894422"/>
          </a:xfrm>
        </p:spPr>
        <p:txBody>
          <a:bodyPr/>
          <a:lstStyle/>
          <a:p>
            <a:pPr algn="ctr"/>
            <a:r>
              <a:rPr lang="en-US" dirty="0" err="1"/>
              <a:t>Yêu</a:t>
            </a:r>
            <a:r>
              <a:rPr lang="en-US" dirty="0"/>
              <a:t> cầu về năng lực của</a:t>
            </a:r>
            <a:r>
              <a:rPr lang="vi-VN" dirty="0"/>
              <a:t> giáo viên,</a:t>
            </a:r>
            <a:r>
              <a:rPr lang="en-US" dirty="0"/>
              <a:t> </a:t>
            </a:r>
            <a:r>
              <a:rPr lang="en-US" dirty="0" err="1"/>
              <a:t>cán</a:t>
            </a:r>
            <a:r>
              <a:rPr lang="en-US" dirty="0"/>
              <a:t> bộ quản lý</a:t>
            </a:r>
          </a:p>
        </p:txBody>
      </p:sp>
      <p:grpSp>
        <p:nvGrpSpPr>
          <p:cNvPr id="149" name="Group 148">
            <a:extLst>
              <a:ext uri="{FF2B5EF4-FFF2-40B4-BE49-F238E27FC236}">
                <a16:creationId xmlns:a16="http://schemas.microsoft.com/office/drawing/2014/main" id="{8F60878F-1D1A-AF0F-52C5-2F25105E3137}"/>
              </a:ext>
            </a:extLst>
          </p:cNvPr>
          <p:cNvGrpSpPr/>
          <p:nvPr/>
        </p:nvGrpSpPr>
        <p:grpSpPr>
          <a:xfrm>
            <a:off x="487834" y="1041877"/>
            <a:ext cx="8077369" cy="5480506"/>
            <a:chOff x="487834" y="1041877"/>
            <a:chExt cx="8077369" cy="5480506"/>
          </a:xfrm>
        </p:grpSpPr>
        <p:sp>
          <p:nvSpPr>
            <p:cNvPr id="5" name="Freeform 96"/>
            <p:cNvSpPr>
              <a:spLocks/>
            </p:cNvSpPr>
            <p:nvPr/>
          </p:nvSpPr>
          <p:spPr bwMode="auto">
            <a:xfrm>
              <a:off x="6730700" y="1932935"/>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97"/>
            <p:cNvSpPr>
              <a:spLocks/>
            </p:cNvSpPr>
            <p:nvPr/>
          </p:nvSpPr>
          <p:spPr bwMode="auto">
            <a:xfrm>
              <a:off x="6730700" y="1932935"/>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Freeform 98"/>
            <p:cNvSpPr>
              <a:spLocks/>
            </p:cNvSpPr>
            <p:nvPr/>
          </p:nvSpPr>
          <p:spPr bwMode="auto">
            <a:xfrm>
              <a:off x="6730700" y="2623324"/>
              <a:ext cx="1777574" cy="210118"/>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99"/>
            <p:cNvSpPr>
              <a:spLocks/>
            </p:cNvSpPr>
            <p:nvPr/>
          </p:nvSpPr>
          <p:spPr bwMode="auto">
            <a:xfrm>
              <a:off x="6730700" y="2623324"/>
              <a:ext cx="1777574" cy="210118"/>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100"/>
            <p:cNvSpPr>
              <a:spLocks/>
            </p:cNvSpPr>
            <p:nvPr/>
          </p:nvSpPr>
          <p:spPr bwMode="auto">
            <a:xfrm>
              <a:off x="6730700" y="331280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 name="Freeform 101"/>
            <p:cNvSpPr>
              <a:spLocks/>
            </p:cNvSpPr>
            <p:nvPr/>
          </p:nvSpPr>
          <p:spPr bwMode="auto">
            <a:xfrm>
              <a:off x="6730700" y="331280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02"/>
            <p:cNvSpPr>
              <a:spLocks/>
            </p:cNvSpPr>
            <p:nvPr/>
          </p:nvSpPr>
          <p:spPr bwMode="auto">
            <a:xfrm>
              <a:off x="6730700" y="400319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 name="Freeform 103"/>
            <p:cNvSpPr>
              <a:spLocks/>
            </p:cNvSpPr>
            <p:nvPr/>
          </p:nvSpPr>
          <p:spPr bwMode="auto">
            <a:xfrm>
              <a:off x="6730700" y="400319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104"/>
            <p:cNvSpPr>
              <a:spLocks/>
            </p:cNvSpPr>
            <p:nvPr/>
          </p:nvSpPr>
          <p:spPr bwMode="auto">
            <a:xfrm>
              <a:off x="6730700" y="1242546"/>
              <a:ext cx="1777574" cy="211028"/>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Freeform 105"/>
            <p:cNvSpPr>
              <a:spLocks/>
            </p:cNvSpPr>
            <p:nvPr/>
          </p:nvSpPr>
          <p:spPr bwMode="auto">
            <a:xfrm>
              <a:off x="6730700" y="1242546"/>
              <a:ext cx="1777574" cy="211028"/>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07"/>
            <p:cNvSpPr>
              <a:spLocks noEditPoints="1"/>
            </p:cNvSpPr>
            <p:nvPr/>
          </p:nvSpPr>
          <p:spPr bwMode="auto">
            <a:xfrm>
              <a:off x="6730700" y="1995697"/>
              <a:ext cx="1777574" cy="84593"/>
            </a:xfrm>
            <a:custGeom>
              <a:avLst/>
              <a:gdLst>
                <a:gd name="T0" fmla="*/ 156 w 789"/>
                <a:gd name="T1" fmla="*/ 0 h 93"/>
                <a:gd name="T2" fmla="*/ 0 w 789"/>
                <a:gd name="T3" fmla="*/ 46 h 93"/>
                <a:gd name="T4" fmla="*/ 156 w 789"/>
                <a:gd name="T5" fmla="*/ 93 h 93"/>
                <a:gd name="T6" fmla="*/ 156 w 789"/>
                <a:gd name="T7" fmla="*/ 0 h 93"/>
                <a:gd name="T8" fmla="*/ 633 w 789"/>
                <a:gd name="T9" fmla="*/ 0 h 93"/>
                <a:gd name="T10" fmla="*/ 633 w 789"/>
                <a:gd name="T11" fmla="*/ 93 h 93"/>
                <a:gd name="T12" fmla="*/ 789 w 789"/>
                <a:gd name="T13" fmla="*/ 46 h 93"/>
                <a:gd name="T14" fmla="*/ 633 w 78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3">
                  <a:moveTo>
                    <a:pt x="156" y="0"/>
                  </a:moveTo>
                  <a:lnTo>
                    <a:pt x="0" y="46"/>
                  </a:lnTo>
                  <a:lnTo>
                    <a:pt x="156" y="93"/>
                  </a:lnTo>
                  <a:lnTo>
                    <a:pt x="156" y="0"/>
                  </a:lnTo>
                  <a:moveTo>
                    <a:pt x="633" y="0"/>
                  </a:moveTo>
                  <a:lnTo>
                    <a:pt x="633" y="93"/>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09"/>
            <p:cNvSpPr>
              <a:spLocks noEditPoints="1"/>
            </p:cNvSpPr>
            <p:nvPr/>
          </p:nvSpPr>
          <p:spPr bwMode="auto">
            <a:xfrm>
              <a:off x="6730700" y="2686087"/>
              <a:ext cx="1777574" cy="82774"/>
            </a:xfrm>
            <a:custGeom>
              <a:avLst/>
              <a:gdLst>
                <a:gd name="T0" fmla="*/ 156 w 789"/>
                <a:gd name="T1" fmla="*/ 0 h 91"/>
                <a:gd name="T2" fmla="*/ 0 w 789"/>
                <a:gd name="T3" fmla="*/ 46 h 91"/>
                <a:gd name="T4" fmla="*/ 156 w 789"/>
                <a:gd name="T5" fmla="*/ 91 h 91"/>
                <a:gd name="T6" fmla="*/ 156 w 789"/>
                <a:gd name="T7" fmla="*/ 0 h 91"/>
                <a:gd name="T8" fmla="*/ 633 w 789"/>
                <a:gd name="T9" fmla="*/ 0 h 91"/>
                <a:gd name="T10" fmla="*/ 633 w 789"/>
                <a:gd name="T11" fmla="*/ 91 h 91"/>
                <a:gd name="T12" fmla="*/ 789 w 789"/>
                <a:gd name="T13" fmla="*/ 46 h 91"/>
                <a:gd name="T14" fmla="*/ 633 w 789"/>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1">
                  <a:moveTo>
                    <a:pt x="156" y="0"/>
                  </a:moveTo>
                  <a:lnTo>
                    <a:pt x="0" y="46"/>
                  </a:lnTo>
                  <a:lnTo>
                    <a:pt x="156" y="91"/>
                  </a:lnTo>
                  <a:lnTo>
                    <a:pt x="156" y="0"/>
                  </a:lnTo>
                  <a:moveTo>
                    <a:pt x="633" y="0"/>
                  </a:moveTo>
                  <a:lnTo>
                    <a:pt x="633" y="91"/>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11"/>
            <p:cNvSpPr>
              <a:spLocks noEditPoints="1"/>
            </p:cNvSpPr>
            <p:nvPr/>
          </p:nvSpPr>
          <p:spPr bwMode="auto">
            <a:xfrm>
              <a:off x="6730700" y="3376476"/>
              <a:ext cx="1777574" cy="83683"/>
            </a:xfrm>
            <a:custGeom>
              <a:avLst/>
              <a:gdLst>
                <a:gd name="T0" fmla="*/ 156 w 789"/>
                <a:gd name="T1" fmla="*/ 0 h 92"/>
                <a:gd name="T2" fmla="*/ 0 w 789"/>
                <a:gd name="T3" fmla="*/ 45 h 92"/>
                <a:gd name="T4" fmla="*/ 156 w 789"/>
                <a:gd name="T5" fmla="*/ 92 h 92"/>
                <a:gd name="T6" fmla="*/ 156 w 789"/>
                <a:gd name="T7" fmla="*/ 0 h 92"/>
                <a:gd name="T8" fmla="*/ 633 w 789"/>
                <a:gd name="T9" fmla="*/ 0 h 92"/>
                <a:gd name="T10" fmla="*/ 633 w 789"/>
                <a:gd name="T11" fmla="*/ 92 h 92"/>
                <a:gd name="T12" fmla="*/ 789 w 789"/>
                <a:gd name="T13" fmla="*/ 45 h 92"/>
                <a:gd name="T14" fmla="*/ 633 w 7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2">
                  <a:moveTo>
                    <a:pt x="156" y="0"/>
                  </a:moveTo>
                  <a:lnTo>
                    <a:pt x="0" y="45"/>
                  </a:lnTo>
                  <a:lnTo>
                    <a:pt x="156" y="92"/>
                  </a:lnTo>
                  <a:lnTo>
                    <a:pt x="156" y="0"/>
                  </a:lnTo>
                  <a:moveTo>
                    <a:pt x="633" y="0"/>
                  </a:moveTo>
                  <a:lnTo>
                    <a:pt x="633" y="92"/>
                  </a:lnTo>
                  <a:lnTo>
                    <a:pt x="789" y="45"/>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113"/>
            <p:cNvSpPr>
              <a:spLocks/>
            </p:cNvSpPr>
            <p:nvPr/>
          </p:nvSpPr>
          <p:spPr bwMode="auto">
            <a:xfrm>
              <a:off x="8156813" y="4065956"/>
              <a:ext cx="351461" cy="84593"/>
            </a:xfrm>
            <a:custGeom>
              <a:avLst/>
              <a:gdLst>
                <a:gd name="T0" fmla="*/ 0 w 156"/>
                <a:gd name="T1" fmla="*/ 0 h 93"/>
                <a:gd name="T2" fmla="*/ 0 w 156"/>
                <a:gd name="T3" fmla="*/ 93 h 93"/>
                <a:gd name="T4" fmla="*/ 156 w 156"/>
                <a:gd name="T5" fmla="*/ 46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115"/>
            <p:cNvSpPr>
              <a:spLocks/>
            </p:cNvSpPr>
            <p:nvPr/>
          </p:nvSpPr>
          <p:spPr bwMode="auto">
            <a:xfrm>
              <a:off x="6730700" y="4065956"/>
              <a:ext cx="351461" cy="84593"/>
            </a:xfrm>
            <a:custGeom>
              <a:avLst/>
              <a:gdLst>
                <a:gd name="T0" fmla="*/ 156 w 156"/>
                <a:gd name="T1" fmla="*/ 0 h 93"/>
                <a:gd name="T2" fmla="*/ 0 w 156"/>
                <a:gd name="T3" fmla="*/ 46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6"/>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17"/>
            <p:cNvSpPr>
              <a:spLocks/>
            </p:cNvSpPr>
            <p:nvPr/>
          </p:nvSpPr>
          <p:spPr bwMode="auto">
            <a:xfrm>
              <a:off x="8156813" y="1305308"/>
              <a:ext cx="351461" cy="84593"/>
            </a:xfrm>
            <a:custGeom>
              <a:avLst/>
              <a:gdLst>
                <a:gd name="T0" fmla="*/ 0 w 156"/>
                <a:gd name="T1" fmla="*/ 0 h 93"/>
                <a:gd name="T2" fmla="*/ 0 w 156"/>
                <a:gd name="T3" fmla="*/ 93 h 93"/>
                <a:gd name="T4" fmla="*/ 156 w 156"/>
                <a:gd name="T5" fmla="*/ 45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19"/>
            <p:cNvSpPr>
              <a:spLocks/>
            </p:cNvSpPr>
            <p:nvPr/>
          </p:nvSpPr>
          <p:spPr bwMode="auto">
            <a:xfrm>
              <a:off x="6730700" y="1305308"/>
              <a:ext cx="351461" cy="84593"/>
            </a:xfrm>
            <a:custGeom>
              <a:avLst/>
              <a:gdLst>
                <a:gd name="T0" fmla="*/ 156 w 156"/>
                <a:gd name="T1" fmla="*/ 0 h 93"/>
                <a:gd name="T2" fmla="*/ 0 w 156"/>
                <a:gd name="T3" fmla="*/ 45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5"/>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21"/>
            <p:cNvSpPr>
              <a:spLocks/>
            </p:cNvSpPr>
            <p:nvPr/>
          </p:nvSpPr>
          <p:spPr bwMode="auto">
            <a:xfrm>
              <a:off x="7082160" y="1112472"/>
              <a:ext cx="1074655" cy="3773037"/>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23" name="Group 22"/>
            <p:cNvGrpSpPr/>
            <p:nvPr/>
          </p:nvGrpSpPr>
          <p:grpSpPr>
            <a:xfrm>
              <a:off x="7082160" y="1112472"/>
              <a:ext cx="1074655" cy="3773037"/>
              <a:chOff x="7375525" y="192088"/>
              <a:chExt cx="757238" cy="6584950"/>
            </a:xfrm>
          </p:grpSpPr>
          <p:sp>
            <p:nvSpPr>
              <p:cNvPr id="24" name="Freeform 120"/>
              <p:cNvSpPr>
                <a:spLocks/>
              </p:cNvSpPr>
              <p:nvPr/>
            </p:nvSpPr>
            <p:spPr bwMode="auto">
              <a:xfrm>
                <a:off x="7375525" y="192088"/>
                <a:ext cx="757238" cy="6584950"/>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5" name="Freeform 122"/>
              <p:cNvSpPr>
                <a:spLocks noEditPoints="1"/>
              </p:cNvSpPr>
              <p:nvPr/>
            </p:nvSpPr>
            <p:spPr bwMode="auto">
              <a:xfrm>
                <a:off x="7375525" y="192088"/>
                <a:ext cx="377825" cy="6584950"/>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close/>
                    <a:moveTo>
                      <a:pt x="0" y="3107"/>
                    </a:moveTo>
                    <a:lnTo>
                      <a:pt x="0" y="3340"/>
                    </a:lnTo>
                    <a:lnTo>
                      <a:pt x="238" y="3410"/>
                    </a:lnTo>
                    <a:lnTo>
                      <a:pt x="238" y="3178"/>
                    </a:lnTo>
                    <a:lnTo>
                      <a:pt x="0" y="3107"/>
                    </a:lnTo>
                    <a:close/>
                    <a:moveTo>
                      <a:pt x="0" y="2348"/>
                    </a:moveTo>
                    <a:lnTo>
                      <a:pt x="0" y="2581"/>
                    </a:lnTo>
                    <a:lnTo>
                      <a:pt x="238" y="2651"/>
                    </a:lnTo>
                    <a:lnTo>
                      <a:pt x="238" y="2419"/>
                    </a:lnTo>
                    <a:lnTo>
                      <a:pt x="0" y="2348"/>
                    </a:lnTo>
                    <a:close/>
                    <a:moveTo>
                      <a:pt x="0" y="1590"/>
                    </a:moveTo>
                    <a:lnTo>
                      <a:pt x="0" y="1821"/>
                    </a:lnTo>
                    <a:lnTo>
                      <a:pt x="238" y="1892"/>
                    </a:lnTo>
                    <a:lnTo>
                      <a:pt x="238" y="1661"/>
                    </a:lnTo>
                    <a:lnTo>
                      <a:pt x="0" y="1590"/>
                    </a:lnTo>
                    <a:close/>
                    <a:moveTo>
                      <a:pt x="0" y="831"/>
                    </a:moveTo>
                    <a:lnTo>
                      <a:pt x="0" y="1064"/>
                    </a:lnTo>
                    <a:lnTo>
                      <a:pt x="238" y="1134"/>
                    </a:lnTo>
                    <a:lnTo>
                      <a:pt x="238" y="902"/>
                    </a:lnTo>
                    <a:lnTo>
                      <a:pt x="0" y="831"/>
                    </a:lnTo>
                    <a:close/>
                    <a:moveTo>
                      <a:pt x="238" y="0"/>
                    </a:moveTo>
                    <a:lnTo>
                      <a:pt x="0" y="71"/>
                    </a:lnTo>
                    <a:lnTo>
                      <a:pt x="0" y="305"/>
                    </a:lnTo>
                    <a:lnTo>
                      <a:pt x="238" y="375"/>
                    </a:lnTo>
                    <a:lnTo>
                      <a:pt x="238" y="0"/>
                    </a:ln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26" name="Freeform 123"/>
            <p:cNvSpPr>
              <a:spLocks noEditPoints="1"/>
            </p:cNvSpPr>
            <p:nvPr/>
          </p:nvSpPr>
          <p:spPr bwMode="auto">
            <a:xfrm>
              <a:off x="7082160" y="1112472"/>
              <a:ext cx="536201" cy="3773037"/>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moveTo>
                    <a:pt x="0" y="3107"/>
                  </a:moveTo>
                  <a:lnTo>
                    <a:pt x="0" y="3340"/>
                  </a:lnTo>
                  <a:lnTo>
                    <a:pt x="238" y="3410"/>
                  </a:lnTo>
                  <a:lnTo>
                    <a:pt x="238" y="3178"/>
                  </a:lnTo>
                  <a:lnTo>
                    <a:pt x="0" y="3107"/>
                  </a:lnTo>
                  <a:moveTo>
                    <a:pt x="0" y="2348"/>
                  </a:moveTo>
                  <a:lnTo>
                    <a:pt x="0" y="2581"/>
                  </a:lnTo>
                  <a:lnTo>
                    <a:pt x="238" y="2651"/>
                  </a:lnTo>
                  <a:lnTo>
                    <a:pt x="238" y="2419"/>
                  </a:lnTo>
                  <a:lnTo>
                    <a:pt x="0" y="2348"/>
                  </a:lnTo>
                  <a:moveTo>
                    <a:pt x="0" y="1590"/>
                  </a:moveTo>
                  <a:lnTo>
                    <a:pt x="0" y="1821"/>
                  </a:lnTo>
                  <a:lnTo>
                    <a:pt x="238" y="1892"/>
                  </a:lnTo>
                  <a:lnTo>
                    <a:pt x="238" y="1661"/>
                  </a:lnTo>
                  <a:lnTo>
                    <a:pt x="0" y="1590"/>
                  </a:lnTo>
                  <a:moveTo>
                    <a:pt x="0" y="831"/>
                  </a:moveTo>
                  <a:lnTo>
                    <a:pt x="0" y="1064"/>
                  </a:lnTo>
                  <a:lnTo>
                    <a:pt x="238" y="1134"/>
                  </a:lnTo>
                  <a:lnTo>
                    <a:pt x="238" y="902"/>
                  </a:lnTo>
                  <a:lnTo>
                    <a:pt x="0" y="831"/>
                  </a:lnTo>
                  <a:moveTo>
                    <a:pt x="238" y="0"/>
                  </a:moveTo>
                  <a:lnTo>
                    <a:pt x="0" y="71"/>
                  </a:lnTo>
                  <a:lnTo>
                    <a:pt x="0" y="305"/>
                  </a:lnTo>
                  <a:lnTo>
                    <a:pt x="238" y="375"/>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125"/>
            <p:cNvSpPr>
              <a:spLocks/>
            </p:cNvSpPr>
            <p:nvPr/>
          </p:nvSpPr>
          <p:spPr bwMode="auto">
            <a:xfrm>
              <a:off x="6730700" y="1346240"/>
              <a:ext cx="1777574" cy="586694"/>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127"/>
            <p:cNvSpPr>
              <a:spLocks/>
            </p:cNvSpPr>
            <p:nvPr/>
          </p:nvSpPr>
          <p:spPr bwMode="auto">
            <a:xfrm>
              <a:off x="6730700" y="1346240"/>
              <a:ext cx="887660" cy="586694"/>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129"/>
            <p:cNvSpPr>
              <a:spLocks/>
            </p:cNvSpPr>
            <p:nvPr/>
          </p:nvSpPr>
          <p:spPr bwMode="auto">
            <a:xfrm>
              <a:off x="6730700" y="2037539"/>
              <a:ext cx="1777574" cy="585785"/>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131"/>
            <p:cNvSpPr>
              <a:spLocks/>
            </p:cNvSpPr>
            <p:nvPr/>
          </p:nvSpPr>
          <p:spPr bwMode="auto">
            <a:xfrm>
              <a:off x="6730700" y="2037539"/>
              <a:ext cx="887660" cy="585785"/>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133"/>
            <p:cNvSpPr>
              <a:spLocks/>
            </p:cNvSpPr>
            <p:nvPr/>
          </p:nvSpPr>
          <p:spPr bwMode="auto">
            <a:xfrm>
              <a:off x="6730700" y="2727929"/>
              <a:ext cx="1777574" cy="584875"/>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135"/>
            <p:cNvSpPr>
              <a:spLocks/>
            </p:cNvSpPr>
            <p:nvPr/>
          </p:nvSpPr>
          <p:spPr bwMode="auto">
            <a:xfrm>
              <a:off x="6730700" y="2727929"/>
              <a:ext cx="887660" cy="584875"/>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137"/>
            <p:cNvSpPr>
              <a:spLocks/>
            </p:cNvSpPr>
            <p:nvPr/>
          </p:nvSpPr>
          <p:spPr bwMode="auto">
            <a:xfrm>
              <a:off x="6730700" y="3417408"/>
              <a:ext cx="1777574" cy="585785"/>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139"/>
            <p:cNvSpPr>
              <a:spLocks/>
            </p:cNvSpPr>
            <p:nvPr/>
          </p:nvSpPr>
          <p:spPr bwMode="auto">
            <a:xfrm>
              <a:off x="6730700" y="3417408"/>
              <a:ext cx="887660" cy="585785"/>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141"/>
            <p:cNvSpPr>
              <a:spLocks/>
            </p:cNvSpPr>
            <p:nvPr/>
          </p:nvSpPr>
          <p:spPr bwMode="auto">
            <a:xfrm>
              <a:off x="6730700" y="4107797"/>
              <a:ext cx="1777574" cy="585785"/>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143"/>
            <p:cNvSpPr>
              <a:spLocks/>
            </p:cNvSpPr>
            <p:nvPr/>
          </p:nvSpPr>
          <p:spPr bwMode="auto">
            <a:xfrm>
              <a:off x="6730700" y="4107797"/>
              <a:ext cx="887660" cy="585785"/>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37" name="Group 36"/>
            <p:cNvGrpSpPr/>
            <p:nvPr/>
          </p:nvGrpSpPr>
          <p:grpSpPr>
            <a:xfrm>
              <a:off x="487834" y="1050203"/>
              <a:ext cx="4894063" cy="493333"/>
              <a:chOff x="3146425" y="525463"/>
              <a:chExt cx="1945125" cy="688975"/>
            </a:xfrm>
          </p:grpSpPr>
          <p:sp>
            <p:nvSpPr>
              <p:cNvPr id="38" name="Freeform 147"/>
              <p:cNvSpPr>
                <a:spLocks/>
              </p:cNvSpPr>
              <p:nvPr/>
            </p:nvSpPr>
            <p:spPr bwMode="auto">
              <a:xfrm>
                <a:off x="3254420" y="525463"/>
                <a:ext cx="183713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1"/>
                    </a:solidFill>
                    <a:latin typeface="Arial" panose="020B0604020202020204" pitchFamily="34" charset="0"/>
                    <a:cs typeface="Arial" panose="020B0604020202020204" pitchFamily="34" charset="0"/>
                  </a:rPr>
                  <a:t>Quản</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trị</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HĐ</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dạy</a:t>
                </a:r>
                <a:r>
                  <a:rPr lang="en-US" sz="2000" b="1" dirty="0">
                    <a:solidFill>
                      <a:schemeClr val="accent1"/>
                    </a:solidFill>
                    <a:latin typeface="Arial" panose="020B0604020202020204" pitchFamily="34" charset="0"/>
                    <a:cs typeface="Arial" panose="020B0604020202020204" pitchFamily="34" charset="0"/>
                  </a:rPr>
                  <a:t> học, </a:t>
                </a:r>
                <a:r>
                  <a:rPr lang="en-US" sz="2000" b="1" dirty="0" err="1">
                    <a:solidFill>
                      <a:schemeClr val="accent1"/>
                    </a:solidFill>
                    <a:latin typeface="Arial" panose="020B0604020202020204" pitchFamily="34" charset="0"/>
                    <a:cs typeface="Arial" panose="020B0604020202020204" pitchFamily="34" charset="0"/>
                  </a:rPr>
                  <a:t>giáo</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dục</a:t>
                </a:r>
                <a:endParaRPr lang="en-US" sz="2000" b="1" dirty="0">
                  <a:solidFill>
                    <a:schemeClr val="accent1"/>
                  </a:solidFill>
                  <a:latin typeface="Arial" panose="020B0604020202020204" pitchFamily="34" charset="0"/>
                  <a:cs typeface="Arial" panose="020B0604020202020204" pitchFamily="34" charset="0"/>
                </a:endParaRPr>
              </a:p>
            </p:txBody>
          </p:sp>
          <p:sp>
            <p:nvSpPr>
              <p:cNvPr id="39" name="Freeform 148"/>
              <p:cNvSpPr>
                <a:spLocks/>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40" name="Rectangle 149"/>
              <p:cNvSpPr>
                <a:spLocks noChangeArrowheads="1"/>
              </p:cNvSpPr>
              <p:nvPr/>
            </p:nvSpPr>
            <p:spPr bwMode="auto">
              <a:xfrm>
                <a:off x="3146425" y="525463"/>
                <a:ext cx="68263" cy="688975"/>
              </a:xfrm>
              <a:prstGeom prst="rect">
                <a:avLst/>
              </a:pr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41" name="Rectangle 151"/>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42" name="Group 41"/>
            <p:cNvGrpSpPr/>
            <p:nvPr/>
          </p:nvGrpSpPr>
          <p:grpSpPr>
            <a:xfrm>
              <a:off x="503276" y="1589237"/>
              <a:ext cx="5056732" cy="493333"/>
              <a:chOff x="3146425" y="1731963"/>
              <a:chExt cx="1877053" cy="688976"/>
            </a:xfrm>
          </p:grpSpPr>
          <p:sp>
            <p:nvSpPr>
              <p:cNvPr id="43" name="Freeform 155"/>
              <p:cNvSpPr>
                <a:spLocks/>
              </p:cNvSpPr>
              <p:nvPr/>
            </p:nvSpPr>
            <p:spPr bwMode="auto">
              <a:xfrm>
                <a:off x="3243229" y="1731964"/>
                <a:ext cx="1780249"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2"/>
                    </a:solidFill>
                    <a:latin typeface="Arial" panose="020B0604020202020204" pitchFamily="34" charset="0"/>
                    <a:cs typeface="Arial" panose="020B0604020202020204" pitchFamily="34" charset="0"/>
                  </a:rPr>
                  <a:t>Quản</a:t>
                </a:r>
                <a:r>
                  <a:rPr lang="en-US" sz="2000" b="1" dirty="0">
                    <a:solidFill>
                      <a:schemeClr val="accent2"/>
                    </a:solidFill>
                    <a:latin typeface="Arial" panose="020B0604020202020204" pitchFamily="34" charset="0"/>
                    <a:cs typeface="Arial" panose="020B0604020202020204" pitchFamily="34" charset="0"/>
                  </a:rPr>
                  <a:t> </a:t>
                </a:r>
                <a:r>
                  <a:rPr lang="en-US" sz="2000" b="1" dirty="0" err="1">
                    <a:solidFill>
                      <a:schemeClr val="accent2"/>
                    </a:solidFill>
                    <a:latin typeface="Arial" panose="020B0604020202020204" pitchFamily="34" charset="0"/>
                    <a:cs typeface="Arial" panose="020B0604020202020204" pitchFamily="34" charset="0"/>
                  </a:rPr>
                  <a:t>trị</a:t>
                </a:r>
                <a:r>
                  <a:rPr lang="en-US" sz="2000" b="1" dirty="0">
                    <a:solidFill>
                      <a:schemeClr val="accent2"/>
                    </a:solidFill>
                    <a:latin typeface="Arial" panose="020B0604020202020204" pitchFamily="34" charset="0"/>
                    <a:cs typeface="Arial" panose="020B0604020202020204" pitchFamily="34" charset="0"/>
                  </a:rPr>
                  <a:t> </a:t>
                </a:r>
                <a:r>
                  <a:rPr lang="en-US" sz="2000" b="1" dirty="0" err="1">
                    <a:solidFill>
                      <a:schemeClr val="accent2"/>
                    </a:solidFill>
                    <a:latin typeface="Arial" panose="020B0604020202020204" pitchFamily="34" charset="0"/>
                    <a:cs typeface="Arial" panose="020B0604020202020204" pitchFamily="34" charset="0"/>
                  </a:rPr>
                  <a:t>nhân</a:t>
                </a:r>
                <a:r>
                  <a:rPr lang="en-US" sz="2000" b="1" dirty="0">
                    <a:solidFill>
                      <a:schemeClr val="accent2"/>
                    </a:solidFill>
                    <a:latin typeface="Arial" panose="020B0604020202020204" pitchFamily="34" charset="0"/>
                    <a:cs typeface="Arial" panose="020B0604020202020204" pitchFamily="34" charset="0"/>
                  </a:rPr>
                  <a:t> </a:t>
                </a:r>
                <a:r>
                  <a:rPr lang="en-US" sz="2000" b="1" dirty="0" err="1">
                    <a:solidFill>
                      <a:schemeClr val="accent2"/>
                    </a:solidFill>
                    <a:latin typeface="Arial" panose="020B0604020202020204" pitchFamily="34" charset="0"/>
                    <a:cs typeface="Arial" panose="020B0604020202020204" pitchFamily="34" charset="0"/>
                  </a:rPr>
                  <a:t>sự</a:t>
                </a:r>
                <a:endParaRPr lang="en-US" sz="2000" b="1" dirty="0">
                  <a:solidFill>
                    <a:schemeClr val="accent2"/>
                  </a:solidFill>
                  <a:latin typeface="Arial" panose="020B0604020202020204" pitchFamily="34" charset="0"/>
                  <a:cs typeface="Arial" panose="020B0604020202020204" pitchFamily="34" charset="0"/>
                </a:endParaRPr>
              </a:p>
            </p:txBody>
          </p:sp>
          <p:sp>
            <p:nvSpPr>
              <p:cNvPr id="44" name="Freeform 156"/>
              <p:cNvSpPr>
                <a:spLocks/>
              </p:cNvSpPr>
              <p:nvPr/>
            </p:nvSpPr>
            <p:spPr bwMode="auto">
              <a:xfrm>
                <a:off x="3146425" y="17319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45" name="Rectangle 157"/>
              <p:cNvSpPr>
                <a:spLocks noChangeArrowheads="1"/>
              </p:cNvSpPr>
              <p:nvPr/>
            </p:nvSpPr>
            <p:spPr bwMode="auto">
              <a:xfrm>
                <a:off x="3146425" y="1731963"/>
                <a:ext cx="68263" cy="688975"/>
              </a:xfrm>
              <a:prstGeom prst="rect">
                <a:avLst/>
              </a:prstGeom>
              <a:solidFill>
                <a:schemeClr val="accent2"/>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46" name="Rectangle 159"/>
              <p:cNvSpPr>
                <a:spLocks noChangeArrowheads="1"/>
              </p:cNvSpPr>
              <p:nvPr/>
            </p:nvSpPr>
            <p:spPr bwMode="auto">
              <a:xfrm>
                <a:off x="3214688" y="173196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47" name="Group 46"/>
            <p:cNvGrpSpPr/>
            <p:nvPr/>
          </p:nvGrpSpPr>
          <p:grpSpPr>
            <a:xfrm>
              <a:off x="513346" y="2118967"/>
              <a:ext cx="3664001" cy="493333"/>
              <a:chOff x="3146425" y="2936875"/>
              <a:chExt cx="1858491" cy="688975"/>
            </a:xfrm>
          </p:grpSpPr>
          <p:sp>
            <p:nvSpPr>
              <p:cNvPr id="48" name="Freeform 163"/>
              <p:cNvSpPr>
                <a:spLocks/>
              </p:cNvSpPr>
              <p:nvPr/>
            </p:nvSpPr>
            <p:spPr bwMode="auto">
              <a:xfrm>
                <a:off x="3254736" y="2936875"/>
                <a:ext cx="175018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3"/>
                    </a:solidFill>
                    <a:latin typeface="Arial" panose="020B0604020202020204" pitchFamily="34" charset="0"/>
                    <a:cs typeface="Arial" panose="020B0604020202020204" pitchFamily="34" charset="0"/>
                  </a:rPr>
                  <a:t>Quản</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trị</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tài</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chính</a:t>
                </a:r>
                <a:endParaRPr lang="en-US" sz="2000" b="1" dirty="0">
                  <a:solidFill>
                    <a:schemeClr val="accent3"/>
                  </a:solidFill>
                  <a:latin typeface="Arial" panose="020B0604020202020204" pitchFamily="34" charset="0"/>
                  <a:cs typeface="Arial" panose="020B0604020202020204" pitchFamily="34" charset="0"/>
                </a:endParaRPr>
              </a:p>
            </p:txBody>
          </p:sp>
          <p:sp>
            <p:nvSpPr>
              <p:cNvPr id="49" name="Freeform 164"/>
              <p:cNvSpPr>
                <a:spLocks/>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50" name="Rectangle 165"/>
              <p:cNvSpPr>
                <a:spLocks noChangeArrowheads="1"/>
              </p:cNvSpPr>
              <p:nvPr/>
            </p:nvSpPr>
            <p:spPr bwMode="auto">
              <a:xfrm>
                <a:off x="3146425" y="2936875"/>
                <a:ext cx="91739" cy="688975"/>
              </a:xfrm>
              <a:prstGeom prst="rect">
                <a:avLst/>
              </a:prstGeom>
              <a:solidFill>
                <a:schemeClr val="accent3"/>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51" name="Rectangle 167"/>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52" name="Group 51"/>
            <p:cNvGrpSpPr/>
            <p:nvPr/>
          </p:nvGrpSpPr>
          <p:grpSpPr>
            <a:xfrm>
              <a:off x="513344" y="2711794"/>
              <a:ext cx="3664003" cy="495605"/>
              <a:chOff x="3146424" y="4138613"/>
              <a:chExt cx="1858491" cy="692150"/>
            </a:xfrm>
          </p:grpSpPr>
          <p:sp>
            <p:nvSpPr>
              <p:cNvPr id="53" name="Freeform 171"/>
              <p:cNvSpPr>
                <a:spLocks/>
              </p:cNvSpPr>
              <p:nvPr/>
            </p:nvSpPr>
            <p:spPr bwMode="auto">
              <a:xfrm>
                <a:off x="3260923" y="4138613"/>
                <a:ext cx="1743992"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4"/>
                    </a:solidFill>
                    <a:latin typeface="Arial" panose="020B0604020202020204" pitchFamily="34" charset="0"/>
                    <a:cs typeface="Arial" panose="020B0604020202020204" pitchFamily="34" charset="0"/>
                  </a:rPr>
                  <a:t>Quản</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trị</a:t>
                </a:r>
                <a:r>
                  <a:rPr lang="en-US" sz="2000" b="1" dirty="0">
                    <a:solidFill>
                      <a:schemeClr val="accent4"/>
                    </a:solidFill>
                    <a:latin typeface="Arial" panose="020B0604020202020204" pitchFamily="34" charset="0"/>
                    <a:cs typeface="Arial" panose="020B0604020202020204" pitchFamily="34" charset="0"/>
                  </a:rPr>
                  <a:t> CSVC, </a:t>
                </a:r>
                <a:r>
                  <a:rPr lang="en-US" sz="2000" b="1" dirty="0" err="1">
                    <a:solidFill>
                      <a:schemeClr val="accent4"/>
                    </a:solidFill>
                    <a:latin typeface="Arial" panose="020B0604020202020204" pitchFamily="34" charset="0"/>
                    <a:cs typeface="Arial" panose="020B0604020202020204" pitchFamily="34" charset="0"/>
                  </a:rPr>
                  <a:t>TBDH</a:t>
                </a:r>
                <a:endParaRPr lang="en-US" sz="2000" b="1" dirty="0">
                  <a:solidFill>
                    <a:schemeClr val="accent4"/>
                  </a:solidFill>
                  <a:latin typeface="Arial" panose="020B0604020202020204" pitchFamily="34" charset="0"/>
                  <a:cs typeface="Arial" panose="020B0604020202020204" pitchFamily="34" charset="0"/>
                </a:endParaRPr>
              </a:p>
            </p:txBody>
          </p:sp>
          <p:sp>
            <p:nvSpPr>
              <p:cNvPr id="54" name="Freeform 172"/>
              <p:cNvSpPr>
                <a:spLocks/>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55" name="Rectangle 173"/>
              <p:cNvSpPr>
                <a:spLocks noChangeArrowheads="1"/>
              </p:cNvSpPr>
              <p:nvPr/>
            </p:nvSpPr>
            <p:spPr bwMode="auto">
              <a:xfrm>
                <a:off x="3146424" y="4138613"/>
                <a:ext cx="98042" cy="692150"/>
              </a:xfrm>
              <a:prstGeom prst="rect">
                <a:avLst/>
              </a:prstGeom>
              <a:solidFill>
                <a:schemeClr val="accent4"/>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56" name="Rectangle 175"/>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cxnSp>
          <p:nvCxnSpPr>
            <p:cNvPr id="63" name="Straight Connector 62"/>
            <p:cNvCxnSpPr>
              <a:cxnSpLocks/>
            </p:cNvCxnSpPr>
            <p:nvPr/>
          </p:nvCxnSpPr>
          <p:spPr>
            <a:xfrm>
              <a:off x="5550386" y="23976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6473004" y="1041877"/>
              <a:ext cx="2049407" cy="586694"/>
              <a:chOff x="3998796" y="1758980"/>
              <a:chExt cx="1203269" cy="853188"/>
            </a:xfrm>
          </p:grpSpPr>
          <p:grpSp>
            <p:nvGrpSpPr>
              <p:cNvPr id="68" name="Group 67"/>
              <p:cNvGrpSpPr/>
              <p:nvPr/>
            </p:nvGrpSpPr>
            <p:grpSpPr>
              <a:xfrm>
                <a:off x="4158397" y="1758980"/>
                <a:ext cx="1043668" cy="853188"/>
                <a:chOff x="7127875" y="600075"/>
                <a:chExt cx="1252538" cy="1023937"/>
              </a:xfrm>
            </p:grpSpPr>
            <p:sp>
              <p:nvSpPr>
                <p:cNvPr id="70" name="Freeform 124"/>
                <p:cNvSpPr>
                  <a:spLocks/>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Freeform 126"/>
                <p:cNvSpPr>
                  <a:spLocks/>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9" name="Inhaltsplatzhalter 4"/>
              <p:cNvSpPr txBox="1">
                <a:spLocks/>
              </p:cNvSpPr>
              <p:nvPr/>
            </p:nvSpPr>
            <p:spPr>
              <a:xfrm>
                <a:off x="3998796" y="1945713"/>
                <a:ext cx="885242" cy="492443"/>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01</a:t>
                </a:r>
                <a:endParaRPr lang="en-US" sz="1800" dirty="0">
                  <a:latin typeface="+mn-lt"/>
                </a:endParaRPr>
              </a:p>
            </p:txBody>
          </p:sp>
        </p:grpSp>
        <p:grpSp>
          <p:nvGrpSpPr>
            <p:cNvPr id="72" name="Group 71"/>
            <p:cNvGrpSpPr/>
            <p:nvPr/>
          </p:nvGrpSpPr>
          <p:grpSpPr>
            <a:xfrm>
              <a:off x="6449924" y="1629859"/>
              <a:ext cx="2081852" cy="585785"/>
              <a:chOff x="3979746" y="2764288"/>
              <a:chExt cx="1222319" cy="851866"/>
            </a:xfrm>
          </p:grpSpPr>
          <p:grpSp>
            <p:nvGrpSpPr>
              <p:cNvPr id="73" name="Group 72"/>
              <p:cNvGrpSpPr/>
              <p:nvPr/>
            </p:nvGrpSpPr>
            <p:grpSpPr>
              <a:xfrm>
                <a:off x="4158397" y="2764288"/>
                <a:ext cx="1043668" cy="851866"/>
                <a:chOff x="7127875" y="1806575"/>
                <a:chExt cx="1252538" cy="1022350"/>
              </a:xfrm>
            </p:grpSpPr>
            <p:sp>
              <p:nvSpPr>
                <p:cNvPr id="75" name="Freeform 128"/>
                <p:cNvSpPr>
                  <a:spLocks/>
                </p:cNvSpPr>
                <p:nvPr/>
              </p:nvSpPr>
              <p:spPr bwMode="auto">
                <a:xfrm>
                  <a:off x="7127875" y="180657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6" name="Freeform 130"/>
                <p:cNvSpPr>
                  <a:spLocks/>
                </p:cNvSpPr>
                <p:nvPr/>
              </p:nvSpPr>
              <p:spPr bwMode="auto">
                <a:xfrm>
                  <a:off x="7127875" y="180657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4" name="Inhaltsplatzhalter 4"/>
              <p:cNvSpPr txBox="1">
                <a:spLocks/>
              </p:cNvSpPr>
              <p:nvPr/>
            </p:nvSpPr>
            <p:spPr>
              <a:xfrm>
                <a:off x="3979746" y="2957772"/>
                <a:ext cx="885242" cy="492442"/>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02</a:t>
                </a:r>
                <a:endParaRPr lang="en-US" sz="1800" dirty="0">
                  <a:latin typeface="+mn-lt"/>
                </a:endParaRPr>
              </a:p>
            </p:txBody>
          </p:sp>
        </p:grpSp>
        <p:grpSp>
          <p:nvGrpSpPr>
            <p:cNvPr id="77" name="Group 76"/>
            <p:cNvGrpSpPr/>
            <p:nvPr/>
          </p:nvGrpSpPr>
          <p:grpSpPr>
            <a:xfrm>
              <a:off x="6482596" y="2170783"/>
              <a:ext cx="2081852" cy="584875"/>
              <a:chOff x="3979746" y="3768273"/>
              <a:chExt cx="1222319" cy="850543"/>
            </a:xfrm>
          </p:grpSpPr>
          <p:grpSp>
            <p:nvGrpSpPr>
              <p:cNvPr id="78" name="Group 77"/>
              <p:cNvGrpSpPr/>
              <p:nvPr/>
            </p:nvGrpSpPr>
            <p:grpSpPr>
              <a:xfrm>
                <a:off x="4158397" y="3768273"/>
                <a:ext cx="1043668" cy="850543"/>
                <a:chOff x="7127875" y="3011488"/>
                <a:chExt cx="1252538" cy="1020762"/>
              </a:xfrm>
            </p:grpSpPr>
            <p:sp>
              <p:nvSpPr>
                <p:cNvPr id="80" name="Freeform 132"/>
                <p:cNvSpPr>
                  <a:spLocks/>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1" name="Freeform 134"/>
                <p:cNvSpPr>
                  <a:spLocks/>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9" name="Inhaltsplatzhalter 4"/>
              <p:cNvSpPr txBox="1">
                <a:spLocks/>
              </p:cNvSpPr>
              <p:nvPr/>
            </p:nvSpPr>
            <p:spPr>
              <a:xfrm>
                <a:off x="3979746" y="3948073"/>
                <a:ext cx="885242" cy="492443"/>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03</a:t>
                </a:r>
                <a:endParaRPr lang="en-US" sz="1800" dirty="0">
                  <a:latin typeface="+mn-lt"/>
                </a:endParaRPr>
              </a:p>
            </p:txBody>
          </p:sp>
        </p:grpSp>
        <p:grpSp>
          <p:nvGrpSpPr>
            <p:cNvPr id="82" name="Group 81"/>
            <p:cNvGrpSpPr/>
            <p:nvPr/>
          </p:nvGrpSpPr>
          <p:grpSpPr>
            <a:xfrm>
              <a:off x="6482369" y="2728871"/>
              <a:ext cx="2081852" cy="585785"/>
              <a:chOff x="3979746" y="4770935"/>
              <a:chExt cx="1222319" cy="851866"/>
            </a:xfrm>
          </p:grpSpPr>
          <p:grpSp>
            <p:nvGrpSpPr>
              <p:cNvPr id="83" name="Group 82"/>
              <p:cNvGrpSpPr/>
              <p:nvPr/>
            </p:nvGrpSpPr>
            <p:grpSpPr>
              <a:xfrm>
                <a:off x="4158397" y="4770935"/>
                <a:ext cx="1043668" cy="851866"/>
                <a:chOff x="7127875" y="4214813"/>
                <a:chExt cx="1252538" cy="1022350"/>
              </a:xfrm>
            </p:grpSpPr>
            <p:sp>
              <p:nvSpPr>
                <p:cNvPr id="85" name="Freeform 136"/>
                <p:cNvSpPr>
                  <a:spLocks/>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6" name="Freeform 138"/>
                <p:cNvSpPr>
                  <a:spLocks/>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4" name="Inhaltsplatzhalter 4"/>
              <p:cNvSpPr txBox="1">
                <a:spLocks/>
              </p:cNvSpPr>
              <p:nvPr/>
            </p:nvSpPr>
            <p:spPr>
              <a:xfrm>
                <a:off x="3979746" y="4973083"/>
                <a:ext cx="885242" cy="492442"/>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04</a:t>
                </a:r>
                <a:endParaRPr lang="en-US" sz="1800" dirty="0">
                  <a:latin typeface="+mn-lt"/>
                </a:endParaRPr>
              </a:p>
            </p:txBody>
          </p:sp>
        </p:grpSp>
        <p:grpSp>
          <p:nvGrpSpPr>
            <p:cNvPr id="87" name="Group 86"/>
            <p:cNvGrpSpPr/>
            <p:nvPr/>
          </p:nvGrpSpPr>
          <p:grpSpPr>
            <a:xfrm>
              <a:off x="6467341" y="3289861"/>
              <a:ext cx="2081852" cy="585785"/>
              <a:chOff x="3979746" y="5774919"/>
              <a:chExt cx="1222319" cy="851866"/>
            </a:xfrm>
          </p:grpSpPr>
          <p:grpSp>
            <p:nvGrpSpPr>
              <p:cNvPr id="88" name="Group 87"/>
              <p:cNvGrpSpPr/>
              <p:nvPr/>
            </p:nvGrpSpPr>
            <p:grpSpPr>
              <a:xfrm>
                <a:off x="4158397" y="5774919"/>
                <a:ext cx="1043668" cy="851866"/>
                <a:chOff x="7127875" y="5419725"/>
                <a:chExt cx="1252538" cy="1022350"/>
              </a:xfrm>
            </p:grpSpPr>
            <p:sp>
              <p:nvSpPr>
                <p:cNvPr id="90" name="Freeform 140"/>
                <p:cNvSpPr>
                  <a:spLocks/>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1" name="Freeform 142"/>
                <p:cNvSpPr>
                  <a:spLocks/>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9" name="Inhaltsplatzhalter 4"/>
              <p:cNvSpPr txBox="1">
                <a:spLocks/>
              </p:cNvSpPr>
              <p:nvPr/>
            </p:nvSpPr>
            <p:spPr>
              <a:xfrm>
                <a:off x="3979746" y="5957290"/>
                <a:ext cx="885242" cy="492442"/>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05</a:t>
                </a:r>
                <a:endParaRPr lang="en-US" sz="1800" dirty="0">
                  <a:latin typeface="+mn-lt"/>
                </a:endParaRPr>
              </a:p>
            </p:txBody>
          </p:sp>
        </p:grpSp>
        <p:grpSp>
          <p:nvGrpSpPr>
            <p:cNvPr id="3" name="Group 2">
              <a:extLst>
                <a:ext uri="{FF2B5EF4-FFF2-40B4-BE49-F238E27FC236}">
                  <a16:creationId xmlns:a16="http://schemas.microsoft.com/office/drawing/2014/main" id="{7D0B4A20-A4E6-3F58-9CB0-62D77170DFFD}"/>
                </a:ext>
              </a:extLst>
            </p:cNvPr>
            <p:cNvGrpSpPr/>
            <p:nvPr/>
          </p:nvGrpSpPr>
          <p:grpSpPr>
            <a:xfrm>
              <a:off x="6483351" y="5936598"/>
              <a:ext cx="2081852" cy="585785"/>
              <a:chOff x="3979746" y="5774919"/>
              <a:chExt cx="1222319" cy="851866"/>
            </a:xfrm>
          </p:grpSpPr>
          <p:grpSp>
            <p:nvGrpSpPr>
              <p:cNvPr id="4" name="Group 3">
                <a:extLst>
                  <a:ext uri="{FF2B5EF4-FFF2-40B4-BE49-F238E27FC236}">
                    <a16:creationId xmlns:a16="http://schemas.microsoft.com/office/drawing/2014/main" id="{B0DCD9DD-657E-A047-458B-FC8CB8ED677B}"/>
                  </a:ext>
                </a:extLst>
              </p:cNvPr>
              <p:cNvGrpSpPr/>
              <p:nvPr/>
            </p:nvGrpSpPr>
            <p:grpSpPr>
              <a:xfrm>
                <a:off x="4158397" y="5774919"/>
                <a:ext cx="1043668" cy="851866"/>
                <a:chOff x="7127875" y="5419725"/>
                <a:chExt cx="1252538" cy="1022350"/>
              </a:xfrm>
            </p:grpSpPr>
            <p:sp>
              <p:nvSpPr>
                <p:cNvPr id="94" name="Freeform 140">
                  <a:extLst>
                    <a:ext uri="{FF2B5EF4-FFF2-40B4-BE49-F238E27FC236}">
                      <a16:creationId xmlns:a16="http://schemas.microsoft.com/office/drawing/2014/main" id="{7FFF0289-4BB5-5F5C-65F6-905E5FBC539B}"/>
                    </a:ext>
                  </a:extLst>
                </p:cNvPr>
                <p:cNvSpPr>
                  <a:spLocks/>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5" name="Freeform 142">
                  <a:extLst>
                    <a:ext uri="{FF2B5EF4-FFF2-40B4-BE49-F238E27FC236}">
                      <a16:creationId xmlns:a16="http://schemas.microsoft.com/office/drawing/2014/main" id="{150A4D9C-2BFF-E418-DD4A-F45461512506}"/>
                    </a:ext>
                  </a:extLst>
                </p:cNvPr>
                <p:cNvSpPr>
                  <a:spLocks/>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3" name="Inhaltsplatzhalter 4">
                <a:extLst>
                  <a:ext uri="{FF2B5EF4-FFF2-40B4-BE49-F238E27FC236}">
                    <a16:creationId xmlns:a16="http://schemas.microsoft.com/office/drawing/2014/main" id="{2AD5FA50-7A1F-E729-C83E-CEE0C9578DA3}"/>
                  </a:ext>
                </a:extLst>
              </p:cNvPr>
              <p:cNvSpPr txBox="1">
                <a:spLocks/>
              </p:cNvSpPr>
              <p:nvPr/>
            </p:nvSpPr>
            <p:spPr>
              <a:xfrm>
                <a:off x="3979746" y="5934964"/>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09</a:t>
                </a:r>
                <a:endParaRPr lang="en-US" sz="1800" dirty="0">
                  <a:latin typeface="+mn-lt"/>
                </a:endParaRPr>
              </a:p>
            </p:txBody>
          </p:sp>
        </p:grpSp>
        <p:grpSp>
          <p:nvGrpSpPr>
            <p:cNvPr id="96" name="Group 95">
              <a:extLst>
                <a:ext uri="{FF2B5EF4-FFF2-40B4-BE49-F238E27FC236}">
                  <a16:creationId xmlns:a16="http://schemas.microsoft.com/office/drawing/2014/main" id="{7CBABAE4-5CFA-E3D7-2172-23F335ED3474}"/>
                </a:ext>
              </a:extLst>
            </p:cNvPr>
            <p:cNvGrpSpPr/>
            <p:nvPr/>
          </p:nvGrpSpPr>
          <p:grpSpPr>
            <a:xfrm>
              <a:off x="6459546" y="5283004"/>
              <a:ext cx="2081852" cy="585785"/>
              <a:chOff x="3979746" y="4770935"/>
              <a:chExt cx="1222319" cy="851866"/>
            </a:xfrm>
          </p:grpSpPr>
          <p:grpSp>
            <p:nvGrpSpPr>
              <p:cNvPr id="97" name="Group 96">
                <a:extLst>
                  <a:ext uri="{FF2B5EF4-FFF2-40B4-BE49-F238E27FC236}">
                    <a16:creationId xmlns:a16="http://schemas.microsoft.com/office/drawing/2014/main" id="{4D9BDF26-211C-1F32-9940-DB37DE9F35B2}"/>
                  </a:ext>
                </a:extLst>
              </p:cNvPr>
              <p:cNvGrpSpPr/>
              <p:nvPr/>
            </p:nvGrpSpPr>
            <p:grpSpPr>
              <a:xfrm>
                <a:off x="4158397" y="4770935"/>
                <a:ext cx="1043668" cy="851866"/>
                <a:chOff x="7127875" y="4214813"/>
                <a:chExt cx="1252538" cy="1022350"/>
              </a:xfrm>
            </p:grpSpPr>
            <p:sp>
              <p:nvSpPr>
                <p:cNvPr id="99" name="Freeform 136">
                  <a:extLst>
                    <a:ext uri="{FF2B5EF4-FFF2-40B4-BE49-F238E27FC236}">
                      <a16:creationId xmlns:a16="http://schemas.microsoft.com/office/drawing/2014/main" id="{5FD8BDEF-2AB5-337E-0D01-D5D6B78C64ED}"/>
                    </a:ext>
                  </a:extLst>
                </p:cNvPr>
                <p:cNvSpPr>
                  <a:spLocks/>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138">
                  <a:extLst>
                    <a:ext uri="{FF2B5EF4-FFF2-40B4-BE49-F238E27FC236}">
                      <a16:creationId xmlns:a16="http://schemas.microsoft.com/office/drawing/2014/main" id="{51390D20-8102-A1A3-7D82-4F0E4D5F654A}"/>
                    </a:ext>
                  </a:extLst>
                </p:cNvPr>
                <p:cNvSpPr>
                  <a:spLocks/>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8" name="Inhaltsplatzhalter 4">
                <a:extLst>
                  <a:ext uri="{FF2B5EF4-FFF2-40B4-BE49-F238E27FC236}">
                    <a16:creationId xmlns:a16="http://schemas.microsoft.com/office/drawing/2014/main" id="{569BD4F0-EECB-0711-5B51-EED1B3AEB78C}"/>
                  </a:ext>
                </a:extLst>
              </p:cNvPr>
              <p:cNvSpPr txBox="1">
                <a:spLocks/>
              </p:cNvSpPr>
              <p:nvPr/>
            </p:nvSpPr>
            <p:spPr>
              <a:xfrm>
                <a:off x="3979746" y="4950758"/>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08</a:t>
                </a:r>
                <a:endParaRPr lang="en-US" sz="1800" dirty="0">
                  <a:latin typeface="+mn-lt"/>
                </a:endParaRPr>
              </a:p>
            </p:txBody>
          </p:sp>
        </p:grpSp>
        <p:grpSp>
          <p:nvGrpSpPr>
            <p:cNvPr id="101" name="Group 100">
              <a:extLst>
                <a:ext uri="{FF2B5EF4-FFF2-40B4-BE49-F238E27FC236}">
                  <a16:creationId xmlns:a16="http://schemas.microsoft.com/office/drawing/2014/main" id="{25DCBB84-2783-E1AA-2B36-08431264637D}"/>
                </a:ext>
              </a:extLst>
            </p:cNvPr>
            <p:cNvGrpSpPr/>
            <p:nvPr/>
          </p:nvGrpSpPr>
          <p:grpSpPr>
            <a:xfrm>
              <a:off x="6482369" y="3908934"/>
              <a:ext cx="2081852" cy="584875"/>
              <a:chOff x="3979746" y="3768273"/>
              <a:chExt cx="1222319" cy="850543"/>
            </a:xfrm>
          </p:grpSpPr>
          <p:grpSp>
            <p:nvGrpSpPr>
              <p:cNvPr id="102" name="Group 101">
                <a:extLst>
                  <a:ext uri="{FF2B5EF4-FFF2-40B4-BE49-F238E27FC236}">
                    <a16:creationId xmlns:a16="http://schemas.microsoft.com/office/drawing/2014/main" id="{3F804E39-7A23-690F-28E2-DA50F3D3EDE4}"/>
                  </a:ext>
                </a:extLst>
              </p:cNvPr>
              <p:cNvGrpSpPr/>
              <p:nvPr/>
            </p:nvGrpSpPr>
            <p:grpSpPr>
              <a:xfrm>
                <a:off x="4158397" y="3768273"/>
                <a:ext cx="1043668" cy="850543"/>
                <a:chOff x="7127875" y="3011488"/>
                <a:chExt cx="1252538" cy="1020762"/>
              </a:xfrm>
            </p:grpSpPr>
            <p:sp>
              <p:nvSpPr>
                <p:cNvPr id="104" name="Freeform 132">
                  <a:extLst>
                    <a:ext uri="{FF2B5EF4-FFF2-40B4-BE49-F238E27FC236}">
                      <a16:creationId xmlns:a16="http://schemas.microsoft.com/office/drawing/2014/main" id="{219DAF5F-6C46-DF4F-0C1A-CE7CA6BA0D5D}"/>
                    </a:ext>
                  </a:extLst>
                </p:cNvPr>
                <p:cNvSpPr>
                  <a:spLocks/>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5" name="Freeform 134">
                  <a:extLst>
                    <a:ext uri="{FF2B5EF4-FFF2-40B4-BE49-F238E27FC236}">
                      <a16:creationId xmlns:a16="http://schemas.microsoft.com/office/drawing/2014/main" id="{E2A01931-1909-059E-A74B-7F30316147C0}"/>
                    </a:ext>
                  </a:extLst>
                </p:cNvPr>
                <p:cNvSpPr>
                  <a:spLocks/>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03" name="Inhaltsplatzhalter 4">
                <a:extLst>
                  <a:ext uri="{FF2B5EF4-FFF2-40B4-BE49-F238E27FC236}">
                    <a16:creationId xmlns:a16="http://schemas.microsoft.com/office/drawing/2014/main" id="{A494357E-7483-A740-0553-A72FF684D66E}"/>
                  </a:ext>
                </a:extLst>
              </p:cNvPr>
              <p:cNvSpPr txBox="1">
                <a:spLocks/>
              </p:cNvSpPr>
              <p:nvPr/>
            </p:nvSpPr>
            <p:spPr>
              <a:xfrm>
                <a:off x="3979746" y="3925747"/>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06</a:t>
                </a:r>
                <a:endParaRPr lang="en-US" sz="1800" dirty="0">
                  <a:latin typeface="+mn-lt"/>
                </a:endParaRPr>
              </a:p>
            </p:txBody>
          </p:sp>
        </p:grpSp>
        <p:grpSp>
          <p:nvGrpSpPr>
            <p:cNvPr id="106" name="Group 105">
              <a:extLst>
                <a:ext uri="{FF2B5EF4-FFF2-40B4-BE49-F238E27FC236}">
                  <a16:creationId xmlns:a16="http://schemas.microsoft.com/office/drawing/2014/main" id="{079E4FE4-195A-5499-1E46-DADE1A19BD74}"/>
                </a:ext>
              </a:extLst>
            </p:cNvPr>
            <p:cNvGrpSpPr/>
            <p:nvPr/>
          </p:nvGrpSpPr>
          <p:grpSpPr>
            <a:xfrm>
              <a:off x="6491991" y="4591984"/>
              <a:ext cx="2049407" cy="586694"/>
              <a:chOff x="3998796" y="1758980"/>
              <a:chExt cx="1203269" cy="853188"/>
            </a:xfrm>
          </p:grpSpPr>
          <p:grpSp>
            <p:nvGrpSpPr>
              <p:cNvPr id="107" name="Group 106">
                <a:extLst>
                  <a:ext uri="{FF2B5EF4-FFF2-40B4-BE49-F238E27FC236}">
                    <a16:creationId xmlns:a16="http://schemas.microsoft.com/office/drawing/2014/main" id="{14D08073-342B-7AB2-4E12-50635CA29C77}"/>
                  </a:ext>
                </a:extLst>
              </p:cNvPr>
              <p:cNvGrpSpPr/>
              <p:nvPr/>
            </p:nvGrpSpPr>
            <p:grpSpPr>
              <a:xfrm>
                <a:off x="4158397" y="1758980"/>
                <a:ext cx="1043668" cy="853188"/>
                <a:chOff x="7127875" y="600075"/>
                <a:chExt cx="1252538" cy="1023937"/>
              </a:xfrm>
            </p:grpSpPr>
            <p:sp>
              <p:nvSpPr>
                <p:cNvPr id="109" name="Freeform 124">
                  <a:extLst>
                    <a:ext uri="{FF2B5EF4-FFF2-40B4-BE49-F238E27FC236}">
                      <a16:creationId xmlns:a16="http://schemas.microsoft.com/office/drawing/2014/main" id="{FC388745-0B96-51F3-AE69-9AB48F030118}"/>
                    </a:ext>
                  </a:extLst>
                </p:cNvPr>
                <p:cNvSpPr>
                  <a:spLocks/>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0" name="Freeform 126">
                  <a:extLst>
                    <a:ext uri="{FF2B5EF4-FFF2-40B4-BE49-F238E27FC236}">
                      <a16:creationId xmlns:a16="http://schemas.microsoft.com/office/drawing/2014/main" id="{489ABC88-94F3-C83E-1DD2-50EF5E02128B}"/>
                    </a:ext>
                  </a:extLst>
                </p:cNvPr>
                <p:cNvSpPr>
                  <a:spLocks/>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08" name="Inhaltsplatzhalter 4">
                <a:extLst>
                  <a:ext uri="{FF2B5EF4-FFF2-40B4-BE49-F238E27FC236}">
                    <a16:creationId xmlns:a16="http://schemas.microsoft.com/office/drawing/2014/main" id="{A8DA8AAA-F89E-95E1-101E-0063CA79D747}"/>
                  </a:ext>
                </a:extLst>
              </p:cNvPr>
              <p:cNvSpPr txBox="1">
                <a:spLocks/>
              </p:cNvSpPr>
              <p:nvPr/>
            </p:nvSpPr>
            <p:spPr>
              <a:xfrm>
                <a:off x="3998796" y="1923388"/>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07</a:t>
                </a:r>
                <a:endParaRPr lang="en-US" sz="1800" dirty="0">
                  <a:latin typeface="+mn-lt"/>
                </a:endParaRPr>
              </a:p>
            </p:txBody>
          </p:sp>
        </p:grpSp>
        <p:grpSp>
          <p:nvGrpSpPr>
            <p:cNvPr id="111" name="Group 110">
              <a:extLst>
                <a:ext uri="{FF2B5EF4-FFF2-40B4-BE49-F238E27FC236}">
                  <a16:creationId xmlns:a16="http://schemas.microsoft.com/office/drawing/2014/main" id="{4EE6A3CE-FD3E-8402-009C-C77007E095DB}"/>
                </a:ext>
              </a:extLst>
            </p:cNvPr>
            <p:cNvGrpSpPr/>
            <p:nvPr/>
          </p:nvGrpSpPr>
          <p:grpSpPr>
            <a:xfrm>
              <a:off x="521573" y="5951682"/>
              <a:ext cx="5038435" cy="493333"/>
              <a:chOff x="3146425" y="5345113"/>
              <a:chExt cx="1827550" cy="688975"/>
            </a:xfrm>
          </p:grpSpPr>
          <p:sp>
            <p:nvSpPr>
              <p:cNvPr id="112" name="Freeform 179">
                <a:extLst>
                  <a:ext uri="{FF2B5EF4-FFF2-40B4-BE49-F238E27FC236}">
                    <a16:creationId xmlns:a16="http://schemas.microsoft.com/office/drawing/2014/main" id="{3D0791B2-458F-E94C-F179-0ABB32360E3A}"/>
                  </a:ext>
                </a:extLst>
              </p:cNvPr>
              <p:cNvSpPr>
                <a:spLocks/>
              </p:cNvSpPr>
              <p:nvPr/>
            </p:nvSpPr>
            <p:spPr bwMode="auto">
              <a:xfrm>
                <a:off x="3241308" y="5345113"/>
                <a:ext cx="1732667"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5"/>
                    </a:solidFill>
                    <a:latin typeface="Arial" panose="020B0604020202020204" pitchFamily="34" charset="0"/>
                    <a:cs typeface="Arial" panose="020B0604020202020204" pitchFamily="34" charset="0"/>
                  </a:rPr>
                  <a:t>Ứng</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dụng</a:t>
                </a:r>
                <a:r>
                  <a:rPr lang="en-US" sz="2000" b="1" dirty="0">
                    <a:solidFill>
                      <a:schemeClr val="accent5"/>
                    </a:solidFill>
                    <a:latin typeface="Arial" panose="020B0604020202020204" pitchFamily="34" charset="0"/>
                    <a:cs typeface="Arial" panose="020B0604020202020204" pitchFamily="34" charset="0"/>
                  </a:rPr>
                  <a:t> CNTT </a:t>
                </a:r>
                <a:r>
                  <a:rPr lang="en-US" sz="2000" b="1" dirty="0" err="1">
                    <a:solidFill>
                      <a:schemeClr val="accent5"/>
                    </a:solidFill>
                    <a:latin typeface="Arial" panose="020B0604020202020204" pitchFamily="34" charset="0"/>
                    <a:cs typeface="Arial" panose="020B0604020202020204" pitchFamily="34" charset="0"/>
                  </a:rPr>
                  <a:t>trong</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quản</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trị</a:t>
                </a:r>
                <a:r>
                  <a:rPr lang="en-US" sz="2000" b="1" dirty="0">
                    <a:solidFill>
                      <a:schemeClr val="accent5"/>
                    </a:solidFill>
                    <a:latin typeface="Arial" panose="020B0604020202020204" pitchFamily="34" charset="0"/>
                    <a:cs typeface="Arial" panose="020B0604020202020204" pitchFamily="34" charset="0"/>
                  </a:rPr>
                  <a:t> NT</a:t>
                </a:r>
              </a:p>
            </p:txBody>
          </p:sp>
          <p:sp>
            <p:nvSpPr>
              <p:cNvPr id="113" name="Freeform 180">
                <a:extLst>
                  <a:ext uri="{FF2B5EF4-FFF2-40B4-BE49-F238E27FC236}">
                    <a16:creationId xmlns:a16="http://schemas.microsoft.com/office/drawing/2014/main" id="{8B0CA7FC-85ED-4B1F-34FF-8B3A35696F3A}"/>
                  </a:ext>
                </a:extLst>
              </p:cNvPr>
              <p:cNvSpPr>
                <a:spLocks/>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14" name="Rectangle 181">
                <a:extLst>
                  <a:ext uri="{FF2B5EF4-FFF2-40B4-BE49-F238E27FC236}">
                    <a16:creationId xmlns:a16="http://schemas.microsoft.com/office/drawing/2014/main" id="{1DCA2535-6C6F-4009-4DAE-55EFFF61A0E2}"/>
                  </a:ext>
                </a:extLst>
              </p:cNvPr>
              <p:cNvSpPr>
                <a:spLocks noChangeArrowheads="1"/>
              </p:cNvSpPr>
              <p:nvPr/>
            </p:nvSpPr>
            <p:spPr bwMode="auto">
              <a:xfrm>
                <a:off x="3146425" y="5345113"/>
                <a:ext cx="68263" cy="688975"/>
              </a:xfrm>
              <a:prstGeom prst="rect">
                <a:avLst/>
              </a:prstGeom>
              <a:solidFill>
                <a:schemeClr val="accent5"/>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15" name="Rectangle 183">
                <a:extLst>
                  <a:ext uri="{FF2B5EF4-FFF2-40B4-BE49-F238E27FC236}">
                    <a16:creationId xmlns:a16="http://schemas.microsoft.com/office/drawing/2014/main" id="{47ACFB98-DAB3-8C2D-A4B0-4EB613AEE91E}"/>
                  </a:ext>
                </a:extLst>
              </p:cNvPr>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17" name="Group 116">
              <a:extLst>
                <a:ext uri="{FF2B5EF4-FFF2-40B4-BE49-F238E27FC236}">
                  <a16:creationId xmlns:a16="http://schemas.microsoft.com/office/drawing/2014/main" id="{7BDEAE51-05F6-F659-1644-EB43C49A6AE0}"/>
                </a:ext>
              </a:extLst>
            </p:cNvPr>
            <p:cNvGrpSpPr/>
            <p:nvPr/>
          </p:nvGrpSpPr>
          <p:grpSpPr>
            <a:xfrm>
              <a:off x="503429" y="5271833"/>
              <a:ext cx="5270354" cy="495605"/>
              <a:chOff x="3146425" y="4138613"/>
              <a:chExt cx="1858490" cy="692150"/>
            </a:xfrm>
          </p:grpSpPr>
          <p:sp>
            <p:nvSpPr>
              <p:cNvPr id="118" name="Freeform 171">
                <a:extLst>
                  <a:ext uri="{FF2B5EF4-FFF2-40B4-BE49-F238E27FC236}">
                    <a16:creationId xmlns:a16="http://schemas.microsoft.com/office/drawing/2014/main" id="{46E1C9BF-D70F-2FE9-32AA-27FAF3C0667F}"/>
                  </a:ext>
                </a:extLst>
              </p:cNvPr>
              <p:cNvSpPr>
                <a:spLocks/>
              </p:cNvSpPr>
              <p:nvPr/>
            </p:nvSpPr>
            <p:spPr bwMode="auto">
              <a:xfrm>
                <a:off x="3247943" y="4138613"/>
                <a:ext cx="1756972"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4"/>
                    </a:solidFill>
                    <a:latin typeface="Arial" panose="020B0604020202020204" pitchFamily="34" charset="0"/>
                    <a:cs typeface="Arial" panose="020B0604020202020204" pitchFamily="34" charset="0"/>
                  </a:rPr>
                  <a:t>Phối</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hợp</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gia</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đình-nhà</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trường-xã</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hội</a:t>
                </a:r>
                <a:endParaRPr lang="en-US" sz="2000" b="1" dirty="0">
                  <a:solidFill>
                    <a:schemeClr val="accent4"/>
                  </a:solidFill>
                  <a:latin typeface="Arial" panose="020B0604020202020204" pitchFamily="34" charset="0"/>
                  <a:cs typeface="Arial" panose="020B0604020202020204" pitchFamily="34" charset="0"/>
                </a:endParaRPr>
              </a:p>
            </p:txBody>
          </p:sp>
          <p:sp>
            <p:nvSpPr>
              <p:cNvPr id="119" name="Freeform 172">
                <a:extLst>
                  <a:ext uri="{FF2B5EF4-FFF2-40B4-BE49-F238E27FC236}">
                    <a16:creationId xmlns:a16="http://schemas.microsoft.com/office/drawing/2014/main" id="{DF1EE94B-8867-B78A-FC2F-F665B3D24255}"/>
                  </a:ext>
                </a:extLst>
              </p:cNvPr>
              <p:cNvSpPr>
                <a:spLocks/>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20" name="Rectangle 173">
                <a:extLst>
                  <a:ext uri="{FF2B5EF4-FFF2-40B4-BE49-F238E27FC236}">
                    <a16:creationId xmlns:a16="http://schemas.microsoft.com/office/drawing/2014/main" id="{072A34C3-CD14-7ACD-80F0-C7B3EDB52160}"/>
                  </a:ext>
                </a:extLst>
              </p:cNvPr>
              <p:cNvSpPr>
                <a:spLocks noChangeArrowheads="1"/>
              </p:cNvSpPr>
              <p:nvPr/>
            </p:nvSpPr>
            <p:spPr bwMode="auto">
              <a:xfrm>
                <a:off x="3146425" y="4138613"/>
                <a:ext cx="68263" cy="692150"/>
              </a:xfrm>
              <a:prstGeom prst="rect">
                <a:avLst/>
              </a:prstGeom>
              <a:solidFill>
                <a:schemeClr val="accent4"/>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21" name="Rectangle 175">
                <a:extLst>
                  <a:ext uri="{FF2B5EF4-FFF2-40B4-BE49-F238E27FC236}">
                    <a16:creationId xmlns:a16="http://schemas.microsoft.com/office/drawing/2014/main" id="{7B3A8C7E-0663-641E-DCEE-6FF000CBAD60}"/>
                  </a:ext>
                </a:extLst>
              </p:cNvPr>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22" name="Group 121">
              <a:extLst>
                <a:ext uri="{FF2B5EF4-FFF2-40B4-BE49-F238E27FC236}">
                  <a16:creationId xmlns:a16="http://schemas.microsoft.com/office/drawing/2014/main" id="{118F3FF6-0F8E-BF3D-A245-25F2BD5649B9}"/>
                </a:ext>
              </a:extLst>
            </p:cNvPr>
            <p:cNvGrpSpPr/>
            <p:nvPr/>
          </p:nvGrpSpPr>
          <p:grpSpPr>
            <a:xfrm>
              <a:off x="521574" y="3912135"/>
              <a:ext cx="5038435" cy="493333"/>
              <a:chOff x="3146425" y="2936875"/>
              <a:chExt cx="1858491" cy="688975"/>
            </a:xfrm>
          </p:grpSpPr>
          <p:sp>
            <p:nvSpPr>
              <p:cNvPr id="123" name="Freeform 163">
                <a:extLst>
                  <a:ext uri="{FF2B5EF4-FFF2-40B4-BE49-F238E27FC236}">
                    <a16:creationId xmlns:a16="http://schemas.microsoft.com/office/drawing/2014/main" id="{DD2E1382-E870-637F-E67A-C09CF936DCE5}"/>
                  </a:ext>
                </a:extLst>
              </p:cNvPr>
              <p:cNvSpPr>
                <a:spLocks/>
              </p:cNvSpPr>
              <p:nvPr/>
            </p:nvSpPr>
            <p:spPr bwMode="auto">
              <a:xfrm>
                <a:off x="3242914" y="2936875"/>
                <a:ext cx="1762002"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3"/>
                    </a:solidFill>
                    <a:latin typeface="Arial" panose="020B0604020202020204" pitchFamily="34" charset="0"/>
                    <a:cs typeface="Arial" panose="020B0604020202020204" pitchFamily="34" charset="0"/>
                  </a:rPr>
                  <a:t>Xây</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dựng</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văn</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hóa</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nhà</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trường</a:t>
                </a:r>
                <a:endParaRPr lang="en-US" sz="2000" b="1" dirty="0">
                  <a:solidFill>
                    <a:schemeClr val="accent3"/>
                  </a:solidFill>
                  <a:latin typeface="Arial" panose="020B0604020202020204" pitchFamily="34" charset="0"/>
                  <a:cs typeface="Arial" panose="020B0604020202020204" pitchFamily="34" charset="0"/>
                </a:endParaRPr>
              </a:p>
            </p:txBody>
          </p:sp>
          <p:sp>
            <p:nvSpPr>
              <p:cNvPr id="124" name="Freeform 164">
                <a:extLst>
                  <a:ext uri="{FF2B5EF4-FFF2-40B4-BE49-F238E27FC236}">
                    <a16:creationId xmlns:a16="http://schemas.microsoft.com/office/drawing/2014/main" id="{6B065143-A04F-6A9B-E78C-5ACF71FF7093}"/>
                  </a:ext>
                </a:extLst>
              </p:cNvPr>
              <p:cNvSpPr>
                <a:spLocks/>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25" name="Rectangle 165">
                <a:extLst>
                  <a:ext uri="{FF2B5EF4-FFF2-40B4-BE49-F238E27FC236}">
                    <a16:creationId xmlns:a16="http://schemas.microsoft.com/office/drawing/2014/main" id="{9796C427-952F-7B9C-D1FA-C655818ECD24}"/>
                  </a:ext>
                </a:extLst>
              </p:cNvPr>
              <p:cNvSpPr>
                <a:spLocks noChangeArrowheads="1"/>
              </p:cNvSpPr>
              <p:nvPr/>
            </p:nvSpPr>
            <p:spPr bwMode="auto">
              <a:xfrm>
                <a:off x="3146425" y="2936875"/>
                <a:ext cx="68263" cy="688975"/>
              </a:xfrm>
              <a:prstGeom prst="rect">
                <a:avLst/>
              </a:prstGeom>
              <a:solidFill>
                <a:schemeClr val="accent3"/>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26" name="Rectangle 167">
                <a:extLst>
                  <a:ext uri="{FF2B5EF4-FFF2-40B4-BE49-F238E27FC236}">
                    <a16:creationId xmlns:a16="http://schemas.microsoft.com/office/drawing/2014/main" id="{A02E6A50-73D0-B820-4C49-397FEACF4D02}"/>
                  </a:ext>
                </a:extLst>
              </p:cNvPr>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27" name="Group 126">
              <a:extLst>
                <a:ext uri="{FF2B5EF4-FFF2-40B4-BE49-F238E27FC236}">
                  <a16:creationId xmlns:a16="http://schemas.microsoft.com/office/drawing/2014/main" id="{CEE1506C-8614-A593-6421-DB317A9F8F77}"/>
                </a:ext>
              </a:extLst>
            </p:cNvPr>
            <p:cNvGrpSpPr/>
            <p:nvPr/>
          </p:nvGrpSpPr>
          <p:grpSpPr>
            <a:xfrm>
              <a:off x="513344" y="3324094"/>
              <a:ext cx="3603004" cy="493333"/>
              <a:chOff x="3146424" y="5345113"/>
              <a:chExt cx="1827551" cy="688975"/>
            </a:xfrm>
          </p:grpSpPr>
          <p:sp>
            <p:nvSpPr>
              <p:cNvPr id="128" name="Freeform 179">
                <a:extLst>
                  <a:ext uri="{FF2B5EF4-FFF2-40B4-BE49-F238E27FC236}">
                    <a16:creationId xmlns:a16="http://schemas.microsoft.com/office/drawing/2014/main" id="{ED74960F-8BDB-D6A6-C481-B5AE25D9FF9D}"/>
                  </a:ext>
                </a:extLst>
              </p:cNvPr>
              <p:cNvSpPr>
                <a:spLocks/>
              </p:cNvSpPr>
              <p:nvPr/>
            </p:nvSpPr>
            <p:spPr bwMode="auto">
              <a:xfrm>
                <a:off x="3271311" y="5345113"/>
                <a:ext cx="1702664"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5"/>
                    </a:solidFill>
                    <a:latin typeface="Arial" panose="020B0604020202020204" pitchFamily="34" charset="0"/>
                    <a:cs typeface="Arial" panose="020B0604020202020204" pitchFamily="34" charset="0"/>
                  </a:rPr>
                  <a:t>Quản</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trị</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chất</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lượng</a:t>
                </a:r>
                <a:r>
                  <a:rPr lang="en-US" sz="2000" b="1" dirty="0">
                    <a:solidFill>
                      <a:schemeClr val="accent5"/>
                    </a:solidFill>
                    <a:latin typeface="Arial" panose="020B0604020202020204" pitchFamily="34" charset="0"/>
                    <a:cs typeface="Arial" panose="020B0604020202020204" pitchFamily="34" charset="0"/>
                  </a:rPr>
                  <a:t> GD</a:t>
                </a:r>
              </a:p>
            </p:txBody>
          </p:sp>
          <p:sp>
            <p:nvSpPr>
              <p:cNvPr id="129" name="Freeform 180">
                <a:extLst>
                  <a:ext uri="{FF2B5EF4-FFF2-40B4-BE49-F238E27FC236}">
                    <a16:creationId xmlns:a16="http://schemas.microsoft.com/office/drawing/2014/main" id="{99A29B6D-646C-060D-95B9-30AC8F30DADA}"/>
                  </a:ext>
                </a:extLst>
              </p:cNvPr>
              <p:cNvSpPr>
                <a:spLocks/>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30" name="Rectangle 181">
                <a:extLst>
                  <a:ext uri="{FF2B5EF4-FFF2-40B4-BE49-F238E27FC236}">
                    <a16:creationId xmlns:a16="http://schemas.microsoft.com/office/drawing/2014/main" id="{6037262F-03B6-6298-2681-F919CAD91EF9}"/>
                  </a:ext>
                </a:extLst>
              </p:cNvPr>
              <p:cNvSpPr>
                <a:spLocks noChangeArrowheads="1"/>
              </p:cNvSpPr>
              <p:nvPr/>
            </p:nvSpPr>
            <p:spPr bwMode="auto">
              <a:xfrm>
                <a:off x="3146424" y="5345113"/>
                <a:ext cx="98043" cy="688975"/>
              </a:xfrm>
              <a:prstGeom prst="rect">
                <a:avLst/>
              </a:prstGeom>
              <a:solidFill>
                <a:schemeClr val="accent5"/>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31" name="Rectangle 183">
                <a:extLst>
                  <a:ext uri="{FF2B5EF4-FFF2-40B4-BE49-F238E27FC236}">
                    <a16:creationId xmlns:a16="http://schemas.microsoft.com/office/drawing/2014/main" id="{2932D798-53CD-D32E-643A-637455E5F296}"/>
                  </a:ext>
                </a:extLst>
              </p:cNvPr>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33" name="Group 132">
              <a:extLst>
                <a:ext uri="{FF2B5EF4-FFF2-40B4-BE49-F238E27FC236}">
                  <a16:creationId xmlns:a16="http://schemas.microsoft.com/office/drawing/2014/main" id="{2C188998-D613-2A32-A8E9-0066B01FFC24}"/>
                </a:ext>
              </a:extLst>
            </p:cNvPr>
            <p:cNvGrpSpPr/>
            <p:nvPr/>
          </p:nvGrpSpPr>
          <p:grpSpPr>
            <a:xfrm>
              <a:off x="515705" y="4591984"/>
              <a:ext cx="5086372" cy="493333"/>
              <a:chOff x="3146425" y="525463"/>
              <a:chExt cx="1945125" cy="688975"/>
            </a:xfrm>
          </p:grpSpPr>
          <p:sp>
            <p:nvSpPr>
              <p:cNvPr id="134" name="Freeform 147">
                <a:extLst>
                  <a:ext uri="{FF2B5EF4-FFF2-40B4-BE49-F238E27FC236}">
                    <a16:creationId xmlns:a16="http://schemas.microsoft.com/office/drawing/2014/main" id="{4EE2C625-31FF-C9A2-3ED1-C3B229040F65}"/>
                  </a:ext>
                </a:extLst>
              </p:cNvPr>
              <p:cNvSpPr>
                <a:spLocks/>
              </p:cNvSpPr>
              <p:nvPr/>
            </p:nvSpPr>
            <p:spPr bwMode="auto">
              <a:xfrm>
                <a:off x="3239679" y="525463"/>
                <a:ext cx="1851871"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1"/>
                    </a:solidFill>
                    <a:latin typeface="Arial" panose="020B0604020202020204" pitchFamily="34" charset="0"/>
                    <a:cs typeface="Arial" panose="020B0604020202020204" pitchFamily="34" charset="0"/>
                  </a:rPr>
                  <a:t>Xây</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dựng</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trường</a:t>
                </a:r>
                <a:r>
                  <a:rPr lang="en-US" sz="2000" b="1" dirty="0">
                    <a:solidFill>
                      <a:schemeClr val="accent1"/>
                    </a:solidFill>
                    <a:latin typeface="Arial" panose="020B0604020202020204" pitchFamily="34" charset="0"/>
                    <a:cs typeface="Arial" panose="020B0604020202020204" pitchFamily="34" charset="0"/>
                  </a:rPr>
                  <a:t> học an </a:t>
                </a:r>
                <a:r>
                  <a:rPr lang="en-US" sz="2000" b="1" dirty="0" err="1">
                    <a:solidFill>
                      <a:schemeClr val="accent1"/>
                    </a:solidFill>
                    <a:latin typeface="Arial" panose="020B0604020202020204" pitchFamily="34" charset="0"/>
                    <a:cs typeface="Arial" panose="020B0604020202020204" pitchFamily="34" charset="0"/>
                  </a:rPr>
                  <a:t>toàn</a:t>
                </a:r>
                <a:endParaRPr lang="en-US" sz="2000" b="1" dirty="0">
                  <a:solidFill>
                    <a:schemeClr val="accent1"/>
                  </a:solidFill>
                  <a:latin typeface="Arial" panose="020B0604020202020204" pitchFamily="34" charset="0"/>
                  <a:cs typeface="Arial" panose="020B0604020202020204" pitchFamily="34" charset="0"/>
                </a:endParaRPr>
              </a:p>
            </p:txBody>
          </p:sp>
          <p:sp>
            <p:nvSpPr>
              <p:cNvPr id="135" name="Freeform 148">
                <a:extLst>
                  <a:ext uri="{FF2B5EF4-FFF2-40B4-BE49-F238E27FC236}">
                    <a16:creationId xmlns:a16="http://schemas.microsoft.com/office/drawing/2014/main" id="{7C3CB650-3129-A4BA-F7AD-52DB9FF9C7F0}"/>
                  </a:ext>
                </a:extLst>
              </p:cNvPr>
              <p:cNvSpPr>
                <a:spLocks/>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36" name="Rectangle 149">
                <a:extLst>
                  <a:ext uri="{FF2B5EF4-FFF2-40B4-BE49-F238E27FC236}">
                    <a16:creationId xmlns:a16="http://schemas.microsoft.com/office/drawing/2014/main" id="{FAD7C873-6A47-C79F-2808-753925D0364D}"/>
                  </a:ext>
                </a:extLst>
              </p:cNvPr>
              <p:cNvSpPr>
                <a:spLocks noChangeArrowheads="1"/>
              </p:cNvSpPr>
              <p:nvPr/>
            </p:nvSpPr>
            <p:spPr bwMode="auto">
              <a:xfrm>
                <a:off x="3146425" y="525463"/>
                <a:ext cx="68263" cy="688975"/>
              </a:xfrm>
              <a:prstGeom prst="rect">
                <a:avLst/>
              </a:pr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37" name="Rectangle 151">
                <a:extLst>
                  <a:ext uri="{FF2B5EF4-FFF2-40B4-BE49-F238E27FC236}">
                    <a16:creationId xmlns:a16="http://schemas.microsoft.com/office/drawing/2014/main" id="{E39B7437-D8AB-6990-B67D-8B9B14FC6E7F}"/>
                  </a:ext>
                </a:extLst>
              </p:cNvPr>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cxnSp>
          <p:nvCxnSpPr>
            <p:cNvPr id="141" name="Straight Connector 140">
              <a:extLst>
                <a:ext uri="{FF2B5EF4-FFF2-40B4-BE49-F238E27FC236}">
                  <a16:creationId xmlns:a16="http://schemas.microsoft.com/office/drawing/2014/main" id="{94B948F0-5FAE-8377-7B84-23BADCF25ED5}"/>
                </a:ext>
              </a:extLst>
            </p:cNvPr>
            <p:cNvCxnSpPr>
              <a:cxnSpLocks/>
            </p:cNvCxnSpPr>
            <p:nvPr/>
          </p:nvCxnSpPr>
          <p:spPr>
            <a:xfrm>
              <a:off x="5473497" y="136006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CB9E4FF-D788-DAE5-3E68-72120CF137EE}"/>
                </a:ext>
              </a:extLst>
            </p:cNvPr>
            <p:cNvCxnSpPr>
              <a:cxnSpLocks/>
            </p:cNvCxnSpPr>
            <p:nvPr/>
          </p:nvCxnSpPr>
          <p:spPr>
            <a:xfrm>
              <a:off x="5473497" y="1932934"/>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6EF9EC8-BDF3-50C6-50D8-067710FD6F3C}"/>
                </a:ext>
              </a:extLst>
            </p:cNvPr>
            <p:cNvCxnSpPr>
              <a:cxnSpLocks/>
            </p:cNvCxnSpPr>
            <p:nvPr/>
          </p:nvCxnSpPr>
          <p:spPr>
            <a:xfrm>
              <a:off x="5582831" y="6208663"/>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531253F-393D-74D1-76E2-6AB35A891329}"/>
                </a:ext>
              </a:extLst>
            </p:cNvPr>
            <p:cNvCxnSpPr>
              <a:cxnSpLocks/>
            </p:cNvCxnSpPr>
            <p:nvPr/>
          </p:nvCxnSpPr>
          <p:spPr>
            <a:xfrm>
              <a:off x="5567803" y="5555520"/>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B153ED5-5EB8-BFF5-BF31-6585A0B1B67F}"/>
                </a:ext>
              </a:extLst>
            </p:cNvPr>
            <p:cNvCxnSpPr>
              <a:cxnSpLocks/>
            </p:cNvCxnSpPr>
            <p:nvPr/>
          </p:nvCxnSpPr>
          <p:spPr>
            <a:xfrm>
              <a:off x="5560008" y="48855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3B2D60F-1C4F-3F8E-FADF-2224EC821C41}"/>
                </a:ext>
              </a:extLst>
            </p:cNvPr>
            <p:cNvCxnSpPr>
              <a:cxnSpLocks/>
            </p:cNvCxnSpPr>
            <p:nvPr/>
          </p:nvCxnSpPr>
          <p:spPr>
            <a:xfrm>
              <a:off x="5550386" y="3001417"/>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762DBA6-F538-3E1B-938B-7898A8BBA9D5}"/>
                </a:ext>
              </a:extLst>
            </p:cNvPr>
            <p:cNvCxnSpPr>
              <a:cxnSpLocks/>
            </p:cNvCxnSpPr>
            <p:nvPr/>
          </p:nvCxnSpPr>
          <p:spPr>
            <a:xfrm>
              <a:off x="5550386" y="36135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20141CD-6971-599E-96B9-6B9FF9B05C71}"/>
                </a:ext>
              </a:extLst>
            </p:cNvPr>
            <p:cNvCxnSpPr>
              <a:cxnSpLocks/>
            </p:cNvCxnSpPr>
            <p:nvPr/>
          </p:nvCxnSpPr>
          <p:spPr>
            <a:xfrm>
              <a:off x="5550386" y="4214222"/>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575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F4A0-AD1E-8405-1941-637737FDA7FA}"/>
              </a:ext>
            </a:extLst>
          </p:cNvPr>
          <p:cNvSpPr>
            <a:spLocks noGrp="1"/>
          </p:cNvSpPr>
          <p:nvPr>
            <p:ph type="title"/>
          </p:nvPr>
        </p:nvSpPr>
        <p:spPr>
          <a:xfrm>
            <a:off x="217714" y="31534"/>
            <a:ext cx="8830491" cy="839323"/>
          </a:xfrm>
        </p:spPr>
        <p:txBody>
          <a:bodyPr>
            <a:normAutofit/>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nhà</a:t>
            </a:r>
            <a:r>
              <a:rPr lang="en-US" dirty="0"/>
              <a:t> </a:t>
            </a:r>
            <a:r>
              <a:rPr lang="en-US" dirty="0" err="1"/>
              <a:t>trường</a:t>
            </a:r>
            <a:endParaRPr lang="en-US" dirty="0"/>
          </a:p>
        </p:txBody>
      </p:sp>
      <p:sp>
        <p:nvSpPr>
          <p:cNvPr id="3" name="Content Placeholder 2">
            <a:extLst>
              <a:ext uri="{FF2B5EF4-FFF2-40B4-BE49-F238E27FC236}">
                <a16:creationId xmlns:a16="http://schemas.microsoft.com/office/drawing/2014/main" id="{FD5FB7D8-95FE-548B-716E-8170C5857CC7}"/>
              </a:ext>
            </a:extLst>
          </p:cNvPr>
          <p:cNvSpPr>
            <a:spLocks noGrp="1"/>
          </p:cNvSpPr>
          <p:nvPr>
            <p:ph idx="1"/>
          </p:nvPr>
        </p:nvSpPr>
        <p:spPr>
          <a:xfrm>
            <a:off x="391885" y="1160585"/>
            <a:ext cx="8360229" cy="4897315"/>
          </a:xfrm>
        </p:spPr>
        <p:txBody>
          <a:bodyPr>
            <a:normAutofit/>
          </a:bodyPr>
          <a:lstStyle/>
          <a:p>
            <a:r>
              <a:rPr lang="en-US" sz="2800" dirty="0" err="1">
                <a:solidFill>
                  <a:srgbClr val="0000FF"/>
                </a:solidFill>
                <a:effectLst/>
                <a:latin typeface="Times New Roman" panose="02020603050405020304" pitchFamily="18" charset="0"/>
                <a:ea typeface="Calibri" panose="020F0502020204030204" pitchFamily="34" charset="0"/>
              </a:rPr>
              <a:t>Hiệu</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trưởng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tổ</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chức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xây</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dựng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kế</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hoạch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thực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hiện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chương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trình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của</a:t>
            </a:r>
            <a:r>
              <a:rPr lang="vi-VN" sz="2800" dirty="0">
                <a:solidFill>
                  <a:srgbClr val="0000FF"/>
                </a:solidFill>
                <a:effectLst/>
                <a:latin typeface="Times New Roman" panose="02020603050405020304" pitchFamily="18" charset="0"/>
                <a:ea typeface="Calibri" panose="020F0502020204030204" pitchFamily="34" charset="0"/>
              </a:rPr>
              <a:t> từng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học</a:t>
            </a:r>
            <a:r>
              <a:rPr lang="vi-VN" sz="2800" dirty="0">
                <a:solidFill>
                  <a:srgbClr val="0000FF"/>
                </a:solidFill>
                <a:effectLst/>
                <a:latin typeface="Times New Roman" panose="02020603050405020304" pitchFamily="18" charset="0"/>
                <a:ea typeface="Calibri" panose="020F0502020204030204" pitchFamily="34" charset="0"/>
              </a:rPr>
              <a:t> bảo đảm tổng số tiết/</a:t>
            </a:r>
            <a:r>
              <a:rPr lang="en-US" sz="2800" dirty="0">
                <a:solidFill>
                  <a:srgbClr val="0000FF"/>
                </a:solidFill>
                <a:effectLst/>
                <a:latin typeface="Times New Roman" panose="02020603050405020304" pitchFamily="18" charset="0"/>
                <a:ea typeface="Calibri" panose="020F0502020204030204" pitchFamily="34" charset="0"/>
              </a:rPr>
              <a:t>học </a:t>
            </a:r>
            <a:r>
              <a:rPr lang="en-US" sz="2800" dirty="0" err="1">
                <a:solidFill>
                  <a:srgbClr val="0000FF"/>
                </a:solidFill>
                <a:effectLst/>
                <a:latin typeface="Times New Roman" panose="02020603050405020304" pitchFamily="18" charset="0"/>
                <a:ea typeface="Calibri" panose="020F0502020204030204" pitchFamily="34" charset="0"/>
              </a:rPr>
              <a:t>kì</a:t>
            </a:r>
            <a:r>
              <a:rPr lang="en-US" sz="2800" dirty="0">
                <a:solidFill>
                  <a:srgbClr val="0000FF"/>
                </a:solidFill>
                <a:effectLst/>
                <a:latin typeface="Times New Roman" panose="02020603050405020304" pitchFamily="18" charset="0"/>
                <a:ea typeface="Calibri" panose="020F0502020204030204" pitchFamily="34" charset="0"/>
              </a:rPr>
              <a:t>/</a:t>
            </a:r>
            <a:r>
              <a:rPr lang="vi-VN" sz="2800" dirty="0">
                <a:solidFill>
                  <a:srgbClr val="0000FF"/>
                </a:solidFill>
                <a:effectLst/>
                <a:latin typeface="Times New Roman" panose="02020603050405020304" pitchFamily="18" charset="0"/>
                <a:ea typeface="Calibri" panose="020F0502020204030204" pitchFamily="34" charset="0"/>
              </a:rPr>
              <a:t>năm học quy định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trong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chương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trình</a:t>
            </a:r>
            <a:r>
              <a:rPr lang="vi-VN" sz="2800" dirty="0">
                <a:solidFill>
                  <a:srgbClr val="0000FF"/>
                </a:solidFill>
                <a:effectLst/>
                <a:latin typeface="Times New Roman" panose="02020603050405020304" pitchFamily="18" charset="0"/>
                <a:ea typeface="Calibri" panose="020F0502020204030204" pitchFamily="34" charset="0"/>
              </a:rPr>
              <a:t>.</a:t>
            </a:r>
            <a:endParaRPr lang="en-US" sz="2800" dirty="0">
              <a:solidFill>
                <a:srgbClr val="0000FF"/>
              </a:solidFill>
              <a:effectLst/>
              <a:latin typeface="Times New Roman" panose="02020603050405020304" pitchFamily="18" charset="0"/>
              <a:ea typeface="Calibri" panose="020F0502020204030204" pitchFamily="34" charset="0"/>
            </a:endParaRPr>
          </a:p>
          <a:p>
            <a:r>
              <a:rPr lang="en-US" sz="2800" dirty="0">
                <a:solidFill>
                  <a:srgbClr val="0000FF"/>
                </a:solidFill>
                <a:latin typeface="Times New Roman" panose="02020603050405020304" pitchFamily="18" charset="0"/>
                <a:ea typeface="Calibri" panose="020F0502020204030204" pitchFamily="34" charset="0"/>
              </a:rPr>
              <a:t>K</a:t>
            </a:r>
            <a:r>
              <a:rPr lang="vi-VN" sz="2800" dirty="0">
                <a:solidFill>
                  <a:srgbClr val="0000FF"/>
                </a:solidFill>
                <a:effectLst/>
                <a:latin typeface="Times New Roman" panose="02020603050405020304" pitchFamily="18" charset="0"/>
                <a:ea typeface="Calibri" panose="020F0502020204030204" pitchFamily="34" charset="0"/>
              </a:rPr>
              <a:t>hông bắt buộc </a:t>
            </a:r>
            <a:r>
              <a:rPr lang="en-US" sz="2800" dirty="0" err="1">
                <a:solidFill>
                  <a:srgbClr val="0000FF"/>
                </a:solidFill>
                <a:effectLst/>
                <a:latin typeface="Times New Roman" panose="02020603050405020304" pitchFamily="18" charset="0"/>
                <a:ea typeface="Calibri" panose="020F0502020204030204" pitchFamily="34" charset="0"/>
              </a:rPr>
              <a:t>phải</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dạy</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tất</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cả</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các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tuần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không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bắt</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buộc</a:t>
            </a:r>
            <a:r>
              <a:rPr lang="en-US" sz="2800" dirty="0">
                <a:solidFill>
                  <a:srgbClr val="0000FF"/>
                </a:solidFill>
                <a:effectLst/>
                <a:latin typeface="Times New Roman" panose="02020603050405020304" pitchFamily="18" charset="0"/>
                <a:ea typeface="Calibri" panose="020F0502020204030204" pitchFamily="34" charset="0"/>
              </a:rPr>
              <a:t> </a:t>
            </a:r>
            <a:r>
              <a:rPr lang="vi-VN" sz="2800" dirty="0">
                <a:solidFill>
                  <a:srgbClr val="0000FF"/>
                </a:solidFill>
                <a:effectLst/>
                <a:latin typeface="Times New Roman" panose="02020603050405020304" pitchFamily="18" charset="0"/>
                <a:ea typeface="Calibri" panose="020F0502020204030204" pitchFamily="34" charset="0"/>
              </a:rPr>
              <a:t>chia đều số tiết/tuần</a:t>
            </a:r>
            <a:r>
              <a:rPr lang="en-US" sz="2800" dirty="0">
                <a:solidFill>
                  <a:srgbClr val="0000FF"/>
                </a:solidFill>
                <a:effectLst/>
                <a:latin typeface="Times New Roman" panose="02020603050405020304" pitchFamily="18" charset="0"/>
                <a:ea typeface="Calibri" panose="020F0502020204030204" pitchFamily="34" charset="0"/>
              </a:rPr>
              <a:t>.</a:t>
            </a:r>
          </a:p>
          <a:p>
            <a:r>
              <a:rPr lang="en-US" sz="2800" dirty="0" err="1">
                <a:solidFill>
                  <a:srgbClr val="0000FF"/>
                </a:solidFill>
                <a:latin typeface="Times New Roman" panose="02020603050405020304" pitchFamily="18" charset="0"/>
                <a:ea typeface="Calibri" panose="020F0502020204030204" pitchFamily="34" charset="0"/>
              </a:rPr>
              <a:t>C</a:t>
            </a:r>
            <a:r>
              <a:rPr lang="en-US" sz="2800" dirty="0" err="1">
                <a:solidFill>
                  <a:srgbClr val="0000FF"/>
                </a:solidFill>
                <a:effectLst/>
                <a:latin typeface="Times New Roman" panose="02020603050405020304" pitchFamily="18" charset="0"/>
                <a:ea typeface="Calibri" panose="020F0502020204030204" pitchFamily="34" charset="0"/>
              </a:rPr>
              <a:t>ấp</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trung</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phổ</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thông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Tổ</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chức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dạy</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các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lựa</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chọn</a:t>
            </a:r>
            <a:r>
              <a:rPr lang="en-US" sz="2800" dirty="0">
                <a:solidFill>
                  <a:srgbClr val="0000FF"/>
                </a:solidFill>
                <a:effectLst/>
                <a:latin typeface="Times New Roman" panose="02020603050405020304" pitchFamily="18" charset="0"/>
                <a:ea typeface="Calibri" panose="020F0502020204030204" pitchFamily="34" charset="0"/>
              </a:rPr>
              <a:t> (4</a:t>
            </a:r>
            <a:r>
              <a:rPr lang="vi-VN" sz="2800" dirty="0">
                <a:solidFill>
                  <a:srgbClr val="0000FF"/>
                </a:solidFill>
                <a:effectLst/>
                <a:latin typeface="Times New Roman" panose="02020603050405020304" pitchFamily="18" charset="0"/>
                <a:ea typeface="Calibri" panose="020F0502020204030204" pitchFamily="34" charset="0"/>
              </a:rPr>
              <a:t> môn </a:t>
            </a:r>
            <a:r>
              <a:rPr lang="en-US" sz="2800" dirty="0" err="1">
                <a:solidFill>
                  <a:srgbClr val="0000FF"/>
                </a:solidFill>
                <a:effectLst/>
                <a:latin typeface="Times New Roman" panose="02020603050405020304" pitchFamily="18" charset="0"/>
                <a:ea typeface="Calibri" panose="020F0502020204030204" pitchFamily="34" charset="0"/>
              </a:rPr>
              <a:t>trong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tổng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số</a:t>
            </a:r>
            <a:r>
              <a:rPr lang="en-US" sz="2800" dirty="0">
                <a:solidFill>
                  <a:srgbClr val="0000FF"/>
                </a:solidFill>
                <a:effectLst/>
                <a:latin typeface="Times New Roman" panose="02020603050405020304" pitchFamily="18" charset="0"/>
                <a:ea typeface="Calibri" panose="020F0502020204030204" pitchFamily="34" charset="0"/>
              </a:rPr>
              <a:t> 9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và</a:t>
            </a:r>
            <a:r>
              <a:rPr lang="en-US" sz="2800" dirty="0">
                <a:solidFill>
                  <a:srgbClr val="0000FF"/>
                </a:solidFill>
                <a:effectLst/>
                <a:latin typeface="Times New Roman" panose="02020603050405020304" pitchFamily="18" charset="0"/>
                <a:ea typeface="Calibri" panose="020F0502020204030204" pitchFamily="34" charset="0"/>
              </a:rPr>
              <a:t> 3 </a:t>
            </a:r>
            <a:r>
              <a:rPr lang="en-US" sz="2800" dirty="0" err="1">
                <a:solidFill>
                  <a:srgbClr val="0000FF"/>
                </a:solidFill>
                <a:effectLst/>
                <a:latin typeface="Times New Roman" panose="02020603050405020304" pitchFamily="18" charset="0"/>
                <a:ea typeface="Calibri" panose="020F0502020204030204" pitchFamily="34" charset="0"/>
              </a:rPr>
              <a:t>cụm</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chuyên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đề</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tập</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lựa</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chọn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của</a:t>
            </a:r>
            <a:r>
              <a:rPr lang="en-US" sz="2800" dirty="0">
                <a:solidFill>
                  <a:srgbClr val="0000FF"/>
                </a:solidFill>
                <a:effectLst/>
                <a:latin typeface="Times New Roman" panose="02020603050405020304" pitchFamily="18" charset="0"/>
                <a:ea typeface="Calibri" panose="020F0502020204030204" pitchFamily="34" charset="0"/>
              </a:rPr>
              <a:t> </a:t>
            </a:r>
            <a:r>
              <a:rPr lang="vi-VN" sz="2800" dirty="0">
                <a:solidFill>
                  <a:srgbClr val="0000FF"/>
                </a:solidFill>
                <a:effectLst/>
                <a:latin typeface="Times New Roman" panose="02020603050405020304" pitchFamily="18" charset="0"/>
                <a:ea typeface="Calibri" panose="020F0502020204030204" pitchFamily="34" charset="0"/>
              </a:rPr>
              <a:t>3</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học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với các hoạt động giáo dục,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chức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ế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hiện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 hoạch thực hiện chương trình các môn học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4530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CA07-82AF-D167-B8F4-B0403DE56687}"/>
              </a:ext>
            </a:extLst>
          </p:cNvPr>
          <p:cNvSpPr>
            <a:spLocks noGrp="1"/>
          </p:cNvSpPr>
          <p:nvPr>
            <p:ph type="title"/>
          </p:nvPr>
        </p:nvSpPr>
        <p:spPr>
          <a:xfrm>
            <a:off x="154379" y="31534"/>
            <a:ext cx="8858991"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nhà</a:t>
            </a:r>
            <a:r>
              <a:rPr lang="en-US" dirty="0"/>
              <a:t> </a:t>
            </a:r>
            <a:r>
              <a:rPr lang="en-US" dirty="0" err="1"/>
              <a:t>trường</a:t>
            </a:r>
            <a:endParaRPr lang="en-US" dirty="0"/>
          </a:p>
        </p:txBody>
      </p:sp>
      <p:sp>
        <p:nvSpPr>
          <p:cNvPr id="3" name="Content Placeholder 2">
            <a:extLst>
              <a:ext uri="{FF2B5EF4-FFF2-40B4-BE49-F238E27FC236}">
                <a16:creationId xmlns:a16="http://schemas.microsoft.com/office/drawing/2014/main" id="{AC6FA7B1-4B3B-8291-7A18-7EC5BCE70CDD}"/>
              </a:ext>
            </a:extLst>
          </p:cNvPr>
          <p:cNvSpPr>
            <a:spLocks noGrp="1"/>
          </p:cNvSpPr>
          <p:nvPr>
            <p:ph idx="1"/>
          </p:nvPr>
        </p:nvSpPr>
        <p:spPr/>
        <p:txBody>
          <a:bodyPr>
            <a:normAutofit fontScale="92500"/>
          </a:bodyPr>
          <a:lstStyle/>
          <a:p>
            <a:r>
              <a:rPr lang="en-US" dirty="0">
                <a:solidFill>
                  <a:srgbClr val="0000FF"/>
                </a:solidFill>
                <a:effectLst/>
                <a:latin typeface="Times New Roman" panose="02020603050405020304" pitchFamily="18" charset="0"/>
                <a:ea typeface="Calibri" panose="020F0502020204030204" pitchFamily="34" charset="0"/>
              </a:rPr>
              <a:t>K</a:t>
            </a:r>
            <a:r>
              <a:rPr lang="vi-VN" dirty="0">
                <a:solidFill>
                  <a:srgbClr val="0000FF"/>
                </a:solidFill>
                <a:effectLst/>
                <a:latin typeface="Times New Roman" panose="02020603050405020304" pitchFamily="18" charset="0"/>
                <a:ea typeface="Calibri" panose="020F0502020204030204" pitchFamily="34" charset="0"/>
              </a:rPr>
              <a:t>ế hoạch </a:t>
            </a:r>
            <a:r>
              <a:rPr lang="en-US" dirty="0" err="1">
                <a:solidFill>
                  <a:srgbClr val="0000FF"/>
                </a:solidFill>
                <a:effectLst/>
                <a:latin typeface="Times New Roman" panose="02020603050405020304" pitchFamily="18" charset="0"/>
                <a:ea typeface="Calibri" panose="020F0502020204030204" pitchFamily="34" charset="0"/>
              </a:rPr>
              <a:t>giáo</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dục</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của</a:t>
            </a:r>
            <a:r>
              <a:rPr lang="en-US" dirty="0">
                <a:solidFill>
                  <a:srgbClr val="0000FF"/>
                </a:solidFill>
                <a:effectLst/>
                <a:latin typeface="Times New Roman" panose="02020603050405020304" pitchFamily="18" charset="0"/>
                <a:ea typeface="Calibri" panose="020F0502020204030204" pitchFamily="34" charset="0"/>
              </a:rPr>
              <a:t> </a:t>
            </a:r>
            <a:r>
              <a:rPr lang="vi-VN" dirty="0">
                <a:solidFill>
                  <a:srgbClr val="0000FF"/>
                </a:solidFill>
                <a:effectLst/>
                <a:latin typeface="Times New Roman" panose="02020603050405020304" pitchFamily="18" charset="0"/>
                <a:ea typeface="Calibri" panose="020F0502020204030204" pitchFamily="34" charset="0"/>
              </a:rPr>
              <a:t>tổ chuyên môn</a:t>
            </a:r>
            <a:r>
              <a:rPr lang="en-US" dirty="0">
                <a:solidFill>
                  <a:srgbClr val="0000FF"/>
                </a:solidFill>
                <a:effectLst/>
                <a:latin typeface="Times New Roman" panose="02020603050405020304" pitchFamily="18" charset="0"/>
                <a:ea typeface="Calibri" panose="020F0502020204030204" pitchFamily="34" charset="0"/>
              </a:rPr>
              <a:t>, bao </a:t>
            </a:r>
            <a:r>
              <a:rPr lang="en-US" dirty="0" err="1">
                <a:solidFill>
                  <a:srgbClr val="0000FF"/>
                </a:solidFill>
                <a:effectLst/>
                <a:latin typeface="Times New Roman" panose="02020603050405020304" pitchFamily="18" charset="0"/>
                <a:ea typeface="Calibri" panose="020F0502020204030204" pitchFamily="34" charset="0"/>
              </a:rPr>
              <a:t>gồm</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Kế</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hoạch</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dạy</a:t>
            </a:r>
            <a:r>
              <a:rPr lang="en-US" dirty="0">
                <a:solidFill>
                  <a:srgbClr val="0000FF"/>
                </a:solidFill>
                <a:effectLst/>
                <a:latin typeface="Times New Roman" panose="02020603050405020304" pitchFamily="18" charset="0"/>
                <a:ea typeface="Calibri" panose="020F0502020204030204" pitchFamily="34" charset="0"/>
              </a:rPr>
              <a:t> học </a:t>
            </a:r>
            <a:r>
              <a:rPr lang="en-US" dirty="0" err="1">
                <a:solidFill>
                  <a:srgbClr val="0000FF"/>
                </a:solidFill>
                <a:effectLst/>
                <a:latin typeface="Times New Roman" panose="02020603050405020304" pitchFamily="18" charset="0"/>
                <a:ea typeface="Calibri" panose="020F0502020204030204" pitchFamily="34" charset="0"/>
              </a:rPr>
              <a:t>các</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môn</a:t>
            </a:r>
            <a:r>
              <a:rPr lang="en-US" dirty="0">
                <a:solidFill>
                  <a:srgbClr val="0000FF"/>
                </a:solidFill>
                <a:effectLst/>
                <a:latin typeface="Times New Roman" panose="02020603050405020304" pitchFamily="18" charset="0"/>
                <a:ea typeface="Calibri" panose="020F0502020204030204" pitchFamily="34" charset="0"/>
              </a:rPr>
              <a:t> học </a:t>
            </a:r>
            <a:r>
              <a:rPr lang="en-US" dirty="0" err="1">
                <a:solidFill>
                  <a:srgbClr val="0000FF"/>
                </a:solidFill>
                <a:effectLst/>
                <a:latin typeface="Times New Roman" panose="02020603050405020304" pitchFamily="18" charset="0"/>
                <a:ea typeface="Calibri" panose="020F0502020204030204" pitchFamily="34" charset="0"/>
              </a:rPr>
              <a:t>và</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Kế</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hoạch</a:t>
            </a:r>
            <a:r>
              <a:rPr lang="en-US" dirty="0">
                <a:solidFill>
                  <a:srgbClr val="0000FF"/>
                </a:solidFill>
                <a:effectLst/>
                <a:latin typeface="Times New Roman" panose="02020603050405020304" pitchFamily="18" charset="0"/>
                <a:ea typeface="Calibri" panose="020F0502020204030204" pitchFamily="34" charset="0"/>
              </a:rPr>
              <a:t> </a:t>
            </a:r>
            <a:r>
              <a:rPr lang="vi-VN" dirty="0">
                <a:solidFill>
                  <a:srgbClr val="0000FF"/>
                </a:solidFill>
                <a:effectLst/>
                <a:latin typeface="Times New Roman" panose="02020603050405020304" pitchFamily="18" charset="0"/>
                <a:ea typeface="Calibri" panose="020F0502020204030204" pitchFamily="34" charset="0"/>
              </a:rPr>
              <a:t>tổ chức </a:t>
            </a:r>
            <a:r>
              <a:rPr lang="en-US" dirty="0" err="1">
                <a:solidFill>
                  <a:srgbClr val="0000FF"/>
                </a:solidFill>
                <a:effectLst/>
                <a:latin typeface="Times New Roman" panose="02020603050405020304" pitchFamily="18" charset="0"/>
                <a:ea typeface="Calibri" panose="020F0502020204030204" pitchFamily="34" charset="0"/>
              </a:rPr>
              <a:t>các</a:t>
            </a:r>
            <a:r>
              <a:rPr lang="en-US" dirty="0">
                <a:solidFill>
                  <a:srgbClr val="0000FF"/>
                </a:solidFill>
                <a:effectLst/>
                <a:latin typeface="Times New Roman" panose="02020603050405020304" pitchFamily="18" charset="0"/>
                <a:ea typeface="Calibri" panose="020F0502020204030204" pitchFamily="34" charset="0"/>
              </a:rPr>
              <a:t> </a:t>
            </a:r>
            <a:r>
              <a:rPr lang="vi-VN" dirty="0">
                <a:solidFill>
                  <a:srgbClr val="0000FF"/>
                </a:solidFill>
                <a:effectLst/>
                <a:latin typeface="Times New Roman" panose="02020603050405020304" pitchFamily="18" charset="0"/>
                <a:ea typeface="Calibri" panose="020F0502020204030204" pitchFamily="34" charset="0"/>
              </a:rPr>
              <a:t>hoạt động giáo dục</a:t>
            </a:r>
            <a:r>
              <a:rPr lang="en-US" dirty="0">
                <a:solidFill>
                  <a:srgbClr val="0000FF"/>
                </a:solidFill>
                <a:effectLst/>
                <a:latin typeface="Times New Roman" panose="02020603050405020304" pitchFamily="18" charset="0"/>
                <a:ea typeface="Calibri" panose="020F0502020204030204" pitchFamily="34" charset="0"/>
              </a:rPr>
              <a:t>.</a:t>
            </a:r>
          </a:p>
          <a:p>
            <a:pPr algn="just">
              <a:lnSpc>
                <a:spcPct val="102000"/>
              </a:lnSpc>
              <a:spcBef>
                <a:spcPts val="600"/>
              </a:spcBef>
              <a:spcAft>
                <a:spcPts val="600"/>
              </a:spcAft>
            </a:pP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 với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 hoạt động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đơn vị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spcAft>
                <a:spcPts val="600"/>
              </a:spcAft>
            </a:pPr>
            <a:r>
              <a:rPr lang="vi-VN" dirty="0">
                <a:solidFill>
                  <a:srgbClr val="0000FF"/>
                </a:solidFill>
                <a:effectLst/>
                <a:latin typeface="Times New Roman" panose="02020603050405020304" pitchFamily="18" charset="0"/>
                <a:ea typeface="Times New Roman" panose="02020603050405020304" pitchFamily="18" charset="0"/>
              </a:rPr>
              <a:t>Thực hiện sinh hoạt tổ/nhóm chuyên môn </a:t>
            </a:r>
            <a:r>
              <a:rPr lang="en-US" dirty="0" err="1">
                <a:solidFill>
                  <a:srgbClr val="0000FF"/>
                </a:solidFill>
                <a:effectLst/>
                <a:latin typeface="Times New Roman" panose="02020603050405020304" pitchFamily="18" charset="0"/>
                <a:ea typeface="Times New Roman" panose="02020603050405020304" pitchFamily="18" charset="0"/>
              </a:rPr>
              <a:t>dựa</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trên</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nghiên</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cứu</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bài</a:t>
            </a:r>
            <a:r>
              <a:rPr lang="en-US" dirty="0">
                <a:solidFill>
                  <a:srgbClr val="0000FF"/>
                </a:solidFill>
                <a:effectLst/>
                <a:latin typeface="Times New Roman" panose="02020603050405020304" pitchFamily="18" charset="0"/>
                <a:ea typeface="Times New Roman" panose="02020603050405020304" pitchFamily="18" charset="0"/>
              </a:rPr>
              <a:t> học: </a:t>
            </a:r>
            <a:r>
              <a:rPr lang="vi-VN" dirty="0">
                <a:solidFill>
                  <a:srgbClr val="0000FF"/>
                </a:solidFill>
                <a:effectLst/>
                <a:latin typeface="Times New Roman" panose="02020603050405020304" pitchFamily="18" charset="0"/>
                <a:ea typeface="Times New Roman" panose="02020603050405020304" pitchFamily="18" charset="0"/>
              </a:rPr>
              <a:t>xây dựng </a:t>
            </a:r>
            <a:r>
              <a:rPr lang="en-US" dirty="0" err="1">
                <a:solidFill>
                  <a:srgbClr val="0000FF"/>
                </a:solidFill>
                <a:effectLst/>
                <a:latin typeface="Times New Roman" panose="02020603050405020304" pitchFamily="18" charset="0"/>
                <a:ea typeface="Times New Roman" panose="02020603050405020304" pitchFamily="18" charset="0"/>
              </a:rPr>
              <a:t>bài</a:t>
            </a:r>
            <a:r>
              <a:rPr lang="en-US" dirty="0">
                <a:solidFill>
                  <a:srgbClr val="0000FF"/>
                </a:solidFill>
                <a:effectLst/>
                <a:latin typeface="Times New Roman" panose="02020603050405020304" pitchFamily="18" charset="0"/>
                <a:ea typeface="Times New Roman" panose="02020603050405020304" pitchFamily="18" charset="0"/>
              </a:rPr>
              <a:t> học</a:t>
            </a:r>
            <a:r>
              <a:rPr lang="vi-VN" dirty="0">
                <a:solidFill>
                  <a:srgbClr val="0000FF"/>
                </a:solidFill>
                <a:effectLst/>
                <a:latin typeface="Times New Roman" panose="02020603050405020304" pitchFamily="18" charset="0"/>
                <a:ea typeface="Times New Roman" panose="02020603050405020304" pitchFamily="18" charset="0"/>
              </a:rPr>
              <a:t> minh hoạ, tổ chức dạy học và dự giờ</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để</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phân</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tích</a:t>
            </a:r>
            <a:r>
              <a:rPr lang="vi-VN" dirty="0">
                <a:solidFill>
                  <a:srgbClr val="0000FF"/>
                </a:solidFill>
                <a:effectLst/>
                <a:latin typeface="Times New Roman" panose="02020603050405020304" pitchFamily="18" charset="0"/>
                <a:ea typeface="Times New Roman" panose="02020603050405020304" pitchFamily="18" charset="0"/>
              </a:rPr>
              <a:t>, rút kinh nghiệm giờ dạy dựa trên phân tích hoạt động học của học sinh.</a:t>
            </a:r>
            <a:endParaRPr lang="en-US" dirty="0">
              <a:solidFill>
                <a:srgbClr val="0000FF"/>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vi-VN" dirty="0">
                <a:solidFill>
                  <a:srgbClr val="0000FF"/>
                </a:solidFill>
                <a:effectLst/>
                <a:latin typeface="Times New Roman" panose="02020603050405020304" pitchFamily="18" charset="0"/>
                <a:ea typeface="Times New Roman" panose="02020603050405020304" pitchFamily="18" charset="0"/>
              </a:rPr>
              <a:t>Việc dự giờ, thăm lớp của giáo viên được thực hiện theo kế hoạch sinh hoạt chuyên môn của tổ/nhóm chuyên môn.</a:t>
            </a:r>
            <a:endParaRPr lang="en-US"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573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B340-E432-598A-0D3E-449949E546E4}"/>
              </a:ext>
            </a:extLst>
          </p:cNvPr>
          <p:cNvSpPr>
            <a:spLocks noGrp="1"/>
          </p:cNvSpPr>
          <p:nvPr>
            <p:ph type="title"/>
          </p:nvPr>
        </p:nvSpPr>
        <p:spPr>
          <a:xfrm>
            <a:off x="528747" y="31534"/>
            <a:ext cx="7560176"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tổ</a:t>
            </a:r>
            <a:r>
              <a:rPr lang="en-US" dirty="0"/>
              <a:t> </a:t>
            </a:r>
            <a:r>
              <a:rPr lang="en-US" dirty="0" err="1"/>
              <a:t>chuyên</a:t>
            </a:r>
            <a:r>
              <a:rPr lang="en-US" dirty="0"/>
              <a:t> </a:t>
            </a:r>
            <a:r>
              <a:rPr lang="en-US" dirty="0" err="1"/>
              <a:t>môn</a:t>
            </a:r>
            <a:endParaRPr lang="en-US" dirty="0"/>
          </a:p>
        </p:txBody>
      </p:sp>
      <p:pic>
        <p:nvPicPr>
          <p:cNvPr id="5" name="Content Placeholder 4" descr="A document with text on it&#10;&#10;Description automatically generated">
            <a:extLst>
              <a:ext uri="{FF2B5EF4-FFF2-40B4-BE49-F238E27FC236}">
                <a16:creationId xmlns:a16="http://schemas.microsoft.com/office/drawing/2014/main" id="{B2DC8232-8058-EB97-C804-F5AB70DFFB4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2963" y="1269225"/>
            <a:ext cx="8418073" cy="5105449"/>
          </a:xfrm>
        </p:spPr>
      </p:pic>
    </p:spTree>
    <p:extLst>
      <p:ext uri="{BB962C8B-B14F-4D97-AF65-F5344CB8AC3E}">
        <p14:creationId xmlns:p14="http://schemas.microsoft.com/office/powerpoint/2010/main" val="60131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0145-F2B3-4613-7FFB-FC7716840AB8}"/>
              </a:ext>
            </a:extLst>
          </p:cNvPr>
          <p:cNvSpPr>
            <a:spLocks noGrp="1"/>
          </p:cNvSpPr>
          <p:nvPr>
            <p:ph type="title"/>
          </p:nvPr>
        </p:nvSpPr>
        <p:spPr>
          <a:xfrm>
            <a:off x="528747" y="31534"/>
            <a:ext cx="7551384"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tổ</a:t>
            </a:r>
            <a:r>
              <a:rPr lang="en-US" dirty="0"/>
              <a:t> </a:t>
            </a:r>
            <a:r>
              <a:rPr lang="en-US" dirty="0" err="1"/>
              <a:t>chuyên</a:t>
            </a:r>
            <a:r>
              <a:rPr lang="en-US" dirty="0"/>
              <a:t> </a:t>
            </a:r>
            <a:r>
              <a:rPr lang="en-US" dirty="0" err="1"/>
              <a:t>môn</a:t>
            </a:r>
            <a:endParaRPr lang="en-US" dirty="0"/>
          </a:p>
        </p:txBody>
      </p:sp>
      <p:pic>
        <p:nvPicPr>
          <p:cNvPr id="5" name="Content Placeholder 4" descr="A close-up of a document&#10;&#10;Description automatically generated">
            <a:extLst>
              <a:ext uri="{FF2B5EF4-FFF2-40B4-BE49-F238E27FC236}">
                <a16:creationId xmlns:a16="http://schemas.microsoft.com/office/drawing/2014/main" id="{38497D8B-A147-7333-663F-EBC7D860C03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3699" y="1112472"/>
            <a:ext cx="8081554" cy="5492991"/>
          </a:xfrm>
        </p:spPr>
      </p:pic>
    </p:spTree>
    <p:extLst>
      <p:ext uri="{BB962C8B-B14F-4D97-AF65-F5344CB8AC3E}">
        <p14:creationId xmlns:p14="http://schemas.microsoft.com/office/powerpoint/2010/main" val="95247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1A61-2D84-4BD5-8961-A50D0DFE0AB9}"/>
              </a:ext>
            </a:extLst>
          </p:cNvPr>
          <p:cNvSpPr>
            <a:spLocks noGrp="1"/>
          </p:cNvSpPr>
          <p:nvPr>
            <p:ph type="title"/>
          </p:nvPr>
        </p:nvSpPr>
        <p:spPr>
          <a:xfrm>
            <a:off x="528746" y="31534"/>
            <a:ext cx="7544099"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tổ</a:t>
            </a:r>
            <a:r>
              <a:rPr lang="en-US" dirty="0"/>
              <a:t> </a:t>
            </a:r>
            <a:r>
              <a:rPr lang="en-US" dirty="0" err="1"/>
              <a:t>chuyên</a:t>
            </a:r>
            <a:r>
              <a:rPr lang="en-US" dirty="0"/>
              <a:t> </a:t>
            </a:r>
            <a:r>
              <a:rPr lang="en-US" dirty="0" err="1"/>
              <a:t>môn</a:t>
            </a:r>
            <a:endParaRPr lang="en-US" dirty="0"/>
          </a:p>
        </p:txBody>
      </p:sp>
      <p:pic>
        <p:nvPicPr>
          <p:cNvPr id="5" name="Content Placeholder 4" descr="A paper with text and a number&#10;&#10;Description automatically generated with medium confidence">
            <a:extLst>
              <a:ext uri="{FF2B5EF4-FFF2-40B4-BE49-F238E27FC236}">
                <a16:creationId xmlns:a16="http://schemas.microsoft.com/office/drawing/2014/main" id="{1EFA5761-1569-1476-DAE1-B2C22711F2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112" y="1033390"/>
            <a:ext cx="8359775" cy="3641961"/>
          </a:xfrm>
        </p:spPr>
      </p:pic>
      <p:pic>
        <p:nvPicPr>
          <p:cNvPr id="7" name="Picture 6" descr="A white background with black text&#10;&#10;Description automatically generated">
            <a:extLst>
              <a:ext uri="{FF2B5EF4-FFF2-40B4-BE49-F238E27FC236}">
                <a16:creationId xmlns:a16="http://schemas.microsoft.com/office/drawing/2014/main" id="{6868EFF3-10AB-FE44-E7F3-6A20DB8358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12" y="4617324"/>
            <a:ext cx="8359775" cy="1489803"/>
          </a:xfrm>
          <a:prstGeom prst="rect">
            <a:avLst/>
          </a:prstGeom>
        </p:spPr>
      </p:pic>
    </p:spTree>
    <p:extLst>
      <p:ext uri="{BB962C8B-B14F-4D97-AF65-F5344CB8AC3E}">
        <p14:creationId xmlns:p14="http://schemas.microsoft.com/office/powerpoint/2010/main" val="35732772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D542BB4-0CE4-4F1C-9742-BE0ECD4F5014}">
  <ds:schemaRefs>
    <ds:schemaRef ds:uri="http://schemas.microsoft.com/sharepoint/v3/contenttype/forms"/>
  </ds:schemaRefs>
</ds:datastoreItem>
</file>

<file path=customXml/itemProps2.xml><?xml version="1.0" encoding="utf-8"?>
<ds:datastoreItem xmlns:ds="http://schemas.openxmlformats.org/officeDocument/2006/customXml" ds:itemID="{47110999-E988-4177-B3CB-BBDAFCC00662}">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A9A302-F8F2-4541-85A8-441CAF70EB12}">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2708</Words>
  <Application>Microsoft Office PowerPoint</Application>
  <PresentationFormat>On-screen Show (4:3)</PresentationFormat>
  <Paragraphs>213</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Trebuchet MS</vt:lpstr>
      <vt:lpstr>UTM Swiss 721 Black Condensed</vt:lpstr>
      <vt:lpstr>Times New Roman</vt:lpstr>
      <vt:lpstr>UTM Swiss Condensed</vt:lpstr>
      <vt:lpstr>Arial</vt:lpstr>
      <vt:lpstr>Calibri</vt:lpstr>
      <vt:lpstr>Berlin</vt:lpstr>
      <vt:lpstr>NÂNG CAO HIỆU QUẢ TỔ CHỨC THỰC HIỆN CHƯƠNG TRÌNH GIÁO DỤC PHỔ THÔNG 2018</vt:lpstr>
      <vt:lpstr>Một số điểm mới trong Chương trình GDPT 2018</vt:lpstr>
      <vt:lpstr>Một số điểm mới trong Chương trình GDPT 2018</vt:lpstr>
      <vt:lpstr>Yêu cầu về năng lực của giáo viên, cán bộ quản lý</vt:lpstr>
      <vt:lpstr>Xây dựng kế hoạch giáo dục của nhà trường</vt:lpstr>
      <vt:lpstr>Xây dựng kế hoạch giáo dục của nhà trường</vt:lpstr>
      <vt:lpstr>Xây dựng kế hoạch giáo dục của tổ chuyên môn</vt:lpstr>
      <vt:lpstr>Xây dựng kế hoạch giáo dục của tổ chuyên môn</vt:lpstr>
      <vt:lpstr>Xây dựng kế hoạch giáo dục của tổ chuyên môn</vt:lpstr>
      <vt:lpstr>Kế hoạch giáo dục của giáo viên</vt:lpstr>
      <vt:lpstr>Tổ chức DH và KTĐG</vt:lpstr>
      <vt:lpstr>Tổ chức DH và KTĐG</vt:lpstr>
      <vt:lpstr>Tổ chức DH và KTĐG</vt:lpstr>
      <vt:lpstr>Tổ chức DH và KTĐG</vt:lpstr>
      <vt:lpstr>Tiến trình tổng quát</vt:lpstr>
      <vt:lpstr>Tiến trình loại 1</vt:lpstr>
      <vt:lpstr>Tiến trình loại 1</vt:lpstr>
      <vt:lpstr>Tiến trình loại 2</vt:lpstr>
      <vt:lpstr>Tiến trình loại 2</vt:lpstr>
      <vt:lpstr>KẾ HOẠCH BÀI DẠY (GIÁO ÁN)</vt:lpstr>
      <vt:lpstr> Tổ chức DH và KTĐG</vt:lpstr>
      <vt:lpstr>Tổ chức DH và KTĐG</vt:lpstr>
      <vt:lpstr>STEM vs GD STEM</vt:lpstr>
      <vt:lpstr>STEM vs GD STEM</vt:lpstr>
      <vt:lpstr>STEM vs GD STEM</vt:lpstr>
      <vt:lpstr>GD STEM trong CT GDPT</vt:lpstr>
      <vt:lpstr>TIÊU CHÍ ĐÁNH GIÁ BÀI HỌC</vt:lpstr>
      <vt:lpstr>TIÊU CHÍ ĐÁNH GIÁ BÀI HỌC</vt:lpstr>
      <vt:lpstr>TIÊU CHÍ ĐÁNH GIÁ BÀI HỌC</vt:lpstr>
      <vt:lpstr>Sinh hoạt tổ/nhóm chuyên môn</vt:lpstr>
      <vt:lpstr>Dự giờ, quan sát hoạt động học của học sinh</vt:lpstr>
      <vt:lpstr>Phân tích hoạt động học của học sinh</vt:lpstr>
      <vt:lpstr>Chất lượng trường học (UNESCO)</vt:lpstr>
      <vt:lpstr>THAM KHẢO</vt:lpstr>
      <vt:lpstr>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VẤN ĐỀ VỀ PHÁT TRIỂN NĂNG LỰC GIÁO VIÊN VÀ CÁN BỘ QUẢN LÝ CƠ SỞ GIÁO DỤC PHỔ THÔNG THEO YÊU CẦU THỰC HIỆN CHƯƠNG TRÌNH GIÁO DỤC PHỔ THÔNG 2018</dc:title>
  <dc:creator/>
  <cp:lastModifiedBy/>
  <cp:revision>3</cp:revision>
  <dcterms:created xsi:type="dcterms:W3CDTF">2019-03-23T14:32:18Z</dcterms:created>
  <dcterms:modified xsi:type="dcterms:W3CDTF">2024-12-26T22:55:13Z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