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ink/ink1.xml" ContentType="application/inkml+xml"/>
  <Override PartName="/ppt/ink/ink2.xml" ContentType="application/inkml+xml"/>
  <Override PartName="/ppt/ink/ink3.xml" ContentType="application/inkml+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8" r:id="rId3"/>
    <p:sldId id="260" r:id="rId4"/>
    <p:sldId id="259" r:id="rId5"/>
    <p:sldId id="261" r:id="rId6"/>
    <p:sldId id="263" r:id="rId7"/>
    <p:sldId id="264" r:id="rId8"/>
    <p:sldId id="266" r:id="rId9"/>
    <p:sldId id="265"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6" r:id="rId29"/>
    <p:sldId id="285" r:id="rId30"/>
    <p:sldId id="287" r:id="rId31"/>
    <p:sldId id="288" r:id="rId32"/>
    <p:sldId id="303" r:id="rId33"/>
    <p:sldId id="289" r:id="rId34"/>
    <p:sldId id="290" r:id="rId35"/>
    <p:sldId id="291" r:id="rId36"/>
    <p:sldId id="304" r:id="rId37"/>
    <p:sldId id="293" r:id="rId38"/>
    <p:sldId id="305" r:id="rId39"/>
    <p:sldId id="315" r:id="rId40"/>
    <p:sldId id="316" r:id="rId41"/>
    <p:sldId id="317" r:id="rId42"/>
    <p:sldId id="306" r:id="rId43"/>
    <p:sldId id="294" r:id="rId44"/>
    <p:sldId id="295" r:id="rId45"/>
    <p:sldId id="309" r:id="rId46"/>
    <p:sldId id="313" r:id="rId47"/>
    <p:sldId id="296" r:id="rId48"/>
    <p:sldId id="297" r:id="rId49"/>
    <p:sldId id="298" r:id="rId50"/>
    <p:sldId id="314" r:id="rId51"/>
    <p:sldId id="299" r:id="rId52"/>
    <p:sldId id="318" r:id="rId53"/>
    <p:sldId id="310" r:id="rId54"/>
    <p:sldId id="311" r:id="rId55"/>
    <p:sldId id="300" r:id="rId56"/>
    <p:sldId id="302" r:id="rId5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A"/>
    <a:srgbClr val="FF0208"/>
    <a:srgbClr val="FE47AE"/>
    <a:srgbClr val="DE59E0"/>
    <a:srgbClr val="00E9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77"/>
    <p:restoredTop sz="94682"/>
  </p:normalViewPr>
  <p:slideViewPr>
    <p:cSldViewPr snapToGrid="0">
      <p:cViewPr varScale="1">
        <p:scale>
          <a:sx n="119" d="100"/>
          <a:sy n="119" d="100"/>
        </p:scale>
        <p:origin x="232" y="2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14D70C-283B-254B-A9FC-22E57D396E01}" type="doc">
      <dgm:prSet loTypeId="urn:microsoft.com/office/officeart/2008/layout/RadialCluster" loCatId="" qsTypeId="urn:microsoft.com/office/officeart/2005/8/quickstyle/simple1" qsCatId="simple" csTypeId="urn:microsoft.com/office/officeart/2005/8/colors/accent1_2" csCatId="accent1" phldr="1"/>
      <dgm:spPr/>
      <dgm:t>
        <a:bodyPr/>
        <a:lstStyle/>
        <a:p>
          <a:endParaRPr lang="en-US"/>
        </a:p>
      </dgm:t>
    </dgm:pt>
    <dgm:pt modelId="{F5209B90-94FB-AB46-9C34-DA7643D7780F}">
      <dgm:prSet phldrT="[Text]"/>
      <dgm:spPr/>
      <dgm:t>
        <a:bodyPr/>
        <a:lstStyle/>
        <a:p>
          <a:r>
            <a:rPr lang="en-US">
              <a:latin typeface="Times New Roman" panose="02020603050405020304" pitchFamily="18" charset="0"/>
              <a:cs typeface="Times New Roman" panose="02020603050405020304" pitchFamily="18" charset="0"/>
            </a:rPr>
            <a:t>5 PHẨM CHẤT VÀ   10 NĂNG LỰC CẦN PHÁT TRIỂN CHO HỌC SINH</a:t>
          </a:r>
        </a:p>
      </dgm:t>
    </dgm:pt>
    <dgm:pt modelId="{6966AF2E-E374-E44C-95AC-BA0F2FEC5E0B}" type="parTrans" cxnId="{78A5FAB0-ED49-EA4A-AF81-1FC771544C6C}">
      <dgm:prSet/>
      <dgm:spPr/>
      <dgm:t>
        <a:bodyPr/>
        <a:lstStyle/>
        <a:p>
          <a:endParaRPr lang="en-US">
            <a:latin typeface="Times New Roman" panose="02020603050405020304" pitchFamily="18" charset="0"/>
            <a:cs typeface="Times New Roman" panose="02020603050405020304" pitchFamily="18" charset="0"/>
          </a:endParaRPr>
        </a:p>
      </dgm:t>
    </dgm:pt>
    <dgm:pt modelId="{0D789449-196A-B34B-A182-546BA6C7DF19}" type="sibTrans" cxnId="{78A5FAB0-ED49-EA4A-AF81-1FC771544C6C}">
      <dgm:prSet/>
      <dgm:spPr/>
      <dgm:t>
        <a:bodyPr/>
        <a:lstStyle/>
        <a:p>
          <a:endParaRPr lang="en-US">
            <a:latin typeface="Times New Roman" panose="02020603050405020304" pitchFamily="18" charset="0"/>
            <a:cs typeface="Times New Roman" panose="02020603050405020304" pitchFamily="18" charset="0"/>
          </a:endParaRPr>
        </a:p>
      </dgm:t>
    </dgm:pt>
    <dgm:pt modelId="{F0BDB6DB-7798-A547-93FA-E61516AC8253}">
      <dgm:prSet phldrT="[Text]" custT="1"/>
      <dgm:spPr/>
      <dgm:t>
        <a:bodyPr/>
        <a:lstStyle/>
        <a:p>
          <a:r>
            <a:rPr lang="en-US" sz="2400" b="1">
              <a:solidFill>
                <a:schemeClr val="accent3">
                  <a:lumMod val="75000"/>
                </a:schemeClr>
              </a:solidFill>
              <a:latin typeface="Times New Roman" panose="02020603050405020304" pitchFamily="18" charset="0"/>
              <a:cs typeface="Times New Roman" panose="02020603050405020304" pitchFamily="18" charset="0"/>
            </a:rPr>
            <a:t>5 phẩm chất </a:t>
          </a:r>
        </a:p>
        <a:p>
          <a:r>
            <a:rPr lang="en-US" sz="2400">
              <a:latin typeface="Times New Roman" panose="02020603050405020304" pitchFamily="18" charset="0"/>
              <a:cs typeface="Times New Roman" panose="02020603050405020304" pitchFamily="18" charset="0"/>
            </a:rPr>
            <a:t>yêu nước, nhân ái, chăm chỉ, trung thực, trách nhiệm</a:t>
          </a:r>
        </a:p>
      </dgm:t>
    </dgm:pt>
    <dgm:pt modelId="{64B28664-BE9D-5847-961B-74805F7D4135}" type="parTrans" cxnId="{B97BB09E-F1BE-664C-99FB-8931D894F019}">
      <dgm:prSet/>
      <dgm:spPr/>
      <dgm:t>
        <a:bodyPr/>
        <a:lstStyle/>
        <a:p>
          <a:endParaRPr lang="en-US">
            <a:latin typeface="Times New Roman" panose="02020603050405020304" pitchFamily="18" charset="0"/>
            <a:cs typeface="Times New Roman" panose="02020603050405020304" pitchFamily="18" charset="0"/>
          </a:endParaRPr>
        </a:p>
      </dgm:t>
    </dgm:pt>
    <dgm:pt modelId="{7B831D86-5149-7347-84FB-776E31D39E42}" type="sibTrans" cxnId="{B97BB09E-F1BE-664C-99FB-8931D894F019}">
      <dgm:prSet/>
      <dgm:spPr/>
      <dgm:t>
        <a:bodyPr/>
        <a:lstStyle/>
        <a:p>
          <a:endParaRPr lang="en-US">
            <a:latin typeface="Times New Roman" panose="02020603050405020304" pitchFamily="18" charset="0"/>
            <a:cs typeface="Times New Roman" panose="02020603050405020304" pitchFamily="18" charset="0"/>
          </a:endParaRPr>
        </a:p>
      </dgm:t>
    </dgm:pt>
    <dgm:pt modelId="{D2073ECF-4669-ED41-8801-BB9F804818C4}">
      <dgm:prSet phldrT="[Text]"/>
      <dgm:spPr/>
      <dgm:t>
        <a:bodyPr/>
        <a:lstStyle/>
        <a:p>
          <a:r>
            <a:rPr lang="en-US" b="1">
              <a:solidFill>
                <a:schemeClr val="accent4">
                  <a:lumMod val="75000"/>
                </a:schemeClr>
              </a:solidFill>
              <a:latin typeface="Times New Roman" panose="02020603050405020304" pitchFamily="18" charset="0"/>
              <a:cs typeface="Times New Roman" panose="02020603050405020304" pitchFamily="18" charset="0"/>
            </a:rPr>
            <a:t>3 năng lực chung</a:t>
          </a:r>
        </a:p>
        <a:p>
          <a:r>
            <a:rPr lang="en-US">
              <a:latin typeface="Times New Roman" panose="02020603050405020304" pitchFamily="18" charset="0"/>
              <a:cs typeface="Times New Roman" panose="02020603050405020304" pitchFamily="18" charset="0"/>
            </a:rPr>
            <a:t>tự chủ và tự học, giao tiếp và hợp tác, giải quyết vấn đề và sáng tạo</a:t>
          </a:r>
        </a:p>
      </dgm:t>
    </dgm:pt>
    <dgm:pt modelId="{0C569B45-2F16-C94F-B2EF-4F7D00C453E6}" type="parTrans" cxnId="{A2E7FE71-8A5D-AD41-9F17-11B20690BBB2}">
      <dgm:prSet/>
      <dgm:spPr/>
      <dgm:t>
        <a:bodyPr/>
        <a:lstStyle/>
        <a:p>
          <a:endParaRPr lang="en-US">
            <a:latin typeface="Times New Roman" panose="02020603050405020304" pitchFamily="18" charset="0"/>
            <a:cs typeface="Times New Roman" panose="02020603050405020304" pitchFamily="18" charset="0"/>
          </a:endParaRPr>
        </a:p>
      </dgm:t>
    </dgm:pt>
    <dgm:pt modelId="{C59CD29E-4AAA-6E4B-A6CC-340496954637}" type="sibTrans" cxnId="{A2E7FE71-8A5D-AD41-9F17-11B20690BBB2}">
      <dgm:prSet/>
      <dgm:spPr/>
      <dgm:t>
        <a:bodyPr/>
        <a:lstStyle/>
        <a:p>
          <a:endParaRPr lang="en-US">
            <a:latin typeface="Times New Roman" panose="02020603050405020304" pitchFamily="18" charset="0"/>
            <a:cs typeface="Times New Roman" panose="02020603050405020304" pitchFamily="18" charset="0"/>
          </a:endParaRPr>
        </a:p>
      </dgm:t>
    </dgm:pt>
    <dgm:pt modelId="{0146946A-F0FC-B141-A66E-75C1CB320624}">
      <dgm:prSet phldrT="[Text]"/>
      <dgm:spPr/>
      <dgm:t>
        <a:bodyPr/>
        <a:lstStyle/>
        <a:p>
          <a:r>
            <a:rPr lang="en-US" b="1">
              <a:solidFill>
                <a:srgbClr val="0070C0"/>
              </a:solidFill>
              <a:latin typeface="Times New Roman" panose="02020603050405020304" pitchFamily="18" charset="0"/>
              <a:cs typeface="Times New Roman" panose="02020603050405020304" pitchFamily="18" charset="0"/>
            </a:rPr>
            <a:t>7 năng lực đặc thù</a:t>
          </a:r>
        </a:p>
        <a:p>
          <a:r>
            <a:rPr lang="en-US">
              <a:latin typeface="Times New Roman" panose="02020603050405020304" pitchFamily="18" charset="0"/>
              <a:cs typeface="Times New Roman" panose="02020603050405020304" pitchFamily="18" charset="0"/>
            </a:rPr>
            <a:t>ngôn ngữ, tính toán, khoa học, công nghệ, tin học, thẩm mĩ, thể chất</a:t>
          </a:r>
        </a:p>
      </dgm:t>
    </dgm:pt>
    <dgm:pt modelId="{055A553B-B805-6C47-A021-C68B05E82963}" type="parTrans" cxnId="{54C0D656-2367-5247-A36B-5A41422DA223}">
      <dgm:prSet/>
      <dgm:spPr/>
      <dgm:t>
        <a:bodyPr/>
        <a:lstStyle/>
        <a:p>
          <a:endParaRPr lang="en-US">
            <a:latin typeface="Times New Roman" panose="02020603050405020304" pitchFamily="18" charset="0"/>
            <a:cs typeface="Times New Roman" panose="02020603050405020304" pitchFamily="18" charset="0"/>
          </a:endParaRPr>
        </a:p>
      </dgm:t>
    </dgm:pt>
    <dgm:pt modelId="{2CC4C736-EB5F-9443-A4B8-73810EC52FFB}" type="sibTrans" cxnId="{54C0D656-2367-5247-A36B-5A41422DA223}">
      <dgm:prSet/>
      <dgm:spPr/>
      <dgm:t>
        <a:bodyPr/>
        <a:lstStyle/>
        <a:p>
          <a:endParaRPr lang="en-US">
            <a:latin typeface="Times New Roman" panose="02020603050405020304" pitchFamily="18" charset="0"/>
            <a:cs typeface="Times New Roman" panose="02020603050405020304" pitchFamily="18" charset="0"/>
          </a:endParaRPr>
        </a:p>
      </dgm:t>
    </dgm:pt>
    <dgm:pt modelId="{A36CEB6C-A003-B94C-9F80-A39ACA63CB4B}" type="pres">
      <dgm:prSet presAssocID="{A114D70C-283B-254B-A9FC-22E57D396E01}" presName="Name0" presStyleCnt="0">
        <dgm:presLayoutVars>
          <dgm:chMax val="1"/>
          <dgm:chPref val="1"/>
          <dgm:dir/>
          <dgm:animOne val="branch"/>
          <dgm:animLvl val="lvl"/>
        </dgm:presLayoutVars>
      </dgm:prSet>
      <dgm:spPr/>
    </dgm:pt>
    <dgm:pt modelId="{EFB0376E-E9DE-9740-8044-ED33E19D3572}" type="pres">
      <dgm:prSet presAssocID="{F5209B90-94FB-AB46-9C34-DA7643D7780F}" presName="singleCycle" presStyleCnt="0"/>
      <dgm:spPr/>
    </dgm:pt>
    <dgm:pt modelId="{2B8ECE95-1922-DF43-A3F0-45AA1DFA7A21}" type="pres">
      <dgm:prSet presAssocID="{F5209B90-94FB-AB46-9C34-DA7643D7780F}" presName="singleCenter" presStyleLbl="node1" presStyleIdx="0" presStyleCnt="4" custScaleX="191148" custLinFactNeighborX="-23456" custLinFactNeighborY="-15747">
        <dgm:presLayoutVars>
          <dgm:chMax val="7"/>
          <dgm:chPref val="7"/>
        </dgm:presLayoutVars>
      </dgm:prSet>
      <dgm:spPr/>
    </dgm:pt>
    <dgm:pt modelId="{30F444A6-1D80-3044-ACDB-FD4635FE1973}" type="pres">
      <dgm:prSet presAssocID="{64B28664-BE9D-5847-961B-74805F7D4135}" presName="Name56" presStyleLbl="parChTrans1D2" presStyleIdx="0" presStyleCnt="3"/>
      <dgm:spPr/>
    </dgm:pt>
    <dgm:pt modelId="{B20A9ECC-4304-8340-987F-6F95778EEB19}" type="pres">
      <dgm:prSet presAssocID="{F0BDB6DB-7798-A547-93FA-E61516AC8253}" presName="text0" presStyleLbl="node1" presStyleIdx="1" presStyleCnt="4" custScaleX="751264" custRadScaleRad="109739" custRadScaleInc="-42414">
        <dgm:presLayoutVars>
          <dgm:bulletEnabled val="1"/>
        </dgm:presLayoutVars>
      </dgm:prSet>
      <dgm:spPr/>
    </dgm:pt>
    <dgm:pt modelId="{95CEE7B7-FBB2-EC40-9355-3D26CAD1E7AE}" type="pres">
      <dgm:prSet presAssocID="{0C569B45-2F16-C94F-B2EF-4F7D00C453E6}" presName="Name56" presStyleLbl="parChTrans1D2" presStyleIdx="1" presStyleCnt="3"/>
      <dgm:spPr/>
    </dgm:pt>
    <dgm:pt modelId="{41AB3BAC-192E-2249-91BB-CB9CD372E1D7}" type="pres">
      <dgm:prSet presAssocID="{D2073ECF-4669-ED41-8801-BB9F804818C4}" presName="text0" presStyleLbl="node1" presStyleIdx="2" presStyleCnt="4" custScaleX="287793" custScaleY="213134" custRadScaleRad="195869" custRadScaleInc="239037">
        <dgm:presLayoutVars>
          <dgm:bulletEnabled val="1"/>
        </dgm:presLayoutVars>
      </dgm:prSet>
      <dgm:spPr/>
    </dgm:pt>
    <dgm:pt modelId="{18404922-1635-E949-A7E0-8D5C3CCD6EDB}" type="pres">
      <dgm:prSet presAssocID="{055A553B-B805-6C47-A021-C68B05E82963}" presName="Name56" presStyleLbl="parChTrans1D2" presStyleIdx="2" presStyleCnt="3"/>
      <dgm:spPr/>
    </dgm:pt>
    <dgm:pt modelId="{52C24E01-A6C9-4443-B460-9672D4A970DA}" type="pres">
      <dgm:prSet presAssocID="{0146946A-F0FC-B141-A66E-75C1CB320624}" presName="text0" presStyleLbl="node1" presStyleIdx="3" presStyleCnt="4" custScaleX="373030" custScaleY="207919" custRadScaleRad="117267" custRadScaleInc="-227497">
        <dgm:presLayoutVars>
          <dgm:bulletEnabled val="1"/>
        </dgm:presLayoutVars>
      </dgm:prSet>
      <dgm:spPr/>
    </dgm:pt>
  </dgm:ptLst>
  <dgm:cxnLst>
    <dgm:cxn modelId="{24936018-E51F-944C-A352-1E1529525F17}" type="presOf" srcId="{F0BDB6DB-7798-A547-93FA-E61516AC8253}" destId="{B20A9ECC-4304-8340-987F-6F95778EEB19}" srcOrd="0" destOrd="0" presId="urn:microsoft.com/office/officeart/2008/layout/RadialCluster"/>
    <dgm:cxn modelId="{25F03325-4AE8-9646-A60B-A3EC4BA1A192}" type="presOf" srcId="{F5209B90-94FB-AB46-9C34-DA7643D7780F}" destId="{2B8ECE95-1922-DF43-A3F0-45AA1DFA7A21}" srcOrd="0" destOrd="0" presId="urn:microsoft.com/office/officeart/2008/layout/RadialCluster"/>
    <dgm:cxn modelId="{17F4942B-FD71-8442-9763-14C0FB5CF60F}" type="presOf" srcId="{055A553B-B805-6C47-A021-C68B05E82963}" destId="{18404922-1635-E949-A7E0-8D5C3CCD6EDB}" srcOrd="0" destOrd="0" presId="urn:microsoft.com/office/officeart/2008/layout/RadialCluster"/>
    <dgm:cxn modelId="{180D542D-CA92-F64F-B862-A1122E21D17A}" type="presOf" srcId="{64B28664-BE9D-5847-961B-74805F7D4135}" destId="{30F444A6-1D80-3044-ACDB-FD4635FE1973}" srcOrd="0" destOrd="0" presId="urn:microsoft.com/office/officeart/2008/layout/RadialCluster"/>
    <dgm:cxn modelId="{F865284B-06FA-744F-9B71-EBBF63E80601}" type="presOf" srcId="{0146946A-F0FC-B141-A66E-75C1CB320624}" destId="{52C24E01-A6C9-4443-B460-9672D4A970DA}" srcOrd="0" destOrd="0" presId="urn:microsoft.com/office/officeart/2008/layout/RadialCluster"/>
    <dgm:cxn modelId="{54C0D656-2367-5247-A36B-5A41422DA223}" srcId="{F5209B90-94FB-AB46-9C34-DA7643D7780F}" destId="{0146946A-F0FC-B141-A66E-75C1CB320624}" srcOrd="2" destOrd="0" parTransId="{055A553B-B805-6C47-A021-C68B05E82963}" sibTransId="{2CC4C736-EB5F-9443-A4B8-73810EC52FFB}"/>
    <dgm:cxn modelId="{A2E7FE71-8A5D-AD41-9F17-11B20690BBB2}" srcId="{F5209B90-94FB-AB46-9C34-DA7643D7780F}" destId="{D2073ECF-4669-ED41-8801-BB9F804818C4}" srcOrd="1" destOrd="0" parTransId="{0C569B45-2F16-C94F-B2EF-4F7D00C453E6}" sibTransId="{C59CD29E-4AAA-6E4B-A6CC-340496954637}"/>
    <dgm:cxn modelId="{B97BB09E-F1BE-664C-99FB-8931D894F019}" srcId="{F5209B90-94FB-AB46-9C34-DA7643D7780F}" destId="{F0BDB6DB-7798-A547-93FA-E61516AC8253}" srcOrd="0" destOrd="0" parTransId="{64B28664-BE9D-5847-961B-74805F7D4135}" sibTransId="{7B831D86-5149-7347-84FB-776E31D39E42}"/>
    <dgm:cxn modelId="{78A5FAB0-ED49-EA4A-AF81-1FC771544C6C}" srcId="{A114D70C-283B-254B-A9FC-22E57D396E01}" destId="{F5209B90-94FB-AB46-9C34-DA7643D7780F}" srcOrd="0" destOrd="0" parTransId="{6966AF2E-E374-E44C-95AC-BA0F2FEC5E0B}" sibTransId="{0D789449-196A-B34B-A182-546BA6C7DF19}"/>
    <dgm:cxn modelId="{D8ECB0C3-9D71-0549-B7C6-A517C4D7FA29}" type="presOf" srcId="{D2073ECF-4669-ED41-8801-BB9F804818C4}" destId="{41AB3BAC-192E-2249-91BB-CB9CD372E1D7}" srcOrd="0" destOrd="0" presId="urn:microsoft.com/office/officeart/2008/layout/RadialCluster"/>
    <dgm:cxn modelId="{E3F04DCC-C3FB-B942-89DA-CF659E85AE79}" type="presOf" srcId="{A114D70C-283B-254B-A9FC-22E57D396E01}" destId="{A36CEB6C-A003-B94C-9F80-A39ACA63CB4B}" srcOrd="0" destOrd="0" presId="urn:microsoft.com/office/officeart/2008/layout/RadialCluster"/>
    <dgm:cxn modelId="{C04D24DC-48F9-5A4B-B63E-0584A98801BC}" type="presOf" srcId="{0C569B45-2F16-C94F-B2EF-4F7D00C453E6}" destId="{95CEE7B7-FBB2-EC40-9355-3D26CAD1E7AE}" srcOrd="0" destOrd="0" presId="urn:microsoft.com/office/officeart/2008/layout/RadialCluster"/>
    <dgm:cxn modelId="{2EE19792-5BF9-0747-B9F0-55CAABC81B29}" type="presParOf" srcId="{A36CEB6C-A003-B94C-9F80-A39ACA63CB4B}" destId="{EFB0376E-E9DE-9740-8044-ED33E19D3572}" srcOrd="0" destOrd="0" presId="urn:microsoft.com/office/officeart/2008/layout/RadialCluster"/>
    <dgm:cxn modelId="{87A132C5-E4F1-BD4D-ACA6-405694156552}" type="presParOf" srcId="{EFB0376E-E9DE-9740-8044-ED33E19D3572}" destId="{2B8ECE95-1922-DF43-A3F0-45AA1DFA7A21}" srcOrd="0" destOrd="0" presId="urn:microsoft.com/office/officeart/2008/layout/RadialCluster"/>
    <dgm:cxn modelId="{BCCADF09-70B9-E94A-9FA9-E8070D49F938}" type="presParOf" srcId="{EFB0376E-E9DE-9740-8044-ED33E19D3572}" destId="{30F444A6-1D80-3044-ACDB-FD4635FE1973}" srcOrd="1" destOrd="0" presId="urn:microsoft.com/office/officeart/2008/layout/RadialCluster"/>
    <dgm:cxn modelId="{9BAA286E-A6ED-0D45-9062-97FBBFC7667D}" type="presParOf" srcId="{EFB0376E-E9DE-9740-8044-ED33E19D3572}" destId="{B20A9ECC-4304-8340-987F-6F95778EEB19}" srcOrd="2" destOrd="0" presId="urn:microsoft.com/office/officeart/2008/layout/RadialCluster"/>
    <dgm:cxn modelId="{EEFAE24D-F968-1A4B-A0D8-53908567A556}" type="presParOf" srcId="{EFB0376E-E9DE-9740-8044-ED33E19D3572}" destId="{95CEE7B7-FBB2-EC40-9355-3D26CAD1E7AE}" srcOrd="3" destOrd="0" presId="urn:microsoft.com/office/officeart/2008/layout/RadialCluster"/>
    <dgm:cxn modelId="{E8EE14C3-C36E-8F46-862A-6B139A774DC4}" type="presParOf" srcId="{EFB0376E-E9DE-9740-8044-ED33E19D3572}" destId="{41AB3BAC-192E-2249-91BB-CB9CD372E1D7}" srcOrd="4" destOrd="0" presId="urn:microsoft.com/office/officeart/2008/layout/RadialCluster"/>
    <dgm:cxn modelId="{59C5C632-8AD2-224D-B0A2-626058F73EF5}" type="presParOf" srcId="{EFB0376E-E9DE-9740-8044-ED33E19D3572}" destId="{18404922-1635-E949-A7E0-8D5C3CCD6EDB}" srcOrd="5" destOrd="0" presId="urn:microsoft.com/office/officeart/2008/layout/RadialCluster"/>
    <dgm:cxn modelId="{59DD93EF-DC3C-8B48-8688-9E3D683A1951}" type="presParOf" srcId="{EFB0376E-E9DE-9740-8044-ED33E19D3572}" destId="{52C24E01-A6C9-4443-B460-9672D4A970DA}"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252E087-0631-B844-BB8E-FACC8DC70A7F}" type="doc">
      <dgm:prSet loTypeId="urn:microsoft.com/office/officeart/2005/8/layout/chevron2" loCatId="" qsTypeId="urn:microsoft.com/office/officeart/2005/8/quickstyle/simple1" qsCatId="simple" csTypeId="urn:microsoft.com/office/officeart/2005/8/colors/accent1_2" csCatId="accent1" phldr="1"/>
      <dgm:spPr/>
      <dgm:t>
        <a:bodyPr/>
        <a:lstStyle/>
        <a:p>
          <a:endParaRPr lang="en-US"/>
        </a:p>
      </dgm:t>
    </dgm:pt>
    <dgm:pt modelId="{33DF65C2-AEB4-0249-87FE-F0DFD24A41AB}">
      <dgm:prSet phldrT="[Text]"/>
      <dgm:spPr/>
      <dgm:t>
        <a:bodyPr/>
        <a:lstStyle/>
        <a:p>
          <a:r>
            <a:rPr lang="en-US" b="1">
              <a:solidFill>
                <a:srgbClr val="7030A0"/>
              </a:solidFill>
              <a:latin typeface="Times New Roman" panose="02020603050405020304" pitchFamily="18" charset="0"/>
              <a:cs typeface="Times New Roman" panose="02020603050405020304" pitchFamily="18" charset="0"/>
            </a:rPr>
            <a:t>1</a:t>
          </a:r>
        </a:p>
      </dgm:t>
    </dgm:pt>
    <dgm:pt modelId="{56CAF776-E10E-D24A-B2C0-0558907104D2}" type="parTrans" cxnId="{47BEAA44-942F-8442-B48D-6A3F4A3366FC}">
      <dgm:prSet/>
      <dgm:spPr/>
      <dgm:t>
        <a:bodyPr/>
        <a:lstStyle/>
        <a:p>
          <a:endParaRPr lang="en-US">
            <a:latin typeface="Times New Roman" panose="02020603050405020304" pitchFamily="18" charset="0"/>
            <a:cs typeface="Times New Roman" panose="02020603050405020304" pitchFamily="18" charset="0"/>
          </a:endParaRPr>
        </a:p>
      </dgm:t>
    </dgm:pt>
    <dgm:pt modelId="{F9C57AA1-E6A1-D545-B8DE-171DA5393BE4}" type="sibTrans" cxnId="{47BEAA44-942F-8442-B48D-6A3F4A3366FC}">
      <dgm:prSet/>
      <dgm:spPr/>
      <dgm:t>
        <a:bodyPr/>
        <a:lstStyle/>
        <a:p>
          <a:endParaRPr lang="en-US">
            <a:latin typeface="Times New Roman" panose="02020603050405020304" pitchFamily="18" charset="0"/>
            <a:cs typeface="Times New Roman" panose="02020603050405020304" pitchFamily="18" charset="0"/>
          </a:endParaRPr>
        </a:p>
      </dgm:t>
    </dgm:pt>
    <dgm:pt modelId="{69A31048-B691-8C4C-A5BA-B30CEFBAAF8D}">
      <dgm:prSet phldrT="[Text]"/>
      <dgm:spPr/>
      <dgm:t>
        <a:bodyPr/>
        <a:lstStyle/>
        <a:p>
          <a:pPr>
            <a:buNone/>
          </a:pPr>
          <a:r>
            <a:rPr lang="en-US">
              <a:latin typeface="Times New Roman" panose="02020603050405020304" pitchFamily="18" charset="0"/>
              <a:cs typeface="Times New Roman" panose="02020603050405020304" pitchFamily="18" charset="0"/>
            </a:rPr>
            <a:t>Lựa chọn nội dung (kiến thức, kĩ năng)</a:t>
          </a:r>
        </a:p>
      </dgm:t>
    </dgm:pt>
    <dgm:pt modelId="{A3F6EBF5-AF68-F046-BD12-221C8A3CF458}" type="parTrans" cxnId="{533EE046-30A8-684F-AA94-BCC2372A0069}">
      <dgm:prSet/>
      <dgm:spPr/>
      <dgm:t>
        <a:bodyPr/>
        <a:lstStyle/>
        <a:p>
          <a:endParaRPr lang="en-US">
            <a:latin typeface="Times New Roman" panose="02020603050405020304" pitchFamily="18" charset="0"/>
            <a:cs typeface="Times New Roman" panose="02020603050405020304" pitchFamily="18" charset="0"/>
          </a:endParaRPr>
        </a:p>
      </dgm:t>
    </dgm:pt>
    <dgm:pt modelId="{56A3B407-B8EE-7A40-A9E9-5339A1B2529B}" type="sibTrans" cxnId="{533EE046-30A8-684F-AA94-BCC2372A0069}">
      <dgm:prSet/>
      <dgm:spPr/>
      <dgm:t>
        <a:bodyPr/>
        <a:lstStyle/>
        <a:p>
          <a:endParaRPr lang="en-US">
            <a:latin typeface="Times New Roman" panose="02020603050405020304" pitchFamily="18" charset="0"/>
            <a:cs typeface="Times New Roman" panose="02020603050405020304" pitchFamily="18" charset="0"/>
          </a:endParaRPr>
        </a:p>
      </dgm:t>
    </dgm:pt>
    <dgm:pt modelId="{FEF7C4ED-067A-D648-B324-0224DD753556}">
      <dgm:prSet phldrT="[Text]"/>
      <dgm:spPr/>
      <dgm:t>
        <a:bodyPr/>
        <a:lstStyle/>
        <a:p>
          <a:r>
            <a:rPr lang="en-US" b="1">
              <a:solidFill>
                <a:srgbClr val="7030A0"/>
              </a:solidFill>
              <a:latin typeface="Times New Roman" panose="02020603050405020304" pitchFamily="18" charset="0"/>
              <a:cs typeface="Times New Roman" panose="02020603050405020304" pitchFamily="18" charset="0"/>
            </a:rPr>
            <a:t>2</a:t>
          </a:r>
        </a:p>
      </dgm:t>
    </dgm:pt>
    <dgm:pt modelId="{8835BA66-7F53-A74A-A13F-47CA1B4273D3}" type="parTrans" cxnId="{7DE86687-A78F-4645-AE0E-1EE46CFEF877}">
      <dgm:prSet/>
      <dgm:spPr/>
      <dgm:t>
        <a:bodyPr/>
        <a:lstStyle/>
        <a:p>
          <a:endParaRPr lang="en-US">
            <a:latin typeface="Times New Roman" panose="02020603050405020304" pitchFamily="18" charset="0"/>
            <a:cs typeface="Times New Roman" panose="02020603050405020304" pitchFamily="18" charset="0"/>
          </a:endParaRPr>
        </a:p>
      </dgm:t>
    </dgm:pt>
    <dgm:pt modelId="{F6B6B4C4-D4C7-6C4A-A1A0-8ED176AC1E2A}" type="sibTrans" cxnId="{7DE86687-A78F-4645-AE0E-1EE46CFEF877}">
      <dgm:prSet/>
      <dgm:spPr/>
      <dgm:t>
        <a:bodyPr/>
        <a:lstStyle/>
        <a:p>
          <a:endParaRPr lang="en-US">
            <a:latin typeface="Times New Roman" panose="02020603050405020304" pitchFamily="18" charset="0"/>
            <a:cs typeface="Times New Roman" panose="02020603050405020304" pitchFamily="18" charset="0"/>
          </a:endParaRPr>
        </a:p>
      </dgm:t>
    </dgm:pt>
    <dgm:pt modelId="{6E151303-A858-3743-97DF-1214C4757C11}">
      <dgm:prSet phldrT="[Text]"/>
      <dgm:spPr/>
      <dgm:t>
        <a:bodyPr/>
        <a:lstStyle/>
        <a:p>
          <a:pPr>
            <a:buNone/>
          </a:pPr>
          <a:r>
            <a:rPr lang="en-US">
              <a:latin typeface="Times New Roman" panose="02020603050405020304" pitchFamily="18" charset="0"/>
              <a:cs typeface="Times New Roman" panose="02020603050405020304" pitchFamily="18" charset="0"/>
            </a:rPr>
            <a:t>Lựa chọn chỉ báo thuộc thành phần của năng lực hóa học cần đánh giá</a:t>
          </a:r>
        </a:p>
      </dgm:t>
    </dgm:pt>
    <dgm:pt modelId="{D1E354D4-E7F6-C542-B315-2C6DC3D15483}" type="parTrans" cxnId="{115981D1-288E-6946-8C2D-D15601589A2E}">
      <dgm:prSet/>
      <dgm:spPr/>
      <dgm:t>
        <a:bodyPr/>
        <a:lstStyle/>
        <a:p>
          <a:endParaRPr lang="en-US">
            <a:latin typeface="Times New Roman" panose="02020603050405020304" pitchFamily="18" charset="0"/>
            <a:cs typeface="Times New Roman" panose="02020603050405020304" pitchFamily="18" charset="0"/>
          </a:endParaRPr>
        </a:p>
      </dgm:t>
    </dgm:pt>
    <dgm:pt modelId="{EC75D09D-4544-6345-97ED-632EC696AD8D}" type="sibTrans" cxnId="{115981D1-288E-6946-8C2D-D15601589A2E}">
      <dgm:prSet/>
      <dgm:spPr/>
      <dgm:t>
        <a:bodyPr/>
        <a:lstStyle/>
        <a:p>
          <a:endParaRPr lang="en-US">
            <a:latin typeface="Times New Roman" panose="02020603050405020304" pitchFamily="18" charset="0"/>
            <a:cs typeface="Times New Roman" panose="02020603050405020304" pitchFamily="18" charset="0"/>
          </a:endParaRPr>
        </a:p>
      </dgm:t>
    </dgm:pt>
    <dgm:pt modelId="{92AEE1AE-6D9C-7F42-9BCF-A545BFA53D0F}">
      <dgm:prSet phldrT="[Text]"/>
      <dgm:spPr/>
      <dgm:t>
        <a:bodyPr/>
        <a:lstStyle/>
        <a:p>
          <a:r>
            <a:rPr lang="en-US" b="1">
              <a:solidFill>
                <a:srgbClr val="7030A0"/>
              </a:solidFill>
              <a:latin typeface="Times New Roman" panose="02020603050405020304" pitchFamily="18" charset="0"/>
              <a:cs typeface="Times New Roman" panose="02020603050405020304" pitchFamily="18" charset="0"/>
            </a:rPr>
            <a:t>3</a:t>
          </a:r>
        </a:p>
      </dgm:t>
    </dgm:pt>
    <dgm:pt modelId="{CD79302C-0A6B-FE49-9F85-CA0CA3900E30}" type="parTrans" cxnId="{554DB2AA-F91B-564D-99E5-A5B56084D3BA}">
      <dgm:prSet/>
      <dgm:spPr/>
      <dgm:t>
        <a:bodyPr/>
        <a:lstStyle/>
        <a:p>
          <a:endParaRPr lang="en-US">
            <a:latin typeface="Times New Roman" panose="02020603050405020304" pitchFamily="18" charset="0"/>
            <a:cs typeface="Times New Roman" panose="02020603050405020304" pitchFamily="18" charset="0"/>
          </a:endParaRPr>
        </a:p>
      </dgm:t>
    </dgm:pt>
    <dgm:pt modelId="{ACB05A9E-BF43-7D49-BDAD-E00645741AB9}" type="sibTrans" cxnId="{554DB2AA-F91B-564D-99E5-A5B56084D3BA}">
      <dgm:prSet/>
      <dgm:spPr/>
      <dgm:t>
        <a:bodyPr/>
        <a:lstStyle/>
        <a:p>
          <a:endParaRPr lang="en-US">
            <a:latin typeface="Times New Roman" panose="02020603050405020304" pitchFamily="18" charset="0"/>
            <a:cs typeface="Times New Roman" panose="02020603050405020304" pitchFamily="18" charset="0"/>
          </a:endParaRPr>
        </a:p>
      </dgm:t>
    </dgm:pt>
    <dgm:pt modelId="{E2D76176-C0D3-8D41-900F-11E3FA701B83}">
      <dgm:prSet phldrT="[Text]"/>
      <dgm:spPr/>
      <dgm:t>
        <a:bodyPr/>
        <a:lstStyle/>
        <a:p>
          <a:pPr>
            <a:buNone/>
          </a:pPr>
          <a:r>
            <a:rPr lang="en-US">
              <a:latin typeface="Times New Roman" panose="02020603050405020304" pitchFamily="18" charset="0"/>
              <a:cs typeface="Times New Roman" panose="02020603050405020304" pitchFamily="18" charset="0"/>
            </a:rPr>
            <a:t>Lựa chọn cấp độ tư duy đáp ứng chuẩn đầu ra của chỉ báo</a:t>
          </a:r>
        </a:p>
      </dgm:t>
    </dgm:pt>
    <dgm:pt modelId="{47F32A33-EC99-E14D-893E-E748BFE82C8D}" type="parTrans" cxnId="{309C341F-6750-8D41-BCCC-685BB2C196D6}">
      <dgm:prSet/>
      <dgm:spPr/>
      <dgm:t>
        <a:bodyPr/>
        <a:lstStyle/>
        <a:p>
          <a:endParaRPr lang="en-US">
            <a:latin typeface="Times New Roman" panose="02020603050405020304" pitchFamily="18" charset="0"/>
            <a:cs typeface="Times New Roman" panose="02020603050405020304" pitchFamily="18" charset="0"/>
          </a:endParaRPr>
        </a:p>
      </dgm:t>
    </dgm:pt>
    <dgm:pt modelId="{CCAB0EBC-0C2C-0446-9B19-6A0EEC5EB1EC}" type="sibTrans" cxnId="{309C341F-6750-8D41-BCCC-685BB2C196D6}">
      <dgm:prSet/>
      <dgm:spPr/>
      <dgm:t>
        <a:bodyPr/>
        <a:lstStyle/>
        <a:p>
          <a:endParaRPr lang="en-US">
            <a:latin typeface="Times New Roman" panose="02020603050405020304" pitchFamily="18" charset="0"/>
            <a:cs typeface="Times New Roman" panose="02020603050405020304" pitchFamily="18" charset="0"/>
          </a:endParaRPr>
        </a:p>
      </dgm:t>
    </dgm:pt>
    <dgm:pt modelId="{17CEF783-C918-334D-9378-0FF55D960370}" type="pres">
      <dgm:prSet presAssocID="{3252E087-0631-B844-BB8E-FACC8DC70A7F}" presName="linearFlow" presStyleCnt="0">
        <dgm:presLayoutVars>
          <dgm:dir/>
          <dgm:animLvl val="lvl"/>
          <dgm:resizeHandles val="exact"/>
        </dgm:presLayoutVars>
      </dgm:prSet>
      <dgm:spPr/>
    </dgm:pt>
    <dgm:pt modelId="{662FB727-3454-A24D-A5BB-B47A35E109A2}" type="pres">
      <dgm:prSet presAssocID="{33DF65C2-AEB4-0249-87FE-F0DFD24A41AB}" presName="composite" presStyleCnt="0"/>
      <dgm:spPr/>
    </dgm:pt>
    <dgm:pt modelId="{D91FA502-CE27-F146-9B9E-BBDFEDED38F0}" type="pres">
      <dgm:prSet presAssocID="{33DF65C2-AEB4-0249-87FE-F0DFD24A41AB}" presName="parentText" presStyleLbl="alignNode1" presStyleIdx="0" presStyleCnt="3">
        <dgm:presLayoutVars>
          <dgm:chMax val="1"/>
          <dgm:bulletEnabled val="1"/>
        </dgm:presLayoutVars>
      </dgm:prSet>
      <dgm:spPr/>
    </dgm:pt>
    <dgm:pt modelId="{BDCAC0BF-2CCA-4444-A425-044973573E84}" type="pres">
      <dgm:prSet presAssocID="{33DF65C2-AEB4-0249-87FE-F0DFD24A41AB}" presName="descendantText" presStyleLbl="alignAcc1" presStyleIdx="0" presStyleCnt="3">
        <dgm:presLayoutVars>
          <dgm:bulletEnabled val="1"/>
        </dgm:presLayoutVars>
      </dgm:prSet>
      <dgm:spPr/>
    </dgm:pt>
    <dgm:pt modelId="{6420D798-685D-A44C-8290-0A6D0C00FCED}" type="pres">
      <dgm:prSet presAssocID="{F9C57AA1-E6A1-D545-B8DE-171DA5393BE4}" presName="sp" presStyleCnt="0"/>
      <dgm:spPr/>
    </dgm:pt>
    <dgm:pt modelId="{8A88B1B5-3DB2-3E49-A587-E55DB6D02233}" type="pres">
      <dgm:prSet presAssocID="{FEF7C4ED-067A-D648-B324-0224DD753556}" presName="composite" presStyleCnt="0"/>
      <dgm:spPr/>
    </dgm:pt>
    <dgm:pt modelId="{3826E98F-D46F-E046-9A0D-9A6C497A3375}" type="pres">
      <dgm:prSet presAssocID="{FEF7C4ED-067A-D648-B324-0224DD753556}" presName="parentText" presStyleLbl="alignNode1" presStyleIdx="1" presStyleCnt="3">
        <dgm:presLayoutVars>
          <dgm:chMax val="1"/>
          <dgm:bulletEnabled val="1"/>
        </dgm:presLayoutVars>
      </dgm:prSet>
      <dgm:spPr/>
    </dgm:pt>
    <dgm:pt modelId="{4DDA52D7-0C90-F746-969F-63797F5F9B6B}" type="pres">
      <dgm:prSet presAssocID="{FEF7C4ED-067A-D648-B324-0224DD753556}" presName="descendantText" presStyleLbl="alignAcc1" presStyleIdx="1" presStyleCnt="3">
        <dgm:presLayoutVars>
          <dgm:bulletEnabled val="1"/>
        </dgm:presLayoutVars>
      </dgm:prSet>
      <dgm:spPr/>
    </dgm:pt>
    <dgm:pt modelId="{3B232E3B-E623-7944-8E8B-A934A6F387A2}" type="pres">
      <dgm:prSet presAssocID="{F6B6B4C4-D4C7-6C4A-A1A0-8ED176AC1E2A}" presName="sp" presStyleCnt="0"/>
      <dgm:spPr/>
    </dgm:pt>
    <dgm:pt modelId="{3444FAA3-B5B3-2F47-81CD-196CA2313145}" type="pres">
      <dgm:prSet presAssocID="{92AEE1AE-6D9C-7F42-9BCF-A545BFA53D0F}" presName="composite" presStyleCnt="0"/>
      <dgm:spPr/>
    </dgm:pt>
    <dgm:pt modelId="{B23B862D-6736-6842-A4DB-432BB2A9525C}" type="pres">
      <dgm:prSet presAssocID="{92AEE1AE-6D9C-7F42-9BCF-A545BFA53D0F}" presName="parentText" presStyleLbl="alignNode1" presStyleIdx="2" presStyleCnt="3">
        <dgm:presLayoutVars>
          <dgm:chMax val="1"/>
          <dgm:bulletEnabled val="1"/>
        </dgm:presLayoutVars>
      </dgm:prSet>
      <dgm:spPr/>
    </dgm:pt>
    <dgm:pt modelId="{5004F69F-4AF3-F947-A39B-254439D55927}" type="pres">
      <dgm:prSet presAssocID="{92AEE1AE-6D9C-7F42-9BCF-A545BFA53D0F}" presName="descendantText" presStyleLbl="alignAcc1" presStyleIdx="2" presStyleCnt="3">
        <dgm:presLayoutVars>
          <dgm:bulletEnabled val="1"/>
        </dgm:presLayoutVars>
      </dgm:prSet>
      <dgm:spPr/>
    </dgm:pt>
  </dgm:ptLst>
  <dgm:cxnLst>
    <dgm:cxn modelId="{EF1C0306-9C1D-E24C-8B87-831B1E5AA530}" type="presOf" srcId="{33DF65C2-AEB4-0249-87FE-F0DFD24A41AB}" destId="{D91FA502-CE27-F146-9B9E-BBDFEDED38F0}" srcOrd="0" destOrd="0" presId="urn:microsoft.com/office/officeart/2005/8/layout/chevron2"/>
    <dgm:cxn modelId="{309C341F-6750-8D41-BCCC-685BB2C196D6}" srcId="{92AEE1AE-6D9C-7F42-9BCF-A545BFA53D0F}" destId="{E2D76176-C0D3-8D41-900F-11E3FA701B83}" srcOrd="0" destOrd="0" parTransId="{47F32A33-EC99-E14D-893E-E748BFE82C8D}" sibTransId="{CCAB0EBC-0C2C-0446-9B19-6A0EEC5EB1EC}"/>
    <dgm:cxn modelId="{90741936-BF34-0542-A2DE-2D9B7FC24528}" type="presOf" srcId="{6E151303-A858-3743-97DF-1214C4757C11}" destId="{4DDA52D7-0C90-F746-969F-63797F5F9B6B}" srcOrd="0" destOrd="0" presId="urn:microsoft.com/office/officeart/2005/8/layout/chevron2"/>
    <dgm:cxn modelId="{47BEAA44-942F-8442-B48D-6A3F4A3366FC}" srcId="{3252E087-0631-B844-BB8E-FACC8DC70A7F}" destId="{33DF65C2-AEB4-0249-87FE-F0DFD24A41AB}" srcOrd="0" destOrd="0" parTransId="{56CAF776-E10E-D24A-B2C0-0558907104D2}" sibTransId="{F9C57AA1-E6A1-D545-B8DE-171DA5393BE4}"/>
    <dgm:cxn modelId="{533EE046-30A8-684F-AA94-BCC2372A0069}" srcId="{33DF65C2-AEB4-0249-87FE-F0DFD24A41AB}" destId="{69A31048-B691-8C4C-A5BA-B30CEFBAAF8D}" srcOrd="0" destOrd="0" parTransId="{A3F6EBF5-AF68-F046-BD12-221C8A3CF458}" sibTransId="{56A3B407-B8EE-7A40-A9E9-5339A1B2529B}"/>
    <dgm:cxn modelId="{D9633D60-84BB-7A4E-B2C8-5B3B828C3734}" type="presOf" srcId="{92AEE1AE-6D9C-7F42-9BCF-A545BFA53D0F}" destId="{B23B862D-6736-6842-A4DB-432BB2A9525C}" srcOrd="0" destOrd="0" presId="urn:microsoft.com/office/officeart/2005/8/layout/chevron2"/>
    <dgm:cxn modelId="{3C9E176D-FC37-2347-94FF-A400C580C0E8}" type="presOf" srcId="{FEF7C4ED-067A-D648-B324-0224DD753556}" destId="{3826E98F-D46F-E046-9A0D-9A6C497A3375}" srcOrd="0" destOrd="0" presId="urn:microsoft.com/office/officeart/2005/8/layout/chevron2"/>
    <dgm:cxn modelId="{448B766F-C95B-2348-A2A1-42490F104FC2}" type="presOf" srcId="{E2D76176-C0D3-8D41-900F-11E3FA701B83}" destId="{5004F69F-4AF3-F947-A39B-254439D55927}" srcOrd="0" destOrd="0" presId="urn:microsoft.com/office/officeart/2005/8/layout/chevron2"/>
    <dgm:cxn modelId="{7DE86687-A78F-4645-AE0E-1EE46CFEF877}" srcId="{3252E087-0631-B844-BB8E-FACC8DC70A7F}" destId="{FEF7C4ED-067A-D648-B324-0224DD753556}" srcOrd="1" destOrd="0" parTransId="{8835BA66-7F53-A74A-A13F-47CA1B4273D3}" sibTransId="{F6B6B4C4-D4C7-6C4A-A1A0-8ED176AC1E2A}"/>
    <dgm:cxn modelId="{554DB2AA-F91B-564D-99E5-A5B56084D3BA}" srcId="{3252E087-0631-B844-BB8E-FACC8DC70A7F}" destId="{92AEE1AE-6D9C-7F42-9BCF-A545BFA53D0F}" srcOrd="2" destOrd="0" parTransId="{CD79302C-0A6B-FE49-9F85-CA0CA3900E30}" sibTransId="{ACB05A9E-BF43-7D49-BDAD-E00645741AB9}"/>
    <dgm:cxn modelId="{115981D1-288E-6946-8C2D-D15601589A2E}" srcId="{FEF7C4ED-067A-D648-B324-0224DD753556}" destId="{6E151303-A858-3743-97DF-1214C4757C11}" srcOrd="0" destOrd="0" parTransId="{D1E354D4-E7F6-C542-B315-2C6DC3D15483}" sibTransId="{EC75D09D-4544-6345-97ED-632EC696AD8D}"/>
    <dgm:cxn modelId="{C88D94DB-A5C9-634E-A03D-6E5DBCB5D9F9}" type="presOf" srcId="{3252E087-0631-B844-BB8E-FACC8DC70A7F}" destId="{17CEF783-C918-334D-9378-0FF55D960370}" srcOrd="0" destOrd="0" presId="urn:microsoft.com/office/officeart/2005/8/layout/chevron2"/>
    <dgm:cxn modelId="{172476DD-917D-C44B-8458-AEEBFF647216}" type="presOf" srcId="{69A31048-B691-8C4C-A5BA-B30CEFBAAF8D}" destId="{BDCAC0BF-2CCA-4444-A425-044973573E84}" srcOrd="0" destOrd="0" presId="urn:microsoft.com/office/officeart/2005/8/layout/chevron2"/>
    <dgm:cxn modelId="{FC6DA96C-8611-1D42-870F-EC7E41CEB8C0}" type="presParOf" srcId="{17CEF783-C918-334D-9378-0FF55D960370}" destId="{662FB727-3454-A24D-A5BB-B47A35E109A2}" srcOrd="0" destOrd="0" presId="urn:microsoft.com/office/officeart/2005/8/layout/chevron2"/>
    <dgm:cxn modelId="{F7312827-8FFA-AC4C-B776-5E6EA79528CC}" type="presParOf" srcId="{662FB727-3454-A24D-A5BB-B47A35E109A2}" destId="{D91FA502-CE27-F146-9B9E-BBDFEDED38F0}" srcOrd="0" destOrd="0" presId="urn:microsoft.com/office/officeart/2005/8/layout/chevron2"/>
    <dgm:cxn modelId="{C6F885EE-C754-1D49-8507-A52957F76CF8}" type="presParOf" srcId="{662FB727-3454-A24D-A5BB-B47A35E109A2}" destId="{BDCAC0BF-2CCA-4444-A425-044973573E84}" srcOrd="1" destOrd="0" presId="urn:microsoft.com/office/officeart/2005/8/layout/chevron2"/>
    <dgm:cxn modelId="{12930D6C-7D25-5F44-A943-05F5F3B08E91}" type="presParOf" srcId="{17CEF783-C918-334D-9378-0FF55D960370}" destId="{6420D798-685D-A44C-8290-0A6D0C00FCED}" srcOrd="1" destOrd="0" presId="urn:microsoft.com/office/officeart/2005/8/layout/chevron2"/>
    <dgm:cxn modelId="{E857A466-BA30-D549-BBE4-217464E9FB1D}" type="presParOf" srcId="{17CEF783-C918-334D-9378-0FF55D960370}" destId="{8A88B1B5-3DB2-3E49-A587-E55DB6D02233}" srcOrd="2" destOrd="0" presId="urn:microsoft.com/office/officeart/2005/8/layout/chevron2"/>
    <dgm:cxn modelId="{8ECCCE1F-2B93-3844-B041-B424397BB5B0}" type="presParOf" srcId="{8A88B1B5-3DB2-3E49-A587-E55DB6D02233}" destId="{3826E98F-D46F-E046-9A0D-9A6C497A3375}" srcOrd="0" destOrd="0" presId="urn:microsoft.com/office/officeart/2005/8/layout/chevron2"/>
    <dgm:cxn modelId="{DB145904-02A4-5042-9281-D22567FEB15F}" type="presParOf" srcId="{8A88B1B5-3DB2-3E49-A587-E55DB6D02233}" destId="{4DDA52D7-0C90-F746-969F-63797F5F9B6B}" srcOrd="1" destOrd="0" presId="urn:microsoft.com/office/officeart/2005/8/layout/chevron2"/>
    <dgm:cxn modelId="{7913DE40-392D-1B4E-85E4-1783E1BB5D5B}" type="presParOf" srcId="{17CEF783-C918-334D-9378-0FF55D960370}" destId="{3B232E3B-E623-7944-8E8B-A934A6F387A2}" srcOrd="3" destOrd="0" presId="urn:microsoft.com/office/officeart/2005/8/layout/chevron2"/>
    <dgm:cxn modelId="{8EFDCBFC-8369-7640-BB8C-AAED201F1769}" type="presParOf" srcId="{17CEF783-C918-334D-9378-0FF55D960370}" destId="{3444FAA3-B5B3-2F47-81CD-196CA2313145}" srcOrd="4" destOrd="0" presId="urn:microsoft.com/office/officeart/2005/8/layout/chevron2"/>
    <dgm:cxn modelId="{81EFD83F-CFA2-5441-893A-073E447F2C4B}" type="presParOf" srcId="{3444FAA3-B5B3-2F47-81CD-196CA2313145}" destId="{B23B862D-6736-6842-A4DB-432BB2A9525C}" srcOrd="0" destOrd="0" presId="urn:microsoft.com/office/officeart/2005/8/layout/chevron2"/>
    <dgm:cxn modelId="{18C4592F-6746-8E4F-8C78-73BB6B9D4B85}" type="presParOf" srcId="{3444FAA3-B5B3-2F47-81CD-196CA2313145}" destId="{5004F69F-4AF3-F947-A39B-254439D55927}"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14D70C-283B-254B-A9FC-22E57D396E01}" type="doc">
      <dgm:prSet loTypeId="urn:microsoft.com/office/officeart/2008/layout/RadialCluster" loCatId="" qsTypeId="urn:microsoft.com/office/officeart/2005/8/quickstyle/simple1" qsCatId="simple" csTypeId="urn:microsoft.com/office/officeart/2005/8/colors/accent1_2" csCatId="accent1" phldr="1"/>
      <dgm:spPr/>
      <dgm:t>
        <a:bodyPr/>
        <a:lstStyle/>
        <a:p>
          <a:endParaRPr lang="en-US"/>
        </a:p>
      </dgm:t>
    </dgm:pt>
    <dgm:pt modelId="{F5209B90-94FB-AB46-9C34-DA7643D7780F}">
      <dgm:prSet phldrT="[Text]"/>
      <dgm:spPr/>
      <dgm:t>
        <a:bodyPr/>
        <a:lstStyle/>
        <a:p>
          <a:r>
            <a:rPr lang="en-US">
              <a:latin typeface="Times New Roman" panose="02020603050405020304" pitchFamily="18" charset="0"/>
              <a:cs typeface="Times New Roman" panose="02020603050405020304" pitchFamily="18" charset="0"/>
            </a:rPr>
            <a:t>LỰA CHỌN PHẨM CHẤT, NĂNG LỰC ĐƯA VÀO BÀI THI TỐT NGHIỆP THPT</a:t>
          </a:r>
        </a:p>
      </dgm:t>
    </dgm:pt>
    <dgm:pt modelId="{6966AF2E-E374-E44C-95AC-BA0F2FEC5E0B}" type="parTrans" cxnId="{78A5FAB0-ED49-EA4A-AF81-1FC771544C6C}">
      <dgm:prSet/>
      <dgm:spPr/>
      <dgm:t>
        <a:bodyPr/>
        <a:lstStyle/>
        <a:p>
          <a:endParaRPr lang="en-US">
            <a:latin typeface="Times New Roman" panose="02020603050405020304" pitchFamily="18" charset="0"/>
            <a:cs typeface="Times New Roman" panose="02020603050405020304" pitchFamily="18" charset="0"/>
          </a:endParaRPr>
        </a:p>
      </dgm:t>
    </dgm:pt>
    <dgm:pt modelId="{0D789449-196A-B34B-A182-546BA6C7DF19}" type="sibTrans" cxnId="{78A5FAB0-ED49-EA4A-AF81-1FC771544C6C}">
      <dgm:prSet/>
      <dgm:spPr/>
      <dgm:t>
        <a:bodyPr/>
        <a:lstStyle/>
        <a:p>
          <a:endParaRPr lang="en-US">
            <a:latin typeface="Times New Roman" panose="02020603050405020304" pitchFamily="18" charset="0"/>
            <a:cs typeface="Times New Roman" panose="02020603050405020304" pitchFamily="18" charset="0"/>
          </a:endParaRPr>
        </a:p>
      </dgm:t>
    </dgm:pt>
    <dgm:pt modelId="{F0BDB6DB-7798-A547-93FA-E61516AC8253}">
      <dgm:prSet phldrT="[Text]" custT="1"/>
      <dgm:spPr/>
      <dgm:t>
        <a:bodyPr/>
        <a:lstStyle/>
        <a:p>
          <a:r>
            <a:rPr lang="en-US" sz="2400" b="1">
              <a:solidFill>
                <a:schemeClr val="accent3">
                  <a:lumMod val="75000"/>
                </a:schemeClr>
              </a:solidFill>
              <a:latin typeface="Times New Roman" panose="02020603050405020304" pitchFamily="18" charset="0"/>
              <a:cs typeface="Times New Roman" panose="02020603050405020304" pitchFamily="18" charset="0"/>
            </a:rPr>
            <a:t>Phẩm chất: </a:t>
          </a:r>
          <a:r>
            <a:rPr lang="en-US" sz="2400">
              <a:latin typeface="Times New Roman" panose="02020603050405020304" pitchFamily="18" charset="0"/>
              <a:cs typeface="Times New Roman" panose="02020603050405020304" pitchFamily="18" charset="0"/>
            </a:rPr>
            <a:t>không phù hợp với đánh giá bằng bài thi trên giấy kì thi TN THPT</a:t>
          </a:r>
        </a:p>
      </dgm:t>
    </dgm:pt>
    <dgm:pt modelId="{64B28664-BE9D-5847-961B-74805F7D4135}" type="parTrans" cxnId="{B97BB09E-F1BE-664C-99FB-8931D894F019}">
      <dgm:prSet/>
      <dgm:spPr/>
      <dgm:t>
        <a:bodyPr/>
        <a:lstStyle/>
        <a:p>
          <a:endParaRPr lang="en-US">
            <a:latin typeface="Times New Roman" panose="02020603050405020304" pitchFamily="18" charset="0"/>
            <a:cs typeface="Times New Roman" panose="02020603050405020304" pitchFamily="18" charset="0"/>
          </a:endParaRPr>
        </a:p>
      </dgm:t>
    </dgm:pt>
    <dgm:pt modelId="{7B831D86-5149-7347-84FB-776E31D39E42}" type="sibTrans" cxnId="{B97BB09E-F1BE-664C-99FB-8931D894F019}">
      <dgm:prSet/>
      <dgm:spPr/>
      <dgm:t>
        <a:bodyPr/>
        <a:lstStyle/>
        <a:p>
          <a:endParaRPr lang="en-US">
            <a:latin typeface="Times New Roman" panose="02020603050405020304" pitchFamily="18" charset="0"/>
            <a:cs typeface="Times New Roman" panose="02020603050405020304" pitchFamily="18" charset="0"/>
          </a:endParaRPr>
        </a:p>
      </dgm:t>
    </dgm:pt>
    <dgm:pt modelId="{D2073ECF-4669-ED41-8801-BB9F804818C4}">
      <dgm:prSet phldrT="[Text]"/>
      <dgm:spPr/>
      <dgm:t>
        <a:bodyPr/>
        <a:lstStyle/>
        <a:p>
          <a:r>
            <a:rPr lang="en-US" b="1">
              <a:solidFill>
                <a:schemeClr val="accent4">
                  <a:lumMod val="75000"/>
                </a:schemeClr>
              </a:solidFill>
              <a:latin typeface="Times New Roman" panose="02020603050405020304" pitchFamily="18" charset="0"/>
              <a:cs typeface="Times New Roman" panose="02020603050405020304" pitchFamily="18" charset="0"/>
            </a:rPr>
            <a:t>10 năng lực:</a:t>
          </a:r>
        </a:p>
        <a:p>
          <a:r>
            <a:rPr lang="en-US">
              <a:latin typeface="Times New Roman" panose="02020603050405020304" pitchFamily="18" charset="0"/>
              <a:cs typeface="Times New Roman" panose="02020603050405020304" pitchFamily="18" charset="0"/>
            </a:rPr>
            <a:t>Khó đánh giá đầy đủ qua một số bài thi của mỗi HS</a:t>
          </a:r>
        </a:p>
      </dgm:t>
    </dgm:pt>
    <dgm:pt modelId="{0C569B45-2F16-C94F-B2EF-4F7D00C453E6}" type="parTrans" cxnId="{A2E7FE71-8A5D-AD41-9F17-11B20690BBB2}">
      <dgm:prSet/>
      <dgm:spPr/>
      <dgm:t>
        <a:bodyPr/>
        <a:lstStyle/>
        <a:p>
          <a:endParaRPr lang="en-US">
            <a:latin typeface="Times New Roman" panose="02020603050405020304" pitchFamily="18" charset="0"/>
            <a:cs typeface="Times New Roman" panose="02020603050405020304" pitchFamily="18" charset="0"/>
          </a:endParaRPr>
        </a:p>
      </dgm:t>
    </dgm:pt>
    <dgm:pt modelId="{C59CD29E-4AAA-6E4B-A6CC-340496954637}" type="sibTrans" cxnId="{A2E7FE71-8A5D-AD41-9F17-11B20690BBB2}">
      <dgm:prSet/>
      <dgm:spPr/>
      <dgm:t>
        <a:bodyPr/>
        <a:lstStyle/>
        <a:p>
          <a:endParaRPr lang="en-US">
            <a:latin typeface="Times New Roman" panose="02020603050405020304" pitchFamily="18" charset="0"/>
            <a:cs typeface="Times New Roman" panose="02020603050405020304" pitchFamily="18" charset="0"/>
          </a:endParaRPr>
        </a:p>
      </dgm:t>
    </dgm:pt>
    <dgm:pt modelId="{0146946A-F0FC-B141-A66E-75C1CB320624}">
      <dgm:prSet phldrT="[Text]"/>
      <dgm:spPr/>
      <dgm:t>
        <a:bodyPr/>
        <a:lstStyle/>
        <a:p>
          <a:r>
            <a:rPr lang="en-US">
              <a:latin typeface="Times New Roman" panose="02020603050405020304" pitchFamily="18" charset="0"/>
              <a:cs typeface="Times New Roman" panose="02020603050405020304" pitchFamily="18" charset="0"/>
            </a:rPr>
            <a:t>Giai đoạn giáo dục bậc THPT: giai đoạn định hướng nghề nghiệp ⇒ Tập trung đánh giá năng lực đặc thù: </a:t>
          </a:r>
          <a:r>
            <a:rPr lang="en-US" b="1">
              <a:solidFill>
                <a:srgbClr val="0070C0"/>
              </a:solidFill>
              <a:latin typeface="Times New Roman" panose="02020603050405020304" pitchFamily="18" charset="0"/>
              <a:cs typeface="Times New Roman" panose="02020603050405020304" pitchFamily="18" charset="0"/>
            </a:rPr>
            <a:t>Năng lực hóa học</a:t>
          </a:r>
        </a:p>
      </dgm:t>
    </dgm:pt>
    <dgm:pt modelId="{055A553B-B805-6C47-A021-C68B05E82963}" type="parTrans" cxnId="{54C0D656-2367-5247-A36B-5A41422DA223}">
      <dgm:prSet/>
      <dgm:spPr/>
      <dgm:t>
        <a:bodyPr/>
        <a:lstStyle/>
        <a:p>
          <a:endParaRPr lang="en-US">
            <a:latin typeface="Times New Roman" panose="02020603050405020304" pitchFamily="18" charset="0"/>
            <a:cs typeface="Times New Roman" panose="02020603050405020304" pitchFamily="18" charset="0"/>
          </a:endParaRPr>
        </a:p>
      </dgm:t>
    </dgm:pt>
    <dgm:pt modelId="{2CC4C736-EB5F-9443-A4B8-73810EC52FFB}" type="sibTrans" cxnId="{54C0D656-2367-5247-A36B-5A41422DA223}">
      <dgm:prSet/>
      <dgm:spPr/>
      <dgm:t>
        <a:bodyPr/>
        <a:lstStyle/>
        <a:p>
          <a:endParaRPr lang="en-US">
            <a:latin typeface="Times New Roman" panose="02020603050405020304" pitchFamily="18" charset="0"/>
            <a:cs typeface="Times New Roman" panose="02020603050405020304" pitchFamily="18" charset="0"/>
          </a:endParaRPr>
        </a:p>
      </dgm:t>
    </dgm:pt>
    <dgm:pt modelId="{A36CEB6C-A003-B94C-9F80-A39ACA63CB4B}" type="pres">
      <dgm:prSet presAssocID="{A114D70C-283B-254B-A9FC-22E57D396E01}" presName="Name0" presStyleCnt="0">
        <dgm:presLayoutVars>
          <dgm:chMax val="1"/>
          <dgm:chPref val="1"/>
          <dgm:dir/>
          <dgm:animOne val="branch"/>
          <dgm:animLvl val="lvl"/>
        </dgm:presLayoutVars>
      </dgm:prSet>
      <dgm:spPr/>
    </dgm:pt>
    <dgm:pt modelId="{EFB0376E-E9DE-9740-8044-ED33E19D3572}" type="pres">
      <dgm:prSet presAssocID="{F5209B90-94FB-AB46-9C34-DA7643D7780F}" presName="singleCycle" presStyleCnt="0"/>
      <dgm:spPr/>
    </dgm:pt>
    <dgm:pt modelId="{2B8ECE95-1922-DF43-A3F0-45AA1DFA7A21}" type="pres">
      <dgm:prSet presAssocID="{F5209B90-94FB-AB46-9C34-DA7643D7780F}" presName="singleCenter" presStyleLbl="node1" presStyleIdx="0" presStyleCnt="4" custScaleX="191148" custLinFactNeighborX="923" custLinFactNeighborY="-4841">
        <dgm:presLayoutVars>
          <dgm:chMax val="7"/>
          <dgm:chPref val="7"/>
        </dgm:presLayoutVars>
      </dgm:prSet>
      <dgm:spPr/>
    </dgm:pt>
    <dgm:pt modelId="{30F444A6-1D80-3044-ACDB-FD4635FE1973}" type="pres">
      <dgm:prSet presAssocID="{64B28664-BE9D-5847-961B-74805F7D4135}" presName="Name56" presStyleLbl="parChTrans1D2" presStyleIdx="0" presStyleCnt="3"/>
      <dgm:spPr/>
    </dgm:pt>
    <dgm:pt modelId="{B20A9ECC-4304-8340-987F-6F95778EEB19}" type="pres">
      <dgm:prSet presAssocID="{F0BDB6DB-7798-A547-93FA-E61516AC8253}" presName="text0" presStyleLbl="node1" presStyleIdx="1" presStyleCnt="4" custScaleX="751264" custRadScaleRad="77296" custRadScaleInc="1980">
        <dgm:presLayoutVars>
          <dgm:bulletEnabled val="1"/>
        </dgm:presLayoutVars>
      </dgm:prSet>
      <dgm:spPr/>
    </dgm:pt>
    <dgm:pt modelId="{95CEE7B7-FBB2-EC40-9355-3D26CAD1E7AE}" type="pres">
      <dgm:prSet presAssocID="{0C569B45-2F16-C94F-B2EF-4F7D00C453E6}" presName="Name56" presStyleLbl="parChTrans1D2" presStyleIdx="1" presStyleCnt="3"/>
      <dgm:spPr/>
    </dgm:pt>
    <dgm:pt modelId="{41AB3BAC-192E-2249-91BB-CB9CD372E1D7}" type="pres">
      <dgm:prSet presAssocID="{D2073ECF-4669-ED41-8801-BB9F804818C4}" presName="text0" presStyleLbl="node1" presStyleIdx="2" presStyleCnt="4" custScaleX="287793" custScaleY="213134" custRadScaleRad="151857" custRadScaleInc="211124">
        <dgm:presLayoutVars>
          <dgm:bulletEnabled val="1"/>
        </dgm:presLayoutVars>
      </dgm:prSet>
      <dgm:spPr/>
    </dgm:pt>
    <dgm:pt modelId="{18404922-1635-E949-A7E0-8D5C3CCD6EDB}" type="pres">
      <dgm:prSet presAssocID="{055A553B-B805-6C47-A021-C68B05E82963}" presName="Name56" presStyleLbl="parChTrans1D2" presStyleIdx="2" presStyleCnt="3"/>
      <dgm:spPr/>
    </dgm:pt>
    <dgm:pt modelId="{52C24E01-A6C9-4443-B460-9672D4A970DA}" type="pres">
      <dgm:prSet presAssocID="{0146946A-F0FC-B141-A66E-75C1CB320624}" presName="text0" presStyleLbl="node1" presStyleIdx="3" presStyleCnt="4" custScaleX="373030" custScaleY="207919" custRadScaleRad="182334" custRadScaleInc="-214328">
        <dgm:presLayoutVars>
          <dgm:bulletEnabled val="1"/>
        </dgm:presLayoutVars>
      </dgm:prSet>
      <dgm:spPr/>
    </dgm:pt>
  </dgm:ptLst>
  <dgm:cxnLst>
    <dgm:cxn modelId="{24936018-E51F-944C-A352-1E1529525F17}" type="presOf" srcId="{F0BDB6DB-7798-A547-93FA-E61516AC8253}" destId="{B20A9ECC-4304-8340-987F-6F95778EEB19}" srcOrd="0" destOrd="0" presId="urn:microsoft.com/office/officeart/2008/layout/RadialCluster"/>
    <dgm:cxn modelId="{25F03325-4AE8-9646-A60B-A3EC4BA1A192}" type="presOf" srcId="{F5209B90-94FB-AB46-9C34-DA7643D7780F}" destId="{2B8ECE95-1922-DF43-A3F0-45AA1DFA7A21}" srcOrd="0" destOrd="0" presId="urn:microsoft.com/office/officeart/2008/layout/RadialCluster"/>
    <dgm:cxn modelId="{17F4942B-FD71-8442-9763-14C0FB5CF60F}" type="presOf" srcId="{055A553B-B805-6C47-A021-C68B05E82963}" destId="{18404922-1635-E949-A7E0-8D5C3CCD6EDB}" srcOrd="0" destOrd="0" presId="urn:microsoft.com/office/officeart/2008/layout/RadialCluster"/>
    <dgm:cxn modelId="{180D542D-CA92-F64F-B862-A1122E21D17A}" type="presOf" srcId="{64B28664-BE9D-5847-961B-74805F7D4135}" destId="{30F444A6-1D80-3044-ACDB-FD4635FE1973}" srcOrd="0" destOrd="0" presId="urn:microsoft.com/office/officeart/2008/layout/RadialCluster"/>
    <dgm:cxn modelId="{F865284B-06FA-744F-9B71-EBBF63E80601}" type="presOf" srcId="{0146946A-F0FC-B141-A66E-75C1CB320624}" destId="{52C24E01-A6C9-4443-B460-9672D4A970DA}" srcOrd="0" destOrd="0" presId="urn:microsoft.com/office/officeart/2008/layout/RadialCluster"/>
    <dgm:cxn modelId="{54C0D656-2367-5247-A36B-5A41422DA223}" srcId="{F5209B90-94FB-AB46-9C34-DA7643D7780F}" destId="{0146946A-F0FC-B141-A66E-75C1CB320624}" srcOrd="2" destOrd="0" parTransId="{055A553B-B805-6C47-A021-C68B05E82963}" sibTransId="{2CC4C736-EB5F-9443-A4B8-73810EC52FFB}"/>
    <dgm:cxn modelId="{A2E7FE71-8A5D-AD41-9F17-11B20690BBB2}" srcId="{F5209B90-94FB-AB46-9C34-DA7643D7780F}" destId="{D2073ECF-4669-ED41-8801-BB9F804818C4}" srcOrd="1" destOrd="0" parTransId="{0C569B45-2F16-C94F-B2EF-4F7D00C453E6}" sibTransId="{C59CD29E-4AAA-6E4B-A6CC-340496954637}"/>
    <dgm:cxn modelId="{B97BB09E-F1BE-664C-99FB-8931D894F019}" srcId="{F5209B90-94FB-AB46-9C34-DA7643D7780F}" destId="{F0BDB6DB-7798-A547-93FA-E61516AC8253}" srcOrd="0" destOrd="0" parTransId="{64B28664-BE9D-5847-961B-74805F7D4135}" sibTransId="{7B831D86-5149-7347-84FB-776E31D39E42}"/>
    <dgm:cxn modelId="{78A5FAB0-ED49-EA4A-AF81-1FC771544C6C}" srcId="{A114D70C-283B-254B-A9FC-22E57D396E01}" destId="{F5209B90-94FB-AB46-9C34-DA7643D7780F}" srcOrd="0" destOrd="0" parTransId="{6966AF2E-E374-E44C-95AC-BA0F2FEC5E0B}" sibTransId="{0D789449-196A-B34B-A182-546BA6C7DF19}"/>
    <dgm:cxn modelId="{D8ECB0C3-9D71-0549-B7C6-A517C4D7FA29}" type="presOf" srcId="{D2073ECF-4669-ED41-8801-BB9F804818C4}" destId="{41AB3BAC-192E-2249-91BB-CB9CD372E1D7}" srcOrd="0" destOrd="0" presId="urn:microsoft.com/office/officeart/2008/layout/RadialCluster"/>
    <dgm:cxn modelId="{E3F04DCC-C3FB-B942-89DA-CF659E85AE79}" type="presOf" srcId="{A114D70C-283B-254B-A9FC-22E57D396E01}" destId="{A36CEB6C-A003-B94C-9F80-A39ACA63CB4B}" srcOrd="0" destOrd="0" presId="urn:microsoft.com/office/officeart/2008/layout/RadialCluster"/>
    <dgm:cxn modelId="{C04D24DC-48F9-5A4B-B63E-0584A98801BC}" type="presOf" srcId="{0C569B45-2F16-C94F-B2EF-4F7D00C453E6}" destId="{95CEE7B7-FBB2-EC40-9355-3D26CAD1E7AE}" srcOrd="0" destOrd="0" presId="urn:microsoft.com/office/officeart/2008/layout/RadialCluster"/>
    <dgm:cxn modelId="{2EE19792-5BF9-0747-B9F0-55CAABC81B29}" type="presParOf" srcId="{A36CEB6C-A003-B94C-9F80-A39ACA63CB4B}" destId="{EFB0376E-E9DE-9740-8044-ED33E19D3572}" srcOrd="0" destOrd="0" presId="urn:microsoft.com/office/officeart/2008/layout/RadialCluster"/>
    <dgm:cxn modelId="{87A132C5-E4F1-BD4D-ACA6-405694156552}" type="presParOf" srcId="{EFB0376E-E9DE-9740-8044-ED33E19D3572}" destId="{2B8ECE95-1922-DF43-A3F0-45AA1DFA7A21}" srcOrd="0" destOrd="0" presId="urn:microsoft.com/office/officeart/2008/layout/RadialCluster"/>
    <dgm:cxn modelId="{BCCADF09-70B9-E94A-9FA9-E8070D49F938}" type="presParOf" srcId="{EFB0376E-E9DE-9740-8044-ED33E19D3572}" destId="{30F444A6-1D80-3044-ACDB-FD4635FE1973}" srcOrd="1" destOrd="0" presId="urn:microsoft.com/office/officeart/2008/layout/RadialCluster"/>
    <dgm:cxn modelId="{9BAA286E-A6ED-0D45-9062-97FBBFC7667D}" type="presParOf" srcId="{EFB0376E-E9DE-9740-8044-ED33E19D3572}" destId="{B20A9ECC-4304-8340-987F-6F95778EEB19}" srcOrd="2" destOrd="0" presId="urn:microsoft.com/office/officeart/2008/layout/RadialCluster"/>
    <dgm:cxn modelId="{EEFAE24D-F968-1A4B-A0D8-53908567A556}" type="presParOf" srcId="{EFB0376E-E9DE-9740-8044-ED33E19D3572}" destId="{95CEE7B7-FBB2-EC40-9355-3D26CAD1E7AE}" srcOrd="3" destOrd="0" presId="urn:microsoft.com/office/officeart/2008/layout/RadialCluster"/>
    <dgm:cxn modelId="{E8EE14C3-C36E-8F46-862A-6B139A774DC4}" type="presParOf" srcId="{EFB0376E-E9DE-9740-8044-ED33E19D3572}" destId="{41AB3BAC-192E-2249-91BB-CB9CD372E1D7}" srcOrd="4" destOrd="0" presId="urn:microsoft.com/office/officeart/2008/layout/RadialCluster"/>
    <dgm:cxn modelId="{59C5C632-8AD2-224D-B0A2-626058F73EF5}" type="presParOf" srcId="{EFB0376E-E9DE-9740-8044-ED33E19D3572}" destId="{18404922-1635-E949-A7E0-8D5C3CCD6EDB}" srcOrd="5" destOrd="0" presId="urn:microsoft.com/office/officeart/2008/layout/RadialCluster"/>
    <dgm:cxn modelId="{59DD93EF-DC3C-8B48-8688-9E3D683A1951}" type="presParOf" srcId="{EFB0376E-E9DE-9740-8044-ED33E19D3572}" destId="{52C24E01-A6C9-4443-B460-9672D4A970DA}"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D8CBC72-BC3D-7F46-9B18-E2C434D6C745}" type="doc">
      <dgm:prSet loTypeId="urn:microsoft.com/office/officeart/2005/8/layout/process1" loCatId="" qsTypeId="urn:microsoft.com/office/officeart/2005/8/quickstyle/simple1" qsCatId="simple" csTypeId="urn:microsoft.com/office/officeart/2005/8/colors/accent1_2" csCatId="accent1" phldr="1"/>
      <dgm:spPr/>
      <dgm:t>
        <a:bodyPr/>
        <a:lstStyle/>
        <a:p>
          <a:endParaRPr lang="en-US"/>
        </a:p>
      </dgm:t>
    </dgm:pt>
    <dgm:pt modelId="{D52F4DA0-C6A2-4647-A348-ACE262F7D633}">
      <dgm:prSet phldrT="[Text]"/>
      <dgm:spPr/>
      <dgm:t>
        <a:bodyPr/>
        <a:lstStyle/>
        <a:p>
          <a:r>
            <a:rPr lang="en-US"/>
            <a:t>Hoàn cảnh (ngữ liệu + yêu cầu/lệnh hỏi) </a:t>
          </a:r>
          <a:r>
            <a:rPr lang="en-US">
              <a:solidFill>
                <a:srgbClr val="0070C0"/>
              </a:solidFill>
            </a:rPr>
            <a:t>có tác dụng/có giá trị nhất định </a:t>
          </a:r>
          <a:r>
            <a:rPr lang="en-US"/>
            <a:t>đến đời sống/thực tiễn và khoa học</a:t>
          </a:r>
        </a:p>
      </dgm:t>
    </dgm:pt>
    <dgm:pt modelId="{094E5613-4919-5B43-A121-85D993256C78}" type="parTrans" cxnId="{EC61D798-14F7-AE4D-8F40-99515E7F76F1}">
      <dgm:prSet/>
      <dgm:spPr/>
      <dgm:t>
        <a:bodyPr/>
        <a:lstStyle/>
        <a:p>
          <a:endParaRPr lang="en-US"/>
        </a:p>
      </dgm:t>
    </dgm:pt>
    <dgm:pt modelId="{A4B2C529-4E82-2244-A27A-ED5AE9692DD2}" type="sibTrans" cxnId="{EC61D798-14F7-AE4D-8F40-99515E7F76F1}">
      <dgm:prSet/>
      <dgm:spPr/>
      <dgm:t>
        <a:bodyPr/>
        <a:lstStyle/>
        <a:p>
          <a:endParaRPr lang="en-US"/>
        </a:p>
      </dgm:t>
    </dgm:pt>
    <dgm:pt modelId="{610E0E3F-7D36-D344-BF2E-2F191B4D3155}">
      <dgm:prSet phldrT="[Text]" custT="1"/>
      <dgm:spPr/>
      <dgm:t>
        <a:bodyPr tIns="0"/>
        <a:lstStyle/>
        <a:p>
          <a:r>
            <a:rPr lang="en-US" sz="3200">
              <a:solidFill>
                <a:srgbClr val="7030A0"/>
              </a:solidFill>
            </a:rPr>
            <a:t>Hạn chế </a:t>
          </a:r>
          <a:r>
            <a:rPr lang="en-US" sz="3200"/>
            <a:t>xây dựng câu hỏi dựa trên việc chấp nhận nhiều giả sử, giả định, giả thiết</a:t>
          </a:r>
        </a:p>
      </dgm:t>
    </dgm:pt>
    <dgm:pt modelId="{FBB84216-F77E-034B-8EFB-47DD092D04D1}" type="parTrans" cxnId="{D0037308-DCA4-A144-A329-DB988E7CBDA6}">
      <dgm:prSet/>
      <dgm:spPr/>
      <dgm:t>
        <a:bodyPr/>
        <a:lstStyle/>
        <a:p>
          <a:endParaRPr lang="en-US"/>
        </a:p>
      </dgm:t>
    </dgm:pt>
    <dgm:pt modelId="{9EBB248A-C10D-484E-8DB2-E50C1CEB20E1}" type="sibTrans" cxnId="{D0037308-DCA4-A144-A329-DB988E7CBDA6}">
      <dgm:prSet/>
      <dgm:spPr/>
      <dgm:t>
        <a:bodyPr/>
        <a:lstStyle/>
        <a:p>
          <a:endParaRPr lang="en-US"/>
        </a:p>
      </dgm:t>
    </dgm:pt>
    <dgm:pt modelId="{C68B9112-DAC6-5347-BD41-93C0089B25F1}">
      <dgm:prSet phldrT="[Text]" custT="1"/>
      <dgm:spPr/>
      <dgm:t>
        <a:bodyPr/>
        <a:lstStyle/>
        <a:p>
          <a:r>
            <a:rPr lang="en-US" sz="3200"/>
            <a:t>Cần xây dựng câu hỏi/bài tập </a:t>
          </a:r>
          <a:r>
            <a:rPr lang="en-US" sz="3200">
              <a:solidFill>
                <a:srgbClr val="0070C0"/>
              </a:solidFill>
            </a:rPr>
            <a:t>dựa trên ngữ liệu từ thực nghiệm, số liệu khoa học, thực tiễn</a:t>
          </a:r>
        </a:p>
      </dgm:t>
    </dgm:pt>
    <dgm:pt modelId="{DA285147-2B93-A748-B977-C887BA235FB5}" type="parTrans" cxnId="{0BD1FE52-F9F5-1948-A875-F3785771D208}">
      <dgm:prSet/>
      <dgm:spPr/>
      <dgm:t>
        <a:bodyPr/>
        <a:lstStyle/>
        <a:p>
          <a:endParaRPr lang="en-US"/>
        </a:p>
      </dgm:t>
    </dgm:pt>
    <dgm:pt modelId="{D2E45326-0D32-0444-838B-12C6785C3AC3}" type="sibTrans" cxnId="{0BD1FE52-F9F5-1948-A875-F3785771D208}">
      <dgm:prSet/>
      <dgm:spPr/>
      <dgm:t>
        <a:bodyPr/>
        <a:lstStyle/>
        <a:p>
          <a:endParaRPr lang="en-US"/>
        </a:p>
      </dgm:t>
    </dgm:pt>
    <dgm:pt modelId="{AEA2A804-9491-7144-A88B-A7FFDF5228C5}" type="pres">
      <dgm:prSet presAssocID="{0D8CBC72-BC3D-7F46-9B18-E2C434D6C745}" presName="Name0" presStyleCnt="0">
        <dgm:presLayoutVars>
          <dgm:dir/>
          <dgm:resizeHandles val="exact"/>
        </dgm:presLayoutVars>
      </dgm:prSet>
      <dgm:spPr/>
    </dgm:pt>
    <dgm:pt modelId="{AB9A6477-32BA-3947-9168-B7D9DB88AB6F}" type="pres">
      <dgm:prSet presAssocID="{D52F4DA0-C6A2-4647-A348-ACE262F7D633}" presName="node" presStyleLbl="node1" presStyleIdx="0" presStyleCnt="3" custScaleY="191796">
        <dgm:presLayoutVars>
          <dgm:bulletEnabled val="1"/>
        </dgm:presLayoutVars>
      </dgm:prSet>
      <dgm:spPr/>
    </dgm:pt>
    <dgm:pt modelId="{A509ED83-1D51-0A40-8E10-A6041D7CFCA3}" type="pres">
      <dgm:prSet presAssocID="{A4B2C529-4E82-2244-A27A-ED5AE9692DD2}" presName="sibTrans" presStyleLbl="sibTrans2D1" presStyleIdx="0" presStyleCnt="2"/>
      <dgm:spPr/>
    </dgm:pt>
    <dgm:pt modelId="{D186D9B0-244B-C44B-837B-69CB012C3924}" type="pres">
      <dgm:prSet presAssocID="{A4B2C529-4E82-2244-A27A-ED5AE9692DD2}" presName="connectorText" presStyleLbl="sibTrans2D1" presStyleIdx="0" presStyleCnt="2"/>
      <dgm:spPr/>
    </dgm:pt>
    <dgm:pt modelId="{0B8EEDA5-0789-CC44-8F00-DE7A08C3B052}" type="pres">
      <dgm:prSet presAssocID="{610E0E3F-7D36-D344-BF2E-2F191B4D3155}" presName="node" presStyleLbl="node1" presStyleIdx="1" presStyleCnt="3" custScaleY="191796" custLinFactNeighborY="-49">
        <dgm:presLayoutVars>
          <dgm:bulletEnabled val="1"/>
        </dgm:presLayoutVars>
      </dgm:prSet>
      <dgm:spPr/>
    </dgm:pt>
    <dgm:pt modelId="{55D532A5-8464-244D-9E0E-F8D4F0386827}" type="pres">
      <dgm:prSet presAssocID="{9EBB248A-C10D-484E-8DB2-E50C1CEB20E1}" presName="sibTrans" presStyleLbl="sibTrans2D1" presStyleIdx="1" presStyleCnt="2"/>
      <dgm:spPr/>
    </dgm:pt>
    <dgm:pt modelId="{4B86D8D2-BFD8-984D-BB05-ABA5B415988D}" type="pres">
      <dgm:prSet presAssocID="{9EBB248A-C10D-484E-8DB2-E50C1CEB20E1}" presName="connectorText" presStyleLbl="sibTrans2D1" presStyleIdx="1" presStyleCnt="2"/>
      <dgm:spPr/>
    </dgm:pt>
    <dgm:pt modelId="{6E9548E2-D1FB-8B43-B643-2D7B305A7FE4}" type="pres">
      <dgm:prSet presAssocID="{C68B9112-DAC6-5347-BD41-93C0089B25F1}" presName="node" presStyleLbl="node1" presStyleIdx="2" presStyleCnt="3" custScaleY="191796">
        <dgm:presLayoutVars>
          <dgm:bulletEnabled val="1"/>
        </dgm:presLayoutVars>
      </dgm:prSet>
      <dgm:spPr/>
    </dgm:pt>
  </dgm:ptLst>
  <dgm:cxnLst>
    <dgm:cxn modelId="{ED39E404-1A4C-104D-91F0-3F7C13ACE96E}" type="presOf" srcId="{9EBB248A-C10D-484E-8DB2-E50C1CEB20E1}" destId="{55D532A5-8464-244D-9E0E-F8D4F0386827}" srcOrd="0" destOrd="0" presId="urn:microsoft.com/office/officeart/2005/8/layout/process1"/>
    <dgm:cxn modelId="{D0037308-DCA4-A144-A329-DB988E7CBDA6}" srcId="{0D8CBC72-BC3D-7F46-9B18-E2C434D6C745}" destId="{610E0E3F-7D36-D344-BF2E-2F191B4D3155}" srcOrd="1" destOrd="0" parTransId="{FBB84216-F77E-034B-8EFB-47DD092D04D1}" sibTransId="{9EBB248A-C10D-484E-8DB2-E50C1CEB20E1}"/>
    <dgm:cxn modelId="{AB54F71D-5F82-634B-B0C4-6DFAF162393C}" type="presOf" srcId="{C68B9112-DAC6-5347-BD41-93C0089B25F1}" destId="{6E9548E2-D1FB-8B43-B643-2D7B305A7FE4}" srcOrd="0" destOrd="0" presId="urn:microsoft.com/office/officeart/2005/8/layout/process1"/>
    <dgm:cxn modelId="{BDB51237-7111-B144-B9B6-A0A4A8972720}" type="presOf" srcId="{0D8CBC72-BC3D-7F46-9B18-E2C434D6C745}" destId="{AEA2A804-9491-7144-A88B-A7FFDF5228C5}" srcOrd="0" destOrd="0" presId="urn:microsoft.com/office/officeart/2005/8/layout/process1"/>
    <dgm:cxn modelId="{E336D93C-BB09-744C-A2E5-DA971B9F6C79}" type="presOf" srcId="{A4B2C529-4E82-2244-A27A-ED5AE9692DD2}" destId="{A509ED83-1D51-0A40-8E10-A6041D7CFCA3}" srcOrd="0" destOrd="0" presId="urn:microsoft.com/office/officeart/2005/8/layout/process1"/>
    <dgm:cxn modelId="{C18AE140-14E6-D64C-B2C9-EC5F753D6534}" type="presOf" srcId="{610E0E3F-7D36-D344-BF2E-2F191B4D3155}" destId="{0B8EEDA5-0789-CC44-8F00-DE7A08C3B052}" srcOrd="0" destOrd="0" presId="urn:microsoft.com/office/officeart/2005/8/layout/process1"/>
    <dgm:cxn modelId="{23B78B4E-5846-784C-B65E-1E42A3B6AF5A}" type="presOf" srcId="{D52F4DA0-C6A2-4647-A348-ACE262F7D633}" destId="{AB9A6477-32BA-3947-9168-B7D9DB88AB6F}" srcOrd="0" destOrd="0" presId="urn:microsoft.com/office/officeart/2005/8/layout/process1"/>
    <dgm:cxn modelId="{0BD1FE52-F9F5-1948-A875-F3785771D208}" srcId="{0D8CBC72-BC3D-7F46-9B18-E2C434D6C745}" destId="{C68B9112-DAC6-5347-BD41-93C0089B25F1}" srcOrd="2" destOrd="0" parTransId="{DA285147-2B93-A748-B977-C887BA235FB5}" sibTransId="{D2E45326-0D32-0444-838B-12C6785C3AC3}"/>
    <dgm:cxn modelId="{77BF805A-ADDD-1448-BBB5-30A1B8783A98}" type="presOf" srcId="{A4B2C529-4E82-2244-A27A-ED5AE9692DD2}" destId="{D186D9B0-244B-C44B-837B-69CB012C3924}" srcOrd="1" destOrd="0" presId="urn:microsoft.com/office/officeart/2005/8/layout/process1"/>
    <dgm:cxn modelId="{EC61D798-14F7-AE4D-8F40-99515E7F76F1}" srcId="{0D8CBC72-BC3D-7F46-9B18-E2C434D6C745}" destId="{D52F4DA0-C6A2-4647-A348-ACE262F7D633}" srcOrd="0" destOrd="0" parTransId="{094E5613-4919-5B43-A121-85D993256C78}" sibTransId="{A4B2C529-4E82-2244-A27A-ED5AE9692DD2}"/>
    <dgm:cxn modelId="{343CACAD-6699-8D4D-8E38-BE589ED26F0B}" type="presOf" srcId="{9EBB248A-C10D-484E-8DB2-E50C1CEB20E1}" destId="{4B86D8D2-BFD8-984D-BB05-ABA5B415988D}" srcOrd="1" destOrd="0" presId="urn:microsoft.com/office/officeart/2005/8/layout/process1"/>
    <dgm:cxn modelId="{1046C375-1C23-A543-A55B-ABD781D1E880}" type="presParOf" srcId="{AEA2A804-9491-7144-A88B-A7FFDF5228C5}" destId="{AB9A6477-32BA-3947-9168-B7D9DB88AB6F}" srcOrd="0" destOrd="0" presId="urn:microsoft.com/office/officeart/2005/8/layout/process1"/>
    <dgm:cxn modelId="{D724AA16-7A58-C842-9D75-D705479D350A}" type="presParOf" srcId="{AEA2A804-9491-7144-A88B-A7FFDF5228C5}" destId="{A509ED83-1D51-0A40-8E10-A6041D7CFCA3}" srcOrd="1" destOrd="0" presId="urn:microsoft.com/office/officeart/2005/8/layout/process1"/>
    <dgm:cxn modelId="{EBD33ABA-384B-CA4E-93DA-ADC4B1A38C7C}" type="presParOf" srcId="{A509ED83-1D51-0A40-8E10-A6041D7CFCA3}" destId="{D186D9B0-244B-C44B-837B-69CB012C3924}" srcOrd="0" destOrd="0" presId="urn:microsoft.com/office/officeart/2005/8/layout/process1"/>
    <dgm:cxn modelId="{9480BC33-C617-AB4C-B60D-ABD712C90B6C}" type="presParOf" srcId="{AEA2A804-9491-7144-A88B-A7FFDF5228C5}" destId="{0B8EEDA5-0789-CC44-8F00-DE7A08C3B052}" srcOrd="2" destOrd="0" presId="urn:microsoft.com/office/officeart/2005/8/layout/process1"/>
    <dgm:cxn modelId="{BF1795A2-A20A-E14F-9203-A8DB368B281C}" type="presParOf" srcId="{AEA2A804-9491-7144-A88B-A7FFDF5228C5}" destId="{55D532A5-8464-244D-9E0E-F8D4F0386827}" srcOrd="3" destOrd="0" presId="urn:microsoft.com/office/officeart/2005/8/layout/process1"/>
    <dgm:cxn modelId="{C00B7C97-2B04-AC48-9690-DC1E44F90C8C}" type="presParOf" srcId="{55D532A5-8464-244D-9E0E-F8D4F0386827}" destId="{4B86D8D2-BFD8-984D-BB05-ABA5B415988D}" srcOrd="0" destOrd="0" presId="urn:microsoft.com/office/officeart/2005/8/layout/process1"/>
    <dgm:cxn modelId="{35F059F6-04D4-044F-87D1-BF8ACDC6BC54}" type="presParOf" srcId="{AEA2A804-9491-7144-A88B-A7FFDF5228C5}" destId="{6E9548E2-D1FB-8B43-B643-2D7B305A7FE4}"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0A5E4BF-9402-6849-BAEA-7E22BE923068}" type="doc">
      <dgm:prSet loTypeId="urn:microsoft.com/office/officeart/2008/layout/HorizontalMultiLevelHierarchy" loCatId="" qsTypeId="urn:microsoft.com/office/officeart/2005/8/quickstyle/simple1" qsCatId="simple" csTypeId="urn:microsoft.com/office/officeart/2005/8/colors/accent1_2" csCatId="accent1" phldr="1"/>
      <dgm:spPr/>
      <dgm:t>
        <a:bodyPr/>
        <a:lstStyle/>
        <a:p>
          <a:endParaRPr lang="en-US"/>
        </a:p>
      </dgm:t>
    </dgm:pt>
    <dgm:pt modelId="{C622ADF7-6259-EC4F-B9C1-81A665ED6563}">
      <dgm:prSet phldrT="[Text]" custT="1"/>
      <dgm:spPr/>
      <dgm:t>
        <a:bodyPr/>
        <a:lstStyle/>
        <a:p>
          <a:pPr>
            <a:buFontTx/>
            <a:buNone/>
          </a:pPr>
          <a:r>
            <a:rPr lang="en-US" sz="3200">
              <a:latin typeface="Times New Roman" panose="02020603050405020304" pitchFamily="18" charset="0"/>
              <a:cs typeface="Times New Roman" panose="02020603050405020304" pitchFamily="18" charset="0"/>
            </a:rPr>
            <a:t>Nhận thức hóa học</a:t>
          </a:r>
        </a:p>
      </dgm:t>
    </dgm:pt>
    <dgm:pt modelId="{FD287D67-40B2-0F49-A819-E6AA1701D2B2}" type="parTrans" cxnId="{EE646124-60B8-9249-93B3-082EBE55CC31}">
      <dgm:prSet/>
      <dgm:spPr/>
      <dgm:t>
        <a:bodyPr/>
        <a:lstStyle/>
        <a:p>
          <a:endParaRPr lang="en-US">
            <a:latin typeface="Times New Roman" panose="02020603050405020304" pitchFamily="18" charset="0"/>
            <a:cs typeface="Times New Roman" panose="02020603050405020304" pitchFamily="18" charset="0"/>
          </a:endParaRPr>
        </a:p>
      </dgm:t>
    </dgm:pt>
    <dgm:pt modelId="{9A9691CB-07A0-1146-90CF-06D41A612B6A}" type="sibTrans" cxnId="{EE646124-60B8-9249-93B3-082EBE55CC31}">
      <dgm:prSet/>
      <dgm:spPr/>
      <dgm:t>
        <a:bodyPr/>
        <a:lstStyle/>
        <a:p>
          <a:endParaRPr lang="en-US">
            <a:latin typeface="Times New Roman" panose="02020603050405020304" pitchFamily="18" charset="0"/>
            <a:cs typeface="Times New Roman" panose="02020603050405020304" pitchFamily="18" charset="0"/>
          </a:endParaRPr>
        </a:p>
      </dgm:t>
    </dgm:pt>
    <dgm:pt modelId="{EB2B8F80-CE8C-2D47-BDDB-6FE912090153}">
      <dgm:prSet phldrT="[Text]"/>
      <dgm:spPr/>
      <dgm:t>
        <a:bodyPr vert="vert"/>
        <a:lstStyle/>
        <a:p>
          <a:r>
            <a:rPr lang="en-US">
              <a:latin typeface="Times New Roman" panose="02020603050405020304" pitchFamily="18" charset="0"/>
              <a:cs typeface="Times New Roman" panose="02020603050405020304" pitchFamily="18" charset="0"/>
            </a:rPr>
            <a:t>Mục tiêu chủ yếu của môn Hóa học là </a:t>
          </a:r>
          <a:r>
            <a:rPr lang="en-US">
              <a:solidFill>
                <a:srgbClr val="0070C0"/>
              </a:solidFill>
              <a:latin typeface="Times New Roman" panose="02020603050405020304" pitchFamily="18" charset="0"/>
              <a:cs typeface="Times New Roman" panose="02020603050405020304" pitchFamily="18" charset="0"/>
            </a:rPr>
            <a:t>phát triển ở học sinh năng lực hóa học</a:t>
          </a:r>
        </a:p>
      </dgm:t>
    </dgm:pt>
    <dgm:pt modelId="{C6FA5C29-9BAF-3C44-97F8-5A2203F1BC45}" type="sibTrans" cxnId="{2CA9BF1A-BA82-6342-8F59-3AC070EEBAAD}">
      <dgm:prSet/>
      <dgm:spPr/>
      <dgm:t>
        <a:bodyPr/>
        <a:lstStyle/>
        <a:p>
          <a:endParaRPr lang="en-US">
            <a:latin typeface="Times New Roman" panose="02020603050405020304" pitchFamily="18" charset="0"/>
            <a:cs typeface="Times New Roman" panose="02020603050405020304" pitchFamily="18" charset="0"/>
          </a:endParaRPr>
        </a:p>
      </dgm:t>
    </dgm:pt>
    <dgm:pt modelId="{9C418F29-FB83-A54B-802C-32FD07AF26FC}" type="parTrans" cxnId="{2CA9BF1A-BA82-6342-8F59-3AC070EEBAAD}">
      <dgm:prSet/>
      <dgm:spPr/>
      <dgm:t>
        <a:bodyPr/>
        <a:lstStyle/>
        <a:p>
          <a:endParaRPr lang="en-US">
            <a:latin typeface="Times New Roman" panose="02020603050405020304" pitchFamily="18" charset="0"/>
            <a:cs typeface="Times New Roman" panose="02020603050405020304" pitchFamily="18" charset="0"/>
          </a:endParaRPr>
        </a:p>
      </dgm:t>
    </dgm:pt>
    <dgm:pt modelId="{A50E17A4-0FBD-4A49-9A78-D58F88FA3D84}">
      <dgm:prSet phldrT="[Text]" custT="1"/>
      <dgm:spPr/>
      <dgm:t>
        <a:bodyPr/>
        <a:lstStyle/>
        <a:p>
          <a:pPr>
            <a:buNone/>
          </a:pPr>
          <a:r>
            <a:rPr lang="en-US" sz="3200">
              <a:latin typeface="Times New Roman" panose="02020603050405020304" pitchFamily="18" charset="0"/>
              <a:cs typeface="Times New Roman" panose="02020603050405020304" pitchFamily="18" charset="0"/>
            </a:rPr>
            <a:t>Tìm hiểu thế giới tự nhiên dưới góc độ hóa học</a:t>
          </a:r>
        </a:p>
      </dgm:t>
    </dgm:pt>
    <dgm:pt modelId="{89D1289E-0E47-5243-9A0B-6DBBAC2BD1F5}" type="parTrans" cxnId="{A4834FFC-CE7F-834B-98E5-2A265F380B71}">
      <dgm:prSet/>
      <dgm:spPr/>
      <dgm:t>
        <a:bodyPr/>
        <a:lstStyle/>
        <a:p>
          <a:endParaRPr lang="en-US">
            <a:latin typeface="Times New Roman" panose="02020603050405020304" pitchFamily="18" charset="0"/>
            <a:cs typeface="Times New Roman" panose="02020603050405020304" pitchFamily="18" charset="0"/>
          </a:endParaRPr>
        </a:p>
      </dgm:t>
    </dgm:pt>
    <dgm:pt modelId="{7653C1A0-E51A-C641-8D5B-1FFD7EAE5354}" type="sibTrans" cxnId="{A4834FFC-CE7F-834B-98E5-2A265F380B71}">
      <dgm:prSet/>
      <dgm:spPr/>
      <dgm:t>
        <a:bodyPr/>
        <a:lstStyle/>
        <a:p>
          <a:endParaRPr lang="en-US">
            <a:latin typeface="Times New Roman" panose="02020603050405020304" pitchFamily="18" charset="0"/>
            <a:cs typeface="Times New Roman" panose="02020603050405020304" pitchFamily="18" charset="0"/>
          </a:endParaRPr>
        </a:p>
      </dgm:t>
    </dgm:pt>
    <dgm:pt modelId="{23EF181E-C825-DC45-ADC3-46D3FD0E890E}">
      <dgm:prSet phldrT="[Text]" custT="1"/>
      <dgm:spPr/>
      <dgm:t>
        <a:bodyPr/>
        <a:lstStyle/>
        <a:p>
          <a:r>
            <a:rPr lang="en-US" sz="3200">
              <a:latin typeface="Times New Roman" panose="02020603050405020304" pitchFamily="18" charset="0"/>
              <a:cs typeface="Times New Roman" panose="02020603050405020304" pitchFamily="18" charset="0"/>
            </a:rPr>
            <a:t>Vận dụng kiến thức, kĩ năng đã học</a:t>
          </a:r>
        </a:p>
      </dgm:t>
    </dgm:pt>
    <dgm:pt modelId="{137F17FC-DFC6-7B41-9F7B-C6BA49D92D7F}" type="parTrans" cxnId="{0960512D-5C36-AC4C-93B3-DB28299083E7}">
      <dgm:prSet/>
      <dgm:spPr/>
      <dgm:t>
        <a:bodyPr/>
        <a:lstStyle/>
        <a:p>
          <a:endParaRPr lang="en-US">
            <a:latin typeface="Times New Roman" panose="02020603050405020304" pitchFamily="18" charset="0"/>
            <a:cs typeface="Times New Roman" panose="02020603050405020304" pitchFamily="18" charset="0"/>
          </a:endParaRPr>
        </a:p>
      </dgm:t>
    </dgm:pt>
    <dgm:pt modelId="{D105D88C-1C17-6946-A0C2-DD7545D06121}" type="sibTrans" cxnId="{0960512D-5C36-AC4C-93B3-DB28299083E7}">
      <dgm:prSet/>
      <dgm:spPr/>
      <dgm:t>
        <a:bodyPr/>
        <a:lstStyle/>
        <a:p>
          <a:endParaRPr lang="en-US">
            <a:latin typeface="Times New Roman" panose="02020603050405020304" pitchFamily="18" charset="0"/>
            <a:cs typeface="Times New Roman" panose="02020603050405020304" pitchFamily="18" charset="0"/>
          </a:endParaRPr>
        </a:p>
      </dgm:t>
    </dgm:pt>
    <dgm:pt modelId="{CBA6CA82-5461-7141-B6D6-4787FB72ADFE}" type="pres">
      <dgm:prSet presAssocID="{90A5E4BF-9402-6849-BAEA-7E22BE923068}" presName="Name0" presStyleCnt="0">
        <dgm:presLayoutVars>
          <dgm:chPref val="1"/>
          <dgm:dir/>
          <dgm:animOne val="branch"/>
          <dgm:animLvl val="lvl"/>
          <dgm:resizeHandles val="exact"/>
        </dgm:presLayoutVars>
      </dgm:prSet>
      <dgm:spPr/>
    </dgm:pt>
    <dgm:pt modelId="{A1A7ED1E-2F4C-8E44-943C-CCA2071908A1}" type="pres">
      <dgm:prSet presAssocID="{EB2B8F80-CE8C-2D47-BDDB-6FE912090153}" presName="root1" presStyleCnt="0"/>
      <dgm:spPr/>
    </dgm:pt>
    <dgm:pt modelId="{5590614F-86BE-B646-AC2C-04DB91D71D2F}" type="pres">
      <dgm:prSet presAssocID="{EB2B8F80-CE8C-2D47-BDDB-6FE912090153}" presName="LevelOneTextNode" presStyleLbl="node0" presStyleIdx="0" presStyleCnt="1" custScaleX="451269">
        <dgm:presLayoutVars>
          <dgm:chPref val="3"/>
        </dgm:presLayoutVars>
      </dgm:prSet>
      <dgm:spPr/>
    </dgm:pt>
    <dgm:pt modelId="{C512F90D-12D3-934C-BAE2-CBF3CBE07438}" type="pres">
      <dgm:prSet presAssocID="{EB2B8F80-CE8C-2D47-BDDB-6FE912090153}" presName="level2hierChild" presStyleCnt="0"/>
      <dgm:spPr/>
    </dgm:pt>
    <dgm:pt modelId="{00CF8D6B-2CF0-D444-BC64-C8D1D543FD02}" type="pres">
      <dgm:prSet presAssocID="{FD287D67-40B2-0F49-A819-E6AA1701D2B2}" presName="conn2-1" presStyleLbl="parChTrans1D2" presStyleIdx="0" presStyleCnt="3"/>
      <dgm:spPr/>
    </dgm:pt>
    <dgm:pt modelId="{A75250E4-CB1D-1D49-B82F-C47DAAC416BC}" type="pres">
      <dgm:prSet presAssocID="{FD287D67-40B2-0F49-A819-E6AA1701D2B2}" presName="connTx" presStyleLbl="parChTrans1D2" presStyleIdx="0" presStyleCnt="3"/>
      <dgm:spPr/>
    </dgm:pt>
    <dgm:pt modelId="{30F6F11E-7E0D-F340-A8C4-658FF6831D88}" type="pres">
      <dgm:prSet presAssocID="{C622ADF7-6259-EC4F-B9C1-81A665ED6563}" presName="root2" presStyleCnt="0"/>
      <dgm:spPr/>
    </dgm:pt>
    <dgm:pt modelId="{71450624-F01E-AD43-A0DB-AEE424738A67}" type="pres">
      <dgm:prSet presAssocID="{C622ADF7-6259-EC4F-B9C1-81A665ED6563}" presName="LevelTwoTextNode" presStyleLbl="node2" presStyleIdx="0" presStyleCnt="3" custScaleX="344111" custScaleY="114921" custLinFactNeighborX="-1293" custLinFactNeighborY="-48979">
        <dgm:presLayoutVars>
          <dgm:chPref val="3"/>
        </dgm:presLayoutVars>
      </dgm:prSet>
      <dgm:spPr/>
    </dgm:pt>
    <dgm:pt modelId="{042C79F0-C5A4-2A44-B225-DA8C7DC39923}" type="pres">
      <dgm:prSet presAssocID="{C622ADF7-6259-EC4F-B9C1-81A665ED6563}" presName="level3hierChild" presStyleCnt="0"/>
      <dgm:spPr/>
    </dgm:pt>
    <dgm:pt modelId="{E906C434-DC29-4C48-8AD7-95D2577803FE}" type="pres">
      <dgm:prSet presAssocID="{89D1289E-0E47-5243-9A0B-6DBBAC2BD1F5}" presName="conn2-1" presStyleLbl="parChTrans1D2" presStyleIdx="1" presStyleCnt="3"/>
      <dgm:spPr/>
    </dgm:pt>
    <dgm:pt modelId="{98FC8836-BB34-004B-BFC5-EEBB5F87CEF3}" type="pres">
      <dgm:prSet presAssocID="{89D1289E-0E47-5243-9A0B-6DBBAC2BD1F5}" presName="connTx" presStyleLbl="parChTrans1D2" presStyleIdx="1" presStyleCnt="3"/>
      <dgm:spPr/>
    </dgm:pt>
    <dgm:pt modelId="{97C1B222-B8E0-FC43-B058-8971543E910C}" type="pres">
      <dgm:prSet presAssocID="{A50E17A4-0FBD-4A49-9A78-D58F88FA3D84}" presName="root2" presStyleCnt="0"/>
      <dgm:spPr/>
    </dgm:pt>
    <dgm:pt modelId="{9AC866DE-8D22-8C49-8BCE-FFA231C3DC5C}" type="pres">
      <dgm:prSet presAssocID="{A50E17A4-0FBD-4A49-9A78-D58F88FA3D84}" presName="LevelTwoTextNode" presStyleLbl="node2" presStyleIdx="1" presStyleCnt="3" custScaleX="344111" custScaleY="114848">
        <dgm:presLayoutVars>
          <dgm:chPref val="3"/>
        </dgm:presLayoutVars>
      </dgm:prSet>
      <dgm:spPr/>
    </dgm:pt>
    <dgm:pt modelId="{AC7E47EB-7532-7F43-A68E-D6B74B904BC9}" type="pres">
      <dgm:prSet presAssocID="{A50E17A4-0FBD-4A49-9A78-D58F88FA3D84}" presName="level3hierChild" presStyleCnt="0"/>
      <dgm:spPr/>
    </dgm:pt>
    <dgm:pt modelId="{07F3B12F-A591-994C-8AD4-BD317DF98778}" type="pres">
      <dgm:prSet presAssocID="{137F17FC-DFC6-7B41-9F7B-C6BA49D92D7F}" presName="conn2-1" presStyleLbl="parChTrans1D2" presStyleIdx="2" presStyleCnt="3"/>
      <dgm:spPr/>
    </dgm:pt>
    <dgm:pt modelId="{61B7FD3F-42CB-744C-85F4-5588011A098D}" type="pres">
      <dgm:prSet presAssocID="{137F17FC-DFC6-7B41-9F7B-C6BA49D92D7F}" presName="connTx" presStyleLbl="parChTrans1D2" presStyleIdx="2" presStyleCnt="3"/>
      <dgm:spPr/>
    </dgm:pt>
    <dgm:pt modelId="{3D715941-52A7-2245-AC8E-32D251C9F8DD}" type="pres">
      <dgm:prSet presAssocID="{23EF181E-C825-DC45-ADC3-46D3FD0E890E}" presName="root2" presStyleCnt="0"/>
      <dgm:spPr/>
    </dgm:pt>
    <dgm:pt modelId="{43A67888-0EAF-4641-AAC9-231FE9F145C1}" type="pres">
      <dgm:prSet presAssocID="{23EF181E-C825-DC45-ADC3-46D3FD0E890E}" presName="LevelTwoTextNode" presStyleLbl="node2" presStyleIdx="2" presStyleCnt="3" custScaleX="344111" custScaleY="114848" custLinFactNeighborX="-646" custLinFactNeighborY="41024">
        <dgm:presLayoutVars>
          <dgm:chPref val="3"/>
        </dgm:presLayoutVars>
      </dgm:prSet>
      <dgm:spPr/>
    </dgm:pt>
    <dgm:pt modelId="{8ADC42C3-FF51-954B-806F-E4A17046C285}" type="pres">
      <dgm:prSet presAssocID="{23EF181E-C825-DC45-ADC3-46D3FD0E890E}" presName="level3hierChild" presStyleCnt="0"/>
      <dgm:spPr/>
    </dgm:pt>
  </dgm:ptLst>
  <dgm:cxnLst>
    <dgm:cxn modelId="{63EFD712-5D20-3345-B489-CEEF820C6A0D}" type="presOf" srcId="{89D1289E-0E47-5243-9A0B-6DBBAC2BD1F5}" destId="{E906C434-DC29-4C48-8AD7-95D2577803FE}" srcOrd="0" destOrd="0" presId="urn:microsoft.com/office/officeart/2008/layout/HorizontalMultiLevelHierarchy"/>
    <dgm:cxn modelId="{2CA9BF1A-BA82-6342-8F59-3AC070EEBAAD}" srcId="{90A5E4BF-9402-6849-BAEA-7E22BE923068}" destId="{EB2B8F80-CE8C-2D47-BDDB-6FE912090153}" srcOrd="0" destOrd="0" parTransId="{9C418F29-FB83-A54B-802C-32FD07AF26FC}" sibTransId="{C6FA5C29-9BAF-3C44-97F8-5A2203F1BC45}"/>
    <dgm:cxn modelId="{13EBC920-AB3C-DE48-98F4-C143F4A5710C}" type="presOf" srcId="{137F17FC-DFC6-7B41-9F7B-C6BA49D92D7F}" destId="{61B7FD3F-42CB-744C-85F4-5588011A098D}" srcOrd="1" destOrd="0" presId="urn:microsoft.com/office/officeart/2008/layout/HorizontalMultiLevelHierarchy"/>
    <dgm:cxn modelId="{79B02824-493D-234F-9CEA-52F7365CA785}" type="presOf" srcId="{A50E17A4-0FBD-4A49-9A78-D58F88FA3D84}" destId="{9AC866DE-8D22-8C49-8BCE-FFA231C3DC5C}" srcOrd="0" destOrd="0" presId="urn:microsoft.com/office/officeart/2008/layout/HorizontalMultiLevelHierarchy"/>
    <dgm:cxn modelId="{EE646124-60B8-9249-93B3-082EBE55CC31}" srcId="{EB2B8F80-CE8C-2D47-BDDB-6FE912090153}" destId="{C622ADF7-6259-EC4F-B9C1-81A665ED6563}" srcOrd="0" destOrd="0" parTransId="{FD287D67-40B2-0F49-A819-E6AA1701D2B2}" sibTransId="{9A9691CB-07A0-1146-90CF-06D41A612B6A}"/>
    <dgm:cxn modelId="{0960512D-5C36-AC4C-93B3-DB28299083E7}" srcId="{EB2B8F80-CE8C-2D47-BDDB-6FE912090153}" destId="{23EF181E-C825-DC45-ADC3-46D3FD0E890E}" srcOrd="2" destOrd="0" parTransId="{137F17FC-DFC6-7B41-9F7B-C6BA49D92D7F}" sibTransId="{D105D88C-1C17-6946-A0C2-DD7545D06121}"/>
    <dgm:cxn modelId="{9A916237-83C5-274F-B792-57A47B10A85E}" type="presOf" srcId="{C622ADF7-6259-EC4F-B9C1-81A665ED6563}" destId="{71450624-F01E-AD43-A0DB-AEE424738A67}" srcOrd="0" destOrd="0" presId="urn:microsoft.com/office/officeart/2008/layout/HorizontalMultiLevelHierarchy"/>
    <dgm:cxn modelId="{61936873-7E6C-0145-92BC-D24B6008F20E}" type="presOf" srcId="{137F17FC-DFC6-7B41-9F7B-C6BA49D92D7F}" destId="{07F3B12F-A591-994C-8AD4-BD317DF98778}" srcOrd="0" destOrd="0" presId="urn:microsoft.com/office/officeart/2008/layout/HorizontalMultiLevelHierarchy"/>
    <dgm:cxn modelId="{7994DE79-31F4-8B45-ADFF-733510713F83}" type="presOf" srcId="{FD287D67-40B2-0F49-A819-E6AA1701D2B2}" destId="{A75250E4-CB1D-1D49-B82F-C47DAAC416BC}" srcOrd="1" destOrd="0" presId="urn:microsoft.com/office/officeart/2008/layout/HorizontalMultiLevelHierarchy"/>
    <dgm:cxn modelId="{72D5CA80-95EC-8346-AA8F-CC72A90117F1}" type="presOf" srcId="{FD287D67-40B2-0F49-A819-E6AA1701D2B2}" destId="{00CF8D6B-2CF0-D444-BC64-C8D1D543FD02}" srcOrd="0" destOrd="0" presId="urn:microsoft.com/office/officeart/2008/layout/HorizontalMultiLevelHierarchy"/>
    <dgm:cxn modelId="{BB147FB6-2C49-FE41-BFFD-4570A2A8A3AA}" type="presOf" srcId="{23EF181E-C825-DC45-ADC3-46D3FD0E890E}" destId="{43A67888-0EAF-4641-AAC9-231FE9F145C1}" srcOrd="0" destOrd="0" presId="urn:microsoft.com/office/officeart/2008/layout/HorizontalMultiLevelHierarchy"/>
    <dgm:cxn modelId="{94064BC3-5429-CF44-ADAC-EE1B8FF80B80}" type="presOf" srcId="{90A5E4BF-9402-6849-BAEA-7E22BE923068}" destId="{CBA6CA82-5461-7141-B6D6-4787FB72ADFE}" srcOrd="0" destOrd="0" presId="urn:microsoft.com/office/officeart/2008/layout/HorizontalMultiLevelHierarchy"/>
    <dgm:cxn modelId="{9DE242F6-3056-AD49-959E-5760EEECCED3}" type="presOf" srcId="{EB2B8F80-CE8C-2D47-BDDB-6FE912090153}" destId="{5590614F-86BE-B646-AC2C-04DB91D71D2F}" srcOrd="0" destOrd="0" presId="urn:microsoft.com/office/officeart/2008/layout/HorizontalMultiLevelHierarchy"/>
    <dgm:cxn modelId="{4A758CFB-953B-894B-A260-8DDC4C1A45DE}" type="presOf" srcId="{89D1289E-0E47-5243-9A0B-6DBBAC2BD1F5}" destId="{98FC8836-BB34-004B-BFC5-EEBB5F87CEF3}" srcOrd="1" destOrd="0" presId="urn:microsoft.com/office/officeart/2008/layout/HorizontalMultiLevelHierarchy"/>
    <dgm:cxn modelId="{A4834FFC-CE7F-834B-98E5-2A265F380B71}" srcId="{EB2B8F80-CE8C-2D47-BDDB-6FE912090153}" destId="{A50E17A4-0FBD-4A49-9A78-D58F88FA3D84}" srcOrd="1" destOrd="0" parTransId="{89D1289E-0E47-5243-9A0B-6DBBAC2BD1F5}" sibTransId="{7653C1A0-E51A-C641-8D5B-1FFD7EAE5354}"/>
    <dgm:cxn modelId="{B6E529CA-1E0A-6246-9800-C8EE43796610}" type="presParOf" srcId="{CBA6CA82-5461-7141-B6D6-4787FB72ADFE}" destId="{A1A7ED1E-2F4C-8E44-943C-CCA2071908A1}" srcOrd="0" destOrd="0" presId="urn:microsoft.com/office/officeart/2008/layout/HorizontalMultiLevelHierarchy"/>
    <dgm:cxn modelId="{FEF7764E-856C-C247-BFF8-BAD2CA2CB0C2}" type="presParOf" srcId="{A1A7ED1E-2F4C-8E44-943C-CCA2071908A1}" destId="{5590614F-86BE-B646-AC2C-04DB91D71D2F}" srcOrd="0" destOrd="0" presId="urn:microsoft.com/office/officeart/2008/layout/HorizontalMultiLevelHierarchy"/>
    <dgm:cxn modelId="{899DA79A-C342-6D45-8920-9A7572A6F86E}" type="presParOf" srcId="{A1A7ED1E-2F4C-8E44-943C-CCA2071908A1}" destId="{C512F90D-12D3-934C-BAE2-CBF3CBE07438}" srcOrd="1" destOrd="0" presId="urn:microsoft.com/office/officeart/2008/layout/HorizontalMultiLevelHierarchy"/>
    <dgm:cxn modelId="{E727336C-A746-B54C-BA94-A0F10840EDAC}" type="presParOf" srcId="{C512F90D-12D3-934C-BAE2-CBF3CBE07438}" destId="{00CF8D6B-2CF0-D444-BC64-C8D1D543FD02}" srcOrd="0" destOrd="0" presId="urn:microsoft.com/office/officeart/2008/layout/HorizontalMultiLevelHierarchy"/>
    <dgm:cxn modelId="{CB6F31C0-3E42-D646-B8C3-78C4E26623F6}" type="presParOf" srcId="{00CF8D6B-2CF0-D444-BC64-C8D1D543FD02}" destId="{A75250E4-CB1D-1D49-B82F-C47DAAC416BC}" srcOrd="0" destOrd="0" presId="urn:microsoft.com/office/officeart/2008/layout/HorizontalMultiLevelHierarchy"/>
    <dgm:cxn modelId="{046AF92A-EDA6-2E45-89A1-8FAD505C7E2D}" type="presParOf" srcId="{C512F90D-12D3-934C-BAE2-CBF3CBE07438}" destId="{30F6F11E-7E0D-F340-A8C4-658FF6831D88}" srcOrd="1" destOrd="0" presId="urn:microsoft.com/office/officeart/2008/layout/HorizontalMultiLevelHierarchy"/>
    <dgm:cxn modelId="{F88F1824-283E-054B-B7F3-C5E16C9E6D79}" type="presParOf" srcId="{30F6F11E-7E0D-F340-A8C4-658FF6831D88}" destId="{71450624-F01E-AD43-A0DB-AEE424738A67}" srcOrd="0" destOrd="0" presId="urn:microsoft.com/office/officeart/2008/layout/HorizontalMultiLevelHierarchy"/>
    <dgm:cxn modelId="{8AF0AB11-84C0-B743-94AB-62DEBF48D389}" type="presParOf" srcId="{30F6F11E-7E0D-F340-A8C4-658FF6831D88}" destId="{042C79F0-C5A4-2A44-B225-DA8C7DC39923}" srcOrd="1" destOrd="0" presId="urn:microsoft.com/office/officeart/2008/layout/HorizontalMultiLevelHierarchy"/>
    <dgm:cxn modelId="{B872004D-D332-DD44-AE57-89868D3D8687}" type="presParOf" srcId="{C512F90D-12D3-934C-BAE2-CBF3CBE07438}" destId="{E906C434-DC29-4C48-8AD7-95D2577803FE}" srcOrd="2" destOrd="0" presId="urn:microsoft.com/office/officeart/2008/layout/HorizontalMultiLevelHierarchy"/>
    <dgm:cxn modelId="{9BDCAAA0-F048-3C45-88EC-F7A83ED8049B}" type="presParOf" srcId="{E906C434-DC29-4C48-8AD7-95D2577803FE}" destId="{98FC8836-BB34-004B-BFC5-EEBB5F87CEF3}" srcOrd="0" destOrd="0" presId="urn:microsoft.com/office/officeart/2008/layout/HorizontalMultiLevelHierarchy"/>
    <dgm:cxn modelId="{FC2BFE73-4BD6-1543-B1B5-9E124BC8732F}" type="presParOf" srcId="{C512F90D-12D3-934C-BAE2-CBF3CBE07438}" destId="{97C1B222-B8E0-FC43-B058-8971543E910C}" srcOrd="3" destOrd="0" presId="urn:microsoft.com/office/officeart/2008/layout/HorizontalMultiLevelHierarchy"/>
    <dgm:cxn modelId="{1CBA6F17-BCB1-DC40-AC30-BB423E51E5B3}" type="presParOf" srcId="{97C1B222-B8E0-FC43-B058-8971543E910C}" destId="{9AC866DE-8D22-8C49-8BCE-FFA231C3DC5C}" srcOrd="0" destOrd="0" presId="urn:microsoft.com/office/officeart/2008/layout/HorizontalMultiLevelHierarchy"/>
    <dgm:cxn modelId="{7C3D4315-49F4-2C45-A597-E1473DA1EBEF}" type="presParOf" srcId="{97C1B222-B8E0-FC43-B058-8971543E910C}" destId="{AC7E47EB-7532-7F43-A68E-D6B74B904BC9}" srcOrd="1" destOrd="0" presId="urn:microsoft.com/office/officeart/2008/layout/HorizontalMultiLevelHierarchy"/>
    <dgm:cxn modelId="{EFA3A34C-B0DC-2646-B4A7-87457DD8AC69}" type="presParOf" srcId="{C512F90D-12D3-934C-BAE2-CBF3CBE07438}" destId="{07F3B12F-A591-994C-8AD4-BD317DF98778}" srcOrd="4" destOrd="0" presId="urn:microsoft.com/office/officeart/2008/layout/HorizontalMultiLevelHierarchy"/>
    <dgm:cxn modelId="{6A7A8D78-4B4F-4445-980D-00C97532AC1D}" type="presParOf" srcId="{07F3B12F-A591-994C-8AD4-BD317DF98778}" destId="{61B7FD3F-42CB-744C-85F4-5588011A098D}" srcOrd="0" destOrd="0" presId="urn:microsoft.com/office/officeart/2008/layout/HorizontalMultiLevelHierarchy"/>
    <dgm:cxn modelId="{B6F0E609-C71A-B44D-AFD7-7F602AE69B9A}" type="presParOf" srcId="{C512F90D-12D3-934C-BAE2-CBF3CBE07438}" destId="{3D715941-52A7-2245-AC8E-32D251C9F8DD}" srcOrd="5" destOrd="0" presId="urn:microsoft.com/office/officeart/2008/layout/HorizontalMultiLevelHierarchy"/>
    <dgm:cxn modelId="{B61DFECA-C572-AA48-8D0A-F39540C01B7F}" type="presParOf" srcId="{3D715941-52A7-2245-AC8E-32D251C9F8DD}" destId="{43A67888-0EAF-4641-AAC9-231FE9F145C1}" srcOrd="0" destOrd="0" presId="urn:microsoft.com/office/officeart/2008/layout/HorizontalMultiLevelHierarchy"/>
    <dgm:cxn modelId="{F7724532-7DFF-B448-8621-7FEB54861187}" type="presParOf" srcId="{3D715941-52A7-2245-AC8E-32D251C9F8DD}" destId="{8ADC42C3-FF51-954B-806F-E4A17046C285}"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05242D8-CCDC-244E-B6C6-746A1950ACC8}" type="doc">
      <dgm:prSet loTypeId="urn:microsoft.com/office/officeart/2005/8/layout/pyramid1" loCatId="" qsTypeId="urn:microsoft.com/office/officeart/2005/8/quickstyle/simple1" qsCatId="simple" csTypeId="urn:microsoft.com/office/officeart/2005/8/colors/accent1_2" csCatId="accent1" phldr="1"/>
      <dgm:spPr/>
    </dgm:pt>
    <dgm:pt modelId="{35694893-7EB4-224B-8F26-30A809F91882}">
      <dgm:prSet phldrT="[Text]"/>
      <dgm:spPr/>
      <dgm:t>
        <a:bodyPr/>
        <a:lstStyle/>
        <a:p>
          <a:r>
            <a:rPr lang="en-US">
              <a:solidFill>
                <a:srgbClr val="7030A0"/>
              </a:solidFill>
              <a:latin typeface="Times New Roman" panose="02020603050405020304" pitchFamily="18" charset="0"/>
              <a:cs typeface="Times New Roman" panose="02020603050405020304" pitchFamily="18" charset="0"/>
            </a:rPr>
            <a:t>Vận </a:t>
          </a:r>
        </a:p>
        <a:p>
          <a:r>
            <a:rPr lang="en-US">
              <a:solidFill>
                <a:srgbClr val="7030A0"/>
              </a:solidFill>
              <a:latin typeface="Times New Roman" panose="02020603050405020304" pitchFamily="18" charset="0"/>
              <a:cs typeface="Times New Roman" panose="02020603050405020304" pitchFamily="18" charset="0"/>
            </a:rPr>
            <a:t>dụng</a:t>
          </a:r>
        </a:p>
      </dgm:t>
    </dgm:pt>
    <dgm:pt modelId="{9D37EBD6-464A-5145-841F-DD8EB32E4D55}" type="parTrans" cxnId="{6DB6E85E-CA95-F346-A26A-08FEFA8FE43E}">
      <dgm:prSet/>
      <dgm:spPr/>
      <dgm:t>
        <a:bodyPr/>
        <a:lstStyle/>
        <a:p>
          <a:endParaRPr lang="en-US"/>
        </a:p>
      </dgm:t>
    </dgm:pt>
    <dgm:pt modelId="{CB6D0EC3-D7AE-8442-B815-F2CE9EFCFF2C}" type="sibTrans" cxnId="{6DB6E85E-CA95-F346-A26A-08FEFA8FE43E}">
      <dgm:prSet/>
      <dgm:spPr/>
      <dgm:t>
        <a:bodyPr/>
        <a:lstStyle/>
        <a:p>
          <a:endParaRPr lang="en-US"/>
        </a:p>
      </dgm:t>
    </dgm:pt>
    <dgm:pt modelId="{9B0CDC78-D579-0643-B822-6086CBBBEEB7}">
      <dgm:prSet phldrT="[Text]"/>
      <dgm:spPr/>
      <dgm:t>
        <a:bodyPr/>
        <a:lstStyle/>
        <a:p>
          <a:r>
            <a:rPr lang="en-US">
              <a:solidFill>
                <a:srgbClr val="002060"/>
              </a:solidFill>
              <a:latin typeface="Times New Roman" panose="02020603050405020304" pitchFamily="18" charset="0"/>
              <a:cs typeface="Times New Roman" panose="02020603050405020304" pitchFamily="18" charset="0"/>
            </a:rPr>
            <a:t>Hiểu</a:t>
          </a:r>
        </a:p>
      </dgm:t>
    </dgm:pt>
    <dgm:pt modelId="{5DAA2C79-1ABA-9B45-B156-D50F4070F7B6}" type="parTrans" cxnId="{21DB3E38-E113-EF44-8913-0EC40AD3245A}">
      <dgm:prSet/>
      <dgm:spPr/>
      <dgm:t>
        <a:bodyPr/>
        <a:lstStyle/>
        <a:p>
          <a:endParaRPr lang="en-US"/>
        </a:p>
      </dgm:t>
    </dgm:pt>
    <dgm:pt modelId="{EE613D0A-2FB9-4E44-98B0-426871FAA75F}" type="sibTrans" cxnId="{21DB3E38-E113-EF44-8913-0EC40AD3245A}">
      <dgm:prSet/>
      <dgm:spPr/>
      <dgm:t>
        <a:bodyPr/>
        <a:lstStyle/>
        <a:p>
          <a:endParaRPr lang="en-US"/>
        </a:p>
      </dgm:t>
    </dgm:pt>
    <dgm:pt modelId="{7C084577-C7BB-5A41-8AD6-CC31ED20A636}">
      <dgm:prSet phldrT="[Text]"/>
      <dgm:spPr/>
      <dgm:t>
        <a:bodyPr/>
        <a:lstStyle/>
        <a:p>
          <a:r>
            <a:rPr lang="en-US">
              <a:solidFill>
                <a:srgbClr val="0070C0"/>
              </a:solidFill>
              <a:latin typeface="Times New Roman" panose="02020603050405020304" pitchFamily="18" charset="0"/>
              <a:cs typeface="Times New Roman" panose="02020603050405020304" pitchFamily="18" charset="0"/>
            </a:rPr>
            <a:t>Biết</a:t>
          </a:r>
        </a:p>
      </dgm:t>
    </dgm:pt>
    <dgm:pt modelId="{3DC6641F-B3A8-1944-8C63-7158C2D4F539}" type="parTrans" cxnId="{F8F87443-E4E6-FB4A-92B5-E9AD8DE2A532}">
      <dgm:prSet/>
      <dgm:spPr/>
      <dgm:t>
        <a:bodyPr/>
        <a:lstStyle/>
        <a:p>
          <a:endParaRPr lang="en-US"/>
        </a:p>
      </dgm:t>
    </dgm:pt>
    <dgm:pt modelId="{B5C60BD8-1897-2D46-94C4-78C759D65ECE}" type="sibTrans" cxnId="{F8F87443-E4E6-FB4A-92B5-E9AD8DE2A532}">
      <dgm:prSet/>
      <dgm:spPr/>
      <dgm:t>
        <a:bodyPr/>
        <a:lstStyle/>
        <a:p>
          <a:endParaRPr lang="en-US"/>
        </a:p>
      </dgm:t>
    </dgm:pt>
    <dgm:pt modelId="{F2CA2280-8F08-3D4D-A1EF-87FA42AD6126}" type="pres">
      <dgm:prSet presAssocID="{E05242D8-CCDC-244E-B6C6-746A1950ACC8}" presName="Name0" presStyleCnt="0">
        <dgm:presLayoutVars>
          <dgm:dir/>
          <dgm:animLvl val="lvl"/>
          <dgm:resizeHandles val="exact"/>
        </dgm:presLayoutVars>
      </dgm:prSet>
      <dgm:spPr/>
    </dgm:pt>
    <dgm:pt modelId="{337D9D91-FB84-614B-9704-532C819AF070}" type="pres">
      <dgm:prSet presAssocID="{35694893-7EB4-224B-8F26-30A809F91882}" presName="Name8" presStyleCnt="0"/>
      <dgm:spPr/>
    </dgm:pt>
    <dgm:pt modelId="{557EBAC2-EE4F-2842-B6C9-37D394E52320}" type="pres">
      <dgm:prSet presAssocID="{35694893-7EB4-224B-8F26-30A809F91882}" presName="level" presStyleLbl="node1" presStyleIdx="0" presStyleCnt="3">
        <dgm:presLayoutVars>
          <dgm:chMax val="1"/>
          <dgm:bulletEnabled val="1"/>
        </dgm:presLayoutVars>
      </dgm:prSet>
      <dgm:spPr/>
    </dgm:pt>
    <dgm:pt modelId="{1EC7C0A8-A4BF-A94F-9644-009B91E6ADE2}" type="pres">
      <dgm:prSet presAssocID="{35694893-7EB4-224B-8F26-30A809F91882}" presName="levelTx" presStyleLbl="revTx" presStyleIdx="0" presStyleCnt="0">
        <dgm:presLayoutVars>
          <dgm:chMax val="1"/>
          <dgm:bulletEnabled val="1"/>
        </dgm:presLayoutVars>
      </dgm:prSet>
      <dgm:spPr/>
    </dgm:pt>
    <dgm:pt modelId="{D51402C6-9A46-7A46-AE02-C71B8354B7EE}" type="pres">
      <dgm:prSet presAssocID="{9B0CDC78-D579-0643-B822-6086CBBBEEB7}" presName="Name8" presStyleCnt="0"/>
      <dgm:spPr/>
    </dgm:pt>
    <dgm:pt modelId="{B59D6B92-4879-784B-9B11-89CBD6C79430}" type="pres">
      <dgm:prSet presAssocID="{9B0CDC78-D579-0643-B822-6086CBBBEEB7}" presName="level" presStyleLbl="node1" presStyleIdx="1" presStyleCnt="3">
        <dgm:presLayoutVars>
          <dgm:chMax val="1"/>
          <dgm:bulletEnabled val="1"/>
        </dgm:presLayoutVars>
      </dgm:prSet>
      <dgm:spPr/>
    </dgm:pt>
    <dgm:pt modelId="{96780797-E446-8F44-A13F-6CC48697861B}" type="pres">
      <dgm:prSet presAssocID="{9B0CDC78-D579-0643-B822-6086CBBBEEB7}" presName="levelTx" presStyleLbl="revTx" presStyleIdx="0" presStyleCnt="0">
        <dgm:presLayoutVars>
          <dgm:chMax val="1"/>
          <dgm:bulletEnabled val="1"/>
        </dgm:presLayoutVars>
      </dgm:prSet>
      <dgm:spPr/>
    </dgm:pt>
    <dgm:pt modelId="{3157E7D6-18C2-5F4F-849B-5E8DA6DDA33D}" type="pres">
      <dgm:prSet presAssocID="{7C084577-C7BB-5A41-8AD6-CC31ED20A636}" presName="Name8" presStyleCnt="0"/>
      <dgm:spPr/>
    </dgm:pt>
    <dgm:pt modelId="{F89A6145-720C-104F-AFC8-3DBBFFA2A2A0}" type="pres">
      <dgm:prSet presAssocID="{7C084577-C7BB-5A41-8AD6-CC31ED20A636}" presName="level" presStyleLbl="node1" presStyleIdx="2" presStyleCnt="3">
        <dgm:presLayoutVars>
          <dgm:chMax val="1"/>
          <dgm:bulletEnabled val="1"/>
        </dgm:presLayoutVars>
      </dgm:prSet>
      <dgm:spPr/>
    </dgm:pt>
    <dgm:pt modelId="{783DBBBC-9732-EB4D-8913-AA3BE260F85F}" type="pres">
      <dgm:prSet presAssocID="{7C084577-C7BB-5A41-8AD6-CC31ED20A636}" presName="levelTx" presStyleLbl="revTx" presStyleIdx="0" presStyleCnt="0">
        <dgm:presLayoutVars>
          <dgm:chMax val="1"/>
          <dgm:bulletEnabled val="1"/>
        </dgm:presLayoutVars>
      </dgm:prSet>
      <dgm:spPr/>
    </dgm:pt>
  </dgm:ptLst>
  <dgm:cxnLst>
    <dgm:cxn modelId="{6A331B01-4D97-2F43-ABA6-D43C6434B9AB}" type="presOf" srcId="{7C084577-C7BB-5A41-8AD6-CC31ED20A636}" destId="{F89A6145-720C-104F-AFC8-3DBBFFA2A2A0}" srcOrd="0" destOrd="0" presId="urn:microsoft.com/office/officeart/2005/8/layout/pyramid1"/>
    <dgm:cxn modelId="{21DB3E38-E113-EF44-8913-0EC40AD3245A}" srcId="{E05242D8-CCDC-244E-B6C6-746A1950ACC8}" destId="{9B0CDC78-D579-0643-B822-6086CBBBEEB7}" srcOrd="1" destOrd="0" parTransId="{5DAA2C79-1ABA-9B45-B156-D50F4070F7B6}" sibTransId="{EE613D0A-2FB9-4E44-98B0-426871FAA75F}"/>
    <dgm:cxn modelId="{F8F87443-E4E6-FB4A-92B5-E9AD8DE2A532}" srcId="{E05242D8-CCDC-244E-B6C6-746A1950ACC8}" destId="{7C084577-C7BB-5A41-8AD6-CC31ED20A636}" srcOrd="2" destOrd="0" parTransId="{3DC6641F-B3A8-1944-8C63-7158C2D4F539}" sibTransId="{B5C60BD8-1897-2D46-94C4-78C759D65ECE}"/>
    <dgm:cxn modelId="{673F4B48-45FF-A44D-B482-F04E35CA58A6}" type="presOf" srcId="{9B0CDC78-D579-0643-B822-6086CBBBEEB7}" destId="{96780797-E446-8F44-A13F-6CC48697861B}" srcOrd="1" destOrd="0" presId="urn:microsoft.com/office/officeart/2005/8/layout/pyramid1"/>
    <dgm:cxn modelId="{2743355D-6BED-0A4E-A0CD-B0DE205815E7}" type="presOf" srcId="{35694893-7EB4-224B-8F26-30A809F91882}" destId="{557EBAC2-EE4F-2842-B6C9-37D394E52320}" srcOrd="0" destOrd="0" presId="urn:microsoft.com/office/officeart/2005/8/layout/pyramid1"/>
    <dgm:cxn modelId="{6DB6E85E-CA95-F346-A26A-08FEFA8FE43E}" srcId="{E05242D8-CCDC-244E-B6C6-746A1950ACC8}" destId="{35694893-7EB4-224B-8F26-30A809F91882}" srcOrd="0" destOrd="0" parTransId="{9D37EBD6-464A-5145-841F-DD8EB32E4D55}" sibTransId="{CB6D0EC3-D7AE-8442-B815-F2CE9EFCFF2C}"/>
    <dgm:cxn modelId="{7107056D-2786-C048-897B-8D9232CE1F8E}" type="presOf" srcId="{E05242D8-CCDC-244E-B6C6-746A1950ACC8}" destId="{F2CA2280-8F08-3D4D-A1EF-87FA42AD6126}" srcOrd="0" destOrd="0" presId="urn:microsoft.com/office/officeart/2005/8/layout/pyramid1"/>
    <dgm:cxn modelId="{AB5D35A3-BCB0-1C44-AA8C-24C9A7DCE521}" type="presOf" srcId="{35694893-7EB4-224B-8F26-30A809F91882}" destId="{1EC7C0A8-A4BF-A94F-9644-009B91E6ADE2}" srcOrd="1" destOrd="0" presId="urn:microsoft.com/office/officeart/2005/8/layout/pyramid1"/>
    <dgm:cxn modelId="{BE2988C3-DEEA-C545-87E8-FACB4B3BFF1D}" type="presOf" srcId="{7C084577-C7BB-5A41-8AD6-CC31ED20A636}" destId="{783DBBBC-9732-EB4D-8913-AA3BE260F85F}" srcOrd="1" destOrd="0" presId="urn:microsoft.com/office/officeart/2005/8/layout/pyramid1"/>
    <dgm:cxn modelId="{CDE391C4-390C-1F40-9C56-E7BBF2C22DA7}" type="presOf" srcId="{9B0CDC78-D579-0643-B822-6086CBBBEEB7}" destId="{B59D6B92-4879-784B-9B11-89CBD6C79430}" srcOrd="0" destOrd="0" presId="urn:microsoft.com/office/officeart/2005/8/layout/pyramid1"/>
    <dgm:cxn modelId="{EDB37E99-B9A8-5B4F-9036-65211DF9215B}" type="presParOf" srcId="{F2CA2280-8F08-3D4D-A1EF-87FA42AD6126}" destId="{337D9D91-FB84-614B-9704-532C819AF070}" srcOrd="0" destOrd="0" presId="urn:microsoft.com/office/officeart/2005/8/layout/pyramid1"/>
    <dgm:cxn modelId="{98AFB277-D0C0-0743-8DDD-4B449B9B6FC0}" type="presParOf" srcId="{337D9D91-FB84-614B-9704-532C819AF070}" destId="{557EBAC2-EE4F-2842-B6C9-37D394E52320}" srcOrd="0" destOrd="0" presId="urn:microsoft.com/office/officeart/2005/8/layout/pyramid1"/>
    <dgm:cxn modelId="{22438152-6477-DF45-9EE7-13D53DFAB0FB}" type="presParOf" srcId="{337D9D91-FB84-614B-9704-532C819AF070}" destId="{1EC7C0A8-A4BF-A94F-9644-009B91E6ADE2}" srcOrd="1" destOrd="0" presId="urn:microsoft.com/office/officeart/2005/8/layout/pyramid1"/>
    <dgm:cxn modelId="{1B8E1498-82BB-7B42-A454-C0DB749DF0DD}" type="presParOf" srcId="{F2CA2280-8F08-3D4D-A1EF-87FA42AD6126}" destId="{D51402C6-9A46-7A46-AE02-C71B8354B7EE}" srcOrd="1" destOrd="0" presId="urn:microsoft.com/office/officeart/2005/8/layout/pyramid1"/>
    <dgm:cxn modelId="{F7C14A03-CB24-C24B-BBE6-48D5073D577B}" type="presParOf" srcId="{D51402C6-9A46-7A46-AE02-C71B8354B7EE}" destId="{B59D6B92-4879-784B-9B11-89CBD6C79430}" srcOrd="0" destOrd="0" presId="urn:microsoft.com/office/officeart/2005/8/layout/pyramid1"/>
    <dgm:cxn modelId="{7A22C2A1-1620-7A48-86A5-AF4136CA5A0C}" type="presParOf" srcId="{D51402C6-9A46-7A46-AE02-C71B8354B7EE}" destId="{96780797-E446-8F44-A13F-6CC48697861B}" srcOrd="1" destOrd="0" presId="urn:microsoft.com/office/officeart/2005/8/layout/pyramid1"/>
    <dgm:cxn modelId="{3F2D3560-B0A9-9747-98D7-918DB9E832CC}" type="presParOf" srcId="{F2CA2280-8F08-3D4D-A1EF-87FA42AD6126}" destId="{3157E7D6-18C2-5F4F-849B-5E8DA6DDA33D}" srcOrd="2" destOrd="0" presId="urn:microsoft.com/office/officeart/2005/8/layout/pyramid1"/>
    <dgm:cxn modelId="{6FD142C5-2398-5044-B4D7-94FBCDF63E4D}" type="presParOf" srcId="{3157E7D6-18C2-5F4F-849B-5E8DA6DDA33D}" destId="{F89A6145-720C-104F-AFC8-3DBBFFA2A2A0}" srcOrd="0" destOrd="0" presId="urn:microsoft.com/office/officeart/2005/8/layout/pyramid1"/>
    <dgm:cxn modelId="{4F702F55-1587-C449-8095-A40D9240C87C}" type="presParOf" srcId="{3157E7D6-18C2-5F4F-849B-5E8DA6DDA33D}" destId="{783DBBBC-9732-EB4D-8913-AA3BE260F85F}"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38D1D83-03B2-9146-9EAA-F0A45B609F94}" type="doc">
      <dgm:prSet loTypeId="urn:microsoft.com/office/officeart/2005/8/layout/vProcess5" loCatId="" qsTypeId="urn:microsoft.com/office/officeart/2005/8/quickstyle/simple1" qsCatId="simple" csTypeId="urn:microsoft.com/office/officeart/2005/8/colors/accent1_2" csCatId="accent1" phldr="1"/>
      <dgm:spPr/>
      <dgm:t>
        <a:bodyPr/>
        <a:lstStyle/>
        <a:p>
          <a:endParaRPr lang="en-US"/>
        </a:p>
      </dgm:t>
    </dgm:pt>
    <dgm:pt modelId="{84721511-F208-A140-8FF9-ABA12ABFC18D}">
      <dgm:prSet phldrT="[Text]" custT="1"/>
      <dgm:spPr/>
      <dgm:t>
        <a:bodyPr/>
        <a:lstStyle/>
        <a:p>
          <a:r>
            <a:rPr lang="en-US" sz="2800">
              <a:latin typeface="Times New Roman" panose="02020603050405020304" pitchFamily="18" charset="0"/>
              <a:cs typeface="Times New Roman" panose="02020603050405020304" pitchFamily="18" charset="0"/>
            </a:rPr>
            <a:t>Lựa chọn thành phần của năng lực hóa học</a:t>
          </a:r>
        </a:p>
      </dgm:t>
    </dgm:pt>
    <dgm:pt modelId="{4F5A3723-F9BE-DD44-8021-93606FD576E2}" type="parTrans" cxnId="{0193E5B8-6CEB-714B-9C43-B9FEEA95AF5B}">
      <dgm:prSet/>
      <dgm:spPr/>
      <dgm:t>
        <a:bodyPr/>
        <a:lstStyle/>
        <a:p>
          <a:endParaRPr lang="en-US" sz="2400">
            <a:latin typeface="Times New Roman" panose="02020603050405020304" pitchFamily="18" charset="0"/>
            <a:cs typeface="Times New Roman" panose="02020603050405020304" pitchFamily="18" charset="0"/>
          </a:endParaRPr>
        </a:p>
      </dgm:t>
    </dgm:pt>
    <dgm:pt modelId="{C7C87B06-898A-9C48-8CCC-A46F16C23364}" type="sibTrans" cxnId="{0193E5B8-6CEB-714B-9C43-B9FEEA95AF5B}">
      <dgm:prSet custT="1"/>
      <dgm:spPr>
        <a:solidFill>
          <a:schemeClr val="accent4">
            <a:lumMod val="40000"/>
            <a:lumOff val="60000"/>
            <a:alpha val="90000"/>
          </a:schemeClr>
        </a:solidFill>
      </dgm:spPr>
      <dgm:t>
        <a:bodyPr/>
        <a:lstStyle/>
        <a:p>
          <a:endParaRPr lang="en-US" sz="2800">
            <a:latin typeface="Times New Roman" panose="02020603050405020304" pitchFamily="18" charset="0"/>
            <a:cs typeface="Times New Roman" panose="02020603050405020304" pitchFamily="18" charset="0"/>
          </a:endParaRPr>
        </a:p>
      </dgm:t>
    </dgm:pt>
    <dgm:pt modelId="{01AD70D8-D643-464B-B779-DC3E67099101}">
      <dgm:prSet phldrT="[Text]" custT="1"/>
      <dgm:spPr/>
      <dgm:t>
        <a:bodyPr/>
        <a:lstStyle/>
        <a:p>
          <a:r>
            <a:rPr lang="en-US" sz="2800">
              <a:latin typeface="Times New Roman" panose="02020603050405020304" pitchFamily="18" charset="0"/>
              <a:cs typeface="Times New Roman" panose="02020603050405020304" pitchFamily="18" charset="0"/>
            </a:rPr>
            <a:t>(Lựa chọn tiêu chí)</a:t>
          </a:r>
        </a:p>
      </dgm:t>
    </dgm:pt>
    <dgm:pt modelId="{08A67411-E2EC-A64A-8049-41D03809FBFE}" type="parTrans" cxnId="{0D9092B6-718F-A847-8D1B-C6AFC9497717}">
      <dgm:prSet/>
      <dgm:spPr/>
      <dgm:t>
        <a:bodyPr/>
        <a:lstStyle/>
        <a:p>
          <a:endParaRPr lang="en-US" sz="2400">
            <a:latin typeface="Times New Roman" panose="02020603050405020304" pitchFamily="18" charset="0"/>
            <a:cs typeface="Times New Roman" panose="02020603050405020304" pitchFamily="18" charset="0"/>
          </a:endParaRPr>
        </a:p>
      </dgm:t>
    </dgm:pt>
    <dgm:pt modelId="{495FB40F-8E0B-A749-BB33-6650E9C5684B}" type="sibTrans" cxnId="{0D9092B6-718F-A847-8D1B-C6AFC9497717}">
      <dgm:prSet custT="1"/>
      <dgm:spPr>
        <a:solidFill>
          <a:schemeClr val="accent4">
            <a:lumMod val="40000"/>
            <a:lumOff val="60000"/>
            <a:alpha val="90000"/>
          </a:schemeClr>
        </a:solidFill>
      </dgm:spPr>
      <dgm:t>
        <a:bodyPr/>
        <a:lstStyle/>
        <a:p>
          <a:endParaRPr lang="en-US" sz="2800">
            <a:latin typeface="Times New Roman" panose="02020603050405020304" pitchFamily="18" charset="0"/>
            <a:cs typeface="Times New Roman" panose="02020603050405020304" pitchFamily="18" charset="0"/>
          </a:endParaRPr>
        </a:p>
      </dgm:t>
    </dgm:pt>
    <dgm:pt modelId="{DF47934D-1F2B-144B-A826-1795028DCB7D}">
      <dgm:prSet phldrT="[Text]" custT="1"/>
      <dgm:spPr/>
      <dgm:t>
        <a:bodyPr/>
        <a:lstStyle/>
        <a:p>
          <a:r>
            <a:rPr lang="en-US" sz="2800">
              <a:latin typeface="Times New Roman" panose="02020603050405020304" pitchFamily="18" charset="0"/>
              <a:cs typeface="Times New Roman" panose="02020603050405020304" pitchFamily="18" charset="0"/>
            </a:rPr>
            <a:t>Lựa chọn chỉ báo</a:t>
          </a:r>
        </a:p>
      </dgm:t>
    </dgm:pt>
    <dgm:pt modelId="{3A0AE24B-974C-2647-AB31-F8EA694E05CF}" type="parTrans" cxnId="{36077DFA-F920-814A-9513-5EFD86F66C7E}">
      <dgm:prSet/>
      <dgm:spPr/>
      <dgm:t>
        <a:bodyPr/>
        <a:lstStyle/>
        <a:p>
          <a:endParaRPr lang="en-US" sz="2400">
            <a:latin typeface="Times New Roman" panose="02020603050405020304" pitchFamily="18" charset="0"/>
            <a:cs typeface="Times New Roman" panose="02020603050405020304" pitchFamily="18" charset="0"/>
          </a:endParaRPr>
        </a:p>
      </dgm:t>
    </dgm:pt>
    <dgm:pt modelId="{A034C043-7F5B-DC46-ABA5-A29CD33619F7}" type="sibTrans" cxnId="{36077DFA-F920-814A-9513-5EFD86F66C7E}">
      <dgm:prSet custT="1"/>
      <dgm:spPr>
        <a:solidFill>
          <a:schemeClr val="accent4">
            <a:lumMod val="40000"/>
            <a:lumOff val="60000"/>
            <a:alpha val="90000"/>
          </a:schemeClr>
        </a:solidFill>
      </dgm:spPr>
      <dgm:t>
        <a:bodyPr/>
        <a:lstStyle/>
        <a:p>
          <a:endParaRPr lang="en-US" sz="2800">
            <a:latin typeface="Times New Roman" panose="02020603050405020304" pitchFamily="18" charset="0"/>
            <a:cs typeface="Times New Roman" panose="02020603050405020304" pitchFamily="18" charset="0"/>
          </a:endParaRPr>
        </a:p>
      </dgm:t>
    </dgm:pt>
    <dgm:pt modelId="{E851DA83-C7B5-1A4A-8A97-F1976116CB3D}">
      <dgm:prSet phldrT="[Text]" custT="1"/>
      <dgm:spPr/>
      <dgm:t>
        <a:bodyPr/>
        <a:lstStyle/>
        <a:p>
          <a:r>
            <a:rPr lang="en-US" sz="2800">
              <a:latin typeface="Times New Roman" panose="02020603050405020304" pitchFamily="18" charset="0"/>
              <a:cs typeface="Times New Roman" panose="02020603050405020304" pitchFamily="18" charset="0"/>
            </a:rPr>
            <a:t>Lựa chọn cấp độ tư duy đáp ứng chuẩn đầu ra của chỉ báo</a:t>
          </a:r>
        </a:p>
      </dgm:t>
    </dgm:pt>
    <dgm:pt modelId="{53358ABA-9F42-584E-B86C-6F7C214314BB}" type="parTrans" cxnId="{A36EBDEB-B0AC-1246-A596-CC86D0B5778A}">
      <dgm:prSet/>
      <dgm:spPr/>
      <dgm:t>
        <a:bodyPr/>
        <a:lstStyle/>
        <a:p>
          <a:endParaRPr lang="en-US" sz="2400">
            <a:latin typeface="Times New Roman" panose="02020603050405020304" pitchFamily="18" charset="0"/>
            <a:cs typeface="Times New Roman" panose="02020603050405020304" pitchFamily="18" charset="0"/>
          </a:endParaRPr>
        </a:p>
      </dgm:t>
    </dgm:pt>
    <dgm:pt modelId="{A3D232F1-1491-3F4E-B034-86C1E6F70511}" type="sibTrans" cxnId="{A36EBDEB-B0AC-1246-A596-CC86D0B5778A}">
      <dgm:prSet custT="1"/>
      <dgm:spPr>
        <a:solidFill>
          <a:schemeClr val="accent4">
            <a:lumMod val="40000"/>
            <a:lumOff val="60000"/>
            <a:alpha val="90000"/>
          </a:schemeClr>
        </a:solidFill>
      </dgm:spPr>
      <dgm:t>
        <a:bodyPr/>
        <a:lstStyle/>
        <a:p>
          <a:endParaRPr lang="en-US" sz="2800">
            <a:latin typeface="Times New Roman" panose="02020603050405020304" pitchFamily="18" charset="0"/>
            <a:cs typeface="Times New Roman" panose="02020603050405020304" pitchFamily="18" charset="0"/>
          </a:endParaRPr>
        </a:p>
      </dgm:t>
    </dgm:pt>
    <dgm:pt modelId="{AFD3E7DA-7AB8-DE48-BDED-50DE43AAB9C1}">
      <dgm:prSet phldrT="[Text]" custT="1"/>
      <dgm:spPr/>
      <dgm:t>
        <a:bodyPr/>
        <a:lstStyle/>
        <a:p>
          <a:r>
            <a:rPr lang="en-US" sz="2800">
              <a:latin typeface="Times New Roman" panose="02020603050405020304" pitchFamily="18" charset="0"/>
              <a:cs typeface="Times New Roman" panose="02020603050405020304" pitchFamily="18" charset="0"/>
            </a:rPr>
            <a:t>Lựa chọn nội dung (kiến thức, kĩ năng)</a:t>
          </a:r>
        </a:p>
      </dgm:t>
    </dgm:pt>
    <dgm:pt modelId="{64C37151-C564-6A41-97FE-F9FAF440BF56}" type="parTrans" cxnId="{1C15A408-F63C-C948-8DE0-0A50265E12F4}">
      <dgm:prSet/>
      <dgm:spPr/>
      <dgm:t>
        <a:bodyPr/>
        <a:lstStyle/>
        <a:p>
          <a:endParaRPr lang="en-US" sz="2400">
            <a:latin typeface="Times New Roman" panose="02020603050405020304" pitchFamily="18" charset="0"/>
            <a:cs typeface="Times New Roman" panose="02020603050405020304" pitchFamily="18" charset="0"/>
          </a:endParaRPr>
        </a:p>
      </dgm:t>
    </dgm:pt>
    <dgm:pt modelId="{68AC9024-FDB1-3F43-BF93-AFDC077FB0C6}" type="sibTrans" cxnId="{1C15A408-F63C-C948-8DE0-0A50265E12F4}">
      <dgm:prSet/>
      <dgm:spPr/>
      <dgm:t>
        <a:bodyPr/>
        <a:lstStyle/>
        <a:p>
          <a:endParaRPr lang="en-US" sz="2400">
            <a:latin typeface="Times New Roman" panose="02020603050405020304" pitchFamily="18" charset="0"/>
            <a:cs typeface="Times New Roman" panose="02020603050405020304" pitchFamily="18" charset="0"/>
          </a:endParaRPr>
        </a:p>
      </dgm:t>
    </dgm:pt>
    <dgm:pt modelId="{5CE8A06B-2951-3D46-9971-905408F1FFBC}" type="pres">
      <dgm:prSet presAssocID="{338D1D83-03B2-9146-9EAA-F0A45B609F94}" presName="outerComposite" presStyleCnt="0">
        <dgm:presLayoutVars>
          <dgm:chMax val="5"/>
          <dgm:dir/>
          <dgm:resizeHandles val="exact"/>
        </dgm:presLayoutVars>
      </dgm:prSet>
      <dgm:spPr/>
    </dgm:pt>
    <dgm:pt modelId="{D05E2336-D8A5-4448-832C-309DD6A2671A}" type="pres">
      <dgm:prSet presAssocID="{338D1D83-03B2-9146-9EAA-F0A45B609F94}" presName="dummyMaxCanvas" presStyleCnt="0">
        <dgm:presLayoutVars/>
      </dgm:prSet>
      <dgm:spPr/>
    </dgm:pt>
    <dgm:pt modelId="{50906BF4-F90D-3A4E-9BAC-625BAF9E17F3}" type="pres">
      <dgm:prSet presAssocID="{338D1D83-03B2-9146-9EAA-F0A45B609F94}" presName="FiveNodes_1" presStyleLbl="node1" presStyleIdx="0" presStyleCnt="5">
        <dgm:presLayoutVars>
          <dgm:bulletEnabled val="1"/>
        </dgm:presLayoutVars>
      </dgm:prSet>
      <dgm:spPr/>
    </dgm:pt>
    <dgm:pt modelId="{CA274D60-D649-CC43-9546-917F4613988B}" type="pres">
      <dgm:prSet presAssocID="{338D1D83-03B2-9146-9EAA-F0A45B609F94}" presName="FiveNodes_2" presStyleLbl="node1" presStyleIdx="1" presStyleCnt="5">
        <dgm:presLayoutVars>
          <dgm:bulletEnabled val="1"/>
        </dgm:presLayoutVars>
      </dgm:prSet>
      <dgm:spPr/>
    </dgm:pt>
    <dgm:pt modelId="{1CAA8781-5979-0144-9702-2BB6DBE190FD}" type="pres">
      <dgm:prSet presAssocID="{338D1D83-03B2-9146-9EAA-F0A45B609F94}" presName="FiveNodes_3" presStyleLbl="node1" presStyleIdx="2" presStyleCnt="5">
        <dgm:presLayoutVars>
          <dgm:bulletEnabled val="1"/>
        </dgm:presLayoutVars>
      </dgm:prSet>
      <dgm:spPr/>
    </dgm:pt>
    <dgm:pt modelId="{D8BAD1C6-4C36-BB4A-9ECF-9E9F0BED7298}" type="pres">
      <dgm:prSet presAssocID="{338D1D83-03B2-9146-9EAA-F0A45B609F94}" presName="FiveNodes_4" presStyleLbl="node1" presStyleIdx="3" presStyleCnt="5">
        <dgm:presLayoutVars>
          <dgm:bulletEnabled val="1"/>
        </dgm:presLayoutVars>
      </dgm:prSet>
      <dgm:spPr/>
    </dgm:pt>
    <dgm:pt modelId="{499F1A75-BF72-C541-84E4-DE32FA5782CA}" type="pres">
      <dgm:prSet presAssocID="{338D1D83-03B2-9146-9EAA-F0A45B609F94}" presName="FiveNodes_5" presStyleLbl="node1" presStyleIdx="4" presStyleCnt="5">
        <dgm:presLayoutVars>
          <dgm:bulletEnabled val="1"/>
        </dgm:presLayoutVars>
      </dgm:prSet>
      <dgm:spPr/>
    </dgm:pt>
    <dgm:pt modelId="{B8AC06D5-5C3D-CA45-9F76-4A5A8A7502AB}" type="pres">
      <dgm:prSet presAssocID="{338D1D83-03B2-9146-9EAA-F0A45B609F94}" presName="FiveConn_1-2" presStyleLbl="fgAccFollowNode1" presStyleIdx="0" presStyleCnt="4">
        <dgm:presLayoutVars>
          <dgm:bulletEnabled val="1"/>
        </dgm:presLayoutVars>
      </dgm:prSet>
      <dgm:spPr/>
    </dgm:pt>
    <dgm:pt modelId="{5ED15111-E0F3-4643-AF14-21556E18F852}" type="pres">
      <dgm:prSet presAssocID="{338D1D83-03B2-9146-9EAA-F0A45B609F94}" presName="FiveConn_2-3" presStyleLbl="fgAccFollowNode1" presStyleIdx="1" presStyleCnt="4">
        <dgm:presLayoutVars>
          <dgm:bulletEnabled val="1"/>
        </dgm:presLayoutVars>
      </dgm:prSet>
      <dgm:spPr/>
    </dgm:pt>
    <dgm:pt modelId="{FB25F429-D4F5-3549-B0C1-E8D8D4CE9D94}" type="pres">
      <dgm:prSet presAssocID="{338D1D83-03B2-9146-9EAA-F0A45B609F94}" presName="FiveConn_3-4" presStyleLbl="fgAccFollowNode1" presStyleIdx="2" presStyleCnt="4">
        <dgm:presLayoutVars>
          <dgm:bulletEnabled val="1"/>
        </dgm:presLayoutVars>
      </dgm:prSet>
      <dgm:spPr/>
    </dgm:pt>
    <dgm:pt modelId="{048DB4D1-BF56-7945-A484-EC55762FBC27}" type="pres">
      <dgm:prSet presAssocID="{338D1D83-03B2-9146-9EAA-F0A45B609F94}" presName="FiveConn_4-5" presStyleLbl="fgAccFollowNode1" presStyleIdx="3" presStyleCnt="4">
        <dgm:presLayoutVars>
          <dgm:bulletEnabled val="1"/>
        </dgm:presLayoutVars>
      </dgm:prSet>
      <dgm:spPr/>
    </dgm:pt>
    <dgm:pt modelId="{ABD37108-D535-AC48-B087-4C71A4EE7CE2}" type="pres">
      <dgm:prSet presAssocID="{338D1D83-03B2-9146-9EAA-F0A45B609F94}" presName="FiveNodes_1_text" presStyleLbl="node1" presStyleIdx="4" presStyleCnt="5">
        <dgm:presLayoutVars>
          <dgm:bulletEnabled val="1"/>
        </dgm:presLayoutVars>
      </dgm:prSet>
      <dgm:spPr/>
    </dgm:pt>
    <dgm:pt modelId="{FB017D32-0AAC-CF4B-98BE-EBA537F48AE1}" type="pres">
      <dgm:prSet presAssocID="{338D1D83-03B2-9146-9EAA-F0A45B609F94}" presName="FiveNodes_2_text" presStyleLbl="node1" presStyleIdx="4" presStyleCnt="5">
        <dgm:presLayoutVars>
          <dgm:bulletEnabled val="1"/>
        </dgm:presLayoutVars>
      </dgm:prSet>
      <dgm:spPr/>
    </dgm:pt>
    <dgm:pt modelId="{31E79058-BD5D-0541-9CC3-0A8D307D195B}" type="pres">
      <dgm:prSet presAssocID="{338D1D83-03B2-9146-9EAA-F0A45B609F94}" presName="FiveNodes_3_text" presStyleLbl="node1" presStyleIdx="4" presStyleCnt="5">
        <dgm:presLayoutVars>
          <dgm:bulletEnabled val="1"/>
        </dgm:presLayoutVars>
      </dgm:prSet>
      <dgm:spPr/>
    </dgm:pt>
    <dgm:pt modelId="{FFB2D7C9-060F-784D-B73F-703FCD89E9FC}" type="pres">
      <dgm:prSet presAssocID="{338D1D83-03B2-9146-9EAA-F0A45B609F94}" presName="FiveNodes_4_text" presStyleLbl="node1" presStyleIdx="4" presStyleCnt="5">
        <dgm:presLayoutVars>
          <dgm:bulletEnabled val="1"/>
        </dgm:presLayoutVars>
      </dgm:prSet>
      <dgm:spPr/>
    </dgm:pt>
    <dgm:pt modelId="{21490AE6-DED2-9A46-97ED-84BB7908FED0}" type="pres">
      <dgm:prSet presAssocID="{338D1D83-03B2-9146-9EAA-F0A45B609F94}" presName="FiveNodes_5_text" presStyleLbl="node1" presStyleIdx="4" presStyleCnt="5">
        <dgm:presLayoutVars>
          <dgm:bulletEnabled val="1"/>
        </dgm:presLayoutVars>
      </dgm:prSet>
      <dgm:spPr/>
    </dgm:pt>
  </dgm:ptLst>
  <dgm:cxnLst>
    <dgm:cxn modelId="{1C15A408-F63C-C948-8DE0-0A50265E12F4}" srcId="{338D1D83-03B2-9146-9EAA-F0A45B609F94}" destId="{AFD3E7DA-7AB8-DE48-BDED-50DE43AAB9C1}" srcOrd="4" destOrd="0" parTransId="{64C37151-C564-6A41-97FE-F9FAF440BF56}" sibTransId="{68AC9024-FDB1-3F43-BF93-AFDC077FB0C6}"/>
    <dgm:cxn modelId="{C215BF14-D9CC-5242-92EB-DB75FBF48C78}" type="presOf" srcId="{01AD70D8-D643-464B-B779-DC3E67099101}" destId="{FB017D32-0AAC-CF4B-98BE-EBA537F48AE1}" srcOrd="1" destOrd="0" presId="urn:microsoft.com/office/officeart/2005/8/layout/vProcess5"/>
    <dgm:cxn modelId="{BBD4B019-F34E-1F41-B5E7-EE7AF9E46779}" type="presOf" srcId="{DF47934D-1F2B-144B-A826-1795028DCB7D}" destId="{31E79058-BD5D-0541-9CC3-0A8D307D195B}" srcOrd="1" destOrd="0" presId="urn:microsoft.com/office/officeart/2005/8/layout/vProcess5"/>
    <dgm:cxn modelId="{CEA7211F-4927-BC4C-AB1A-AE4EC4820C18}" type="presOf" srcId="{495FB40F-8E0B-A749-BB33-6650E9C5684B}" destId="{5ED15111-E0F3-4643-AF14-21556E18F852}" srcOrd="0" destOrd="0" presId="urn:microsoft.com/office/officeart/2005/8/layout/vProcess5"/>
    <dgm:cxn modelId="{796A301F-3090-8740-BB52-7EFFE821D209}" type="presOf" srcId="{C7C87B06-898A-9C48-8CCC-A46F16C23364}" destId="{B8AC06D5-5C3D-CA45-9F76-4A5A8A7502AB}" srcOrd="0" destOrd="0" presId="urn:microsoft.com/office/officeart/2005/8/layout/vProcess5"/>
    <dgm:cxn modelId="{6D0E2D38-1AF4-9948-AC60-DA0C9D18B52D}" type="presOf" srcId="{01AD70D8-D643-464B-B779-DC3E67099101}" destId="{CA274D60-D649-CC43-9546-917F4613988B}" srcOrd="0" destOrd="0" presId="urn:microsoft.com/office/officeart/2005/8/layout/vProcess5"/>
    <dgm:cxn modelId="{C83FB658-2916-9248-897C-BED2F5E438EF}" type="presOf" srcId="{DF47934D-1F2B-144B-A826-1795028DCB7D}" destId="{1CAA8781-5979-0144-9702-2BB6DBE190FD}" srcOrd="0" destOrd="0" presId="urn:microsoft.com/office/officeart/2005/8/layout/vProcess5"/>
    <dgm:cxn modelId="{8F5DA564-7C57-B74E-86D9-41D898E53556}" type="presOf" srcId="{E851DA83-C7B5-1A4A-8A97-F1976116CB3D}" destId="{D8BAD1C6-4C36-BB4A-9ECF-9E9F0BED7298}" srcOrd="0" destOrd="0" presId="urn:microsoft.com/office/officeart/2005/8/layout/vProcess5"/>
    <dgm:cxn modelId="{FE41B270-5E23-1C40-B29A-03801D903913}" type="presOf" srcId="{A3D232F1-1491-3F4E-B034-86C1E6F70511}" destId="{048DB4D1-BF56-7945-A484-EC55762FBC27}" srcOrd="0" destOrd="0" presId="urn:microsoft.com/office/officeart/2005/8/layout/vProcess5"/>
    <dgm:cxn modelId="{DCD94E77-423E-CB4E-8782-FE713D676141}" type="presOf" srcId="{AFD3E7DA-7AB8-DE48-BDED-50DE43AAB9C1}" destId="{499F1A75-BF72-C541-84E4-DE32FA5782CA}" srcOrd="0" destOrd="0" presId="urn:microsoft.com/office/officeart/2005/8/layout/vProcess5"/>
    <dgm:cxn modelId="{094399AF-8F31-3342-8CDE-3FCCA04D8AC1}" type="presOf" srcId="{A034C043-7F5B-DC46-ABA5-A29CD33619F7}" destId="{FB25F429-D4F5-3549-B0C1-E8D8D4CE9D94}" srcOrd="0" destOrd="0" presId="urn:microsoft.com/office/officeart/2005/8/layout/vProcess5"/>
    <dgm:cxn modelId="{1B330BB0-7C17-0B41-A17A-EB6D7DB05527}" type="presOf" srcId="{84721511-F208-A140-8FF9-ABA12ABFC18D}" destId="{50906BF4-F90D-3A4E-9BAC-625BAF9E17F3}" srcOrd="0" destOrd="0" presId="urn:microsoft.com/office/officeart/2005/8/layout/vProcess5"/>
    <dgm:cxn modelId="{0771C9B3-FB85-9742-84F2-E0A737CA01F0}" type="presOf" srcId="{338D1D83-03B2-9146-9EAA-F0A45B609F94}" destId="{5CE8A06B-2951-3D46-9971-905408F1FFBC}" srcOrd="0" destOrd="0" presId="urn:microsoft.com/office/officeart/2005/8/layout/vProcess5"/>
    <dgm:cxn modelId="{0D9092B6-718F-A847-8D1B-C6AFC9497717}" srcId="{338D1D83-03B2-9146-9EAA-F0A45B609F94}" destId="{01AD70D8-D643-464B-B779-DC3E67099101}" srcOrd="1" destOrd="0" parTransId="{08A67411-E2EC-A64A-8049-41D03809FBFE}" sibTransId="{495FB40F-8E0B-A749-BB33-6650E9C5684B}"/>
    <dgm:cxn modelId="{0193E5B8-6CEB-714B-9C43-B9FEEA95AF5B}" srcId="{338D1D83-03B2-9146-9EAA-F0A45B609F94}" destId="{84721511-F208-A140-8FF9-ABA12ABFC18D}" srcOrd="0" destOrd="0" parTransId="{4F5A3723-F9BE-DD44-8021-93606FD576E2}" sibTransId="{C7C87B06-898A-9C48-8CCC-A46F16C23364}"/>
    <dgm:cxn modelId="{2C8E28C3-9D05-CC4A-A734-E7E02D99175C}" type="presOf" srcId="{84721511-F208-A140-8FF9-ABA12ABFC18D}" destId="{ABD37108-D535-AC48-B087-4C71A4EE7CE2}" srcOrd="1" destOrd="0" presId="urn:microsoft.com/office/officeart/2005/8/layout/vProcess5"/>
    <dgm:cxn modelId="{662D19D3-EFBC-3C49-B20C-D65937D0AD1C}" type="presOf" srcId="{E851DA83-C7B5-1A4A-8A97-F1976116CB3D}" destId="{FFB2D7C9-060F-784D-B73F-703FCD89E9FC}" srcOrd="1" destOrd="0" presId="urn:microsoft.com/office/officeart/2005/8/layout/vProcess5"/>
    <dgm:cxn modelId="{BC8772D7-44B3-4E4C-8550-25A6AF81357D}" type="presOf" srcId="{AFD3E7DA-7AB8-DE48-BDED-50DE43AAB9C1}" destId="{21490AE6-DED2-9A46-97ED-84BB7908FED0}" srcOrd="1" destOrd="0" presId="urn:microsoft.com/office/officeart/2005/8/layout/vProcess5"/>
    <dgm:cxn modelId="{A36EBDEB-B0AC-1246-A596-CC86D0B5778A}" srcId="{338D1D83-03B2-9146-9EAA-F0A45B609F94}" destId="{E851DA83-C7B5-1A4A-8A97-F1976116CB3D}" srcOrd="3" destOrd="0" parTransId="{53358ABA-9F42-584E-B86C-6F7C214314BB}" sibTransId="{A3D232F1-1491-3F4E-B034-86C1E6F70511}"/>
    <dgm:cxn modelId="{36077DFA-F920-814A-9513-5EFD86F66C7E}" srcId="{338D1D83-03B2-9146-9EAA-F0A45B609F94}" destId="{DF47934D-1F2B-144B-A826-1795028DCB7D}" srcOrd="2" destOrd="0" parTransId="{3A0AE24B-974C-2647-AB31-F8EA694E05CF}" sibTransId="{A034C043-7F5B-DC46-ABA5-A29CD33619F7}"/>
    <dgm:cxn modelId="{B5818E13-4088-494F-9FAC-85B090A574BE}" type="presParOf" srcId="{5CE8A06B-2951-3D46-9971-905408F1FFBC}" destId="{D05E2336-D8A5-4448-832C-309DD6A2671A}" srcOrd="0" destOrd="0" presId="urn:microsoft.com/office/officeart/2005/8/layout/vProcess5"/>
    <dgm:cxn modelId="{6C659C3B-019D-0547-9D24-E3921C6C2588}" type="presParOf" srcId="{5CE8A06B-2951-3D46-9971-905408F1FFBC}" destId="{50906BF4-F90D-3A4E-9BAC-625BAF9E17F3}" srcOrd="1" destOrd="0" presId="urn:microsoft.com/office/officeart/2005/8/layout/vProcess5"/>
    <dgm:cxn modelId="{C2D48AC0-1245-864B-A616-4DB4DD0801BC}" type="presParOf" srcId="{5CE8A06B-2951-3D46-9971-905408F1FFBC}" destId="{CA274D60-D649-CC43-9546-917F4613988B}" srcOrd="2" destOrd="0" presId="urn:microsoft.com/office/officeart/2005/8/layout/vProcess5"/>
    <dgm:cxn modelId="{7E806255-C5A6-8F47-A1B0-A7E3E4B3215C}" type="presParOf" srcId="{5CE8A06B-2951-3D46-9971-905408F1FFBC}" destId="{1CAA8781-5979-0144-9702-2BB6DBE190FD}" srcOrd="3" destOrd="0" presId="urn:microsoft.com/office/officeart/2005/8/layout/vProcess5"/>
    <dgm:cxn modelId="{42A7F0D9-F60F-8645-AEF4-A33113EA9F9C}" type="presParOf" srcId="{5CE8A06B-2951-3D46-9971-905408F1FFBC}" destId="{D8BAD1C6-4C36-BB4A-9ECF-9E9F0BED7298}" srcOrd="4" destOrd="0" presId="urn:microsoft.com/office/officeart/2005/8/layout/vProcess5"/>
    <dgm:cxn modelId="{CD6AD62F-F826-AE46-9EE0-BBAAE9EF4337}" type="presParOf" srcId="{5CE8A06B-2951-3D46-9971-905408F1FFBC}" destId="{499F1A75-BF72-C541-84E4-DE32FA5782CA}" srcOrd="5" destOrd="0" presId="urn:microsoft.com/office/officeart/2005/8/layout/vProcess5"/>
    <dgm:cxn modelId="{FE052052-228D-0E43-8522-DF9FE97472C6}" type="presParOf" srcId="{5CE8A06B-2951-3D46-9971-905408F1FFBC}" destId="{B8AC06D5-5C3D-CA45-9F76-4A5A8A7502AB}" srcOrd="6" destOrd="0" presId="urn:microsoft.com/office/officeart/2005/8/layout/vProcess5"/>
    <dgm:cxn modelId="{6B5A2291-C646-A242-9E83-303741BF2379}" type="presParOf" srcId="{5CE8A06B-2951-3D46-9971-905408F1FFBC}" destId="{5ED15111-E0F3-4643-AF14-21556E18F852}" srcOrd="7" destOrd="0" presId="urn:microsoft.com/office/officeart/2005/8/layout/vProcess5"/>
    <dgm:cxn modelId="{05CBE495-004B-B848-A5F7-4C08FCA3FE71}" type="presParOf" srcId="{5CE8A06B-2951-3D46-9971-905408F1FFBC}" destId="{FB25F429-D4F5-3549-B0C1-E8D8D4CE9D94}" srcOrd="8" destOrd="0" presId="urn:microsoft.com/office/officeart/2005/8/layout/vProcess5"/>
    <dgm:cxn modelId="{6AE7CBCD-3D62-6347-874C-D1F8B3787CF0}" type="presParOf" srcId="{5CE8A06B-2951-3D46-9971-905408F1FFBC}" destId="{048DB4D1-BF56-7945-A484-EC55762FBC27}" srcOrd="9" destOrd="0" presId="urn:microsoft.com/office/officeart/2005/8/layout/vProcess5"/>
    <dgm:cxn modelId="{B4229DD7-37DA-934E-A792-382B075282E2}" type="presParOf" srcId="{5CE8A06B-2951-3D46-9971-905408F1FFBC}" destId="{ABD37108-D535-AC48-B087-4C71A4EE7CE2}" srcOrd="10" destOrd="0" presId="urn:microsoft.com/office/officeart/2005/8/layout/vProcess5"/>
    <dgm:cxn modelId="{06216D90-D834-7544-BD90-E67FCFE95F00}" type="presParOf" srcId="{5CE8A06B-2951-3D46-9971-905408F1FFBC}" destId="{FB017D32-0AAC-CF4B-98BE-EBA537F48AE1}" srcOrd="11" destOrd="0" presId="urn:microsoft.com/office/officeart/2005/8/layout/vProcess5"/>
    <dgm:cxn modelId="{8F9B8C6B-3DD7-0E4C-A050-EA38FE32C402}" type="presParOf" srcId="{5CE8A06B-2951-3D46-9971-905408F1FFBC}" destId="{31E79058-BD5D-0541-9CC3-0A8D307D195B}" srcOrd="12" destOrd="0" presId="urn:microsoft.com/office/officeart/2005/8/layout/vProcess5"/>
    <dgm:cxn modelId="{445BE98F-220B-B04C-AC15-FB0C91A3FEDA}" type="presParOf" srcId="{5CE8A06B-2951-3D46-9971-905408F1FFBC}" destId="{FFB2D7C9-060F-784D-B73F-703FCD89E9FC}" srcOrd="13" destOrd="0" presId="urn:microsoft.com/office/officeart/2005/8/layout/vProcess5"/>
    <dgm:cxn modelId="{EBE5886B-40AB-4A40-8FD1-19BDDD26B29A}" type="presParOf" srcId="{5CE8A06B-2951-3D46-9971-905408F1FFBC}" destId="{21490AE6-DED2-9A46-97ED-84BB7908FED0}"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252E087-0631-B844-BB8E-FACC8DC70A7F}" type="doc">
      <dgm:prSet loTypeId="urn:microsoft.com/office/officeart/2005/8/layout/chevron2" loCatId="" qsTypeId="urn:microsoft.com/office/officeart/2005/8/quickstyle/simple1" qsCatId="simple" csTypeId="urn:microsoft.com/office/officeart/2005/8/colors/accent1_2" csCatId="accent1" phldr="1"/>
      <dgm:spPr/>
      <dgm:t>
        <a:bodyPr/>
        <a:lstStyle/>
        <a:p>
          <a:endParaRPr lang="en-US"/>
        </a:p>
      </dgm:t>
    </dgm:pt>
    <dgm:pt modelId="{33DF65C2-AEB4-0249-87FE-F0DFD24A41AB}">
      <dgm:prSet phldrT="[Text]"/>
      <dgm:spPr/>
      <dgm:t>
        <a:bodyPr/>
        <a:lstStyle/>
        <a:p>
          <a:r>
            <a:rPr lang="en-US" b="1">
              <a:solidFill>
                <a:srgbClr val="7030A0"/>
              </a:solidFill>
              <a:latin typeface="Times New Roman" panose="02020603050405020304" pitchFamily="18" charset="0"/>
              <a:cs typeface="Times New Roman" panose="02020603050405020304" pitchFamily="18" charset="0"/>
            </a:rPr>
            <a:t>1</a:t>
          </a:r>
        </a:p>
      </dgm:t>
    </dgm:pt>
    <dgm:pt modelId="{56CAF776-E10E-D24A-B2C0-0558907104D2}" type="parTrans" cxnId="{47BEAA44-942F-8442-B48D-6A3F4A3366FC}">
      <dgm:prSet/>
      <dgm:spPr/>
      <dgm:t>
        <a:bodyPr/>
        <a:lstStyle/>
        <a:p>
          <a:endParaRPr lang="en-US">
            <a:latin typeface="Times New Roman" panose="02020603050405020304" pitchFamily="18" charset="0"/>
            <a:cs typeface="Times New Roman" panose="02020603050405020304" pitchFamily="18" charset="0"/>
          </a:endParaRPr>
        </a:p>
      </dgm:t>
    </dgm:pt>
    <dgm:pt modelId="{F9C57AA1-E6A1-D545-B8DE-171DA5393BE4}" type="sibTrans" cxnId="{47BEAA44-942F-8442-B48D-6A3F4A3366FC}">
      <dgm:prSet/>
      <dgm:spPr/>
      <dgm:t>
        <a:bodyPr/>
        <a:lstStyle/>
        <a:p>
          <a:endParaRPr lang="en-US">
            <a:latin typeface="Times New Roman" panose="02020603050405020304" pitchFamily="18" charset="0"/>
            <a:cs typeface="Times New Roman" panose="02020603050405020304" pitchFamily="18" charset="0"/>
          </a:endParaRPr>
        </a:p>
      </dgm:t>
    </dgm:pt>
    <dgm:pt modelId="{69A31048-B691-8C4C-A5BA-B30CEFBAAF8D}">
      <dgm:prSet phldrT="[Text]"/>
      <dgm:spPr/>
      <dgm:t>
        <a:bodyPr/>
        <a:lstStyle/>
        <a:p>
          <a:pPr>
            <a:buNone/>
          </a:pPr>
          <a:r>
            <a:rPr lang="en-US">
              <a:latin typeface="Times New Roman" panose="02020603050405020304" pitchFamily="18" charset="0"/>
              <a:cs typeface="Times New Roman" panose="02020603050405020304" pitchFamily="18" charset="0"/>
            </a:rPr>
            <a:t>Lựa chọn nội dung (kiến thức, kĩ năng)</a:t>
          </a:r>
        </a:p>
      </dgm:t>
    </dgm:pt>
    <dgm:pt modelId="{A3F6EBF5-AF68-F046-BD12-221C8A3CF458}" type="parTrans" cxnId="{533EE046-30A8-684F-AA94-BCC2372A0069}">
      <dgm:prSet/>
      <dgm:spPr/>
      <dgm:t>
        <a:bodyPr/>
        <a:lstStyle/>
        <a:p>
          <a:endParaRPr lang="en-US">
            <a:latin typeface="Times New Roman" panose="02020603050405020304" pitchFamily="18" charset="0"/>
            <a:cs typeface="Times New Roman" panose="02020603050405020304" pitchFamily="18" charset="0"/>
          </a:endParaRPr>
        </a:p>
      </dgm:t>
    </dgm:pt>
    <dgm:pt modelId="{56A3B407-B8EE-7A40-A9E9-5339A1B2529B}" type="sibTrans" cxnId="{533EE046-30A8-684F-AA94-BCC2372A0069}">
      <dgm:prSet/>
      <dgm:spPr/>
      <dgm:t>
        <a:bodyPr/>
        <a:lstStyle/>
        <a:p>
          <a:endParaRPr lang="en-US">
            <a:latin typeface="Times New Roman" panose="02020603050405020304" pitchFamily="18" charset="0"/>
            <a:cs typeface="Times New Roman" panose="02020603050405020304" pitchFamily="18" charset="0"/>
          </a:endParaRPr>
        </a:p>
      </dgm:t>
    </dgm:pt>
    <dgm:pt modelId="{FEF7C4ED-067A-D648-B324-0224DD753556}">
      <dgm:prSet phldrT="[Text]"/>
      <dgm:spPr/>
      <dgm:t>
        <a:bodyPr/>
        <a:lstStyle/>
        <a:p>
          <a:r>
            <a:rPr lang="en-US" b="1">
              <a:solidFill>
                <a:srgbClr val="7030A0"/>
              </a:solidFill>
              <a:latin typeface="Times New Roman" panose="02020603050405020304" pitchFamily="18" charset="0"/>
              <a:cs typeface="Times New Roman" panose="02020603050405020304" pitchFamily="18" charset="0"/>
            </a:rPr>
            <a:t>2</a:t>
          </a:r>
        </a:p>
      </dgm:t>
    </dgm:pt>
    <dgm:pt modelId="{8835BA66-7F53-A74A-A13F-47CA1B4273D3}" type="parTrans" cxnId="{7DE86687-A78F-4645-AE0E-1EE46CFEF877}">
      <dgm:prSet/>
      <dgm:spPr/>
      <dgm:t>
        <a:bodyPr/>
        <a:lstStyle/>
        <a:p>
          <a:endParaRPr lang="en-US">
            <a:latin typeface="Times New Roman" panose="02020603050405020304" pitchFamily="18" charset="0"/>
            <a:cs typeface="Times New Roman" panose="02020603050405020304" pitchFamily="18" charset="0"/>
          </a:endParaRPr>
        </a:p>
      </dgm:t>
    </dgm:pt>
    <dgm:pt modelId="{F6B6B4C4-D4C7-6C4A-A1A0-8ED176AC1E2A}" type="sibTrans" cxnId="{7DE86687-A78F-4645-AE0E-1EE46CFEF877}">
      <dgm:prSet/>
      <dgm:spPr/>
      <dgm:t>
        <a:bodyPr/>
        <a:lstStyle/>
        <a:p>
          <a:endParaRPr lang="en-US">
            <a:latin typeface="Times New Roman" panose="02020603050405020304" pitchFamily="18" charset="0"/>
            <a:cs typeface="Times New Roman" panose="02020603050405020304" pitchFamily="18" charset="0"/>
          </a:endParaRPr>
        </a:p>
      </dgm:t>
    </dgm:pt>
    <dgm:pt modelId="{6E151303-A858-3743-97DF-1214C4757C11}">
      <dgm:prSet phldrT="[Text]"/>
      <dgm:spPr/>
      <dgm:t>
        <a:bodyPr/>
        <a:lstStyle/>
        <a:p>
          <a:pPr>
            <a:buNone/>
          </a:pPr>
          <a:r>
            <a:rPr lang="en-US">
              <a:latin typeface="Times New Roman" panose="02020603050405020304" pitchFamily="18" charset="0"/>
              <a:cs typeface="Times New Roman" panose="02020603050405020304" pitchFamily="18" charset="0"/>
            </a:rPr>
            <a:t>Lựa chọn chỉ báo thuộc thành phần của năng lực hóa học cần đánh giá</a:t>
          </a:r>
        </a:p>
      </dgm:t>
    </dgm:pt>
    <dgm:pt modelId="{D1E354D4-E7F6-C542-B315-2C6DC3D15483}" type="parTrans" cxnId="{115981D1-288E-6946-8C2D-D15601589A2E}">
      <dgm:prSet/>
      <dgm:spPr/>
      <dgm:t>
        <a:bodyPr/>
        <a:lstStyle/>
        <a:p>
          <a:endParaRPr lang="en-US">
            <a:latin typeface="Times New Roman" panose="02020603050405020304" pitchFamily="18" charset="0"/>
            <a:cs typeface="Times New Roman" panose="02020603050405020304" pitchFamily="18" charset="0"/>
          </a:endParaRPr>
        </a:p>
      </dgm:t>
    </dgm:pt>
    <dgm:pt modelId="{EC75D09D-4544-6345-97ED-632EC696AD8D}" type="sibTrans" cxnId="{115981D1-288E-6946-8C2D-D15601589A2E}">
      <dgm:prSet/>
      <dgm:spPr/>
      <dgm:t>
        <a:bodyPr/>
        <a:lstStyle/>
        <a:p>
          <a:endParaRPr lang="en-US">
            <a:latin typeface="Times New Roman" panose="02020603050405020304" pitchFamily="18" charset="0"/>
            <a:cs typeface="Times New Roman" panose="02020603050405020304" pitchFamily="18" charset="0"/>
          </a:endParaRPr>
        </a:p>
      </dgm:t>
    </dgm:pt>
    <dgm:pt modelId="{92AEE1AE-6D9C-7F42-9BCF-A545BFA53D0F}">
      <dgm:prSet phldrT="[Text]"/>
      <dgm:spPr/>
      <dgm:t>
        <a:bodyPr/>
        <a:lstStyle/>
        <a:p>
          <a:r>
            <a:rPr lang="en-US" b="1">
              <a:solidFill>
                <a:srgbClr val="7030A0"/>
              </a:solidFill>
              <a:latin typeface="Times New Roman" panose="02020603050405020304" pitchFamily="18" charset="0"/>
              <a:cs typeface="Times New Roman" panose="02020603050405020304" pitchFamily="18" charset="0"/>
            </a:rPr>
            <a:t>3</a:t>
          </a:r>
        </a:p>
      </dgm:t>
    </dgm:pt>
    <dgm:pt modelId="{CD79302C-0A6B-FE49-9F85-CA0CA3900E30}" type="parTrans" cxnId="{554DB2AA-F91B-564D-99E5-A5B56084D3BA}">
      <dgm:prSet/>
      <dgm:spPr/>
      <dgm:t>
        <a:bodyPr/>
        <a:lstStyle/>
        <a:p>
          <a:endParaRPr lang="en-US">
            <a:latin typeface="Times New Roman" panose="02020603050405020304" pitchFamily="18" charset="0"/>
            <a:cs typeface="Times New Roman" panose="02020603050405020304" pitchFamily="18" charset="0"/>
          </a:endParaRPr>
        </a:p>
      </dgm:t>
    </dgm:pt>
    <dgm:pt modelId="{ACB05A9E-BF43-7D49-BDAD-E00645741AB9}" type="sibTrans" cxnId="{554DB2AA-F91B-564D-99E5-A5B56084D3BA}">
      <dgm:prSet/>
      <dgm:spPr/>
      <dgm:t>
        <a:bodyPr/>
        <a:lstStyle/>
        <a:p>
          <a:endParaRPr lang="en-US">
            <a:latin typeface="Times New Roman" panose="02020603050405020304" pitchFamily="18" charset="0"/>
            <a:cs typeface="Times New Roman" panose="02020603050405020304" pitchFamily="18" charset="0"/>
          </a:endParaRPr>
        </a:p>
      </dgm:t>
    </dgm:pt>
    <dgm:pt modelId="{E2D76176-C0D3-8D41-900F-11E3FA701B83}">
      <dgm:prSet phldrT="[Text]"/>
      <dgm:spPr/>
      <dgm:t>
        <a:bodyPr/>
        <a:lstStyle/>
        <a:p>
          <a:pPr>
            <a:buNone/>
          </a:pPr>
          <a:r>
            <a:rPr lang="en-US">
              <a:latin typeface="Times New Roman" panose="02020603050405020304" pitchFamily="18" charset="0"/>
              <a:cs typeface="Times New Roman" panose="02020603050405020304" pitchFamily="18" charset="0"/>
            </a:rPr>
            <a:t>Lựa chọn cấp độ tư duy đáp ứng chuẩn đầu ra của chỉ báo</a:t>
          </a:r>
        </a:p>
      </dgm:t>
    </dgm:pt>
    <dgm:pt modelId="{47F32A33-EC99-E14D-893E-E748BFE82C8D}" type="parTrans" cxnId="{309C341F-6750-8D41-BCCC-685BB2C196D6}">
      <dgm:prSet/>
      <dgm:spPr/>
      <dgm:t>
        <a:bodyPr/>
        <a:lstStyle/>
        <a:p>
          <a:endParaRPr lang="en-US">
            <a:latin typeface="Times New Roman" panose="02020603050405020304" pitchFamily="18" charset="0"/>
            <a:cs typeface="Times New Roman" panose="02020603050405020304" pitchFamily="18" charset="0"/>
          </a:endParaRPr>
        </a:p>
      </dgm:t>
    </dgm:pt>
    <dgm:pt modelId="{CCAB0EBC-0C2C-0446-9B19-6A0EEC5EB1EC}" type="sibTrans" cxnId="{309C341F-6750-8D41-BCCC-685BB2C196D6}">
      <dgm:prSet/>
      <dgm:spPr/>
      <dgm:t>
        <a:bodyPr/>
        <a:lstStyle/>
        <a:p>
          <a:endParaRPr lang="en-US">
            <a:latin typeface="Times New Roman" panose="02020603050405020304" pitchFamily="18" charset="0"/>
            <a:cs typeface="Times New Roman" panose="02020603050405020304" pitchFamily="18" charset="0"/>
          </a:endParaRPr>
        </a:p>
      </dgm:t>
    </dgm:pt>
    <dgm:pt modelId="{17CEF783-C918-334D-9378-0FF55D960370}" type="pres">
      <dgm:prSet presAssocID="{3252E087-0631-B844-BB8E-FACC8DC70A7F}" presName="linearFlow" presStyleCnt="0">
        <dgm:presLayoutVars>
          <dgm:dir/>
          <dgm:animLvl val="lvl"/>
          <dgm:resizeHandles val="exact"/>
        </dgm:presLayoutVars>
      </dgm:prSet>
      <dgm:spPr/>
    </dgm:pt>
    <dgm:pt modelId="{662FB727-3454-A24D-A5BB-B47A35E109A2}" type="pres">
      <dgm:prSet presAssocID="{33DF65C2-AEB4-0249-87FE-F0DFD24A41AB}" presName="composite" presStyleCnt="0"/>
      <dgm:spPr/>
    </dgm:pt>
    <dgm:pt modelId="{D91FA502-CE27-F146-9B9E-BBDFEDED38F0}" type="pres">
      <dgm:prSet presAssocID="{33DF65C2-AEB4-0249-87FE-F0DFD24A41AB}" presName="parentText" presStyleLbl="alignNode1" presStyleIdx="0" presStyleCnt="3">
        <dgm:presLayoutVars>
          <dgm:chMax val="1"/>
          <dgm:bulletEnabled val="1"/>
        </dgm:presLayoutVars>
      </dgm:prSet>
      <dgm:spPr/>
    </dgm:pt>
    <dgm:pt modelId="{BDCAC0BF-2CCA-4444-A425-044973573E84}" type="pres">
      <dgm:prSet presAssocID="{33DF65C2-AEB4-0249-87FE-F0DFD24A41AB}" presName="descendantText" presStyleLbl="alignAcc1" presStyleIdx="0" presStyleCnt="3">
        <dgm:presLayoutVars>
          <dgm:bulletEnabled val="1"/>
        </dgm:presLayoutVars>
      </dgm:prSet>
      <dgm:spPr/>
    </dgm:pt>
    <dgm:pt modelId="{6420D798-685D-A44C-8290-0A6D0C00FCED}" type="pres">
      <dgm:prSet presAssocID="{F9C57AA1-E6A1-D545-B8DE-171DA5393BE4}" presName="sp" presStyleCnt="0"/>
      <dgm:spPr/>
    </dgm:pt>
    <dgm:pt modelId="{8A88B1B5-3DB2-3E49-A587-E55DB6D02233}" type="pres">
      <dgm:prSet presAssocID="{FEF7C4ED-067A-D648-B324-0224DD753556}" presName="composite" presStyleCnt="0"/>
      <dgm:spPr/>
    </dgm:pt>
    <dgm:pt modelId="{3826E98F-D46F-E046-9A0D-9A6C497A3375}" type="pres">
      <dgm:prSet presAssocID="{FEF7C4ED-067A-D648-B324-0224DD753556}" presName="parentText" presStyleLbl="alignNode1" presStyleIdx="1" presStyleCnt="3">
        <dgm:presLayoutVars>
          <dgm:chMax val="1"/>
          <dgm:bulletEnabled val="1"/>
        </dgm:presLayoutVars>
      </dgm:prSet>
      <dgm:spPr/>
    </dgm:pt>
    <dgm:pt modelId="{4DDA52D7-0C90-F746-969F-63797F5F9B6B}" type="pres">
      <dgm:prSet presAssocID="{FEF7C4ED-067A-D648-B324-0224DD753556}" presName="descendantText" presStyleLbl="alignAcc1" presStyleIdx="1" presStyleCnt="3">
        <dgm:presLayoutVars>
          <dgm:bulletEnabled val="1"/>
        </dgm:presLayoutVars>
      </dgm:prSet>
      <dgm:spPr/>
    </dgm:pt>
    <dgm:pt modelId="{3B232E3B-E623-7944-8E8B-A934A6F387A2}" type="pres">
      <dgm:prSet presAssocID="{F6B6B4C4-D4C7-6C4A-A1A0-8ED176AC1E2A}" presName="sp" presStyleCnt="0"/>
      <dgm:spPr/>
    </dgm:pt>
    <dgm:pt modelId="{3444FAA3-B5B3-2F47-81CD-196CA2313145}" type="pres">
      <dgm:prSet presAssocID="{92AEE1AE-6D9C-7F42-9BCF-A545BFA53D0F}" presName="composite" presStyleCnt="0"/>
      <dgm:spPr/>
    </dgm:pt>
    <dgm:pt modelId="{B23B862D-6736-6842-A4DB-432BB2A9525C}" type="pres">
      <dgm:prSet presAssocID="{92AEE1AE-6D9C-7F42-9BCF-A545BFA53D0F}" presName="parentText" presStyleLbl="alignNode1" presStyleIdx="2" presStyleCnt="3">
        <dgm:presLayoutVars>
          <dgm:chMax val="1"/>
          <dgm:bulletEnabled val="1"/>
        </dgm:presLayoutVars>
      </dgm:prSet>
      <dgm:spPr/>
    </dgm:pt>
    <dgm:pt modelId="{5004F69F-4AF3-F947-A39B-254439D55927}" type="pres">
      <dgm:prSet presAssocID="{92AEE1AE-6D9C-7F42-9BCF-A545BFA53D0F}" presName="descendantText" presStyleLbl="alignAcc1" presStyleIdx="2" presStyleCnt="3">
        <dgm:presLayoutVars>
          <dgm:bulletEnabled val="1"/>
        </dgm:presLayoutVars>
      </dgm:prSet>
      <dgm:spPr/>
    </dgm:pt>
  </dgm:ptLst>
  <dgm:cxnLst>
    <dgm:cxn modelId="{EF1C0306-9C1D-E24C-8B87-831B1E5AA530}" type="presOf" srcId="{33DF65C2-AEB4-0249-87FE-F0DFD24A41AB}" destId="{D91FA502-CE27-F146-9B9E-BBDFEDED38F0}" srcOrd="0" destOrd="0" presId="urn:microsoft.com/office/officeart/2005/8/layout/chevron2"/>
    <dgm:cxn modelId="{309C341F-6750-8D41-BCCC-685BB2C196D6}" srcId="{92AEE1AE-6D9C-7F42-9BCF-A545BFA53D0F}" destId="{E2D76176-C0D3-8D41-900F-11E3FA701B83}" srcOrd="0" destOrd="0" parTransId="{47F32A33-EC99-E14D-893E-E748BFE82C8D}" sibTransId="{CCAB0EBC-0C2C-0446-9B19-6A0EEC5EB1EC}"/>
    <dgm:cxn modelId="{90741936-BF34-0542-A2DE-2D9B7FC24528}" type="presOf" srcId="{6E151303-A858-3743-97DF-1214C4757C11}" destId="{4DDA52D7-0C90-F746-969F-63797F5F9B6B}" srcOrd="0" destOrd="0" presId="urn:microsoft.com/office/officeart/2005/8/layout/chevron2"/>
    <dgm:cxn modelId="{47BEAA44-942F-8442-B48D-6A3F4A3366FC}" srcId="{3252E087-0631-B844-BB8E-FACC8DC70A7F}" destId="{33DF65C2-AEB4-0249-87FE-F0DFD24A41AB}" srcOrd="0" destOrd="0" parTransId="{56CAF776-E10E-D24A-B2C0-0558907104D2}" sibTransId="{F9C57AA1-E6A1-D545-B8DE-171DA5393BE4}"/>
    <dgm:cxn modelId="{533EE046-30A8-684F-AA94-BCC2372A0069}" srcId="{33DF65C2-AEB4-0249-87FE-F0DFD24A41AB}" destId="{69A31048-B691-8C4C-A5BA-B30CEFBAAF8D}" srcOrd="0" destOrd="0" parTransId="{A3F6EBF5-AF68-F046-BD12-221C8A3CF458}" sibTransId="{56A3B407-B8EE-7A40-A9E9-5339A1B2529B}"/>
    <dgm:cxn modelId="{D9633D60-84BB-7A4E-B2C8-5B3B828C3734}" type="presOf" srcId="{92AEE1AE-6D9C-7F42-9BCF-A545BFA53D0F}" destId="{B23B862D-6736-6842-A4DB-432BB2A9525C}" srcOrd="0" destOrd="0" presId="urn:microsoft.com/office/officeart/2005/8/layout/chevron2"/>
    <dgm:cxn modelId="{3C9E176D-FC37-2347-94FF-A400C580C0E8}" type="presOf" srcId="{FEF7C4ED-067A-D648-B324-0224DD753556}" destId="{3826E98F-D46F-E046-9A0D-9A6C497A3375}" srcOrd="0" destOrd="0" presId="urn:microsoft.com/office/officeart/2005/8/layout/chevron2"/>
    <dgm:cxn modelId="{448B766F-C95B-2348-A2A1-42490F104FC2}" type="presOf" srcId="{E2D76176-C0D3-8D41-900F-11E3FA701B83}" destId="{5004F69F-4AF3-F947-A39B-254439D55927}" srcOrd="0" destOrd="0" presId="urn:microsoft.com/office/officeart/2005/8/layout/chevron2"/>
    <dgm:cxn modelId="{7DE86687-A78F-4645-AE0E-1EE46CFEF877}" srcId="{3252E087-0631-B844-BB8E-FACC8DC70A7F}" destId="{FEF7C4ED-067A-D648-B324-0224DD753556}" srcOrd="1" destOrd="0" parTransId="{8835BA66-7F53-A74A-A13F-47CA1B4273D3}" sibTransId="{F6B6B4C4-D4C7-6C4A-A1A0-8ED176AC1E2A}"/>
    <dgm:cxn modelId="{554DB2AA-F91B-564D-99E5-A5B56084D3BA}" srcId="{3252E087-0631-B844-BB8E-FACC8DC70A7F}" destId="{92AEE1AE-6D9C-7F42-9BCF-A545BFA53D0F}" srcOrd="2" destOrd="0" parTransId="{CD79302C-0A6B-FE49-9F85-CA0CA3900E30}" sibTransId="{ACB05A9E-BF43-7D49-BDAD-E00645741AB9}"/>
    <dgm:cxn modelId="{115981D1-288E-6946-8C2D-D15601589A2E}" srcId="{FEF7C4ED-067A-D648-B324-0224DD753556}" destId="{6E151303-A858-3743-97DF-1214C4757C11}" srcOrd="0" destOrd="0" parTransId="{D1E354D4-E7F6-C542-B315-2C6DC3D15483}" sibTransId="{EC75D09D-4544-6345-97ED-632EC696AD8D}"/>
    <dgm:cxn modelId="{C88D94DB-A5C9-634E-A03D-6E5DBCB5D9F9}" type="presOf" srcId="{3252E087-0631-B844-BB8E-FACC8DC70A7F}" destId="{17CEF783-C918-334D-9378-0FF55D960370}" srcOrd="0" destOrd="0" presId="urn:microsoft.com/office/officeart/2005/8/layout/chevron2"/>
    <dgm:cxn modelId="{172476DD-917D-C44B-8458-AEEBFF647216}" type="presOf" srcId="{69A31048-B691-8C4C-A5BA-B30CEFBAAF8D}" destId="{BDCAC0BF-2CCA-4444-A425-044973573E84}" srcOrd="0" destOrd="0" presId="urn:microsoft.com/office/officeart/2005/8/layout/chevron2"/>
    <dgm:cxn modelId="{FC6DA96C-8611-1D42-870F-EC7E41CEB8C0}" type="presParOf" srcId="{17CEF783-C918-334D-9378-0FF55D960370}" destId="{662FB727-3454-A24D-A5BB-B47A35E109A2}" srcOrd="0" destOrd="0" presId="urn:microsoft.com/office/officeart/2005/8/layout/chevron2"/>
    <dgm:cxn modelId="{F7312827-8FFA-AC4C-B776-5E6EA79528CC}" type="presParOf" srcId="{662FB727-3454-A24D-A5BB-B47A35E109A2}" destId="{D91FA502-CE27-F146-9B9E-BBDFEDED38F0}" srcOrd="0" destOrd="0" presId="urn:microsoft.com/office/officeart/2005/8/layout/chevron2"/>
    <dgm:cxn modelId="{C6F885EE-C754-1D49-8507-A52957F76CF8}" type="presParOf" srcId="{662FB727-3454-A24D-A5BB-B47A35E109A2}" destId="{BDCAC0BF-2CCA-4444-A425-044973573E84}" srcOrd="1" destOrd="0" presId="urn:microsoft.com/office/officeart/2005/8/layout/chevron2"/>
    <dgm:cxn modelId="{12930D6C-7D25-5F44-A943-05F5F3B08E91}" type="presParOf" srcId="{17CEF783-C918-334D-9378-0FF55D960370}" destId="{6420D798-685D-A44C-8290-0A6D0C00FCED}" srcOrd="1" destOrd="0" presId="urn:microsoft.com/office/officeart/2005/8/layout/chevron2"/>
    <dgm:cxn modelId="{E857A466-BA30-D549-BBE4-217464E9FB1D}" type="presParOf" srcId="{17CEF783-C918-334D-9378-0FF55D960370}" destId="{8A88B1B5-3DB2-3E49-A587-E55DB6D02233}" srcOrd="2" destOrd="0" presId="urn:microsoft.com/office/officeart/2005/8/layout/chevron2"/>
    <dgm:cxn modelId="{8ECCCE1F-2B93-3844-B041-B424397BB5B0}" type="presParOf" srcId="{8A88B1B5-3DB2-3E49-A587-E55DB6D02233}" destId="{3826E98F-D46F-E046-9A0D-9A6C497A3375}" srcOrd="0" destOrd="0" presId="urn:microsoft.com/office/officeart/2005/8/layout/chevron2"/>
    <dgm:cxn modelId="{DB145904-02A4-5042-9281-D22567FEB15F}" type="presParOf" srcId="{8A88B1B5-3DB2-3E49-A587-E55DB6D02233}" destId="{4DDA52D7-0C90-F746-969F-63797F5F9B6B}" srcOrd="1" destOrd="0" presId="urn:microsoft.com/office/officeart/2005/8/layout/chevron2"/>
    <dgm:cxn modelId="{7913DE40-392D-1B4E-85E4-1783E1BB5D5B}" type="presParOf" srcId="{17CEF783-C918-334D-9378-0FF55D960370}" destId="{3B232E3B-E623-7944-8E8B-A934A6F387A2}" srcOrd="3" destOrd="0" presId="urn:microsoft.com/office/officeart/2005/8/layout/chevron2"/>
    <dgm:cxn modelId="{8EFDCBFC-8369-7640-BB8C-AAED201F1769}" type="presParOf" srcId="{17CEF783-C918-334D-9378-0FF55D960370}" destId="{3444FAA3-B5B3-2F47-81CD-196CA2313145}" srcOrd="4" destOrd="0" presId="urn:microsoft.com/office/officeart/2005/8/layout/chevron2"/>
    <dgm:cxn modelId="{81EFD83F-CFA2-5441-893A-073E447F2C4B}" type="presParOf" srcId="{3444FAA3-B5B3-2F47-81CD-196CA2313145}" destId="{B23B862D-6736-6842-A4DB-432BB2A9525C}" srcOrd="0" destOrd="0" presId="urn:microsoft.com/office/officeart/2005/8/layout/chevron2"/>
    <dgm:cxn modelId="{18C4592F-6746-8E4F-8C78-73BB6B9D4B85}" type="presParOf" srcId="{3444FAA3-B5B3-2F47-81CD-196CA2313145}" destId="{5004F69F-4AF3-F947-A39B-254439D55927}"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CBE44B1-D931-7546-A8F1-73B6FBA97000}" type="doc">
      <dgm:prSet loTypeId="urn:microsoft.com/office/officeart/2005/8/layout/hList1" loCatId="" qsTypeId="urn:microsoft.com/office/officeart/2005/8/quickstyle/simple1" qsCatId="simple" csTypeId="urn:microsoft.com/office/officeart/2005/8/colors/accent1_2" csCatId="accent1" phldr="1"/>
      <dgm:spPr/>
      <dgm:t>
        <a:bodyPr/>
        <a:lstStyle/>
        <a:p>
          <a:endParaRPr lang="en-US"/>
        </a:p>
      </dgm:t>
    </dgm:pt>
    <dgm:pt modelId="{39080355-5E79-2B4F-8D18-4728A3A05F33}">
      <dgm:prSet phldrT="[Text]"/>
      <dgm:spPr/>
      <dgm:t>
        <a:bodyPr/>
        <a:lstStyle/>
        <a:p>
          <a:r>
            <a:rPr lang="en-US">
              <a:latin typeface="Times New Roman" panose="02020603050405020304" pitchFamily="18" charset="0"/>
              <a:cs typeface="Times New Roman" panose="02020603050405020304" pitchFamily="18" charset="0"/>
            </a:rPr>
            <a:t>1</a:t>
          </a:r>
        </a:p>
      </dgm:t>
    </dgm:pt>
    <dgm:pt modelId="{B4A434FE-DDAD-EE42-BBA0-92925691FA48}" type="parTrans" cxnId="{628CBF05-6E2B-9948-9C32-3DF2DDBBA858}">
      <dgm:prSet/>
      <dgm:spPr/>
      <dgm:t>
        <a:bodyPr/>
        <a:lstStyle/>
        <a:p>
          <a:endParaRPr lang="en-US">
            <a:latin typeface="Times New Roman" panose="02020603050405020304" pitchFamily="18" charset="0"/>
            <a:cs typeface="Times New Roman" panose="02020603050405020304" pitchFamily="18" charset="0"/>
          </a:endParaRPr>
        </a:p>
      </dgm:t>
    </dgm:pt>
    <dgm:pt modelId="{6F45C2AD-A2C0-E941-BF3F-F125F59EA852}" type="sibTrans" cxnId="{628CBF05-6E2B-9948-9C32-3DF2DDBBA858}">
      <dgm:prSet/>
      <dgm:spPr/>
      <dgm:t>
        <a:bodyPr/>
        <a:lstStyle/>
        <a:p>
          <a:endParaRPr lang="en-US">
            <a:latin typeface="Times New Roman" panose="02020603050405020304" pitchFamily="18" charset="0"/>
            <a:cs typeface="Times New Roman" panose="02020603050405020304" pitchFamily="18" charset="0"/>
          </a:endParaRPr>
        </a:p>
      </dgm:t>
    </dgm:pt>
    <dgm:pt modelId="{E8A6ADE7-6A8E-DB48-9161-4BD909DC44A2}">
      <dgm:prSet phldrT="[Text]"/>
      <dgm:spPr/>
      <dgm:t>
        <a:bodyPr/>
        <a:lstStyle/>
        <a:p>
          <a:pPr>
            <a:lnSpc>
              <a:spcPct val="120000"/>
            </a:lnSpc>
          </a:pPr>
          <a:r>
            <a:rPr lang="en-US">
              <a:latin typeface="Times New Roman" panose="02020603050405020304" pitchFamily="18" charset="0"/>
              <a:cs typeface="Times New Roman" panose="02020603050405020304" pitchFamily="18" charset="0"/>
            </a:rPr>
            <a:t>Dạng thức </a:t>
          </a:r>
          <a:r>
            <a:rPr lang="en-US" b="1">
              <a:latin typeface="Times New Roman" panose="02020603050405020304" pitchFamily="18" charset="0"/>
              <a:cs typeface="Times New Roman" panose="02020603050405020304" pitchFamily="18" charset="0"/>
            </a:rPr>
            <a:t>trắc nghiệm nhiều lựa chọn</a:t>
          </a:r>
          <a:r>
            <a:rPr lang="en-US">
              <a:latin typeface="Times New Roman" panose="02020603050405020304" pitchFamily="18" charset="0"/>
              <a:cs typeface="Times New Roman" panose="02020603050405020304" pitchFamily="18" charset="0"/>
            </a:rPr>
            <a:t>: Thường đánh giá được 01 chỉ báo của 01 thành phần năng lực qua một chủ đề/một chủ đề “tích hợp”</a:t>
          </a:r>
          <a:r>
            <a:rPr lang="en-US" baseline="30000">
              <a:latin typeface="Times New Roman" panose="02020603050405020304" pitchFamily="18" charset="0"/>
              <a:cs typeface="Times New Roman" panose="02020603050405020304" pitchFamily="18" charset="0"/>
            </a:rPr>
            <a:t>1</a:t>
          </a:r>
        </a:p>
      </dgm:t>
    </dgm:pt>
    <dgm:pt modelId="{334BD7D0-F65A-6240-A68F-50C4D30B7FDF}" type="parTrans" cxnId="{423E574E-AA90-E949-A9C5-21E03B3DCC61}">
      <dgm:prSet/>
      <dgm:spPr/>
      <dgm:t>
        <a:bodyPr/>
        <a:lstStyle/>
        <a:p>
          <a:endParaRPr lang="en-US">
            <a:latin typeface="Times New Roman" panose="02020603050405020304" pitchFamily="18" charset="0"/>
            <a:cs typeface="Times New Roman" panose="02020603050405020304" pitchFamily="18" charset="0"/>
          </a:endParaRPr>
        </a:p>
      </dgm:t>
    </dgm:pt>
    <dgm:pt modelId="{18FD72B7-39AD-924E-83B0-CAB614BBFFE5}" type="sibTrans" cxnId="{423E574E-AA90-E949-A9C5-21E03B3DCC61}">
      <dgm:prSet/>
      <dgm:spPr/>
      <dgm:t>
        <a:bodyPr/>
        <a:lstStyle/>
        <a:p>
          <a:endParaRPr lang="en-US">
            <a:latin typeface="Times New Roman" panose="02020603050405020304" pitchFamily="18" charset="0"/>
            <a:cs typeface="Times New Roman" panose="02020603050405020304" pitchFamily="18" charset="0"/>
          </a:endParaRPr>
        </a:p>
      </dgm:t>
    </dgm:pt>
    <dgm:pt modelId="{27D20036-6CCF-B14C-9274-1A1A50E7CE07}">
      <dgm:prSet phldrT="[Text]"/>
      <dgm:spPr/>
      <dgm:t>
        <a:bodyPr/>
        <a:lstStyle/>
        <a:p>
          <a:r>
            <a:rPr lang="en-US">
              <a:latin typeface="Times New Roman" panose="02020603050405020304" pitchFamily="18" charset="0"/>
              <a:cs typeface="Times New Roman" panose="02020603050405020304" pitchFamily="18" charset="0"/>
            </a:rPr>
            <a:t>2</a:t>
          </a:r>
        </a:p>
      </dgm:t>
    </dgm:pt>
    <dgm:pt modelId="{2FBAB313-4ACE-C64B-A181-1D3F59598155}" type="parTrans" cxnId="{8634CDB2-DD6E-2A43-8C0F-E0098BCCBBDE}">
      <dgm:prSet/>
      <dgm:spPr/>
      <dgm:t>
        <a:bodyPr/>
        <a:lstStyle/>
        <a:p>
          <a:endParaRPr lang="en-US">
            <a:latin typeface="Times New Roman" panose="02020603050405020304" pitchFamily="18" charset="0"/>
            <a:cs typeface="Times New Roman" panose="02020603050405020304" pitchFamily="18" charset="0"/>
          </a:endParaRPr>
        </a:p>
      </dgm:t>
    </dgm:pt>
    <dgm:pt modelId="{423C2E62-44A0-DC41-B40B-E75B0F5060A0}" type="sibTrans" cxnId="{8634CDB2-DD6E-2A43-8C0F-E0098BCCBBDE}">
      <dgm:prSet/>
      <dgm:spPr/>
      <dgm:t>
        <a:bodyPr/>
        <a:lstStyle/>
        <a:p>
          <a:endParaRPr lang="en-US">
            <a:latin typeface="Times New Roman" panose="02020603050405020304" pitchFamily="18" charset="0"/>
            <a:cs typeface="Times New Roman" panose="02020603050405020304" pitchFamily="18" charset="0"/>
          </a:endParaRPr>
        </a:p>
      </dgm:t>
    </dgm:pt>
    <dgm:pt modelId="{29B8C8FB-E546-FA42-9857-3CDA1C1F29D7}">
      <dgm:prSet phldrT="[Text]"/>
      <dgm:spPr/>
      <dgm:t>
        <a:bodyPr/>
        <a:lstStyle/>
        <a:p>
          <a:pPr>
            <a:lnSpc>
              <a:spcPct val="120000"/>
            </a:lnSpc>
            <a:spcBef>
              <a:spcPts val="600"/>
            </a:spcBef>
          </a:pPr>
          <a:r>
            <a:rPr lang="en-US">
              <a:latin typeface="Times New Roman" panose="02020603050405020304" pitchFamily="18" charset="0"/>
              <a:cs typeface="Times New Roman" panose="02020603050405020304" pitchFamily="18" charset="0"/>
            </a:rPr>
            <a:t>Dạng thức </a:t>
          </a:r>
          <a:r>
            <a:rPr lang="en-US" b="1">
              <a:latin typeface="Times New Roman" panose="02020603050405020304" pitchFamily="18" charset="0"/>
              <a:cs typeface="Times New Roman" panose="02020603050405020304" pitchFamily="18" charset="0"/>
            </a:rPr>
            <a:t>trắc nghiệm Đúng/sai</a:t>
          </a:r>
          <a:r>
            <a:rPr lang="en-US" b="0">
              <a:latin typeface="Times New Roman" panose="02020603050405020304" pitchFamily="18" charset="0"/>
              <a:cs typeface="Times New Roman" panose="02020603050405020304" pitchFamily="18" charset="0"/>
            </a:rPr>
            <a:t>: Có thể đánh giá được </a:t>
          </a:r>
          <a:r>
            <a:rPr lang="en-US" b="1">
              <a:latin typeface="Times New Roman" panose="02020603050405020304" pitchFamily="18" charset="0"/>
              <a:cs typeface="Times New Roman" panose="02020603050405020304" pitchFamily="18" charset="0"/>
            </a:rPr>
            <a:t>một số </a:t>
          </a:r>
          <a:r>
            <a:rPr lang="en-US" b="0">
              <a:latin typeface="Times New Roman" panose="02020603050405020304" pitchFamily="18" charset="0"/>
              <a:cs typeface="Times New Roman" panose="02020603050405020304" pitchFamily="18" charset="0"/>
            </a:rPr>
            <a:t>chỉ báo của 01 hoặc một số thành phần năng lực qua một chủ đề/một chủ đề “tích hợp”/một số chủ đề</a:t>
          </a:r>
          <a:endParaRPr lang="en-US">
            <a:latin typeface="Times New Roman" panose="02020603050405020304" pitchFamily="18" charset="0"/>
            <a:cs typeface="Times New Roman" panose="02020603050405020304" pitchFamily="18" charset="0"/>
          </a:endParaRPr>
        </a:p>
      </dgm:t>
    </dgm:pt>
    <dgm:pt modelId="{26262B70-3BE6-8840-B162-F46B33FFDF40}" type="parTrans" cxnId="{4251C46B-8142-AE4C-8C3C-3B5748B48C8A}">
      <dgm:prSet/>
      <dgm:spPr/>
      <dgm:t>
        <a:bodyPr/>
        <a:lstStyle/>
        <a:p>
          <a:endParaRPr lang="en-US">
            <a:latin typeface="Times New Roman" panose="02020603050405020304" pitchFamily="18" charset="0"/>
            <a:cs typeface="Times New Roman" panose="02020603050405020304" pitchFamily="18" charset="0"/>
          </a:endParaRPr>
        </a:p>
      </dgm:t>
    </dgm:pt>
    <dgm:pt modelId="{C4F53BEE-8EAF-184F-ACAF-546172613A5D}" type="sibTrans" cxnId="{4251C46B-8142-AE4C-8C3C-3B5748B48C8A}">
      <dgm:prSet/>
      <dgm:spPr/>
      <dgm:t>
        <a:bodyPr/>
        <a:lstStyle/>
        <a:p>
          <a:endParaRPr lang="en-US">
            <a:latin typeface="Times New Roman" panose="02020603050405020304" pitchFamily="18" charset="0"/>
            <a:cs typeface="Times New Roman" panose="02020603050405020304" pitchFamily="18" charset="0"/>
          </a:endParaRPr>
        </a:p>
      </dgm:t>
    </dgm:pt>
    <dgm:pt modelId="{129C738C-6588-6341-B50D-93633E1CAF8A}">
      <dgm:prSet phldrT="[Text]"/>
      <dgm:spPr/>
      <dgm:t>
        <a:bodyPr/>
        <a:lstStyle/>
        <a:p>
          <a:r>
            <a:rPr lang="en-US">
              <a:latin typeface="Times New Roman" panose="02020603050405020304" pitchFamily="18" charset="0"/>
              <a:cs typeface="Times New Roman" panose="02020603050405020304" pitchFamily="18" charset="0"/>
            </a:rPr>
            <a:t>3</a:t>
          </a:r>
        </a:p>
      </dgm:t>
    </dgm:pt>
    <dgm:pt modelId="{B589058E-F145-864D-B75C-65DCA2E47CC3}" type="parTrans" cxnId="{AF442FD8-9F9E-6B47-9564-F554F9439185}">
      <dgm:prSet/>
      <dgm:spPr/>
      <dgm:t>
        <a:bodyPr/>
        <a:lstStyle/>
        <a:p>
          <a:endParaRPr lang="en-US">
            <a:latin typeface="Times New Roman" panose="02020603050405020304" pitchFamily="18" charset="0"/>
            <a:cs typeface="Times New Roman" panose="02020603050405020304" pitchFamily="18" charset="0"/>
          </a:endParaRPr>
        </a:p>
      </dgm:t>
    </dgm:pt>
    <dgm:pt modelId="{EE290867-C722-ED4A-A3AF-EDDA93547D69}" type="sibTrans" cxnId="{AF442FD8-9F9E-6B47-9564-F554F9439185}">
      <dgm:prSet/>
      <dgm:spPr/>
      <dgm:t>
        <a:bodyPr/>
        <a:lstStyle/>
        <a:p>
          <a:endParaRPr lang="en-US">
            <a:latin typeface="Times New Roman" panose="02020603050405020304" pitchFamily="18" charset="0"/>
            <a:cs typeface="Times New Roman" panose="02020603050405020304" pitchFamily="18" charset="0"/>
          </a:endParaRPr>
        </a:p>
      </dgm:t>
    </dgm:pt>
    <dgm:pt modelId="{1511DB43-C0B0-134F-B6BC-2A7DB6798816}">
      <dgm:prSet phldrT="[Text]"/>
      <dgm:spPr/>
      <dgm:t>
        <a:bodyPr/>
        <a:lstStyle/>
        <a:p>
          <a:pPr>
            <a:lnSpc>
              <a:spcPct val="120000"/>
            </a:lnSpc>
          </a:pPr>
          <a:r>
            <a:rPr lang="en-US">
              <a:latin typeface="Times New Roman" panose="02020603050405020304" pitchFamily="18" charset="0"/>
              <a:cs typeface="Times New Roman" panose="02020603050405020304" pitchFamily="18" charset="0"/>
            </a:rPr>
            <a:t>Dạng thức </a:t>
          </a:r>
          <a:r>
            <a:rPr lang="en-US" b="1" i="1">
              <a:latin typeface="Times New Roman" panose="02020603050405020304" pitchFamily="18" charset="0"/>
              <a:cs typeface="Times New Roman" panose="02020603050405020304" pitchFamily="18" charset="0"/>
            </a:rPr>
            <a:t>trả lời ngắn</a:t>
          </a:r>
          <a:r>
            <a:rPr lang="en-US" b="0" i="0">
              <a:latin typeface="Times New Roman" panose="02020603050405020304" pitchFamily="18" charset="0"/>
              <a:cs typeface="Times New Roman" panose="02020603050405020304" pitchFamily="18" charset="0"/>
            </a:rPr>
            <a:t>: Thường đánh giá được 01 chỉ báo của 01 thành phần năng lực thông qua việc trả lời bằng con số cụ thể</a:t>
          </a:r>
          <a:endParaRPr lang="en-US">
            <a:latin typeface="Times New Roman" panose="02020603050405020304" pitchFamily="18" charset="0"/>
            <a:cs typeface="Times New Roman" panose="02020603050405020304" pitchFamily="18" charset="0"/>
          </a:endParaRPr>
        </a:p>
      </dgm:t>
    </dgm:pt>
    <dgm:pt modelId="{4A702F66-29DC-674F-917B-BE1D7B186587}" type="parTrans" cxnId="{835D7BD1-55AB-D743-8FEE-116D0059F158}">
      <dgm:prSet/>
      <dgm:spPr/>
      <dgm:t>
        <a:bodyPr/>
        <a:lstStyle/>
        <a:p>
          <a:endParaRPr lang="en-US">
            <a:latin typeface="Times New Roman" panose="02020603050405020304" pitchFamily="18" charset="0"/>
            <a:cs typeface="Times New Roman" panose="02020603050405020304" pitchFamily="18" charset="0"/>
          </a:endParaRPr>
        </a:p>
      </dgm:t>
    </dgm:pt>
    <dgm:pt modelId="{D67106D4-467B-074F-B3CD-5A3CBB9A454A}" type="sibTrans" cxnId="{835D7BD1-55AB-D743-8FEE-116D0059F158}">
      <dgm:prSet/>
      <dgm:spPr/>
      <dgm:t>
        <a:bodyPr/>
        <a:lstStyle/>
        <a:p>
          <a:endParaRPr lang="en-US">
            <a:latin typeface="Times New Roman" panose="02020603050405020304" pitchFamily="18" charset="0"/>
            <a:cs typeface="Times New Roman" panose="02020603050405020304" pitchFamily="18" charset="0"/>
          </a:endParaRPr>
        </a:p>
      </dgm:t>
    </dgm:pt>
    <dgm:pt modelId="{0B4F2E60-B54D-A242-9C71-C49F354CD572}" type="pres">
      <dgm:prSet presAssocID="{5CBE44B1-D931-7546-A8F1-73B6FBA97000}" presName="Name0" presStyleCnt="0">
        <dgm:presLayoutVars>
          <dgm:dir/>
          <dgm:animLvl val="lvl"/>
          <dgm:resizeHandles val="exact"/>
        </dgm:presLayoutVars>
      </dgm:prSet>
      <dgm:spPr/>
    </dgm:pt>
    <dgm:pt modelId="{EEEEDD24-3E93-1F43-BACF-A8F5001184BD}" type="pres">
      <dgm:prSet presAssocID="{39080355-5E79-2B4F-8D18-4728A3A05F33}" presName="composite" presStyleCnt="0"/>
      <dgm:spPr/>
    </dgm:pt>
    <dgm:pt modelId="{B80EE3C3-49D6-4C46-A851-F4354D99D28B}" type="pres">
      <dgm:prSet presAssocID="{39080355-5E79-2B4F-8D18-4728A3A05F33}" presName="parTx" presStyleLbl="alignNode1" presStyleIdx="0" presStyleCnt="3" custScaleY="88900">
        <dgm:presLayoutVars>
          <dgm:chMax val="0"/>
          <dgm:chPref val="0"/>
          <dgm:bulletEnabled val="1"/>
        </dgm:presLayoutVars>
      </dgm:prSet>
      <dgm:spPr/>
    </dgm:pt>
    <dgm:pt modelId="{8265D29F-43FA-4342-B981-F8ACC0AA4359}" type="pres">
      <dgm:prSet presAssocID="{39080355-5E79-2B4F-8D18-4728A3A05F33}" presName="desTx" presStyleLbl="alignAccFollowNode1" presStyleIdx="0" presStyleCnt="3">
        <dgm:presLayoutVars>
          <dgm:bulletEnabled val="1"/>
        </dgm:presLayoutVars>
      </dgm:prSet>
      <dgm:spPr/>
    </dgm:pt>
    <dgm:pt modelId="{AF359E23-E0C8-CC40-8522-0932BD496678}" type="pres">
      <dgm:prSet presAssocID="{6F45C2AD-A2C0-E941-BF3F-F125F59EA852}" presName="space" presStyleCnt="0"/>
      <dgm:spPr/>
    </dgm:pt>
    <dgm:pt modelId="{279481CF-C899-7649-9B60-CB78C44A38BC}" type="pres">
      <dgm:prSet presAssocID="{27D20036-6CCF-B14C-9274-1A1A50E7CE07}" presName="composite" presStyleCnt="0"/>
      <dgm:spPr/>
    </dgm:pt>
    <dgm:pt modelId="{FC98F904-3661-D24D-ADBE-FF8C12A94387}" type="pres">
      <dgm:prSet presAssocID="{27D20036-6CCF-B14C-9274-1A1A50E7CE07}" presName="parTx" presStyleLbl="alignNode1" presStyleIdx="1" presStyleCnt="3" custScaleY="88900">
        <dgm:presLayoutVars>
          <dgm:chMax val="0"/>
          <dgm:chPref val="0"/>
          <dgm:bulletEnabled val="1"/>
        </dgm:presLayoutVars>
      </dgm:prSet>
      <dgm:spPr/>
    </dgm:pt>
    <dgm:pt modelId="{FDE4FA5C-3C21-E147-9345-3B7861C3D00D}" type="pres">
      <dgm:prSet presAssocID="{27D20036-6CCF-B14C-9274-1A1A50E7CE07}" presName="desTx" presStyleLbl="alignAccFollowNode1" presStyleIdx="1" presStyleCnt="3">
        <dgm:presLayoutVars>
          <dgm:bulletEnabled val="1"/>
        </dgm:presLayoutVars>
      </dgm:prSet>
      <dgm:spPr/>
    </dgm:pt>
    <dgm:pt modelId="{A7E4F5C9-A229-7940-BD89-140E658072EE}" type="pres">
      <dgm:prSet presAssocID="{423C2E62-44A0-DC41-B40B-E75B0F5060A0}" presName="space" presStyleCnt="0"/>
      <dgm:spPr/>
    </dgm:pt>
    <dgm:pt modelId="{39EC7F6F-710E-F74B-AF80-344C4DDF438F}" type="pres">
      <dgm:prSet presAssocID="{129C738C-6588-6341-B50D-93633E1CAF8A}" presName="composite" presStyleCnt="0"/>
      <dgm:spPr/>
    </dgm:pt>
    <dgm:pt modelId="{17E66B7B-A567-754E-8D2D-79F6A4B4FE29}" type="pres">
      <dgm:prSet presAssocID="{129C738C-6588-6341-B50D-93633E1CAF8A}" presName="parTx" presStyleLbl="alignNode1" presStyleIdx="2" presStyleCnt="3" custScaleY="88900">
        <dgm:presLayoutVars>
          <dgm:chMax val="0"/>
          <dgm:chPref val="0"/>
          <dgm:bulletEnabled val="1"/>
        </dgm:presLayoutVars>
      </dgm:prSet>
      <dgm:spPr/>
    </dgm:pt>
    <dgm:pt modelId="{1B2760F3-4CEF-774A-BD7C-F1188CF63B3A}" type="pres">
      <dgm:prSet presAssocID="{129C738C-6588-6341-B50D-93633E1CAF8A}" presName="desTx" presStyleLbl="alignAccFollowNode1" presStyleIdx="2" presStyleCnt="3">
        <dgm:presLayoutVars>
          <dgm:bulletEnabled val="1"/>
        </dgm:presLayoutVars>
      </dgm:prSet>
      <dgm:spPr/>
    </dgm:pt>
  </dgm:ptLst>
  <dgm:cxnLst>
    <dgm:cxn modelId="{92999304-D16A-A043-8043-1280AECE5648}" type="presOf" srcId="{39080355-5E79-2B4F-8D18-4728A3A05F33}" destId="{B80EE3C3-49D6-4C46-A851-F4354D99D28B}" srcOrd="0" destOrd="0" presId="urn:microsoft.com/office/officeart/2005/8/layout/hList1"/>
    <dgm:cxn modelId="{628CBF05-6E2B-9948-9C32-3DF2DDBBA858}" srcId="{5CBE44B1-D931-7546-A8F1-73B6FBA97000}" destId="{39080355-5E79-2B4F-8D18-4728A3A05F33}" srcOrd="0" destOrd="0" parTransId="{B4A434FE-DDAD-EE42-BBA0-92925691FA48}" sibTransId="{6F45C2AD-A2C0-E941-BF3F-F125F59EA852}"/>
    <dgm:cxn modelId="{92D59F32-EBD5-E245-BEB0-4489D0540180}" type="presOf" srcId="{29B8C8FB-E546-FA42-9857-3CDA1C1F29D7}" destId="{FDE4FA5C-3C21-E147-9345-3B7861C3D00D}" srcOrd="0" destOrd="0" presId="urn:microsoft.com/office/officeart/2005/8/layout/hList1"/>
    <dgm:cxn modelId="{423E574E-AA90-E949-A9C5-21E03B3DCC61}" srcId="{39080355-5E79-2B4F-8D18-4728A3A05F33}" destId="{E8A6ADE7-6A8E-DB48-9161-4BD909DC44A2}" srcOrd="0" destOrd="0" parTransId="{334BD7D0-F65A-6240-A68F-50C4D30B7FDF}" sibTransId="{18FD72B7-39AD-924E-83B0-CAB614BBFFE5}"/>
    <dgm:cxn modelId="{606F1F67-DA46-AD44-8CBB-4A68FC9D0CD2}" type="presOf" srcId="{27D20036-6CCF-B14C-9274-1A1A50E7CE07}" destId="{FC98F904-3661-D24D-ADBE-FF8C12A94387}" srcOrd="0" destOrd="0" presId="urn:microsoft.com/office/officeart/2005/8/layout/hList1"/>
    <dgm:cxn modelId="{4251C46B-8142-AE4C-8C3C-3B5748B48C8A}" srcId="{27D20036-6CCF-B14C-9274-1A1A50E7CE07}" destId="{29B8C8FB-E546-FA42-9857-3CDA1C1F29D7}" srcOrd="0" destOrd="0" parTransId="{26262B70-3BE6-8840-B162-F46B33FFDF40}" sibTransId="{C4F53BEE-8EAF-184F-ACAF-546172613A5D}"/>
    <dgm:cxn modelId="{D9E85D93-F46D-B547-A0E7-C7D375571CE1}" type="presOf" srcId="{1511DB43-C0B0-134F-B6BC-2A7DB6798816}" destId="{1B2760F3-4CEF-774A-BD7C-F1188CF63B3A}" srcOrd="0" destOrd="0" presId="urn:microsoft.com/office/officeart/2005/8/layout/hList1"/>
    <dgm:cxn modelId="{C1642B99-2B1A-E448-A03D-2E0EE3A654E5}" type="presOf" srcId="{5CBE44B1-D931-7546-A8F1-73B6FBA97000}" destId="{0B4F2E60-B54D-A242-9C71-C49F354CD572}" srcOrd="0" destOrd="0" presId="urn:microsoft.com/office/officeart/2005/8/layout/hList1"/>
    <dgm:cxn modelId="{8634CDB2-DD6E-2A43-8C0F-E0098BCCBBDE}" srcId="{5CBE44B1-D931-7546-A8F1-73B6FBA97000}" destId="{27D20036-6CCF-B14C-9274-1A1A50E7CE07}" srcOrd="1" destOrd="0" parTransId="{2FBAB313-4ACE-C64B-A181-1D3F59598155}" sibTransId="{423C2E62-44A0-DC41-B40B-E75B0F5060A0}"/>
    <dgm:cxn modelId="{447896C0-BA40-3149-B4E0-7DBE54C86A13}" type="presOf" srcId="{129C738C-6588-6341-B50D-93633E1CAF8A}" destId="{17E66B7B-A567-754E-8D2D-79F6A4B4FE29}" srcOrd="0" destOrd="0" presId="urn:microsoft.com/office/officeart/2005/8/layout/hList1"/>
    <dgm:cxn modelId="{461082C7-A95F-354F-842C-8FF47EF97204}" type="presOf" srcId="{E8A6ADE7-6A8E-DB48-9161-4BD909DC44A2}" destId="{8265D29F-43FA-4342-B981-F8ACC0AA4359}" srcOrd="0" destOrd="0" presId="urn:microsoft.com/office/officeart/2005/8/layout/hList1"/>
    <dgm:cxn modelId="{835D7BD1-55AB-D743-8FEE-116D0059F158}" srcId="{129C738C-6588-6341-B50D-93633E1CAF8A}" destId="{1511DB43-C0B0-134F-B6BC-2A7DB6798816}" srcOrd="0" destOrd="0" parTransId="{4A702F66-29DC-674F-917B-BE1D7B186587}" sibTransId="{D67106D4-467B-074F-B3CD-5A3CBB9A454A}"/>
    <dgm:cxn modelId="{AF442FD8-9F9E-6B47-9564-F554F9439185}" srcId="{5CBE44B1-D931-7546-A8F1-73B6FBA97000}" destId="{129C738C-6588-6341-B50D-93633E1CAF8A}" srcOrd="2" destOrd="0" parTransId="{B589058E-F145-864D-B75C-65DCA2E47CC3}" sibTransId="{EE290867-C722-ED4A-A3AF-EDDA93547D69}"/>
    <dgm:cxn modelId="{4F3AB2C1-2952-7141-9E91-A6242639B2E5}" type="presParOf" srcId="{0B4F2E60-B54D-A242-9C71-C49F354CD572}" destId="{EEEEDD24-3E93-1F43-BACF-A8F5001184BD}" srcOrd="0" destOrd="0" presId="urn:microsoft.com/office/officeart/2005/8/layout/hList1"/>
    <dgm:cxn modelId="{C770D4D9-2D50-4A40-84AB-AA75345C997D}" type="presParOf" srcId="{EEEEDD24-3E93-1F43-BACF-A8F5001184BD}" destId="{B80EE3C3-49D6-4C46-A851-F4354D99D28B}" srcOrd="0" destOrd="0" presId="urn:microsoft.com/office/officeart/2005/8/layout/hList1"/>
    <dgm:cxn modelId="{5E97D2BF-B7EB-B046-BAE4-B9FB2E99B059}" type="presParOf" srcId="{EEEEDD24-3E93-1F43-BACF-A8F5001184BD}" destId="{8265D29F-43FA-4342-B981-F8ACC0AA4359}" srcOrd="1" destOrd="0" presId="urn:microsoft.com/office/officeart/2005/8/layout/hList1"/>
    <dgm:cxn modelId="{71858123-2B68-B645-BE96-9413326A76BA}" type="presParOf" srcId="{0B4F2E60-B54D-A242-9C71-C49F354CD572}" destId="{AF359E23-E0C8-CC40-8522-0932BD496678}" srcOrd="1" destOrd="0" presId="urn:microsoft.com/office/officeart/2005/8/layout/hList1"/>
    <dgm:cxn modelId="{80F721BB-C519-5A4C-81B5-CB4E870915C5}" type="presParOf" srcId="{0B4F2E60-B54D-A242-9C71-C49F354CD572}" destId="{279481CF-C899-7649-9B60-CB78C44A38BC}" srcOrd="2" destOrd="0" presId="urn:microsoft.com/office/officeart/2005/8/layout/hList1"/>
    <dgm:cxn modelId="{A072349C-AF9D-324F-8B44-ECB0BCB451A6}" type="presParOf" srcId="{279481CF-C899-7649-9B60-CB78C44A38BC}" destId="{FC98F904-3661-D24D-ADBE-FF8C12A94387}" srcOrd="0" destOrd="0" presId="urn:microsoft.com/office/officeart/2005/8/layout/hList1"/>
    <dgm:cxn modelId="{6A0E98F2-E4B3-A043-9964-B5E55B1D4C4C}" type="presParOf" srcId="{279481CF-C899-7649-9B60-CB78C44A38BC}" destId="{FDE4FA5C-3C21-E147-9345-3B7861C3D00D}" srcOrd="1" destOrd="0" presId="urn:microsoft.com/office/officeart/2005/8/layout/hList1"/>
    <dgm:cxn modelId="{FD2687E6-E54F-5A41-B4AF-B56240525DBE}" type="presParOf" srcId="{0B4F2E60-B54D-A242-9C71-C49F354CD572}" destId="{A7E4F5C9-A229-7940-BD89-140E658072EE}" srcOrd="3" destOrd="0" presId="urn:microsoft.com/office/officeart/2005/8/layout/hList1"/>
    <dgm:cxn modelId="{1141E55B-535E-BE45-A297-1BC594C17742}" type="presParOf" srcId="{0B4F2E60-B54D-A242-9C71-C49F354CD572}" destId="{39EC7F6F-710E-F74B-AF80-344C4DDF438F}" srcOrd="4" destOrd="0" presId="urn:microsoft.com/office/officeart/2005/8/layout/hList1"/>
    <dgm:cxn modelId="{19CF6910-43E0-6A4F-B277-08641D11B579}" type="presParOf" srcId="{39EC7F6F-710E-F74B-AF80-344C4DDF438F}" destId="{17E66B7B-A567-754E-8D2D-79F6A4B4FE29}" srcOrd="0" destOrd="0" presId="urn:microsoft.com/office/officeart/2005/8/layout/hList1"/>
    <dgm:cxn modelId="{93276F59-F4CF-474A-A65B-D7149D10348D}" type="presParOf" srcId="{39EC7F6F-710E-F74B-AF80-344C4DDF438F}" destId="{1B2760F3-4CEF-774A-BD7C-F1188CF63B3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38D1D83-03B2-9146-9EAA-F0A45B609F94}" type="doc">
      <dgm:prSet loTypeId="urn:microsoft.com/office/officeart/2005/8/layout/vProcess5" loCatId="" qsTypeId="urn:microsoft.com/office/officeart/2005/8/quickstyle/simple1" qsCatId="simple" csTypeId="urn:microsoft.com/office/officeart/2005/8/colors/accent1_2" csCatId="accent1" phldr="1"/>
      <dgm:spPr/>
      <dgm:t>
        <a:bodyPr/>
        <a:lstStyle/>
        <a:p>
          <a:endParaRPr lang="en-US"/>
        </a:p>
      </dgm:t>
    </dgm:pt>
    <dgm:pt modelId="{84721511-F208-A140-8FF9-ABA12ABFC18D}">
      <dgm:prSet phldrT="[Text]" custT="1"/>
      <dgm:spPr/>
      <dgm:t>
        <a:bodyPr/>
        <a:lstStyle/>
        <a:p>
          <a:r>
            <a:rPr lang="en-US" sz="2800">
              <a:latin typeface="Times New Roman" panose="02020603050405020304" pitchFamily="18" charset="0"/>
              <a:cs typeface="Times New Roman" panose="02020603050405020304" pitchFamily="18" charset="0"/>
            </a:rPr>
            <a:t>Lựa chọn thành phần của năng lực hóa học</a:t>
          </a:r>
        </a:p>
      </dgm:t>
    </dgm:pt>
    <dgm:pt modelId="{4F5A3723-F9BE-DD44-8021-93606FD576E2}" type="parTrans" cxnId="{0193E5B8-6CEB-714B-9C43-B9FEEA95AF5B}">
      <dgm:prSet/>
      <dgm:spPr/>
      <dgm:t>
        <a:bodyPr/>
        <a:lstStyle/>
        <a:p>
          <a:endParaRPr lang="en-US" sz="2400">
            <a:latin typeface="Times New Roman" panose="02020603050405020304" pitchFamily="18" charset="0"/>
            <a:cs typeface="Times New Roman" panose="02020603050405020304" pitchFamily="18" charset="0"/>
          </a:endParaRPr>
        </a:p>
      </dgm:t>
    </dgm:pt>
    <dgm:pt modelId="{C7C87B06-898A-9C48-8CCC-A46F16C23364}" type="sibTrans" cxnId="{0193E5B8-6CEB-714B-9C43-B9FEEA95AF5B}">
      <dgm:prSet custT="1"/>
      <dgm:spPr>
        <a:solidFill>
          <a:schemeClr val="accent4">
            <a:lumMod val="40000"/>
            <a:lumOff val="60000"/>
            <a:alpha val="90000"/>
          </a:schemeClr>
        </a:solidFill>
      </dgm:spPr>
      <dgm:t>
        <a:bodyPr/>
        <a:lstStyle/>
        <a:p>
          <a:endParaRPr lang="en-US" sz="2800">
            <a:latin typeface="Times New Roman" panose="02020603050405020304" pitchFamily="18" charset="0"/>
            <a:cs typeface="Times New Roman" panose="02020603050405020304" pitchFamily="18" charset="0"/>
          </a:endParaRPr>
        </a:p>
      </dgm:t>
    </dgm:pt>
    <dgm:pt modelId="{01AD70D8-D643-464B-B779-DC3E67099101}">
      <dgm:prSet phldrT="[Text]" custT="1"/>
      <dgm:spPr/>
      <dgm:t>
        <a:bodyPr/>
        <a:lstStyle/>
        <a:p>
          <a:r>
            <a:rPr lang="en-US" sz="2800">
              <a:latin typeface="Times New Roman" panose="02020603050405020304" pitchFamily="18" charset="0"/>
              <a:cs typeface="Times New Roman" panose="02020603050405020304" pitchFamily="18" charset="0"/>
            </a:rPr>
            <a:t>(Lựa chọn tiêu chí)</a:t>
          </a:r>
        </a:p>
      </dgm:t>
    </dgm:pt>
    <dgm:pt modelId="{08A67411-E2EC-A64A-8049-41D03809FBFE}" type="parTrans" cxnId="{0D9092B6-718F-A847-8D1B-C6AFC9497717}">
      <dgm:prSet/>
      <dgm:spPr/>
      <dgm:t>
        <a:bodyPr/>
        <a:lstStyle/>
        <a:p>
          <a:endParaRPr lang="en-US" sz="2400">
            <a:latin typeface="Times New Roman" panose="02020603050405020304" pitchFamily="18" charset="0"/>
            <a:cs typeface="Times New Roman" panose="02020603050405020304" pitchFamily="18" charset="0"/>
          </a:endParaRPr>
        </a:p>
      </dgm:t>
    </dgm:pt>
    <dgm:pt modelId="{495FB40F-8E0B-A749-BB33-6650E9C5684B}" type="sibTrans" cxnId="{0D9092B6-718F-A847-8D1B-C6AFC9497717}">
      <dgm:prSet custT="1"/>
      <dgm:spPr>
        <a:solidFill>
          <a:schemeClr val="accent4">
            <a:lumMod val="40000"/>
            <a:lumOff val="60000"/>
            <a:alpha val="90000"/>
          </a:schemeClr>
        </a:solidFill>
      </dgm:spPr>
      <dgm:t>
        <a:bodyPr/>
        <a:lstStyle/>
        <a:p>
          <a:endParaRPr lang="en-US" sz="2800">
            <a:latin typeface="Times New Roman" panose="02020603050405020304" pitchFamily="18" charset="0"/>
            <a:cs typeface="Times New Roman" panose="02020603050405020304" pitchFamily="18" charset="0"/>
          </a:endParaRPr>
        </a:p>
      </dgm:t>
    </dgm:pt>
    <dgm:pt modelId="{DF47934D-1F2B-144B-A826-1795028DCB7D}">
      <dgm:prSet phldrT="[Text]" custT="1"/>
      <dgm:spPr/>
      <dgm:t>
        <a:bodyPr/>
        <a:lstStyle/>
        <a:p>
          <a:r>
            <a:rPr lang="en-US" sz="2800">
              <a:latin typeface="Times New Roman" panose="02020603050405020304" pitchFamily="18" charset="0"/>
              <a:cs typeface="Times New Roman" panose="02020603050405020304" pitchFamily="18" charset="0"/>
            </a:rPr>
            <a:t>Lựa chọn chỉ báo</a:t>
          </a:r>
        </a:p>
      </dgm:t>
    </dgm:pt>
    <dgm:pt modelId="{3A0AE24B-974C-2647-AB31-F8EA694E05CF}" type="parTrans" cxnId="{36077DFA-F920-814A-9513-5EFD86F66C7E}">
      <dgm:prSet/>
      <dgm:spPr/>
      <dgm:t>
        <a:bodyPr/>
        <a:lstStyle/>
        <a:p>
          <a:endParaRPr lang="en-US" sz="2400">
            <a:latin typeface="Times New Roman" panose="02020603050405020304" pitchFamily="18" charset="0"/>
            <a:cs typeface="Times New Roman" panose="02020603050405020304" pitchFamily="18" charset="0"/>
          </a:endParaRPr>
        </a:p>
      </dgm:t>
    </dgm:pt>
    <dgm:pt modelId="{A034C043-7F5B-DC46-ABA5-A29CD33619F7}" type="sibTrans" cxnId="{36077DFA-F920-814A-9513-5EFD86F66C7E}">
      <dgm:prSet custT="1"/>
      <dgm:spPr>
        <a:solidFill>
          <a:schemeClr val="accent4">
            <a:lumMod val="40000"/>
            <a:lumOff val="60000"/>
            <a:alpha val="90000"/>
          </a:schemeClr>
        </a:solidFill>
      </dgm:spPr>
      <dgm:t>
        <a:bodyPr/>
        <a:lstStyle/>
        <a:p>
          <a:endParaRPr lang="en-US" sz="2800">
            <a:latin typeface="Times New Roman" panose="02020603050405020304" pitchFamily="18" charset="0"/>
            <a:cs typeface="Times New Roman" panose="02020603050405020304" pitchFamily="18" charset="0"/>
          </a:endParaRPr>
        </a:p>
      </dgm:t>
    </dgm:pt>
    <dgm:pt modelId="{E851DA83-C7B5-1A4A-8A97-F1976116CB3D}">
      <dgm:prSet phldrT="[Text]" custT="1"/>
      <dgm:spPr/>
      <dgm:t>
        <a:bodyPr/>
        <a:lstStyle/>
        <a:p>
          <a:r>
            <a:rPr lang="en-US" sz="2800">
              <a:latin typeface="Times New Roman" panose="02020603050405020304" pitchFamily="18" charset="0"/>
              <a:cs typeface="Times New Roman" panose="02020603050405020304" pitchFamily="18" charset="0"/>
            </a:rPr>
            <a:t>Lựa chọn cấp độ tư duy đáp ứng chuẩn đầu ra của chỉ báo</a:t>
          </a:r>
        </a:p>
      </dgm:t>
    </dgm:pt>
    <dgm:pt modelId="{53358ABA-9F42-584E-B86C-6F7C214314BB}" type="parTrans" cxnId="{A36EBDEB-B0AC-1246-A596-CC86D0B5778A}">
      <dgm:prSet/>
      <dgm:spPr/>
      <dgm:t>
        <a:bodyPr/>
        <a:lstStyle/>
        <a:p>
          <a:endParaRPr lang="en-US" sz="2400">
            <a:latin typeface="Times New Roman" panose="02020603050405020304" pitchFamily="18" charset="0"/>
            <a:cs typeface="Times New Roman" panose="02020603050405020304" pitchFamily="18" charset="0"/>
          </a:endParaRPr>
        </a:p>
      </dgm:t>
    </dgm:pt>
    <dgm:pt modelId="{A3D232F1-1491-3F4E-B034-86C1E6F70511}" type="sibTrans" cxnId="{A36EBDEB-B0AC-1246-A596-CC86D0B5778A}">
      <dgm:prSet custT="1"/>
      <dgm:spPr>
        <a:solidFill>
          <a:schemeClr val="accent4">
            <a:lumMod val="40000"/>
            <a:lumOff val="60000"/>
            <a:alpha val="90000"/>
          </a:schemeClr>
        </a:solidFill>
      </dgm:spPr>
      <dgm:t>
        <a:bodyPr/>
        <a:lstStyle/>
        <a:p>
          <a:endParaRPr lang="en-US" sz="2800">
            <a:latin typeface="Times New Roman" panose="02020603050405020304" pitchFamily="18" charset="0"/>
            <a:cs typeface="Times New Roman" panose="02020603050405020304" pitchFamily="18" charset="0"/>
          </a:endParaRPr>
        </a:p>
      </dgm:t>
    </dgm:pt>
    <dgm:pt modelId="{AFD3E7DA-7AB8-DE48-BDED-50DE43AAB9C1}">
      <dgm:prSet phldrT="[Text]" custT="1"/>
      <dgm:spPr/>
      <dgm:t>
        <a:bodyPr/>
        <a:lstStyle/>
        <a:p>
          <a:r>
            <a:rPr lang="en-US" sz="2800">
              <a:latin typeface="Times New Roman" panose="02020603050405020304" pitchFamily="18" charset="0"/>
              <a:cs typeface="Times New Roman" panose="02020603050405020304" pitchFamily="18" charset="0"/>
            </a:rPr>
            <a:t>Lựa chọn nội dung (kiến thức, kĩ năng)</a:t>
          </a:r>
        </a:p>
      </dgm:t>
    </dgm:pt>
    <dgm:pt modelId="{64C37151-C564-6A41-97FE-F9FAF440BF56}" type="parTrans" cxnId="{1C15A408-F63C-C948-8DE0-0A50265E12F4}">
      <dgm:prSet/>
      <dgm:spPr/>
      <dgm:t>
        <a:bodyPr/>
        <a:lstStyle/>
        <a:p>
          <a:endParaRPr lang="en-US" sz="2400">
            <a:latin typeface="Times New Roman" panose="02020603050405020304" pitchFamily="18" charset="0"/>
            <a:cs typeface="Times New Roman" panose="02020603050405020304" pitchFamily="18" charset="0"/>
          </a:endParaRPr>
        </a:p>
      </dgm:t>
    </dgm:pt>
    <dgm:pt modelId="{68AC9024-FDB1-3F43-BF93-AFDC077FB0C6}" type="sibTrans" cxnId="{1C15A408-F63C-C948-8DE0-0A50265E12F4}">
      <dgm:prSet/>
      <dgm:spPr/>
      <dgm:t>
        <a:bodyPr/>
        <a:lstStyle/>
        <a:p>
          <a:endParaRPr lang="en-US" sz="2400">
            <a:latin typeface="Times New Roman" panose="02020603050405020304" pitchFamily="18" charset="0"/>
            <a:cs typeface="Times New Roman" panose="02020603050405020304" pitchFamily="18" charset="0"/>
          </a:endParaRPr>
        </a:p>
      </dgm:t>
    </dgm:pt>
    <dgm:pt modelId="{5CE8A06B-2951-3D46-9971-905408F1FFBC}" type="pres">
      <dgm:prSet presAssocID="{338D1D83-03B2-9146-9EAA-F0A45B609F94}" presName="outerComposite" presStyleCnt="0">
        <dgm:presLayoutVars>
          <dgm:chMax val="5"/>
          <dgm:dir/>
          <dgm:resizeHandles val="exact"/>
        </dgm:presLayoutVars>
      </dgm:prSet>
      <dgm:spPr/>
    </dgm:pt>
    <dgm:pt modelId="{D05E2336-D8A5-4448-832C-309DD6A2671A}" type="pres">
      <dgm:prSet presAssocID="{338D1D83-03B2-9146-9EAA-F0A45B609F94}" presName="dummyMaxCanvas" presStyleCnt="0">
        <dgm:presLayoutVars/>
      </dgm:prSet>
      <dgm:spPr/>
    </dgm:pt>
    <dgm:pt modelId="{50906BF4-F90D-3A4E-9BAC-625BAF9E17F3}" type="pres">
      <dgm:prSet presAssocID="{338D1D83-03B2-9146-9EAA-F0A45B609F94}" presName="FiveNodes_1" presStyleLbl="node1" presStyleIdx="0" presStyleCnt="5">
        <dgm:presLayoutVars>
          <dgm:bulletEnabled val="1"/>
        </dgm:presLayoutVars>
      </dgm:prSet>
      <dgm:spPr/>
    </dgm:pt>
    <dgm:pt modelId="{CA274D60-D649-CC43-9546-917F4613988B}" type="pres">
      <dgm:prSet presAssocID="{338D1D83-03B2-9146-9EAA-F0A45B609F94}" presName="FiveNodes_2" presStyleLbl="node1" presStyleIdx="1" presStyleCnt="5">
        <dgm:presLayoutVars>
          <dgm:bulletEnabled val="1"/>
        </dgm:presLayoutVars>
      </dgm:prSet>
      <dgm:spPr/>
    </dgm:pt>
    <dgm:pt modelId="{1CAA8781-5979-0144-9702-2BB6DBE190FD}" type="pres">
      <dgm:prSet presAssocID="{338D1D83-03B2-9146-9EAA-F0A45B609F94}" presName="FiveNodes_3" presStyleLbl="node1" presStyleIdx="2" presStyleCnt="5">
        <dgm:presLayoutVars>
          <dgm:bulletEnabled val="1"/>
        </dgm:presLayoutVars>
      </dgm:prSet>
      <dgm:spPr/>
    </dgm:pt>
    <dgm:pt modelId="{D8BAD1C6-4C36-BB4A-9ECF-9E9F0BED7298}" type="pres">
      <dgm:prSet presAssocID="{338D1D83-03B2-9146-9EAA-F0A45B609F94}" presName="FiveNodes_4" presStyleLbl="node1" presStyleIdx="3" presStyleCnt="5">
        <dgm:presLayoutVars>
          <dgm:bulletEnabled val="1"/>
        </dgm:presLayoutVars>
      </dgm:prSet>
      <dgm:spPr/>
    </dgm:pt>
    <dgm:pt modelId="{499F1A75-BF72-C541-84E4-DE32FA5782CA}" type="pres">
      <dgm:prSet presAssocID="{338D1D83-03B2-9146-9EAA-F0A45B609F94}" presName="FiveNodes_5" presStyleLbl="node1" presStyleIdx="4" presStyleCnt="5">
        <dgm:presLayoutVars>
          <dgm:bulletEnabled val="1"/>
        </dgm:presLayoutVars>
      </dgm:prSet>
      <dgm:spPr/>
    </dgm:pt>
    <dgm:pt modelId="{B8AC06D5-5C3D-CA45-9F76-4A5A8A7502AB}" type="pres">
      <dgm:prSet presAssocID="{338D1D83-03B2-9146-9EAA-F0A45B609F94}" presName="FiveConn_1-2" presStyleLbl="fgAccFollowNode1" presStyleIdx="0" presStyleCnt="4">
        <dgm:presLayoutVars>
          <dgm:bulletEnabled val="1"/>
        </dgm:presLayoutVars>
      </dgm:prSet>
      <dgm:spPr/>
    </dgm:pt>
    <dgm:pt modelId="{5ED15111-E0F3-4643-AF14-21556E18F852}" type="pres">
      <dgm:prSet presAssocID="{338D1D83-03B2-9146-9EAA-F0A45B609F94}" presName="FiveConn_2-3" presStyleLbl="fgAccFollowNode1" presStyleIdx="1" presStyleCnt="4">
        <dgm:presLayoutVars>
          <dgm:bulletEnabled val="1"/>
        </dgm:presLayoutVars>
      </dgm:prSet>
      <dgm:spPr/>
    </dgm:pt>
    <dgm:pt modelId="{FB25F429-D4F5-3549-B0C1-E8D8D4CE9D94}" type="pres">
      <dgm:prSet presAssocID="{338D1D83-03B2-9146-9EAA-F0A45B609F94}" presName="FiveConn_3-4" presStyleLbl="fgAccFollowNode1" presStyleIdx="2" presStyleCnt="4">
        <dgm:presLayoutVars>
          <dgm:bulletEnabled val="1"/>
        </dgm:presLayoutVars>
      </dgm:prSet>
      <dgm:spPr/>
    </dgm:pt>
    <dgm:pt modelId="{048DB4D1-BF56-7945-A484-EC55762FBC27}" type="pres">
      <dgm:prSet presAssocID="{338D1D83-03B2-9146-9EAA-F0A45B609F94}" presName="FiveConn_4-5" presStyleLbl="fgAccFollowNode1" presStyleIdx="3" presStyleCnt="4">
        <dgm:presLayoutVars>
          <dgm:bulletEnabled val="1"/>
        </dgm:presLayoutVars>
      </dgm:prSet>
      <dgm:spPr/>
    </dgm:pt>
    <dgm:pt modelId="{ABD37108-D535-AC48-B087-4C71A4EE7CE2}" type="pres">
      <dgm:prSet presAssocID="{338D1D83-03B2-9146-9EAA-F0A45B609F94}" presName="FiveNodes_1_text" presStyleLbl="node1" presStyleIdx="4" presStyleCnt="5">
        <dgm:presLayoutVars>
          <dgm:bulletEnabled val="1"/>
        </dgm:presLayoutVars>
      </dgm:prSet>
      <dgm:spPr/>
    </dgm:pt>
    <dgm:pt modelId="{FB017D32-0AAC-CF4B-98BE-EBA537F48AE1}" type="pres">
      <dgm:prSet presAssocID="{338D1D83-03B2-9146-9EAA-F0A45B609F94}" presName="FiveNodes_2_text" presStyleLbl="node1" presStyleIdx="4" presStyleCnt="5">
        <dgm:presLayoutVars>
          <dgm:bulletEnabled val="1"/>
        </dgm:presLayoutVars>
      </dgm:prSet>
      <dgm:spPr/>
    </dgm:pt>
    <dgm:pt modelId="{31E79058-BD5D-0541-9CC3-0A8D307D195B}" type="pres">
      <dgm:prSet presAssocID="{338D1D83-03B2-9146-9EAA-F0A45B609F94}" presName="FiveNodes_3_text" presStyleLbl="node1" presStyleIdx="4" presStyleCnt="5">
        <dgm:presLayoutVars>
          <dgm:bulletEnabled val="1"/>
        </dgm:presLayoutVars>
      </dgm:prSet>
      <dgm:spPr/>
    </dgm:pt>
    <dgm:pt modelId="{FFB2D7C9-060F-784D-B73F-703FCD89E9FC}" type="pres">
      <dgm:prSet presAssocID="{338D1D83-03B2-9146-9EAA-F0A45B609F94}" presName="FiveNodes_4_text" presStyleLbl="node1" presStyleIdx="4" presStyleCnt="5">
        <dgm:presLayoutVars>
          <dgm:bulletEnabled val="1"/>
        </dgm:presLayoutVars>
      </dgm:prSet>
      <dgm:spPr/>
    </dgm:pt>
    <dgm:pt modelId="{21490AE6-DED2-9A46-97ED-84BB7908FED0}" type="pres">
      <dgm:prSet presAssocID="{338D1D83-03B2-9146-9EAA-F0A45B609F94}" presName="FiveNodes_5_text" presStyleLbl="node1" presStyleIdx="4" presStyleCnt="5">
        <dgm:presLayoutVars>
          <dgm:bulletEnabled val="1"/>
        </dgm:presLayoutVars>
      </dgm:prSet>
      <dgm:spPr/>
    </dgm:pt>
  </dgm:ptLst>
  <dgm:cxnLst>
    <dgm:cxn modelId="{1C15A408-F63C-C948-8DE0-0A50265E12F4}" srcId="{338D1D83-03B2-9146-9EAA-F0A45B609F94}" destId="{AFD3E7DA-7AB8-DE48-BDED-50DE43AAB9C1}" srcOrd="4" destOrd="0" parTransId="{64C37151-C564-6A41-97FE-F9FAF440BF56}" sibTransId="{68AC9024-FDB1-3F43-BF93-AFDC077FB0C6}"/>
    <dgm:cxn modelId="{C215BF14-D9CC-5242-92EB-DB75FBF48C78}" type="presOf" srcId="{01AD70D8-D643-464B-B779-DC3E67099101}" destId="{FB017D32-0AAC-CF4B-98BE-EBA537F48AE1}" srcOrd="1" destOrd="0" presId="urn:microsoft.com/office/officeart/2005/8/layout/vProcess5"/>
    <dgm:cxn modelId="{BBD4B019-F34E-1F41-B5E7-EE7AF9E46779}" type="presOf" srcId="{DF47934D-1F2B-144B-A826-1795028DCB7D}" destId="{31E79058-BD5D-0541-9CC3-0A8D307D195B}" srcOrd="1" destOrd="0" presId="urn:microsoft.com/office/officeart/2005/8/layout/vProcess5"/>
    <dgm:cxn modelId="{CEA7211F-4927-BC4C-AB1A-AE4EC4820C18}" type="presOf" srcId="{495FB40F-8E0B-A749-BB33-6650E9C5684B}" destId="{5ED15111-E0F3-4643-AF14-21556E18F852}" srcOrd="0" destOrd="0" presId="urn:microsoft.com/office/officeart/2005/8/layout/vProcess5"/>
    <dgm:cxn modelId="{796A301F-3090-8740-BB52-7EFFE821D209}" type="presOf" srcId="{C7C87B06-898A-9C48-8CCC-A46F16C23364}" destId="{B8AC06D5-5C3D-CA45-9F76-4A5A8A7502AB}" srcOrd="0" destOrd="0" presId="urn:microsoft.com/office/officeart/2005/8/layout/vProcess5"/>
    <dgm:cxn modelId="{6D0E2D38-1AF4-9948-AC60-DA0C9D18B52D}" type="presOf" srcId="{01AD70D8-D643-464B-B779-DC3E67099101}" destId="{CA274D60-D649-CC43-9546-917F4613988B}" srcOrd="0" destOrd="0" presId="urn:microsoft.com/office/officeart/2005/8/layout/vProcess5"/>
    <dgm:cxn modelId="{C83FB658-2916-9248-897C-BED2F5E438EF}" type="presOf" srcId="{DF47934D-1F2B-144B-A826-1795028DCB7D}" destId="{1CAA8781-5979-0144-9702-2BB6DBE190FD}" srcOrd="0" destOrd="0" presId="urn:microsoft.com/office/officeart/2005/8/layout/vProcess5"/>
    <dgm:cxn modelId="{8F5DA564-7C57-B74E-86D9-41D898E53556}" type="presOf" srcId="{E851DA83-C7B5-1A4A-8A97-F1976116CB3D}" destId="{D8BAD1C6-4C36-BB4A-9ECF-9E9F0BED7298}" srcOrd="0" destOrd="0" presId="urn:microsoft.com/office/officeart/2005/8/layout/vProcess5"/>
    <dgm:cxn modelId="{FE41B270-5E23-1C40-B29A-03801D903913}" type="presOf" srcId="{A3D232F1-1491-3F4E-B034-86C1E6F70511}" destId="{048DB4D1-BF56-7945-A484-EC55762FBC27}" srcOrd="0" destOrd="0" presId="urn:microsoft.com/office/officeart/2005/8/layout/vProcess5"/>
    <dgm:cxn modelId="{DCD94E77-423E-CB4E-8782-FE713D676141}" type="presOf" srcId="{AFD3E7DA-7AB8-DE48-BDED-50DE43AAB9C1}" destId="{499F1A75-BF72-C541-84E4-DE32FA5782CA}" srcOrd="0" destOrd="0" presId="urn:microsoft.com/office/officeart/2005/8/layout/vProcess5"/>
    <dgm:cxn modelId="{094399AF-8F31-3342-8CDE-3FCCA04D8AC1}" type="presOf" srcId="{A034C043-7F5B-DC46-ABA5-A29CD33619F7}" destId="{FB25F429-D4F5-3549-B0C1-E8D8D4CE9D94}" srcOrd="0" destOrd="0" presId="urn:microsoft.com/office/officeart/2005/8/layout/vProcess5"/>
    <dgm:cxn modelId="{1B330BB0-7C17-0B41-A17A-EB6D7DB05527}" type="presOf" srcId="{84721511-F208-A140-8FF9-ABA12ABFC18D}" destId="{50906BF4-F90D-3A4E-9BAC-625BAF9E17F3}" srcOrd="0" destOrd="0" presId="urn:microsoft.com/office/officeart/2005/8/layout/vProcess5"/>
    <dgm:cxn modelId="{0771C9B3-FB85-9742-84F2-E0A737CA01F0}" type="presOf" srcId="{338D1D83-03B2-9146-9EAA-F0A45B609F94}" destId="{5CE8A06B-2951-3D46-9971-905408F1FFBC}" srcOrd="0" destOrd="0" presId="urn:microsoft.com/office/officeart/2005/8/layout/vProcess5"/>
    <dgm:cxn modelId="{0D9092B6-718F-A847-8D1B-C6AFC9497717}" srcId="{338D1D83-03B2-9146-9EAA-F0A45B609F94}" destId="{01AD70D8-D643-464B-B779-DC3E67099101}" srcOrd="1" destOrd="0" parTransId="{08A67411-E2EC-A64A-8049-41D03809FBFE}" sibTransId="{495FB40F-8E0B-A749-BB33-6650E9C5684B}"/>
    <dgm:cxn modelId="{0193E5B8-6CEB-714B-9C43-B9FEEA95AF5B}" srcId="{338D1D83-03B2-9146-9EAA-F0A45B609F94}" destId="{84721511-F208-A140-8FF9-ABA12ABFC18D}" srcOrd="0" destOrd="0" parTransId="{4F5A3723-F9BE-DD44-8021-93606FD576E2}" sibTransId="{C7C87B06-898A-9C48-8CCC-A46F16C23364}"/>
    <dgm:cxn modelId="{2C8E28C3-9D05-CC4A-A734-E7E02D99175C}" type="presOf" srcId="{84721511-F208-A140-8FF9-ABA12ABFC18D}" destId="{ABD37108-D535-AC48-B087-4C71A4EE7CE2}" srcOrd="1" destOrd="0" presId="urn:microsoft.com/office/officeart/2005/8/layout/vProcess5"/>
    <dgm:cxn modelId="{662D19D3-EFBC-3C49-B20C-D65937D0AD1C}" type="presOf" srcId="{E851DA83-C7B5-1A4A-8A97-F1976116CB3D}" destId="{FFB2D7C9-060F-784D-B73F-703FCD89E9FC}" srcOrd="1" destOrd="0" presId="urn:microsoft.com/office/officeart/2005/8/layout/vProcess5"/>
    <dgm:cxn modelId="{BC8772D7-44B3-4E4C-8550-25A6AF81357D}" type="presOf" srcId="{AFD3E7DA-7AB8-DE48-BDED-50DE43AAB9C1}" destId="{21490AE6-DED2-9A46-97ED-84BB7908FED0}" srcOrd="1" destOrd="0" presId="urn:microsoft.com/office/officeart/2005/8/layout/vProcess5"/>
    <dgm:cxn modelId="{A36EBDEB-B0AC-1246-A596-CC86D0B5778A}" srcId="{338D1D83-03B2-9146-9EAA-F0A45B609F94}" destId="{E851DA83-C7B5-1A4A-8A97-F1976116CB3D}" srcOrd="3" destOrd="0" parTransId="{53358ABA-9F42-584E-B86C-6F7C214314BB}" sibTransId="{A3D232F1-1491-3F4E-B034-86C1E6F70511}"/>
    <dgm:cxn modelId="{36077DFA-F920-814A-9513-5EFD86F66C7E}" srcId="{338D1D83-03B2-9146-9EAA-F0A45B609F94}" destId="{DF47934D-1F2B-144B-A826-1795028DCB7D}" srcOrd="2" destOrd="0" parTransId="{3A0AE24B-974C-2647-AB31-F8EA694E05CF}" sibTransId="{A034C043-7F5B-DC46-ABA5-A29CD33619F7}"/>
    <dgm:cxn modelId="{B5818E13-4088-494F-9FAC-85B090A574BE}" type="presParOf" srcId="{5CE8A06B-2951-3D46-9971-905408F1FFBC}" destId="{D05E2336-D8A5-4448-832C-309DD6A2671A}" srcOrd="0" destOrd="0" presId="urn:microsoft.com/office/officeart/2005/8/layout/vProcess5"/>
    <dgm:cxn modelId="{6C659C3B-019D-0547-9D24-E3921C6C2588}" type="presParOf" srcId="{5CE8A06B-2951-3D46-9971-905408F1FFBC}" destId="{50906BF4-F90D-3A4E-9BAC-625BAF9E17F3}" srcOrd="1" destOrd="0" presId="urn:microsoft.com/office/officeart/2005/8/layout/vProcess5"/>
    <dgm:cxn modelId="{C2D48AC0-1245-864B-A616-4DB4DD0801BC}" type="presParOf" srcId="{5CE8A06B-2951-3D46-9971-905408F1FFBC}" destId="{CA274D60-D649-CC43-9546-917F4613988B}" srcOrd="2" destOrd="0" presId="urn:microsoft.com/office/officeart/2005/8/layout/vProcess5"/>
    <dgm:cxn modelId="{7E806255-C5A6-8F47-A1B0-A7E3E4B3215C}" type="presParOf" srcId="{5CE8A06B-2951-3D46-9971-905408F1FFBC}" destId="{1CAA8781-5979-0144-9702-2BB6DBE190FD}" srcOrd="3" destOrd="0" presId="urn:microsoft.com/office/officeart/2005/8/layout/vProcess5"/>
    <dgm:cxn modelId="{42A7F0D9-F60F-8645-AEF4-A33113EA9F9C}" type="presParOf" srcId="{5CE8A06B-2951-3D46-9971-905408F1FFBC}" destId="{D8BAD1C6-4C36-BB4A-9ECF-9E9F0BED7298}" srcOrd="4" destOrd="0" presId="urn:microsoft.com/office/officeart/2005/8/layout/vProcess5"/>
    <dgm:cxn modelId="{CD6AD62F-F826-AE46-9EE0-BBAAE9EF4337}" type="presParOf" srcId="{5CE8A06B-2951-3D46-9971-905408F1FFBC}" destId="{499F1A75-BF72-C541-84E4-DE32FA5782CA}" srcOrd="5" destOrd="0" presId="urn:microsoft.com/office/officeart/2005/8/layout/vProcess5"/>
    <dgm:cxn modelId="{FE052052-228D-0E43-8522-DF9FE97472C6}" type="presParOf" srcId="{5CE8A06B-2951-3D46-9971-905408F1FFBC}" destId="{B8AC06D5-5C3D-CA45-9F76-4A5A8A7502AB}" srcOrd="6" destOrd="0" presId="urn:microsoft.com/office/officeart/2005/8/layout/vProcess5"/>
    <dgm:cxn modelId="{6B5A2291-C646-A242-9E83-303741BF2379}" type="presParOf" srcId="{5CE8A06B-2951-3D46-9971-905408F1FFBC}" destId="{5ED15111-E0F3-4643-AF14-21556E18F852}" srcOrd="7" destOrd="0" presId="urn:microsoft.com/office/officeart/2005/8/layout/vProcess5"/>
    <dgm:cxn modelId="{05CBE495-004B-B848-A5F7-4C08FCA3FE71}" type="presParOf" srcId="{5CE8A06B-2951-3D46-9971-905408F1FFBC}" destId="{FB25F429-D4F5-3549-B0C1-E8D8D4CE9D94}" srcOrd="8" destOrd="0" presId="urn:microsoft.com/office/officeart/2005/8/layout/vProcess5"/>
    <dgm:cxn modelId="{6AE7CBCD-3D62-6347-874C-D1F8B3787CF0}" type="presParOf" srcId="{5CE8A06B-2951-3D46-9971-905408F1FFBC}" destId="{048DB4D1-BF56-7945-A484-EC55762FBC27}" srcOrd="9" destOrd="0" presId="urn:microsoft.com/office/officeart/2005/8/layout/vProcess5"/>
    <dgm:cxn modelId="{B4229DD7-37DA-934E-A792-382B075282E2}" type="presParOf" srcId="{5CE8A06B-2951-3D46-9971-905408F1FFBC}" destId="{ABD37108-D535-AC48-B087-4C71A4EE7CE2}" srcOrd="10" destOrd="0" presId="urn:microsoft.com/office/officeart/2005/8/layout/vProcess5"/>
    <dgm:cxn modelId="{06216D90-D834-7544-BD90-E67FCFE95F00}" type="presParOf" srcId="{5CE8A06B-2951-3D46-9971-905408F1FFBC}" destId="{FB017D32-0AAC-CF4B-98BE-EBA537F48AE1}" srcOrd="11" destOrd="0" presId="urn:microsoft.com/office/officeart/2005/8/layout/vProcess5"/>
    <dgm:cxn modelId="{8F9B8C6B-3DD7-0E4C-A050-EA38FE32C402}" type="presParOf" srcId="{5CE8A06B-2951-3D46-9971-905408F1FFBC}" destId="{31E79058-BD5D-0541-9CC3-0A8D307D195B}" srcOrd="12" destOrd="0" presId="urn:microsoft.com/office/officeart/2005/8/layout/vProcess5"/>
    <dgm:cxn modelId="{445BE98F-220B-B04C-AC15-FB0C91A3FEDA}" type="presParOf" srcId="{5CE8A06B-2951-3D46-9971-905408F1FFBC}" destId="{FFB2D7C9-060F-784D-B73F-703FCD89E9FC}" srcOrd="13" destOrd="0" presId="urn:microsoft.com/office/officeart/2005/8/layout/vProcess5"/>
    <dgm:cxn modelId="{EBE5886B-40AB-4A40-8FD1-19BDDD26B29A}" type="presParOf" srcId="{5CE8A06B-2951-3D46-9971-905408F1FFBC}" destId="{21490AE6-DED2-9A46-97ED-84BB7908FED0}"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8ECE95-1922-DF43-A3F0-45AA1DFA7A21}">
      <dsp:nvSpPr>
        <dsp:cNvPr id="0" name=""/>
        <dsp:cNvSpPr/>
      </dsp:nvSpPr>
      <dsp:spPr>
        <a:xfrm>
          <a:off x="3348357" y="1291933"/>
          <a:ext cx="2814604" cy="147247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58420" rIns="58420" bIns="58420" numCol="1" spcCol="1270" anchor="ctr" anchorCtr="0">
          <a:noAutofit/>
        </a:bodyPr>
        <a:lstStyle/>
        <a:p>
          <a:pPr marL="0" lvl="0" indent="0" algn="ctr" defTabSz="1022350">
            <a:lnSpc>
              <a:spcPct val="90000"/>
            </a:lnSpc>
            <a:spcBef>
              <a:spcPct val="0"/>
            </a:spcBef>
            <a:spcAft>
              <a:spcPct val="35000"/>
            </a:spcAft>
            <a:buNone/>
          </a:pPr>
          <a:r>
            <a:rPr lang="en-US" sz="2300" kern="1200">
              <a:latin typeface="Times New Roman" panose="02020603050405020304" pitchFamily="18" charset="0"/>
              <a:cs typeface="Times New Roman" panose="02020603050405020304" pitchFamily="18" charset="0"/>
            </a:rPr>
            <a:t>5 PHẨM CHẤT VÀ   10 NĂNG LỰC CẦN PHÁT TRIỂN CHO HỌC SINH</a:t>
          </a:r>
        </a:p>
      </dsp:txBody>
      <dsp:txXfrm>
        <a:off x="3420237" y="1363813"/>
        <a:ext cx="2670844" cy="1328714"/>
      </dsp:txXfrm>
    </dsp:sp>
    <dsp:sp modelId="{30F444A6-1D80-3044-ACDB-FD4635FE1973}">
      <dsp:nvSpPr>
        <dsp:cNvPr id="0" name=""/>
        <dsp:cNvSpPr/>
      </dsp:nvSpPr>
      <dsp:spPr>
        <a:xfrm rot="16187661">
          <a:off x="4602576" y="1142032"/>
          <a:ext cx="299804" cy="0"/>
        </a:xfrm>
        <a:custGeom>
          <a:avLst/>
          <a:gdLst/>
          <a:ahLst/>
          <a:cxnLst/>
          <a:rect l="0" t="0" r="0" b="0"/>
          <a:pathLst>
            <a:path>
              <a:moveTo>
                <a:pt x="0" y="0"/>
              </a:moveTo>
              <a:lnTo>
                <a:pt x="299804"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0A9ECC-4304-8340-987F-6F95778EEB19}">
      <dsp:nvSpPr>
        <dsp:cNvPr id="0" name=""/>
        <dsp:cNvSpPr/>
      </dsp:nvSpPr>
      <dsp:spPr>
        <a:xfrm>
          <a:off x="1044344" y="5573"/>
          <a:ext cx="7411652" cy="98655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b="1" kern="1200">
              <a:solidFill>
                <a:schemeClr val="accent3">
                  <a:lumMod val="75000"/>
                </a:schemeClr>
              </a:solidFill>
              <a:latin typeface="Times New Roman" panose="02020603050405020304" pitchFamily="18" charset="0"/>
              <a:cs typeface="Times New Roman" panose="02020603050405020304" pitchFamily="18" charset="0"/>
            </a:rPr>
            <a:t>5 phẩm chất </a:t>
          </a:r>
        </a:p>
        <a:p>
          <a:pPr marL="0" lvl="0" indent="0" algn="ctr" defTabSz="1066800">
            <a:lnSpc>
              <a:spcPct val="90000"/>
            </a:lnSpc>
            <a:spcBef>
              <a:spcPct val="0"/>
            </a:spcBef>
            <a:spcAft>
              <a:spcPct val="35000"/>
            </a:spcAft>
            <a:buNone/>
          </a:pPr>
          <a:r>
            <a:rPr lang="en-US" sz="2400" kern="1200">
              <a:latin typeface="Times New Roman" panose="02020603050405020304" pitchFamily="18" charset="0"/>
              <a:cs typeface="Times New Roman" panose="02020603050405020304" pitchFamily="18" charset="0"/>
            </a:rPr>
            <a:t>yêu nước, nhân ái, chăm chỉ, trung thực, trách nhiệm</a:t>
          </a:r>
        </a:p>
      </dsp:txBody>
      <dsp:txXfrm>
        <a:off x="1092504" y="53733"/>
        <a:ext cx="7315332" cy="890237"/>
      </dsp:txXfrm>
    </dsp:sp>
    <dsp:sp modelId="{95CEE7B7-FBB2-EC40-9355-3D26CAD1E7AE}">
      <dsp:nvSpPr>
        <dsp:cNvPr id="0" name=""/>
        <dsp:cNvSpPr/>
      </dsp:nvSpPr>
      <dsp:spPr>
        <a:xfrm rot="9594617">
          <a:off x="2822752" y="2635986"/>
          <a:ext cx="542097" cy="0"/>
        </a:xfrm>
        <a:custGeom>
          <a:avLst/>
          <a:gdLst/>
          <a:ahLst/>
          <a:cxnLst/>
          <a:rect l="0" t="0" r="0" b="0"/>
          <a:pathLst>
            <a:path>
              <a:moveTo>
                <a:pt x="0" y="0"/>
              </a:moveTo>
              <a:lnTo>
                <a:pt x="542097"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AB3BAC-192E-2249-91BB-CB9CD372E1D7}">
      <dsp:nvSpPr>
        <dsp:cNvPr id="0" name=""/>
        <dsp:cNvSpPr/>
      </dsp:nvSpPr>
      <dsp:spPr>
        <a:xfrm>
          <a:off x="0" y="2196963"/>
          <a:ext cx="2839243" cy="210268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marL="0" lvl="0" indent="0" algn="ctr" defTabSz="1111250">
            <a:lnSpc>
              <a:spcPct val="90000"/>
            </a:lnSpc>
            <a:spcBef>
              <a:spcPct val="0"/>
            </a:spcBef>
            <a:spcAft>
              <a:spcPct val="35000"/>
            </a:spcAft>
            <a:buNone/>
          </a:pPr>
          <a:r>
            <a:rPr lang="en-US" sz="2500" b="1" kern="1200">
              <a:solidFill>
                <a:schemeClr val="accent4">
                  <a:lumMod val="75000"/>
                </a:schemeClr>
              </a:solidFill>
              <a:latin typeface="Times New Roman" panose="02020603050405020304" pitchFamily="18" charset="0"/>
              <a:cs typeface="Times New Roman" panose="02020603050405020304" pitchFamily="18" charset="0"/>
            </a:rPr>
            <a:t>3 năng lực chung</a:t>
          </a:r>
        </a:p>
        <a:p>
          <a:pPr marL="0" lvl="0" indent="0" algn="ctr" defTabSz="1111250">
            <a:lnSpc>
              <a:spcPct val="90000"/>
            </a:lnSpc>
            <a:spcBef>
              <a:spcPct val="0"/>
            </a:spcBef>
            <a:spcAft>
              <a:spcPct val="35000"/>
            </a:spcAft>
            <a:buNone/>
          </a:pPr>
          <a:r>
            <a:rPr lang="en-US" sz="2500" kern="1200">
              <a:latin typeface="Times New Roman" panose="02020603050405020304" pitchFamily="18" charset="0"/>
              <a:cs typeface="Times New Roman" panose="02020603050405020304" pitchFamily="18" charset="0"/>
            </a:rPr>
            <a:t>tự chủ và tự học, giao tiếp và hợp tác, giải quyết vấn đề và sáng tạo</a:t>
          </a:r>
        </a:p>
      </dsp:txBody>
      <dsp:txXfrm>
        <a:off x="102645" y="2299608"/>
        <a:ext cx="2633953" cy="1897399"/>
      </dsp:txXfrm>
    </dsp:sp>
    <dsp:sp modelId="{18404922-1635-E949-A7E0-8D5C3CCD6EDB}">
      <dsp:nvSpPr>
        <dsp:cNvPr id="0" name=""/>
        <dsp:cNvSpPr/>
      </dsp:nvSpPr>
      <dsp:spPr>
        <a:xfrm rot="1205587">
          <a:off x="6150205" y="2614983"/>
          <a:ext cx="419187" cy="0"/>
        </a:xfrm>
        <a:custGeom>
          <a:avLst/>
          <a:gdLst/>
          <a:ahLst/>
          <a:cxnLst/>
          <a:rect l="0" t="0" r="0" b="0"/>
          <a:pathLst>
            <a:path>
              <a:moveTo>
                <a:pt x="0" y="0"/>
              </a:moveTo>
              <a:lnTo>
                <a:pt x="419187"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C24E01-A6C9-4443-B460-9672D4A970DA}">
      <dsp:nvSpPr>
        <dsp:cNvPr id="0" name=""/>
        <dsp:cNvSpPr/>
      </dsp:nvSpPr>
      <dsp:spPr>
        <a:xfrm>
          <a:off x="6556636" y="2334490"/>
          <a:ext cx="3680155" cy="20512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66040" rIns="66040" bIns="66040" numCol="1" spcCol="1270" anchor="ctr" anchorCtr="0">
          <a:noAutofit/>
        </a:bodyPr>
        <a:lstStyle/>
        <a:p>
          <a:pPr marL="0" lvl="0" indent="0" algn="ctr" defTabSz="1155700">
            <a:lnSpc>
              <a:spcPct val="90000"/>
            </a:lnSpc>
            <a:spcBef>
              <a:spcPct val="0"/>
            </a:spcBef>
            <a:spcAft>
              <a:spcPct val="35000"/>
            </a:spcAft>
            <a:buNone/>
          </a:pPr>
          <a:r>
            <a:rPr lang="en-US" sz="2600" b="1" kern="1200">
              <a:solidFill>
                <a:srgbClr val="0070C0"/>
              </a:solidFill>
              <a:latin typeface="Times New Roman" panose="02020603050405020304" pitchFamily="18" charset="0"/>
              <a:cs typeface="Times New Roman" panose="02020603050405020304" pitchFamily="18" charset="0"/>
            </a:rPr>
            <a:t>7 năng lực đặc thù</a:t>
          </a:r>
        </a:p>
        <a:p>
          <a:pPr marL="0" lvl="0" indent="0" algn="ctr" defTabSz="1155700">
            <a:lnSpc>
              <a:spcPct val="90000"/>
            </a:lnSpc>
            <a:spcBef>
              <a:spcPct val="0"/>
            </a:spcBef>
            <a:spcAft>
              <a:spcPct val="35000"/>
            </a:spcAft>
            <a:buNone/>
          </a:pPr>
          <a:r>
            <a:rPr lang="en-US" sz="2600" kern="1200">
              <a:latin typeface="Times New Roman" panose="02020603050405020304" pitchFamily="18" charset="0"/>
              <a:cs typeface="Times New Roman" panose="02020603050405020304" pitchFamily="18" charset="0"/>
            </a:rPr>
            <a:t>ngôn ngữ, tính toán, khoa học, công nghệ, tin học, thẩm mĩ, thể chất</a:t>
          </a:r>
        </a:p>
      </dsp:txBody>
      <dsp:txXfrm>
        <a:off x="6656769" y="2434623"/>
        <a:ext cx="3479889" cy="185097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1FA502-CE27-F146-9B9E-BBDFEDED38F0}">
      <dsp:nvSpPr>
        <dsp:cNvPr id="0" name=""/>
        <dsp:cNvSpPr/>
      </dsp:nvSpPr>
      <dsp:spPr>
        <a:xfrm rot="5400000">
          <a:off x="-224731" y="226574"/>
          <a:ext cx="1498210" cy="1048747"/>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a:solidFill>
                <a:srgbClr val="7030A0"/>
              </a:solidFill>
              <a:latin typeface="Times New Roman" panose="02020603050405020304" pitchFamily="18" charset="0"/>
              <a:cs typeface="Times New Roman" panose="02020603050405020304" pitchFamily="18" charset="0"/>
            </a:rPr>
            <a:t>1</a:t>
          </a:r>
        </a:p>
      </dsp:txBody>
      <dsp:txXfrm rot="-5400000">
        <a:off x="1" y="526217"/>
        <a:ext cx="1048747" cy="449463"/>
      </dsp:txXfrm>
    </dsp:sp>
    <dsp:sp modelId="{BDCAC0BF-2CCA-4444-A425-044973573E84}">
      <dsp:nvSpPr>
        <dsp:cNvPr id="0" name=""/>
        <dsp:cNvSpPr/>
      </dsp:nvSpPr>
      <dsp:spPr>
        <a:xfrm rot="5400000">
          <a:off x="4990455" y="-3939864"/>
          <a:ext cx="973836" cy="8857252"/>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4696" tIns="20955" rIns="20955" bIns="20955" numCol="1" spcCol="1270" anchor="ctr" anchorCtr="0">
          <a:noAutofit/>
        </a:bodyPr>
        <a:lstStyle/>
        <a:p>
          <a:pPr marL="285750" lvl="1" indent="-285750" algn="l" defTabSz="1466850">
            <a:lnSpc>
              <a:spcPct val="90000"/>
            </a:lnSpc>
            <a:spcBef>
              <a:spcPct val="0"/>
            </a:spcBef>
            <a:spcAft>
              <a:spcPct val="15000"/>
            </a:spcAft>
            <a:buNone/>
          </a:pPr>
          <a:r>
            <a:rPr lang="en-US" sz="3300" kern="1200">
              <a:latin typeface="Times New Roman" panose="02020603050405020304" pitchFamily="18" charset="0"/>
              <a:cs typeface="Times New Roman" panose="02020603050405020304" pitchFamily="18" charset="0"/>
            </a:rPr>
            <a:t>Lựa chọn nội dung (kiến thức, kĩ năng)</a:t>
          </a:r>
        </a:p>
      </dsp:txBody>
      <dsp:txXfrm rot="-5400000">
        <a:off x="1048748" y="49382"/>
        <a:ext cx="8809713" cy="878758"/>
      </dsp:txXfrm>
    </dsp:sp>
    <dsp:sp modelId="{3826E98F-D46F-E046-9A0D-9A6C497A3375}">
      <dsp:nvSpPr>
        <dsp:cNvPr id="0" name=""/>
        <dsp:cNvSpPr/>
      </dsp:nvSpPr>
      <dsp:spPr>
        <a:xfrm rot="5400000">
          <a:off x="-224731" y="1529397"/>
          <a:ext cx="1498210" cy="1048747"/>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a:solidFill>
                <a:srgbClr val="7030A0"/>
              </a:solidFill>
              <a:latin typeface="Times New Roman" panose="02020603050405020304" pitchFamily="18" charset="0"/>
              <a:cs typeface="Times New Roman" panose="02020603050405020304" pitchFamily="18" charset="0"/>
            </a:rPr>
            <a:t>2</a:t>
          </a:r>
        </a:p>
      </dsp:txBody>
      <dsp:txXfrm rot="-5400000">
        <a:off x="1" y="1829040"/>
        <a:ext cx="1048747" cy="449463"/>
      </dsp:txXfrm>
    </dsp:sp>
    <dsp:sp modelId="{4DDA52D7-0C90-F746-969F-63797F5F9B6B}">
      <dsp:nvSpPr>
        <dsp:cNvPr id="0" name=""/>
        <dsp:cNvSpPr/>
      </dsp:nvSpPr>
      <dsp:spPr>
        <a:xfrm rot="5400000">
          <a:off x="4990455" y="-2637041"/>
          <a:ext cx="973836" cy="8857252"/>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4696" tIns="20955" rIns="20955" bIns="20955" numCol="1" spcCol="1270" anchor="ctr" anchorCtr="0">
          <a:noAutofit/>
        </a:bodyPr>
        <a:lstStyle/>
        <a:p>
          <a:pPr marL="285750" lvl="1" indent="-285750" algn="l" defTabSz="1466850">
            <a:lnSpc>
              <a:spcPct val="90000"/>
            </a:lnSpc>
            <a:spcBef>
              <a:spcPct val="0"/>
            </a:spcBef>
            <a:spcAft>
              <a:spcPct val="15000"/>
            </a:spcAft>
            <a:buNone/>
          </a:pPr>
          <a:r>
            <a:rPr lang="en-US" sz="3300" kern="1200">
              <a:latin typeface="Times New Roman" panose="02020603050405020304" pitchFamily="18" charset="0"/>
              <a:cs typeface="Times New Roman" panose="02020603050405020304" pitchFamily="18" charset="0"/>
            </a:rPr>
            <a:t>Lựa chọn chỉ báo thuộc thành phần của năng lực hóa học cần đánh giá</a:t>
          </a:r>
        </a:p>
      </dsp:txBody>
      <dsp:txXfrm rot="-5400000">
        <a:off x="1048748" y="1352205"/>
        <a:ext cx="8809713" cy="878758"/>
      </dsp:txXfrm>
    </dsp:sp>
    <dsp:sp modelId="{B23B862D-6736-6842-A4DB-432BB2A9525C}">
      <dsp:nvSpPr>
        <dsp:cNvPr id="0" name=""/>
        <dsp:cNvSpPr/>
      </dsp:nvSpPr>
      <dsp:spPr>
        <a:xfrm rot="5400000">
          <a:off x="-224731" y="2832220"/>
          <a:ext cx="1498210" cy="1048747"/>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a:solidFill>
                <a:srgbClr val="7030A0"/>
              </a:solidFill>
              <a:latin typeface="Times New Roman" panose="02020603050405020304" pitchFamily="18" charset="0"/>
              <a:cs typeface="Times New Roman" panose="02020603050405020304" pitchFamily="18" charset="0"/>
            </a:rPr>
            <a:t>3</a:t>
          </a:r>
        </a:p>
      </dsp:txBody>
      <dsp:txXfrm rot="-5400000">
        <a:off x="1" y="3131863"/>
        <a:ext cx="1048747" cy="449463"/>
      </dsp:txXfrm>
    </dsp:sp>
    <dsp:sp modelId="{5004F69F-4AF3-F947-A39B-254439D55927}">
      <dsp:nvSpPr>
        <dsp:cNvPr id="0" name=""/>
        <dsp:cNvSpPr/>
      </dsp:nvSpPr>
      <dsp:spPr>
        <a:xfrm rot="5400000">
          <a:off x="4990455" y="-1334218"/>
          <a:ext cx="973836" cy="8857252"/>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4696" tIns="20955" rIns="20955" bIns="20955" numCol="1" spcCol="1270" anchor="ctr" anchorCtr="0">
          <a:noAutofit/>
        </a:bodyPr>
        <a:lstStyle/>
        <a:p>
          <a:pPr marL="285750" lvl="1" indent="-285750" algn="l" defTabSz="1466850">
            <a:lnSpc>
              <a:spcPct val="90000"/>
            </a:lnSpc>
            <a:spcBef>
              <a:spcPct val="0"/>
            </a:spcBef>
            <a:spcAft>
              <a:spcPct val="15000"/>
            </a:spcAft>
            <a:buNone/>
          </a:pPr>
          <a:r>
            <a:rPr lang="en-US" sz="3300" kern="1200">
              <a:latin typeface="Times New Roman" panose="02020603050405020304" pitchFamily="18" charset="0"/>
              <a:cs typeface="Times New Roman" panose="02020603050405020304" pitchFamily="18" charset="0"/>
            </a:rPr>
            <a:t>Lựa chọn cấp độ tư duy đáp ứng chuẩn đầu ra của chỉ báo</a:t>
          </a:r>
        </a:p>
      </dsp:txBody>
      <dsp:txXfrm rot="-5400000">
        <a:off x="1048748" y="2655028"/>
        <a:ext cx="8809713" cy="8787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8ECE95-1922-DF43-A3F0-45AA1DFA7A21}">
      <dsp:nvSpPr>
        <dsp:cNvPr id="0" name=""/>
        <dsp:cNvSpPr/>
      </dsp:nvSpPr>
      <dsp:spPr>
        <a:xfrm>
          <a:off x="4451456" y="1785407"/>
          <a:ext cx="2814604" cy="147247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58420" rIns="58420" bIns="58420" numCol="1" spcCol="1270" anchor="ctr" anchorCtr="0">
          <a:noAutofit/>
        </a:bodyPr>
        <a:lstStyle/>
        <a:p>
          <a:pPr marL="0" lvl="0" indent="0" algn="ctr" defTabSz="1022350">
            <a:lnSpc>
              <a:spcPct val="90000"/>
            </a:lnSpc>
            <a:spcBef>
              <a:spcPct val="0"/>
            </a:spcBef>
            <a:spcAft>
              <a:spcPct val="35000"/>
            </a:spcAft>
            <a:buNone/>
          </a:pPr>
          <a:r>
            <a:rPr lang="en-US" sz="2300" kern="1200">
              <a:latin typeface="Times New Roman" panose="02020603050405020304" pitchFamily="18" charset="0"/>
              <a:cs typeface="Times New Roman" panose="02020603050405020304" pitchFamily="18" charset="0"/>
            </a:rPr>
            <a:t>LỰA CHỌN PHẨM CHẤT, NĂNG LỰC ĐƯA VÀO BÀI THI TỐT NGHIỆP THPT</a:t>
          </a:r>
        </a:p>
      </dsp:txBody>
      <dsp:txXfrm>
        <a:off x="4523336" y="1857287"/>
        <a:ext cx="2670844" cy="1328714"/>
      </dsp:txXfrm>
    </dsp:sp>
    <dsp:sp modelId="{30F444A6-1D80-3044-ACDB-FD4635FE1973}">
      <dsp:nvSpPr>
        <dsp:cNvPr id="0" name=""/>
        <dsp:cNvSpPr/>
      </dsp:nvSpPr>
      <dsp:spPr>
        <a:xfrm rot="16187621">
          <a:off x="5705664" y="1635505"/>
          <a:ext cx="299805" cy="0"/>
        </a:xfrm>
        <a:custGeom>
          <a:avLst/>
          <a:gdLst/>
          <a:ahLst/>
          <a:cxnLst/>
          <a:rect l="0" t="0" r="0" b="0"/>
          <a:pathLst>
            <a:path>
              <a:moveTo>
                <a:pt x="0" y="0"/>
              </a:moveTo>
              <a:lnTo>
                <a:pt x="299805"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0A9ECC-4304-8340-987F-6F95778EEB19}">
      <dsp:nvSpPr>
        <dsp:cNvPr id="0" name=""/>
        <dsp:cNvSpPr/>
      </dsp:nvSpPr>
      <dsp:spPr>
        <a:xfrm>
          <a:off x="2147425" y="499045"/>
          <a:ext cx="7411652" cy="98655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b="1" kern="1200">
              <a:solidFill>
                <a:schemeClr val="accent3">
                  <a:lumMod val="75000"/>
                </a:schemeClr>
              </a:solidFill>
              <a:latin typeface="Times New Roman" panose="02020603050405020304" pitchFamily="18" charset="0"/>
              <a:cs typeface="Times New Roman" panose="02020603050405020304" pitchFamily="18" charset="0"/>
            </a:rPr>
            <a:t>Phẩm chất: </a:t>
          </a:r>
          <a:r>
            <a:rPr lang="en-US" sz="2400" kern="1200">
              <a:latin typeface="Times New Roman" panose="02020603050405020304" pitchFamily="18" charset="0"/>
              <a:cs typeface="Times New Roman" panose="02020603050405020304" pitchFamily="18" charset="0"/>
            </a:rPr>
            <a:t>không phù hợp với đánh giá bằng bài thi trên giấy kì thi TN THPT</a:t>
          </a:r>
        </a:p>
      </dsp:txBody>
      <dsp:txXfrm>
        <a:off x="2195585" y="547205"/>
        <a:ext cx="7315332" cy="890237"/>
      </dsp:txXfrm>
    </dsp:sp>
    <dsp:sp modelId="{95CEE7B7-FBB2-EC40-9355-3D26CAD1E7AE}">
      <dsp:nvSpPr>
        <dsp:cNvPr id="0" name=""/>
        <dsp:cNvSpPr/>
      </dsp:nvSpPr>
      <dsp:spPr>
        <a:xfrm rot="9426040">
          <a:off x="4065992" y="3194163"/>
          <a:ext cx="401275" cy="0"/>
        </a:xfrm>
        <a:custGeom>
          <a:avLst/>
          <a:gdLst/>
          <a:ahLst/>
          <a:cxnLst/>
          <a:rect l="0" t="0" r="0" b="0"/>
          <a:pathLst>
            <a:path>
              <a:moveTo>
                <a:pt x="0" y="0"/>
              </a:moveTo>
              <a:lnTo>
                <a:pt x="401275"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AB3BAC-192E-2249-91BB-CB9CD372E1D7}">
      <dsp:nvSpPr>
        <dsp:cNvPr id="0" name=""/>
        <dsp:cNvSpPr/>
      </dsp:nvSpPr>
      <dsp:spPr>
        <a:xfrm>
          <a:off x="1242560" y="2820541"/>
          <a:ext cx="2839243" cy="210268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1200150">
            <a:lnSpc>
              <a:spcPct val="90000"/>
            </a:lnSpc>
            <a:spcBef>
              <a:spcPct val="0"/>
            </a:spcBef>
            <a:spcAft>
              <a:spcPct val="35000"/>
            </a:spcAft>
            <a:buNone/>
          </a:pPr>
          <a:r>
            <a:rPr lang="en-US" sz="2700" b="1" kern="1200">
              <a:solidFill>
                <a:schemeClr val="accent4">
                  <a:lumMod val="75000"/>
                </a:schemeClr>
              </a:solidFill>
              <a:latin typeface="Times New Roman" panose="02020603050405020304" pitchFamily="18" charset="0"/>
              <a:cs typeface="Times New Roman" panose="02020603050405020304" pitchFamily="18" charset="0"/>
            </a:rPr>
            <a:t>10 năng lực:</a:t>
          </a:r>
        </a:p>
        <a:p>
          <a:pPr marL="0" lvl="0" indent="0" algn="ctr" defTabSz="1200150">
            <a:lnSpc>
              <a:spcPct val="90000"/>
            </a:lnSpc>
            <a:spcBef>
              <a:spcPct val="0"/>
            </a:spcBef>
            <a:spcAft>
              <a:spcPct val="35000"/>
            </a:spcAft>
            <a:buNone/>
          </a:pPr>
          <a:r>
            <a:rPr lang="en-US" sz="2700" kern="1200">
              <a:latin typeface="Times New Roman" panose="02020603050405020304" pitchFamily="18" charset="0"/>
              <a:cs typeface="Times New Roman" panose="02020603050405020304" pitchFamily="18" charset="0"/>
            </a:rPr>
            <a:t>Khó đánh giá đầy đủ qua một số bài thi của mỗi HS</a:t>
          </a:r>
        </a:p>
      </dsp:txBody>
      <dsp:txXfrm>
        <a:off x="1345205" y="2923186"/>
        <a:ext cx="2633953" cy="1897399"/>
      </dsp:txXfrm>
    </dsp:sp>
    <dsp:sp modelId="{18404922-1635-E949-A7E0-8D5C3CCD6EDB}">
      <dsp:nvSpPr>
        <dsp:cNvPr id="0" name=""/>
        <dsp:cNvSpPr/>
      </dsp:nvSpPr>
      <dsp:spPr>
        <a:xfrm rot="1182635">
          <a:off x="7248899" y="3124612"/>
          <a:ext cx="585808" cy="0"/>
        </a:xfrm>
        <a:custGeom>
          <a:avLst/>
          <a:gdLst/>
          <a:ahLst/>
          <a:cxnLst/>
          <a:rect l="0" t="0" r="0" b="0"/>
          <a:pathLst>
            <a:path>
              <a:moveTo>
                <a:pt x="0" y="0"/>
              </a:moveTo>
              <a:lnTo>
                <a:pt x="585808"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C24E01-A6C9-4443-B460-9672D4A970DA}">
      <dsp:nvSpPr>
        <dsp:cNvPr id="0" name=""/>
        <dsp:cNvSpPr/>
      </dsp:nvSpPr>
      <dsp:spPr>
        <a:xfrm>
          <a:off x="7817545" y="2857006"/>
          <a:ext cx="3680155" cy="20512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kern="1200">
              <a:latin typeface="Times New Roman" panose="02020603050405020304" pitchFamily="18" charset="0"/>
              <a:cs typeface="Times New Roman" panose="02020603050405020304" pitchFamily="18" charset="0"/>
            </a:rPr>
            <a:t>Giai đoạn giáo dục bậc THPT: giai đoạn định hướng nghề nghiệp ⇒ Tập trung đánh giá năng lực đặc thù: </a:t>
          </a:r>
          <a:r>
            <a:rPr lang="en-US" sz="2400" b="1" kern="1200">
              <a:solidFill>
                <a:srgbClr val="0070C0"/>
              </a:solidFill>
              <a:latin typeface="Times New Roman" panose="02020603050405020304" pitchFamily="18" charset="0"/>
              <a:cs typeface="Times New Roman" panose="02020603050405020304" pitchFamily="18" charset="0"/>
            </a:rPr>
            <a:t>Năng lực hóa học</a:t>
          </a:r>
        </a:p>
      </dsp:txBody>
      <dsp:txXfrm>
        <a:off x="7917678" y="2957139"/>
        <a:ext cx="3479889" cy="18509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9A6477-32BA-3947-9168-B7D9DB88AB6F}">
      <dsp:nvSpPr>
        <dsp:cNvPr id="0" name=""/>
        <dsp:cNvSpPr/>
      </dsp:nvSpPr>
      <dsp:spPr>
        <a:xfrm>
          <a:off x="15498" y="0"/>
          <a:ext cx="2976820" cy="342900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Hoàn cảnh (ngữ liệu + yêu cầu/lệnh hỏi) </a:t>
          </a:r>
          <a:r>
            <a:rPr lang="en-US" sz="2800" kern="1200">
              <a:solidFill>
                <a:srgbClr val="0070C0"/>
              </a:solidFill>
            </a:rPr>
            <a:t>có tác dụng/có giá trị nhất định </a:t>
          </a:r>
          <a:r>
            <a:rPr lang="en-US" sz="2800" kern="1200"/>
            <a:t>đến đời sống/thực tiễn và khoa học</a:t>
          </a:r>
        </a:p>
      </dsp:txBody>
      <dsp:txXfrm>
        <a:off x="102686" y="87188"/>
        <a:ext cx="2802444" cy="3254624"/>
      </dsp:txXfrm>
    </dsp:sp>
    <dsp:sp modelId="{A509ED83-1D51-0A40-8E10-A6041D7CFCA3}">
      <dsp:nvSpPr>
        <dsp:cNvPr id="0" name=""/>
        <dsp:cNvSpPr/>
      </dsp:nvSpPr>
      <dsp:spPr>
        <a:xfrm>
          <a:off x="3290000" y="1345374"/>
          <a:ext cx="631085" cy="7382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3290000" y="1493024"/>
        <a:ext cx="441760" cy="442951"/>
      </dsp:txXfrm>
    </dsp:sp>
    <dsp:sp modelId="{0B8EEDA5-0789-CC44-8F00-DE7A08C3B052}">
      <dsp:nvSpPr>
        <dsp:cNvPr id="0" name=""/>
        <dsp:cNvSpPr/>
      </dsp:nvSpPr>
      <dsp:spPr>
        <a:xfrm>
          <a:off x="4183046" y="0"/>
          <a:ext cx="2976820" cy="342900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solidFill>
                <a:srgbClr val="7030A0"/>
              </a:solidFill>
            </a:rPr>
            <a:t>Hạn chế </a:t>
          </a:r>
          <a:r>
            <a:rPr lang="en-US" sz="3200" kern="1200"/>
            <a:t>xây dựng câu hỏi dựa trên việc chấp nhận nhiều giả sử, giả định, giả thiết</a:t>
          </a:r>
        </a:p>
      </dsp:txBody>
      <dsp:txXfrm>
        <a:off x="4270234" y="87188"/>
        <a:ext cx="2802444" cy="3254624"/>
      </dsp:txXfrm>
    </dsp:sp>
    <dsp:sp modelId="{55D532A5-8464-244D-9E0E-F8D4F0386827}">
      <dsp:nvSpPr>
        <dsp:cNvPr id="0" name=""/>
        <dsp:cNvSpPr/>
      </dsp:nvSpPr>
      <dsp:spPr>
        <a:xfrm>
          <a:off x="7457549" y="1345374"/>
          <a:ext cx="631085" cy="7382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7457549" y="1493024"/>
        <a:ext cx="441760" cy="442951"/>
      </dsp:txXfrm>
    </dsp:sp>
    <dsp:sp modelId="{6E9548E2-D1FB-8B43-B643-2D7B305A7FE4}">
      <dsp:nvSpPr>
        <dsp:cNvPr id="0" name=""/>
        <dsp:cNvSpPr/>
      </dsp:nvSpPr>
      <dsp:spPr>
        <a:xfrm>
          <a:off x="8350595" y="0"/>
          <a:ext cx="2976820" cy="342900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Cần xây dựng câu hỏi/bài tập </a:t>
          </a:r>
          <a:r>
            <a:rPr lang="en-US" sz="3200" kern="1200">
              <a:solidFill>
                <a:srgbClr val="0070C0"/>
              </a:solidFill>
            </a:rPr>
            <a:t>dựa trên ngữ liệu từ thực nghiệm, số liệu khoa học, thực tiễn</a:t>
          </a:r>
        </a:p>
      </dsp:txBody>
      <dsp:txXfrm>
        <a:off x="8437783" y="87188"/>
        <a:ext cx="2802444" cy="32546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F3B12F-A591-994C-8AD4-BD317DF98778}">
      <dsp:nvSpPr>
        <dsp:cNvPr id="0" name=""/>
        <dsp:cNvSpPr/>
      </dsp:nvSpPr>
      <dsp:spPr>
        <a:xfrm>
          <a:off x="3102285" y="2263398"/>
          <a:ext cx="434665" cy="1238709"/>
        </a:xfrm>
        <a:custGeom>
          <a:avLst/>
          <a:gdLst/>
          <a:ahLst/>
          <a:cxnLst/>
          <a:rect l="0" t="0" r="0" b="0"/>
          <a:pathLst>
            <a:path>
              <a:moveTo>
                <a:pt x="0" y="0"/>
              </a:moveTo>
              <a:lnTo>
                <a:pt x="217332" y="0"/>
              </a:lnTo>
              <a:lnTo>
                <a:pt x="217332" y="1238709"/>
              </a:lnTo>
              <a:lnTo>
                <a:pt x="434665" y="123870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Times New Roman" panose="02020603050405020304" pitchFamily="18" charset="0"/>
            <a:cs typeface="Times New Roman" panose="02020603050405020304" pitchFamily="18" charset="0"/>
          </a:endParaRPr>
        </a:p>
      </dsp:txBody>
      <dsp:txXfrm>
        <a:off x="3286799" y="2849933"/>
        <a:ext cx="65637" cy="65637"/>
      </dsp:txXfrm>
    </dsp:sp>
    <dsp:sp modelId="{E906C434-DC29-4C48-8AD7-95D2577803FE}">
      <dsp:nvSpPr>
        <dsp:cNvPr id="0" name=""/>
        <dsp:cNvSpPr/>
      </dsp:nvSpPr>
      <dsp:spPr>
        <a:xfrm>
          <a:off x="3102285" y="2217678"/>
          <a:ext cx="449173" cy="91440"/>
        </a:xfrm>
        <a:custGeom>
          <a:avLst/>
          <a:gdLst/>
          <a:ahLst/>
          <a:cxnLst/>
          <a:rect l="0" t="0" r="0" b="0"/>
          <a:pathLst>
            <a:path>
              <a:moveTo>
                <a:pt x="0" y="45720"/>
              </a:moveTo>
              <a:lnTo>
                <a:pt x="224586" y="45720"/>
              </a:lnTo>
              <a:lnTo>
                <a:pt x="224586" y="45969"/>
              </a:lnTo>
              <a:lnTo>
                <a:pt x="449173" y="4596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Times New Roman" panose="02020603050405020304" pitchFamily="18" charset="0"/>
            <a:cs typeface="Times New Roman" panose="02020603050405020304" pitchFamily="18" charset="0"/>
          </a:endParaRPr>
        </a:p>
      </dsp:txBody>
      <dsp:txXfrm>
        <a:off x="3315642" y="2252168"/>
        <a:ext cx="22458" cy="22458"/>
      </dsp:txXfrm>
    </dsp:sp>
    <dsp:sp modelId="{00CF8D6B-2CF0-D444-BC64-C8D1D543FD02}">
      <dsp:nvSpPr>
        <dsp:cNvPr id="0" name=""/>
        <dsp:cNvSpPr/>
      </dsp:nvSpPr>
      <dsp:spPr>
        <a:xfrm>
          <a:off x="3102285" y="970469"/>
          <a:ext cx="420134" cy="1292928"/>
        </a:xfrm>
        <a:custGeom>
          <a:avLst/>
          <a:gdLst/>
          <a:ahLst/>
          <a:cxnLst/>
          <a:rect l="0" t="0" r="0" b="0"/>
          <a:pathLst>
            <a:path>
              <a:moveTo>
                <a:pt x="0" y="1292928"/>
              </a:moveTo>
              <a:lnTo>
                <a:pt x="210067" y="1292928"/>
              </a:lnTo>
              <a:lnTo>
                <a:pt x="210067" y="0"/>
              </a:lnTo>
              <a:lnTo>
                <a:pt x="420134"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Times New Roman" panose="02020603050405020304" pitchFamily="18" charset="0"/>
            <a:cs typeface="Times New Roman" panose="02020603050405020304" pitchFamily="18" charset="0"/>
          </a:endParaRPr>
        </a:p>
      </dsp:txBody>
      <dsp:txXfrm>
        <a:off x="3278365" y="1582946"/>
        <a:ext cx="67973" cy="67973"/>
      </dsp:txXfrm>
    </dsp:sp>
    <dsp:sp modelId="{5590614F-86BE-B646-AC2C-04DB91D71D2F}">
      <dsp:nvSpPr>
        <dsp:cNvPr id="0" name=""/>
        <dsp:cNvSpPr/>
      </dsp:nvSpPr>
      <dsp:spPr>
        <a:xfrm rot="16200000">
          <a:off x="-244553" y="718442"/>
          <a:ext cx="3603767" cy="308991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 wrap="square" lIns="26670" tIns="26670" rIns="26670" bIns="26670" numCol="1" spcCol="1270" anchor="ctr" anchorCtr="0">
          <a:noAutofit/>
        </a:bodyPr>
        <a:lstStyle/>
        <a:p>
          <a:pPr marL="0" lvl="0" indent="0" algn="ctr" defTabSz="1866900">
            <a:lnSpc>
              <a:spcPct val="90000"/>
            </a:lnSpc>
            <a:spcBef>
              <a:spcPct val="0"/>
            </a:spcBef>
            <a:spcAft>
              <a:spcPct val="35000"/>
            </a:spcAft>
            <a:buNone/>
          </a:pPr>
          <a:r>
            <a:rPr lang="en-US" sz="4200" kern="1200">
              <a:latin typeface="Times New Roman" panose="02020603050405020304" pitchFamily="18" charset="0"/>
              <a:cs typeface="Times New Roman" panose="02020603050405020304" pitchFamily="18" charset="0"/>
            </a:rPr>
            <a:t>Mục tiêu chủ yếu của môn Hóa học là </a:t>
          </a:r>
          <a:r>
            <a:rPr lang="en-US" sz="4200" kern="1200">
              <a:solidFill>
                <a:srgbClr val="0070C0"/>
              </a:solidFill>
              <a:latin typeface="Times New Roman" panose="02020603050405020304" pitchFamily="18" charset="0"/>
              <a:cs typeface="Times New Roman" panose="02020603050405020304" pitchFamily="18" charset="0"/>
            </a:rPr>
            <a:t>phát triển ở học sinh năng lực hóa học</a:t>
          </a:r>
        </a:p>
      </dsp:txBody>
      <dsp:txXfrm>
        <a:off x="-244553" y="718442"/>
        <a:ext cx="3603767" cy="3089910"/>
      </dsp:txXfrm>
    </dsp:sp>
    <dsp:sp modelId="{71450624-F01E-AD43-A0DB-AEE424738A67}">
      <dsp:nvSpPr>
        <dsp:cNvPr id="0" name=""/>
        <dsp:cNvSpPr/>
      </dsp:nvSpPr>
      <dsp:spPr>
        <a:xfrm>
          <a:off x="3522419" y="577028"/>
          <a:ext cx="7728279" cy="78688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FontTx/>
            <a:buNone/>
          </a:pPr>
          <a:r>
            <a:rPr lang="en-US" sz="3200" kern="1200">
              <a:latin typeface="Times New Roman" panose="02020603050405020304" pitchFamily="18" charset="0"/>
              <a:cs typeface="Times New Roman" panose="02020603050405020304" pitchFamily="18" charset="0"/>
            </a:rPr>
            <a:t>Nhận thức hóa học</a:t>
          </a:r>
        </a:p>
      </dsp:txBody>
      <dsp:txXfrm>
        <a:off x="3522419" y="577028"/>
        <a:ext cx="7728279" cy="786882"/>
      </dsp:txXfrm>
    </dsp:sp>
    <dsp:sp modelId="{9AC866DE-8D22-8C49-8BCE-FFA231C3DC5C}">
      <dsp:nvSpPr>
        <dsp:cNvPr id="0" name=""/>
        <dsp:cNvSpPr/>
      </dsp:nvSpPr>
      <dsp:spPr>
        <a:xfrm>
          <a:off x="3551458" y="1870456"/>
          <a:ext cx="7728279" cy="78638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a:latin typeface="Times New Roman" panose="02020603050405020304" pitchFamily="18" charset="0"/>
              <a:cs typeface="Times New Roman" panose="02020603050405020304" pitchFamily="18" charset="0"/>
            </a:rPr>
            <a:t>Tìm hiểu thế giới tự nhiên dưới góc độ hóa học</a:t>
          </a:r>
        </a:p>
      </dsp:txBody>
      <dsp:txXfrm>
        <a:off x="3551458" y="1870456"/>
        <a:ext cx="7728279" cy="786382"/>
      </dsp:txXfrm>
    </dsp:sp>
    <dsp:sp modelId="{43A67888-0EAF-4641-AAC9-231FE9F145C1}">
      <dsp:nvSpPr>
        <dsp:cNvPr id="0" name=""/>
        <dsp:cNvSpPr/>
      </dsp:nvSpPr>
      <dsp:spPr>
        <a:xfrm>
          <a:off x="3536950" y="3108915"/>
          <a:ext cx="7728279" cy="78638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a:latin typeface="Times New Roman" panose="02020603050405020304" pitchFamily="18" charset="0"/>
              <a:cs typeface="Times New Roman" panose="02020603050405020304" pitchFamily="18" charset="0"/>
            </a:rPr>
            <a:t>Vận dụng kiến thức, kĩ năng đã học</a:t>
          </a:r>
        </a:p>
      </dsp:txBody>
      <dsp:txXfrm>
        <a:off x="3536950" y="3108915"/>
        <a:ext cx="7728279" cy="7863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7EBAC2-EE4F-2842-B6C9-37D394E52320}">
      <dsp:nvSpPr>
        <dsp:cNvPr id="0" name=""/>
        <dsp:cNvSpPr/>
      </dsp:nvSpPr>
      <dsp:spPr>
        <a:xfrm>
          <a:off x="2267337" y="0"/>
          <a:ext cx="2267337" cy="1654703"/>
        </a:xfrm>
        <a:prstGeom prst="trapezoid">
          <a:avLst>
            <a:gd name="adj" fmla="val 68512"/>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marL="0" lvl="0" indent="0" algn="ctr" defTabSz="2222500">
            <a:lnSpc>
              <a:spcPct val="90000"/>
            </a:lnSpc>
            <a:spcBef>
              <a:spcPct val="0"/>
            </a:spcBef>
            <a:spcAft>
              <a:spcPct val="35000"/>
            </a:spcAft>
            <a:buNone/>
          </a:pPr>
          <a:r>
            <a:rPr lang="en-US" sz="5000" kern="1200">
              <a:solidFill>
                <a:srgbClr val="7030A0"/>
              </a:solidFill>
              <a:latin typeface="Times New Roman" panose="02020603050405020304" pitchFamily="18" charset="0"/>
              <a:cs typeface="Times New Roman" panose="02020603050405020304" pitchFamily="18" charset="0"/>
            </a:rPr>
            <a:t>Vận </a:t>
          </a:r>
        </a:p>
        <a:p>
          <a:pPr marL="0" lvl="0" indent="0" algn="ctr" defTabSz="2222500">
            <a:lnSpc>
              <a:spcPct val="90000"/>
            </a:lnSpc>
            <a:spcBef>
              <a:spcPct val="0"/>
            </a:spcBef>
            <a:spcAft>
              <a:spcPct val="35000"/>
            </a:spcAft>
            <a:buNone/>
          </a:pPr>
          <a:r>
            <a:rPr lang="en-US" sz="5000" kern="1200">
              <a:solidFill>
                <a:srgbClr val="7030A0"/>
              </a:solidFill>
              <a:latin typeface="Times New Roman" panose="02020603050405020304" pitchFamily="18" charset="0"/>
              <a:cs typeface="Times New Roman" panose="02020603050405020304" pitchFamily="18" charset="0"/>
            </a:rPr>
            <a:t>dụng</a:t>
          </a:r>
        </a:p>
      </dsp:txBody>
      <dsp:txXfrm>
        <a:off x="2267337" y="0"/>
        <a:ext cx="2267337" cy="1654703"/>
      </dsp:txXfrm>
    </dsp:sp>
    <dsp:sp modelId="{B59D6B92-4879-784B-9B11-89CBD6C79430}">
      <dsp:nvSpPr>
        <dsp:cNvPr id="0" name=""/>
        <dsp:cNvSpPr/>
      </dsp:nvSpPr>
      <dsp:spPr>
        <a:xfrm>
          <a:off x="1133668" y="1654703"/>
          <a:ext cx="4534674" cy="1654703"/>
        </a:xfrm>
        <a:prstGeom prst="trapezoid">
          <a:avLst>
            <a:gd name="adj" fmla="val 68512"/>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marL="0" lvl="0" indent="0" algn="ctr" defTabSz="2222500">
            <a:lnSpc>
              <a:spcPct val="90000"/>
            </a:lnSpc>
            <a:spcBef>
              <a:spcPct val="0"/>
            </a:spcBef>
            <a:spcAft>
              <a:spcPct val="35000"/>
            </a:spcAft>
            <a:buNone/>
          </a:pPr>
          <a:r>
            <a:rPr lang="en-US" sz="5000" kern="1200">
              <a:solidFill>
                <a:srgbClr val="002060"/>
              </a:solidFill>
              <a:latin typeface="Times New Roman" panose="02020603050405020304" pitchFamily="18" charset="0"/>
              <a:cs typeface="Times New Roman" panose="02020603050405020304" pitchFamily="18" charset="0"/>
            </a:rPr>
            <a:t>Hiểu</a:t>
          </a:r>
        </a:p>
      </dsp:txBody>
      <dsp:txXfrm>
        <a:off x="1927236" y="1654703"/>
        <a:ext cx="2947538" cy="1654703"/>
      </dsp:txXfrm>
    </dsp:sp>
    <dsp:sp modelId="{F89A6145-720C-104F-AFC8-3DBBFFA2A2A0}">
      <dsp:nvSpPr>
        <dsp:cNvPr id="0" name=""/>
        <dsp:cNvSpPr/>
      </dsp:nvSpPr>
      <dsp:spPr>
        <a:xfrm>
          <a:off x="0" y="3309407"/>
          <a:ext cx="6802012" cy="1654703"/>
        </a:xfrm>
        <a:prstGeom prst="trapezoid">
          <a:avLst>
            <a:gd name="adj" fmla="val 68512"/>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marL="0" lvl="0" indent="0" algn="ctr" defTabSz="2222500">
            <a:lnSpc>
              <a:spcPct val="90000"/>
            </a:lnSpc>
            <a:spcBef>
              <a:spcPct val="0"/>
            </a:spcBef>
            <a:spcAft>
              <a:spcPct val="35000"/>
            </a:spcAft>
            <a:buNone/>
          </a:pPr>
          <a:r>
            <a:rPr lang="en-US" sz="5000" kern="1200">
              <a:solidFill>
                <a:srgbClr val="0070C0"/>
              </a:solidFill>
              <a:latin typeface="Times New Roman" panose="02020603050405020304" pitchFamily="18" charset="0"/>
              <a:cs typeface="Times New Roman" panose="02020603050405020304" pitchFamily="18" charset="0"/>
            </a:rPr>
            <a:t>Biết</a:t>
          </a:r>
        </a:p>
      </dsp:txBody>
      <dsp:txXfrm>
        <a:off x="1190352" y="3309407"/>
        <a:ext cx="4421307" cy="165470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906BF4-F90D-3A4E-9BAC-625BAF9E17F3}">
      <dsp:nvSpPr>
        <dsp:cNvPr id="0" name=""/>
        <dsp:cNvSpPr/>
      </dsp:nvSpPr>
      <dsp:spPr>
        <a:xfrm>
          <a:off x="0" y="0"/>
          <a:ext cx="7627620" cy="97318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latin typeface="Times New Roman" panose="02020603050405020304" pitchFamily="18" charset="0"/>
              <a:cs typeface="Times New Roman" panose="02020603050405020304" pitchFamily="18" charset="0"/>
            </a:rPr>
            <a:t>Lựa chọn thành phần của năng lực hóa học</a:t>
          </a:r>
        </a:p>
      </dsp:txBody>
      <dsp:txXfrm>
        <a:off x="28504" y="28504"/>
        <a:ext cx="6463616" cy="916174"/>
      </dsp:txXfrm>
    </dsp:sp>
    <dsp:sp modelId="{CA274D60-D649-CC43-9546-917F4613988B}">
      <dsp:nvSpPr>
        <dsp:cNvPr id="0" name=""/>
        <dsp:cNvSpPr/>
      </dsp:nvSpPr>
      <dsp:spPr>
        <a:xfrm>
          <a:off x="569594" y="1108347"/>
          <a:ext cx="7627620" cy="97318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latin typeface="Times New Roman" panose="02020603050405020304" pitchFamily="18" charset="0"/>
              <a:cs typeface="Times New Roman" panose="02020603050405020304" pitchFamily="18" charset="0"/>
            </a:rPr>
            <a:t>(Lựa chọn tiêu chí)</a:t>
          </a:r>
        </a:p>
      </dsp:txBody>
      <dsp:txXfrm>
        <a:off x="598098" y="1136851"/>
        <a:ext cx="6368448" cy="916174"/>
      </dsp:txXfrm>
    </dsp:sp>
    <dsp:sp modelId="{1CAA8781-5979-0144-9702-2BB6DBE190FD}">
      <dsp:nvSpPr>
        <dsp:cNvPr id="0" name=""/>
        <dsp:cNvSpPr/>
      </dsp:nvSpPr>
      <dsp:spPr>
        <a:xfrm>
          <a:off x="1139189" y="2216694"/>
          <a:ext cx="7627620" cy="97318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latin typeface="Times New Roman" panose="02020603050405020304" pitchFamily="18" charset="0"/>
              <a:cs typeface="Times New Roman" panose="02020603050405020304" pitchFamily="18" charset="0"/>
            </a:rPr>
            <a:t>Lựa chọn chỉ báo</a:t>
          </a:r>
        </a:p>
      </dsp:txBody>
      <dsp:txXfrm>
        <a:off x="1167693" y="2245198"/>
        <a:ext cx="6368448" cy="916174"/>
      </dsp:txXfrm>
    </dsp:sp>
    <dsp:sp modelId="{D8BAD1C6-4C36-BB4A-9ECF-9E9F0BED7298}">
      <dsp:nvSpPr>
        <dsp:cNvPr id="0" name=""/>
        <dsp:cNvSpPr/>
      </dsp:nvSpPr>
      <dsp:spPr>
        <a:xfrm>
          <a:off x="1708784" y="3325041"/>
          <a:ext cx="7627620" cy="97318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latin typeface="Times New Roman" panose="02020603050405020304" pitchFamily="18" charset="0"/>
              <a:cs typeface="Times New Roman" panose="02020603050405020304" pitchFamily="18" charset="0"/>
            </a:rPr>
            <a:t>Lựa chọn cấp độ tư duy đáp ứng chuẩn đầu ra của chỉ báo</a:t>
          </a:r>
        </a:p>
      </dsp:txBody>
      <dsp:txXfrm>
        <a:off x="1737288" y="3353545"/>
        <a:ext cx="6368448" cy="916174"/>
      </dsp:txXfrm>
    </dsp:sp>
    <dsp:sp modelId="{499F1A75-BF72-C541-84E4-DE32FA5782CA}">
      <dsp:nvSpPr>
        <dsp:cNvPr id="0" name=""/>
        <dsp:cNvSpPr/>
      </dsp:nvSpPr>
      <dsp:spPr>
        <a:xfrm>
          <a:off x="2278379" y="4433388"/>
          <a:ext cx="7627620" cy="97318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latin typeface="Times New Roman" panose="02020603050405020304" pitchFamily="18" charset="0"/>
              <a:cs typeface="Times New Roman" panose="02020603050405020304" pitchFamily="18" charset="0"/>
            </a:rPr>
            <a:t>Lựa chọn nội dung (kiến thức, kĩ năng)</a:t>
          </a:r>
        </a:p>
      </dsp:txBody>
      <dsp:txXfrm>
        <a:off x="2306883" y="4461892"/>
        <a:ext cx="6368448" cy="916174"/>
      </dsp:txXfrm>
    </dsp:sp>
    <dsp:sp modelId="{B8AC06D5-5C3D-CA45-9F76-4A5A8A7502AB}">
      <dsp:nvSpPr>
        <dsp:cNvPr id="0" name=""/>
        <dsp:cNvSpPr/>
      </dsp:nvSpPr>
      <dsp:spPr>
        <a:xfrm>
          <a:off x="6995051" y="710964"/>
          <a:ext cx="632568" cy="632568"/>
        </a:xfrm>
        <a:prstGeom prst="downArrow">
          <a:avLst>
            <a:gd name="adj1" fmla="val 55000"/>
            <a:gd name="adj2" fmla="val 45000"/>
          </a:avLst>
        </a:prstGeom>
        <a:solidFill>
          <a:schemeClr val="accent4">
            <a:lumMod val="40000"/>
            <a:lumOff val="60000"/>
            <a:alpha val="9000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latin typeface="Times New Roman" panose="02020603050405020304" pitchFamily="18" charset="0"/>
            <a:cs typeface="Times New Roman" panose="02020603050405020304" pitchFamily="18" charset="0"/>
          </a:endParaRPr>
        </a:p>
      </dsp:txBody>
      <dsp:txXfrm>
        <a:off x="7137379" y="710964"/>
        <a:ext cx="347912" cy="476007"/>
      </dsp:txXfrm>
    </dsp:sp>
    <dsp:sp modelId="{5ED15111-E0F3-4643-AF14-21556E18F852}">
      <dsp:nvSpPr>
        <dsp:cNvPr id="0" name=""/>
        <dsp:cNvSpPr/>
      </dsp:nvSpPr>
      <dsp:spPr>
        <a:xfrm>
          <a:off x="7564646" y="1819311"/>
          <a:ext cx="632568" cy="632568"/>
        </a:xfrm>
        <a:prstGeom prst="downArrow">
          <a:avLst>
            <a:gd name="adj1" fmla="val 55000"/>
            <a:gd name="adj2" fmla="val 45000"/>
          </a:avLst>
        </a:prstGeom>
        <a:solidFill>
          <a:schemeClr val="accent4">
            <a:lumMod val="40000"/>
            <a:lumOff val="60000"/>
            <a:alpha val="9000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latin typeface="Times New Roman" panose="02020603050405020304" pitchFamily="18" charset="0"/>
            <a:cs typeface="Times New Roman" panose="02020603050405020304" pitchFamily="18" charset="0"/>
          </a:endParaRPr>
        </a:p>
      </dsp:txBody>
      <dsp:txXfrm>
        <a:off x="7706974" y="1819311"/>
        <a:ext cx="347912" cy="476007"/>
      </dsp:txXfrm>
    </dsp:sp>
    <dsp:sp modelId="{FB25F429-D4F5-3549-B0C1-E8D8D4CE9D94}">
      <dsp:nvSpPr>
        <dsp:cNvPr id="0" name=""/>
        <dsp:cNvSpPr/>
      </dsp:nvSpPr>
      <dsp:spPr>
        <a:xfrm>
          <a:off x="8134241" y="2911438"/>
          <a:ext cx="632568" cy="632568"/>
        </a:xfrm>
        <a:prstGeom prst="downArrow">
          <a:avLst>
            <a:gd name="adj1" fmla="val 55000"/>
            <a:gd name="adj2" fmla="val 45000"/>
          </a:avLst>
        </a:prstGeom>
        <a:solidFill>
          <a:schemeClr val="accent4">
            <a:lumMod val="40000"/>
            <a:lumOff val="60000"/>
            <a:alpha val="9000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latin typeface="Times New Roman" panose="02020603050405020304" pitchFamily="18" charset="0"/>
            <a:cs typeface="Times New Roman" panose="02020603050405020304" pitchFamily="18" charset="0"/>
          </a:endParaRPr>
        </a:p>
      </dsp:txBody>
      <dsp:txXfrm>
        <a:off x="8276569" y="2911438"/>
        <a:ext cx="347912" cy="476007"/>
      </dsp:txXfrm>
    </dsp:sp>
    <dsp:sp modelId="{048DB4D1-BF56-7945-A484-EC55762FBC27}">
      <dsp:nvSpPr>
        <dsp:cNvPr id="0" name=""/>
        <dsp:cNvSpPr/>
      </dsp:nvSpPr>
      <dsp:spPr>
        <a:xfrm>
          <a:off x="8703836" y="4030598"/>
          <a:ext cx="632568" cy="632568"/>
        </a:xfrm>
        <a:prstGeom prst="downArrow">
          <a:avLst>
            <a:gd name="adj1" fmla="val 55000"/>
            <a:gd name="adj2" fmla="val 45000"/>
          </a:avLst>
        </a:prstGeom>
        <a:solidFill>
          <a:schemeClr val="accent4">
            <a:lumMod val="40000"/>
            <a:lumOff val="60000"/>
            <a:alpha val="9000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latin typeface="Times New Roman" panose="02020603050405020304" pitchFamily="18" charset="0"/>
            <a:cs typeface="Times New Roman" panose="02020603050405020304" pitchFamily="18" charset="0"/>
          </a:endParaRPr>
        </a:p>
      </dsp:txBody>
      <dsp:txXfrm>
        <a:off x="8846164" y="4030598"/>
        <a:ext cx="347912" cy="47600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1FA502-CE27-F146-9B9E-BBDFEDED38F0}">
      <dsp:nvSpPr>
        <dsp:cNvPr id="0" name=""/>
        <dsp:cNvSpPr/>
      </dsp:nvSpPr>
      <dsp:spPr>
        <a:xfrm rot="5400000">
          <a:off x="-224731" y="226574"/>
          <a:ext cx="1498210" cy="1048747"/>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a:solidFill>
                <a:srgbClr val="7030A0"/>
              </a:solidFill>
              <a:latin typeface="Times New Roman" panose="02020603050405020304" pitchFamily="18" charset="0"/>
              <a:cs typeface="Times New Roman" panose="02020603050405020304" pitchFamily="18" charset="0"/>
            </a:rPr>
            <a:t>1</a:t>
          </a:r>
        </a:p>
      </dsp:txBody>
      <dsp:txXfrm rot="-5400000">
        <a:off x="1" y="526217"/>
        <a:ext cx="1048747" cy="449463"/>
      </dsp:txXfrm>
    </dsp:sp>
    <dsp:sp modelId="{BDCAC0BF-2CCA-4444-A425-044973573E84}">
      <dsp:nvSpPr>
        <dsp:cNvPr id="0" name=""/>
        <dsp:cNvSpPr/>
      </dsp:nvSpPr>
      <dsp:spPr>
        <a:xfrm rot="5400000">
          <a:off x="4990455" y="-3939864"/>
          <a:ext cx="973836" cy="8857252"/>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4696" tIns="20955" rIns="20955" bIns="20955" numCol="1" spcCol="1270" anchor="ctr" anchorCtr="0">
          <a:noAutofit/>
        </a:bodyPr>
        <a:lstStyle/>
        <a:p>
          <a:pPr marL="285750" lvl="1" indent="-285750" algn="l" defTabSz="1466850">
            <a:lnSpc>
              <a:spcPct val="90000"/>
            </a:lnSpc>
            <a:spcBef>
              <a:spcPct val="0"/>
            </a:spcBef>
            <a:spcAft>
              <a:spcPct val="15000"/>
            </a:spcAft>
            <a:buNone/>
          </a:pPr>
          <a:r>
            <a:rPr lang="en-US" sz="3300" kern="1200">
              <a:latin typeface="Times New Roman" panose="02020603050405020304" pitchFamily="18" charset="0"/>
              <a:cs typeface="Times New Roman" panose="02020603050405020304" pitchFamily="18" charset="0"/>
            </a:rPr>
            <a:t>Lựa chọn nội dung (kiến thức, kĩ năng)</a:t>
          </a:r>
        </a:p>
      </dsp:txBody>
      <dsp:txXfrm rot="-5400000">
        <a:off x="1048748" y="49382"/>
        <a:ext cx="8809713" cy="878758"/>
      </dsp:txXfrm>
    </dsp:sp>
    <dsp:sp modelId="{3826E98F-D46F-E046-9A0D-9A6C497A3375}">
      <dsp:nvSpPr>
        <dsp:cNvPr id="0" name=""/>
        <dsp:cNvSpPr/>
      </dsp:nvSpPr>
      <dsp:spPr>
        <a:xfrm rot="5400000">
          <a:off x="-224731" y="1529397"/>
          <a:ext cx="1498210" cy="1048747"/>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a:solidFill>
                <a:srgbClr val="7030A0"/>
              </a:solidFill>
              <a:latin typeface="Times New Roman" panose="02020603050405020304" pitchFamily="18" charset="0"/>
              <a:cs typeface="Times New Roman" panose="02020603050405020304" pitchFamily="18" charset="0"/>
            </a:rPr>
            <a:t>2</a:t>
          </a:r>
        </a:p>
      </dsp:txBody>
      <dsp:txXfrm rot="-5400000">
        <a:off x="1" y="1829040"/>
        <a:ext cx="1048747" cy="449463"/>
      </dsp:txXfrm>
    </dsp:sp>
    <dsp:sp modelId="{4DDA52D7-0C90-F746-969F-63797F5F9B6B}">
      <dsp:nvSpPr>
        <dsp:cNvPr id="0" name=""/>
        <dsp:cNvSpPr/>
      </dsp:nvSpPr>
      <dsp:spPr>
        <a:xfrm rot="5400000">
          <a:off x="4990455" y="-2637041"/>
          <a:ext cx="973836" cy="8857252"/>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4696" tIns="20955" rIns="20955" bIns="20955" numCol="1" spcCol="1270" anchor="ctr" anchorCtr="0">
          <a:noAutofit/>
        </a:bodyPr>
        <a:lstStyle/>
        <a:p>
          <a:pPr marL="285750" lvl="1" indent="-285750" algn="l" defTabSz="1466850">
            <a:lnSpc>
              <a:spcPct val="90000"/>
            </a:lnSpc>
            <a:spcBef>
              <a:spcPct val="0"/>
            </a:spcBef>
            <a:spcAft>
              <a:spcPct val="15000"/>
            </a:spcAft>
            <a:buNone/>
          </a:pPr>
          <a:r>
            <a:rPr lang="en-US" sz="3300" kern="1200">
              <a:latin typeface="Times New Roman" panose="02020603050405020304" pitchFamily="18" charset="0"/>
              <a:cs typeface="Times New Roman" panose="02020603050405020304" pitchFamily="18" charset="0"/>
            </a:rPr>
            <a:t>Lựa chọn chỉ báo thuộc thành phần của năng lực hóa học cần đánh giá</a:t>
          </a:r>
        </a:p>
      </dsp:txBody>
      <dsp:txXfrm rot="-5400000">
        <a:off x="1048748" y="1352205"/>
        <a:ext cx="8809713" cy="878758"/>
      </dsp:txXfrm>
    </dsp:sp>
    <dsp:sp modelId="{B23B862D-6736-6842-A4DB-432BB2A9525C}">
      <dsp:nvSpPr>
        <dsp:cNvPr id="0" name=""/>
        <dsp:cNvSpPr/>
      </dsp:nvSpPr>
      <dsp:spPr>
        <a:xfrm rot="5400000">
          <a:off x="-224731" y="2832220"/>
          <a:ext cx="1498210" cy="1048747"/>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a:solidFill>
                <a:srgbClr val="7030A0"/>
              </a:solidFill>
              <a:latin typeface="Times New Roman" panose="02020603050405020304" pitchFamily="18" charset="0"/>
              <a:cs typeface="Times New Roman" panose="02020603050405020304" pitchFamily="18" charset="0"/>
            </a:rPr>
            <a:t>3</a:t>
          </a:r>
        </a:p>
      </dsp:txBody>
      <dsp:txXfrm rot="-5400000">
        <a:off x="1" y="3131863"/>
        <a:ext cx="1048747" cy="449463"/>
      </dsp:txXfrm>
    </dsp:sp>
    <dsp:sp modelId="{5004F69F-4AF3-F947-A39B-254439D55927}">
      <dsp:nvSpPr>
        <dsp:cNvPr id="0" name=""/>
        <dsp:cNvSpPr/>
      </dsp:nvSpPr>
      <dsp:spPr>
        <a:xfrm rot="5400000">
          <a:off x="4990455" y="-1334218"/>
          <a:ext cx="973836" cy="8857252"/>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4696" tIns="20955" rIns="20955" bIns="20955" numCol="1" spcCol="1270" anchor="ctr" anchorCtr="0">
          <a:noAutofit/>
        </a:bodyPr>
        <a:lstStyle/>
        <a:p>
          <a:pPr marL="285750" lvl="1" indent="-285750" algn="l" defTabSz="1466850">
            <a:lnSpc>
              <a:spcPct val="90000"/>
            </a:lnSpc>
            <a:spcBef>
              <a:spcPct val="0"/>
            </a:spcBef>
            <a:spcAft>
              <a:spcPct val="15000"/>
            </a:spcAft>
            <a:buNone/>
          </a:pPr>
          <a:r>
            <a:rPr lang="en-US" sz="3300" kern="1200">
              <a:latin typeface="Times New Roman" panose="02020603050405020304" pitchFamily="18" charset="0"/>
              <a:cs typeface="Times New Roman" panose="02020603050405020304" pitchFamily="18" charset="0"/>
            </a:rPr>
            <a:t>Lựa chọn cấp độ tư duy đáp ứng chuẩn đầu ra của chỉ báo</a:t>
          </a:r>
        </a:p>
      </dsp:txBody>
      <dsp:txXfrm rot="-5400000">
        <a:off x="1048748" y="2655028"/>
        <a:ext cx="8809713" cy="87875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0EE3C3-49D6-4C46-A851-F4354D99D28B}">
      <dsp:nvSpPr>
        <dsp:cNvPr id="0" name=""/>
        <dsp:cNvSpPr/>
      </dsp:nvSpPr>
      <dsp:spPr>
        <a:xfrm>
          <a:off x="3095" y="135619"/>
          <a:ext cx="3018234" cy="588873"/>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a:latin typeface="Times New Roman" panose="02020603050405020304" pitchFamily="18" charset="0"/>
              <a:cs typeface="Times New Roman" panose="02020603050405020304" pitchFamily="18" charset="0"/>
            </a:rPr>
            <a:t>1</a:t>
          </a:r>
        </a:p>
      </dsp:txBody>
      <dsp:txXfrm>
        <a:off x="3095" y="135619"/>
        <a:ext cx="3018234" cy="588873"/>
      </dsp:txXfrm>
    </dsp:sp>
    <dsp:sp modelId="{8265D29F-43FA-4342-B981-F8ACC0AA4359}">
      <dsp:nvSpPr>
        <dsp:cNvPr id="0" name=""/>
        <dsp:cNvSpPr/>
      </dsp:nvSpPr>
      <dsp:spPr>
        <a:xfrm>
          <a:off x="3095" y="687729"/>
          <a:ext cx="3018234" cy="3821447"/>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120000"/>
            </a:lnSpc>
            <a:spcBef>
              <a:spcPct val="0"/>
            </a:spcBef>
            <a:spcAft>
              <a:spcPct val="15000"/>
            </a:spcAft>
            <a:buChar char="•"/>
          </a:pPr>
          <a:r>
            <a:rPr lang="en-US" sz="2300" kern="1200">
              <a:latin typeface="Times New Roman" panose="02020603050405020304" pitchFamily="18" charset="0"/>
              <a:cs typeface="Times New Roman" panose="02020603050405020304" pitchFamily="18" charset="0"/>
            </a:rPr>
            <a:t>Dạng thức </a:t>
          </a:r>
          <a:r>
            <a:rPr lang="en-US" sz="2300" b="1" kern="1200">
              <a:latin typeface="Times New Roman" panose="02020603050405020304" pitchFamily="18" charset="0"/>
              <a:cs typeface="Times New Roman" panose="02020603050405020304" pitchFamily="18" charset="0"/>
            </a:rPr>
            <a:t>trắc nghiệm nhiều lựa chọn</a:t>
          </a:r>
          <a:r>
            <a:rPr lang="en-US" sz="2300" kern="1200">
              <a:latin typeface="Times New Roman" panose="02020603050405020304" pitchFamily="18" charset="0"/>
              <a:cs typeface="Times New Roman" panose="02020603050405020304" pitchFamily="18" charset="0"/>
            </a:rPr>
            <a:t>: Thường đánh giá được 01 chỉ báo của 01 thành phần năng lực qua một chủ đề/một chủ đề “tích hợp”</a:t>
          </a:r>
          <a:r>
            <a:rPr lang="en-US" sz="2300" kern="1200" baseline="30000">
              <a:latin typeface="Times New Roman" panose="02020603050405020304" pitchFamily="18" charset="0"/>
              <a:cs typeface="Times New Roman" panose="02020603050405020304" pitchFamily="18" charset="0"/>
            </a:rPr>
            <a:t>1</a:t>
          </a:r>
        </a:p>
      </dsp:txBody>
      <dsp:txXfrm>
        <a:off x="3095" y="687729"/>
        <a:ext cx="3018234" cy="3821447"/>
      </dsp:txXfrm>
    </dsp:sp>
    <dsp:sp modelId="{FC98F904-3661-D24D-ADBE-FF8C12A94387}">
      <dsp:nvSpPr>
        <dsp:cNvPr id="0" name=""/>
        <dsp:cNvSpPr/>
      </dsp:nvSpPr>
      <dsp:spPr>
        <a:xfrm>
          <a:off x="3443882" y="135619"/>
          <a:ext cx="3018234" cy="588873"/>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a:latin typeface="Times New Roman" panose="02020603050405020304" pitchFamily="18" charset="0"/>
              <a:cs typeface="Times New Roman" panose="02020603050405020304" pitchFamily="18" charset="0"/>
            </a:rPr>
            <a:t>2</a:t>
          </a:r>
        </a:p>
      </dsp:txBody>
      <dsp:txXfrm>
        <a:off x="3443882" y="135619"/>
        <a:ext cx="3018234" cy="588873"/>
      </dsp:txXfrm>
    </dsp:sp>
    <dsp:sp modelId="{FDE4FA5C-3C21-E147-9345-3B7861C3D00D}">
      <dsp:nvSpPr>
        <dsp:cNvPr id="0" name=""/>
        <dsp:cNvSpPr/>
      </dsp:nvSpPr>
      <dsp:spPr>
        <a:xfrm>
          <a:off x="3443882" y="687729"/>
          <a:ext cx="3018234" cy="3821447"/>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120000"/>
            </a:lnSpc>
            <a:spcBef>
              <a:spcPct val="0"/>
            </a:spcBef>
            <a:spcAft>
              <a:spcPct val="15000"/>
            </a:spcAft>
            <a:buChar char="•"/>
          </a:pPr>
          <a:r>
            <a:rPr lang="en-US" sz="2300" kern="1200">
              <a:latin typeface="Times New Roman" panose="02020603050405020304" pitchFamily="18" charset="0"/>
              <a:cs typeface="Times New Roman" panose="02020603050405020304" pitchFamily="18" charset="0"/>
            </a:rPr>
            <a:t>Dạng thức </a:t>
          </a:r>
          <a:r>
            <a:rPr lang="en-US" sz="2300" b="1" kern="1200">
              <a:latin typeface="Times New Roman" panose="02020603050405020304" pitchFamily="18" charset="0"/>
              <a:cs typeface="Times New Roman" panose="02020603050405020304" pitchFamily="18" charset="0"/>
            </a:rPr>
            <a:t>trắc nghiệm Đúng/sai</a:t>
          </a:r>
          <a:r>
            <a:rPr lang="en-US" sz="2300" b="0" kern="1200">
              <a:latin typeface="Times New Roman" panose="02020603050405020304" pitchFamily="18" charset="0"/>
              <a:cs typeface="Times New Roman" panose="02020603050405020304" pitchFamily="18" charset="0"/>
            </a:rPr>
            <a:t>: Có thể đánh giá được </a:t>
          </a:r>
          <a:r>
            <a:rPr lang="en-US" sz="2300" b="1" kern="1200">
              <a:latin typeface="Times New Roman" panose="02020603050405020304" pitchFamily="18" charset="0"/>
              <a:cs typeface="Times New Roman" panose="02020603050405020304" pitchFamily="18" charset="0"/>
            </a:rPr>
            <a:t>một số </a:t>
          </a:r>
          <a:r>
            <a:rPr lang="en-US" sz="2300" b="0" kern="1200">
              <a:latin typeface="Times New Roman" panose="02020603050405020304" pitchFamily="18" charset="0"/>
              <a:cs typeface="Times New Roman" panose="02020603050405020304" pitchFamily="18" charset="0"/>
            </a:rPr>
            <a:t>chỉ báo của 01 hoặc một số thành phần năng lực qua một chủ đề/một chủ đề “tích hợp”/một số chủ đề</a:t>
          </a:r>
          <a:endParaRPr lang="en-US" sz="2300" kern="1200">
            <a:latin typeface="Times New Roman" panose="02020603050405020304" pitchFamily="18" charset="0"/>
            <a:cs typeface="Times New Roman" panose="02020603050405020304" pitchFamily="18" charset="0"/>
          </a:endParaRPr>
        </a:p>
      </dsp:txBody>
      <dsp:txXfrm>
        <a:off x="3443882" y="687729"/>
        <a:ext cx="3018234" cy="3821447"/>
      </dsp:txXfrm>
    </dsp:sp>
    <dsp:sp modelId="{17E66B7B-A567-754E-8D2D-79F6A4B4FE29}">
      <dsp:nvSpPr>
        <dsp:cNvPr id="0" name=""/>
        <dsp:cNvSpPr/>
      </dsp:nvSpPr>
      <dsp:spPr>
        <a:xfrm>
          <a:off x="6884670" y="135619"/>
          <a:ext cx="3018234" cy="588873"/>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a:latin typeface="Times New Roman" panose="02020603050405020304" pitchFamily="18" charset="0"/>
              <a:cs typeface="Times New Roman" panose="02020603050405020304" pitchFamily="18" charset="0"/>
            </a:rPr>
            <a:t>3</a:t>
          </a:r>
        </a:p>
      </dsp:txBody>
      <dsp:txXfrm>
        <a:off x="6884670" y="135619"/>
        <a:ext cx="3018234" cy="588873"/>
      </dsp:txXfrm>
    </dsp:sp>
    <dsp:sp modelId="{1B2760F3-4CEF-774A-BD7C-F1188CF63B3A}">
      <dsp:nvSpPr>
        <dsp:cNvPr id="0" name=""/>
        <dsp:cNvSpPr/>
      </dsp:nvSpPr>
      <dsp:spPr>
        <a:xfrm>
          <a:off x="6884670" y="687729"/>
          <a:ext cx="3018234" cy="3821447"/>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120000"/>
            </a:lnSpc>
            <a:spcBef>
              <a:spcPct val="0"/>
            </a:spcBef>
            <a:spcAft>
              <a:spcPct val="15000"/>
            </a:spcAft>
            <a:buChar char="•"/>
          </a:pPr>
          <a:r>
            <a:rPr lang="en-US" sz="2300" kern="1200">
              <a:latin typeface="Times New Roman" panose="02020603050405020304" pitchFamily="18" charset="0"/>
              <a:cs typeface="Times New Roman" panose="02020603050405020304" pitchFamily="18" charset="0"/>
            </a:rPr>
            <a:t>Dạng thức </a:t>
          </a:r>
          <a:r>
            <a:rPr lang="en-US" sz="2300" b="1" i="1" kern="1200">
              <a:latin typeface="Times New Roman" panose="02020603050405020304" pitchFamily="18" charset="0"/>
              <a:cs typeface="Times New Roman" panose="02020603050405020304" pitchFamily="18" charset="0"/>
            </a:rPr>
            <a:t>trả lời ngắn</a:t>
          </a:r>
          <a:r>
            <a:rPr lang="en-US" sz="2300" b="0" i="0" kern="1200">
              <a:latin typeface="Times New Roman" panose="02020603050405020304" pitchFamily="18" charset="0"/>
              <a:cs typeface="Times New Roman" panose="02020603050405020304" pitchFamily="18" charset="0"/>
            </a:rPr>
            <a:t>: Thường đánh giá được 01 chỉ báo của 01 thành phần năng lực thông qua việc trả lời bằng con số cụ thể</a:t>
          </a:r>
          <a:endParaRPr lang="en-US" sz="2300" kern="1200">
            <a:latin typeface="Times New Roman" panose="02020603050405020304" pitchFamily="18" charset="0"/>
            <a:cs typeface="Times New Roman" panose="02020603050405020304" pitchFamily="18" charset="0"/>
          </a:endParaRPr>
        </a:p>
      </dsp:txBody>
      <dsp:txXfrm>
        <a:off x="6884670" y="687729"/>
        <a:ext cx="3018234" cy="382144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906BF4-F90D-3A4E-9BAC-625BAF9E17F3}">
      <dsp:nvSpPr>
        <dsp:cNvPr id="0" name=""/>
        <dsp:cNvSpPr/>
      </dsp:nvSpPr>
      <dsp:spPr>
        <a:xfrm>
          <a:off x="0" y="0"/>
          <a:ext cx="7627620" cy="97318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latin typeface="Times New Roman" panose="02020603050405020304" pitchFamily="18" charset="0"/>
              <a:cs typeface="Times New Roman" panose="02020603050405020304" pitchFamily="18" charset="0"/>
            </a:rPr>
            <a:t>Lựa chọn thành phần của năng lực hóa học</a:t>
          </a:r>
        </a:p>
      </dsp:txBody>
      <dsp:txXfrm>
        <a:off x="28504" y="28504"/>
        <a:ext cx="6463616" cy="916174"/>
      </dsp:txXfrm>
    </dsp:sp>
    <dsp:sp modelId="{CA274D60-D649-CC43-9546-917F4613988B}">
      <dsp:nvSpPr>
        <dsp:cNvPr id="0" name=""/>
        <dsp:cNvSpPr/>
      </dsp:nvSpPr>
      <dsp:spPr>
        <a:xfrm>
          <a:off x="569594" y="1108347"/>
          <a:ext cx="7627620" cy="97318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latin typeface="Times New Roman" panose="02020603050405020304" pitchFamily="18" charset="0"/>
              <a:cs typeface="Times New Roman" panose="02020603050405020304" pitchFamily="18" charset="0"/>
            </a:rPr>
            <a:t>(Lựa chọn tiêu chí)</a:t>
          </a:r>
        </a:p>
      </dsp:txBody>
      <dsp:txXfrm>
        <a:off x="598098" y="1136851"/>
        <a:ext cx="6368448" cy="916174"/>
      </dsp:txXfrm>
    </dsp:sp>
    <dsp:sp modelId="{1CAA8781-5979-0144-9702-2BB6DBE190FD}">
      <dsp:nvSpPr>
        <dsp:cNvPr id="0" name=""/>
        <dsp:cNvSpPr/>
      </dsp:nvSpPr>
      <dsp:spPr>
        <a:xfrm>
          <a:off x="1139189" y="2216694"/>
          <a:ext cx="7627620" cy="97318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latin typeface="Times New Roman" panose="02020603050405020304" pitchFamily="18" charset="0"/>
              <a:cs typeface="Times New Roman" panose="02020603050405020304" pitchFamily="18" charset="0"/>
            </a:rPr>
            <a:t>Lựa chọn chỉ báo</a:t>
          </a:r>
        </a:p>
      </dsp:txBody>
      <dsp:txXfrm>
        <a:off x="1167693" y="2245198"/>
        <a:ext cx="6368448" cy="916174"/>
      </dsp:txXfrm>
    </dsp:sp>
    <dsp:sp modelId="{D8BAD1C6-4C36-BB4A-9ECF-9E9F0BED7298}">
      <dsp:nvSpPr>
        <dsp:cNvPr id="0" name=""/>
        <dsp:cNvSpPr/>
      </dsp:nvSpPr>
      <dsp:spPr>
        <a:xfrm>
          <a:off x="1708784" y="3325041"/>
          <a:ext cx="7627620" cy="97318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latin typeface="Times New Roman" panose="02020603050405020304" pitchFamily="18" charset="0"/>
              <a:cs typeface="Times New Roman" panose="02020603050405020304" pitchFamily="18" charset="0"/>
            </a:rPr>
            <a:t>Lựa chọn cấp độ tư duy đáp ứng chuẩn đầu ra của chỉ báo</a:t>
          </a:r>
        </a:p>
      </dsp:txBody>
      <dsp:txXfrm>
        <a:off x="1737288" y="3353545"/>
        <a:ext cx="6368448" cy="916174"/>
      </dsp:txXfrm>
    </dsp:sp>
    <dsp:sp modelId="{499F1A75-BF72-C541-84E4-DE32FA5782CA}">
      <dsp:nvSpPr>
        <dsp:cNvPr id="0" name=""/>
        <dsp:cNvSpPr/>
      </dsp:nvSpPr>
      <dsp:spPr>
        <a:xfrm>
          <a:off x="2278379" y="4433388"/>
          <a:ext cx="7627620" cy="97318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latin typeface="Times New Roman" panose="02020603050405020304" pitchFamily="18" charset="0"/>
              <a:cs typeface="Times New Roman" panose="02020603050405020304" pitchFamily="18" charset="0"/>
            </a:rPr>
            <a:t>Lựa chọn nội dung (kiến thức, kĩ năng)</a:t>
          </a:r>
        </a:p>
      </dsp:txBody>
      <dsp:txXfrm>
        <a:off x="2306883" y="4461892"/>
        <a:ext cx="6368448" cy="916174"/>
      </dsp:txXfrm>
    </dsp:sp>
    <dsp:sp modelId="{B8AC06D5-5C3D-CA45-9F76-4A5A8A7502AB}">
      <dsp:nvSpPr>
        <dsp:cNvPr id="0" name=""/>
        <dsp:cNvSpPr/>
      </dsp:nvSpPr>
      <dsp:spPr>
        <a:xfrm>
          <a:off x="6995051" y="710964"/>
          <a:ext cx="632568" cy="632568"/>
        </a:xfrm>
        <a:prstGeom prst="downArrow">
          <a:avLst>
            <a:gd name="adj1" fmla="val 55000"/>
            <a:gd name="adj2" fmla="val 45000"/>
          </a:avLst>
        </a:prstGeom>
        <a:solidFill>
          <a:schemeClr val="accent4">
            <a:lumMod val="40000"/>
            <a:lumOff val="60000"/>
            <a:alpha val="9000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latin typeface="Times New Roman" panose="02020603050405020304" pitchFamily="18" charset="0"/>
            <a:cs typeface="Times New Roman" panose="02020603050405020304" pitchFamily="18" charset="0"/>
          </a:endParaRPr>
        </a:p>
      </dsp:txBody>
      <dsp:txXfrm>
        <a:off x="7137379" y="710964"/>
        <a:ext cx="347912" cy="476007"/>
      </dsp:txXfrm>
    </dsp:sp>
    <dsp:sp modelId="{5ED15111-E0F3-4643-AF14-21556E18F852}">
      <dsp:nvSpPr>
        <dsp:cNvPr id="0" name=""/>
        <dsp:cNvSpPr/>
      </dsp:nvSpPr>
      <dsp:spPr>
        <a:xfrm>
          <a:off x="7564646" y="1819311"/>
          <a:ext cx="632568" cy="632568"/>
        </a:xfrm>
        <a:prstGeom prst="downArrow">
          <a:avLst>
            <a:gd name="adj1" fmla="val 55000"/>
            <a:gd name="adj2" fmla="val 45000"/>
          </a:avLst>
        </a:prstGeom>
        <a:solidFill>
          <a:schemeClr val="accent4">
            <a:lumMod val="40000"/>
            <a:lumOff val="60000"/>
            <a:alpha val="9000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latin typeface="Times New Roman" panose="02020603050405020304" pitchFamily="18" charset="0"/>
            <a:cs typeface="Times New Roman" panose="02020603050405020304" pitchFamily="18" charset="0"/>
          </a:endParaRPr>
        </a:p>
      </dsp:txBody>
      <dsp:txXfrm>
        <a:off x="7706974" y="1819311"/>
        <a:ext cx="347912" cy="476007"/>
      </dsp:txXfrm>
    </dsp:sp>
    <dsp:sp modelId="{FB25F429-D4F5-3549-B0C1-E8D8D4CE9D94}">
      <dsp:nvSpPr>
        <dsp:cNvPr id="0" name=""/>
        <dsp:cNvSpPr/>
      </dsp:nvSpPr>
      <dsp:spPr>
        <a:xfrm>
          <a:off x="8134241" y="2911438"/>
          <a:ext cx="632568" cy="632568"/>
        </a:xfrm>
        <a:prstGeom prst="downArrow">
          <a:avLst>
            <a:gd name="adj1" fmla="val 55000"/>
            <a:gd name="adj2" fmla="val 45000"/>
          </a:avLst>
        </a:prstGeom>
        <a:solidFill>
          <a:schemeClr val="accent4">
            <a:lumMod val="40000"/>
            <a:lumOff val="60000"/>
            <a:alpha val="9000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latin typeface="Times New Roman" panose="02020603050405020304" pitchFamily="18" charset="0"/>
            <a:cs typeface="Times New Roman" panose="02020603050405020304" pitchFamily="18" charset="0"/>
          </a:endParaRPr>
        </a:p>
      </dsp:txBody>
      <dsp:txXfrm>
        <a:off x="8276569" y="2911438"/>
        <a:ext cx="347912" cy="476007"/>
      </dsp:txXfrm>
    </dsp:sp>
    <dsp:sp modelId="{048DB4D1-BF56-7945-A484-EC55762FBC27}">
      <dsp:nvSpPr>
        <dsp:cNvPr id="0" name=""/>
        <dsp:cNvSpPr/>
      </dsp:nvSpPr>
      <dsp:spPr>
        <a:xfrm>
          <a:off x="8703836" y="4030598"/>
          <a:ext cx="632568" cy="632568"/>
        </a:xfrm>
        <a:prstGeom prst="downArrow">
          <a:avLst>
            <a:gd name="adj1" fmla="val 55000"/>
            <a:gd name="adj2" fmla="val 45000"/>
          </a:avLst>
        </a:prstGeom>
        <a:solidFill>
          <a:schemeClr val="accent4">
            <a:lumMod val="40000"/>
            <a:lumOff val="60000"/>
            <a:alpha val="9000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latin typeface="Times New Roman" panose="02020603050405020304" pitchFamily="18" charset="0"/>
            <a:cs typeface="Times New Roman" panose="02020603050405020304" pitchFamily="18" charset="0"/>
          </a:endParaRPr>
        </a:p>
      </dsp:txBody>
      <dsp:txXfrm>
        <a:off x="8846164" y="4030598"/>
        <a:ext cx="347912" cy="476007"/>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6T02:03:07.324"/>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FFC000"/>
    </inkml:brush>
    <inkml:brush xml:id="br2">
      <inkml:brushProperty name="width" value="0.05292" units="cm"/>
      <inkml:brushProperty name="height" value="0.05292" units="cm"/>
      <inkml:brushProperty name="color" value="#FFFF00"/>
    </inkml:brush>
  </inkml:definitions>
  <inkml:trace contextRef="#ctx0" brushRef="#br0">26017 10813 24575,'-7'46'0,"-1"0"0,6-13 0,1 1 0,0 1-1093,-3 5 1,-2 2 0,0 1 6,-2 3 1,-1 0 0,3-1 1085,4-2 0,2-1 0,-4-1 0,-10-2 0,-5 0 0,5 0-248,10 1 1,4 1 0,-2-2 247,-10 6 0,0 0 0,10-10 0,3 1 0,0-3 669,-1 2 1,0-3-670,1-7 0,-2 0 0,-10 10 0,-1-7 0,6-16 0,-7 10 0,2 3 0,11-1 3080,0-19-3080,0 19 0,0-24 0,0 0 0</inkml:trace>
  <inkml:trace contextRef="#ctx0" brushRef="#br0" timeOffset="2636">25876 10813 24575,'30'0'0,"-7"0"0,-23 0 0,24 0 0,-18 0 0,17 0 0,-7 0 0,11 0 0,2 0 0,3 0 0,-4 0 0,1 0-625,5 0 1,0 0 624,0 0 0,1 0 0,5 0 0,0 0 0,-6 0 0,-1 0 0,5 0 0,-2 0-527,10 0 527,-19 0 0,-2 0 0,5 0 0,-7 0 0,-7 0 0,-12 23 1215,12-17-1215,-16 18 561,0-24-561,-16 23 0,-6-12 0,-7 0 0,-9 11 0,-7 5 0,-1-2-820,11-11 1,0-1 0,-1-2 0,-1 2 413,-1 0 0,-2 1 1,-1 1-1,0-1 1,3-1 405,-4 0 0,2 0 0,1-1 0,-1 1 0,0-2 0,0 0 0,0 0 0,1 1-667,1-1 0,0 1 1,1 0-1,1-2 667,-4 0 0,1-1 0,1-1-493,-12 0 1,4 0 492,9 4 0,5-1 0,3-5 0,-11 18 3276,36-24-2524,-11 0 2524,30 0-3237,-11 0 1575,36 23-1614,-35-17 0,19 18 0,0-24 0,-3 0 0,5-2 0,-1 4 0,-3 21 0,25-17 0,-18 33-1386,16-35 1386,-8 16 0,1-1 0,5-13 0,-6 18 0,0-1 0,8-17 0,-15 33 0,17-35 0,-26 36 0,7-35 1386,11 19-1386,-33-24 0,17 23 0,-23-17 0,0 18 0,24-24 0,-18 0 0,17 0 0,-7 23 0,-12-17 0,11 18 0,9-24 0,5 15 0,5-12 0,1-2 0,-2 15 0,7 8 0,-17-19 0,-17 19 0,17-24 0,-23 0 0,0 23 0,0-17 0,0 18 0,0-8 0,-39-13 0,12 15 0,-3 4 0,-13-7 0,-4-1-857,6 0 0,2 1 857,2 11 0,5-4 0,3-17 0,-10 19 0,11-24 0,7 0 0,-3 0 0,1 0 0,17 0 428,-18 0 1,24 0-1,0 0 1</inkml:trace>
  <inkml:trace contextRef="#ctx0" brushRef="#br0" timeOffset="13517">28169 11448 8191,'0'-30'0,"12"7"0,0-1 3276,-6-5-2681,7 1 1,5-5 0,-2 2 813,-6 3 0,1 1-1409,5-3 0,3-2 0,-3 4 1719,6-17-1719,1 15 3276,-23-17 0,24 41-3044,-18-17-232,17 23 0,-23-16 0,24-11 0,-3-18-506,-8 22 0,2 0 506,6-3 0,-3 2 0,-12 2 0,4-3 0,3 3 0,11 16 0,-18-17 0,17-1 0,-23 42 1012,0-12-1012,0 16 0,0 8 0,0 4 0,0 1-1350,0 0 1,0 3 1349,0 0 0,0 3 0,0-1 0,0 9 0,0-2 0,0-12 0,0 1 0,0-3-255,0-1 0,0-3 255,0-3 0,0-1 0,0 20 0,0-16 0,0-5 0,0-1 0,0-17 2621,0 33-2621,0-35 588,0 35-588,0-9 0,0-1 0,0-5 0,0-24 0,0 15 0,0-11 0,0 12 0,0 8 0,0 5 0,-11-3 0,-1 1 0,6 18 0,-6-9 0,0 2 0,11-5 0,2 1 0,1 0 0,-1 3 0,-4-4 0,-8-7 0,-1-1 0,10 10 0,-2-7 0,-20-24 0,24 11 0,0-15 0,0 0 0</inkml:trace>
  <inkml:trace contextRef="#ctx0" brushRef="#br0" timeOffset="15483">29139 11536 8191,'-29'0'0,"5"10"0,1 3 3276,-6 9-2471,6-9 1,1 1-806,-6 26 0,-11-35 0,33 42 2840,-17-41-2840,-1 18 1740,18-1-1740,-17-17 3276,46 18 0,-17-24-2911,18 0-365,-24 0 0,0-24 0,23 18 0,-17-17 0,17-1 0,-23 18 0,16-17 0,-12 23 0,12 0 0,-16-24 0,0 19 0,0-19 0,0 24 0</inkml:trace>
  <inkml:trace contextRef="#ctx0" brushRef="#br0" timeOffset="17915">29510 11254 24575,'0'-35'0,"0"1"0,-1-6 0,2 0 0,9-5 0,3 0-1093,-3 9 1,-1 1 0,2 2 713,3-2 1,1 3 378,7-6 0,-5 2 1105,-13-10-1105,35 17 691,-33-18-691,18 41 0,-24 6 0,0 30 0,0-5 0,0 2 0,0 8 0,0-1 399,0-6 1,0 1-400,0 13 0,0 0 0,0-13 0,0-1 0,0 7 0,0-1 0,0 11 116,0-18-116,0 12 0,0-33 0,0 41 0,0-25 0,0 5 1323,-24 12-1323,18-9 0,-17-1 0,23-5 0,0-1 0,0-17 0,0 33 0,0-35 0,0 35 0,0-33 0,0 41 0,0-25 0,0 5 0,0-11 0,-16 8 0,12 5 0,-11 0 0,15 18 0,0-25 0,0 2 0,0 3 0,0 18 0,0-16 0,0-5 0,0-24 0,0 16 0,0-13 0,0 13 0,0 8 0,0-18 0,0 17 0,0 1 0,0-19 0,0 19 0,0-24 0,0 24 0,0-19 0,0 35 0,0-36 0,0 11 0,0 9 0,0-18 0,0 17 0,0-23 0,0 0 0</inkml:trace>
  <inkml:trace contextRef="#ctx0" brushRef="#br1" timeOffset="50583">28169 13600 24575,'24'-30'0,"-18"7"0,17-1 0,1 3 0,-14-4 0,1-1-1077,13 3 1,3 1 1076,-4-5 0,-1 1 0,5 3 0,-1 1 0,-3-3 0,-1-1 345,5-5 1,-3 1-346,-2-3 178,-11-2 0,1 7-178,12 22 0,-18-18 0,17 1 1106,-23 17-1106,0-17 0,0 46 0,-11 17 0,-1 12 0,9-14 0,3 4 0,0 3 0,-3 1-656,-4 0 1,-4 2-1,0 2 1,0 0 0,4-1-1,4-4 1,2 0-1,1-1 1,0-1 0,-2-1 597,-3 2 1,-1-2-1,-1-2 1,1-1-304,1 3 0,-1-3 1,2-5 360,2-8 0,0-1 0,-6 25 0,0-2 0,8-4-75,0-6 0,0-2 75,0-14 0,0 25 0,0-42 3276,0 35-378,0-13-1299,0-5-1599,16 1 243,-12 1-243,11-18 0,-15 17 0,0-23 0,0 0 0</inkml:trace>
  <inkml:trace contextRef="#ctx0" brushRef="#br1" timeOffset="51948">29139 13882 8191,'0'29'0,"16"-5"3276,-12-24-1489,12 0 1031,-16 0-2818,0 0 429,-16 0 1,12 0 0,-12 0 0</inkml:trace>
  <inkml:trace contextRef="#ctx0" brushRef="#br1" timeOffset="53732">29651 13458 24575,'0'34'0,"0"-1"0,0 0 0,0 1 0,0 0 0,0 2 0,0-2-968,0 0 0,0-2 968,1 6 0,-2-1 0,-7-6 0,0-2 0,7 0 0,-2-1 0,-14 7 0,-5-1 0,7-7 0,1-1 0,0-3 0,-2-1 0,-5 3 0,3 1 351,14 19-351,-11 0 0,-9-18 0,18 13 384,-17-34-384,23 17 0,0 1 0,0-19 982,0 35-982,0-36 219,0 11-219,23-15 0,-1 0 0,2 0 0,3 0 0,2 0 0,2 0-667,9 0 0,1 0 667,-8 1 0,0-2 0,17-6 0,-2-1 0,-21 6 0,-3 0 0,11-6 0,-1 0 0,-7 7 0,-3 2 0,-2-1 0,25 0 0,-42 0 0,35 0 0,-36 0 1334,35 0-1334,-10 0 0,-2 2 0,-1-4 0,3-22 0,11 19 0,-36-19 0,11 24 0</inkml:trace>
  <inkml:trace contextRef="#ctx0" brushRef="#br1" timeOffset="55700">29704 13547 24575,'-30'0'0,"7"-24"0,7 18 0,12-17 0,-11 23 0,-9 0 0,18 0 0,-17 0 0,23-16 0,-24 12 0,18-12 0,-17 16 0,23 0 0,-16-23 0,-11 17 0,16-17 0,0-1 0,-12 18 0,23-17 0,-24 23 0,18 0 0,-17 0 0,23 47 0,-24-20 0,21 9 0,0 3 0,-8-16 0,-1-1 0,-4 23 0,12-18 0,-11-11 0,15 7 0,0-17 0,0 18 0,0-24 0,0 0 0</inkml:trace>
  <inkml:trace contextRef="#ctx0" brushRef="#br2" timeOffset="183165">28363 16563 24575,'16'-33'0,"0"1"0,-1-1 0,-6-13 0,-3-3 0,7 1 0,10 10 0,9 2 0,0 0 0,-6-1-820,-10 0 1,-4-2 0,-1 2 0,5 3-31,14-1 1,5 4 0,-8 1 1714,-11-6 0,-2 9-865,9 21 940,1-17-940,-18-1 0,17 18 0,-7-17 3155,-12 7-3155,35-11 0,-33 5 0,4-3 0,4 3 0,9 16 0,-17-33 0,17 35 0,-23-12 0,0 32 0,0 12 0,0 17 0,0 0-319,0-7 0,0-2 319,0-8 0,0 7 0,0 0 0,0-13 0,0 5 0,0 12 0,0-33 0,0 18 0,0-1 0,16-1 0,-12 7 0,-3 11 0,-2 6 0,1 0-656,3-6 1,0 1-1,1 1 1,-1 2 0,0 2 639,-2-3 0,-1 1 0,0 2 0,0 2 0,-1-1 0,1 1 0,0 0 16,0-5 0,0 2 0,0 0 0,0 1 0,0-2 0,0 0 0,0-1 0,0-3 0,0 11 0,0-3 0,0-1 0,0-3 0,0 0 0,0 0 0,0 0 0,0-4 0,0-8 0,0 15 0,0-23 0,0-18 0,0 17 0</inkml:trace>
  <inkml:trace contextRef="#ctx0" brushRef="#br2" timeOffset="184395">29281 16651 24575,'0'30'0,"0"17"0,15-42 0,-11 19 0,12-24 0,-16 0 0,0 0 0,0 0 0</inkml:trace>
  <inkml:trace contextRef="#ctx0" brushRef="#br2" timeOffset="186646">29757 16087 24575,'43'0'0,"-22"0"0,3 15 0,-24-11 0,0 35 0,0-33 0,0 41 0,0-17 0,0 15-375,-11-7 0,-2-2 375,8-8 0,-6 3 0,-2 0 0,-3-3 0,12-7 0,-11 3 0,15-24 0,0 24 0,-10-4 0,-4 5 0,5 4 0,0 5 0,-2-1 0,-12 6 0,1 0 0,7 10 0,2-6 0,-2-13 750,30-7-750,13-23 0,-7 0 0,26 0 0,-2 0 0,-17 0 0,1 0 0,7 0 0,-3 0 0,-4 0 0,11 0 0,-37 0 0,13 0 0,8 0 0,-18 0 0,17 0 0,1 0 0,-19 24 0,19-3 0,-23 3 0,-2 3 0,17 18 0,-12 0 0,15-20 0,1 1 0,-16 8 0,-2 1 0,10-10 0,-1 1 0,-9 13 0,-4-4 0,2-13 0,0 25 0,0-41 0,0 33 0,-23-35 0,17 12 0,-33-16 0,35 23 0,-36-17 0,35 17 0,-42-23 0,41 0 0,-18 24 0,8-18 0,13 17 0,-26-20 0,-5-6 0,-1 3 0,9-1 0,-1 2 0,-17 9 0,1 4 0,16-3 0,-1-1 0,-20 5 0,0-2 0,3 3 0,22-16 0,7 0 0,12 0 0,-11 0 0,15 0 0,-24 23 0,18-17 0,-17 17 0,23-23 0,0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6T02:24:05.885"/>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FFC000"/>
    </inkml:brush>
    <inkml:brush xml:id="br2">
      <inkml:brushProperty name="width" value="0.05292" units="cm"/>
      <inkml:brushProperty name="height" value="0.05292" units="cm"/>
      <inkml:brushProperty name="color" value="#FFFF00"/>
    </inkml:brush>
  </inkml:definitions>
  <inkml:trace contextRef="#ctx0" brushRef="#br0">24059 9384 24575,'0'45'0,"-1"-1"0,2 2 0,11-7 0,0 1-1093,-9-4 1,-3 3 0,3-1 479,4-2 0,1-2 0,0 0 613,1 12 0,-2-2 303,-7-1 1,4-5-304,16-15 0,-1-1 1025,-13 25-1025,18-41 0,-24 17 0,0-7 2626,0-12-2626,0 11 858,0 9-858,0 5 0,0 16 0,0-17 0,0 11 0,0-33 0,0 17 0,0-23 0</inkml:trace>
  <inkml:trace contextRef="#ctx0" brushRef="#br0" timeOffset="2080">24059 9331 24575,'47'0'0,"-1"0"0,-13 0 0,1 0 0,0 0-715,1 0 0,0 0 0,-3 0 715,5 0 0,-5 0 0,7 0 689,-11 0-689,-7 0 354,3 0-354,-24 0 0,-24 23 0,18-17 551,-14 16 0,1 3-551,15-3 0,-11 5 0,15-11 0,0-16 0,-24 0 0,18 24 0,-17-19 0,23 19 0,0-24 0,0 24 0,-24-19 0,18 19 0,-17-24 0,23 16 0,0-12 0,-16 11 0,12-15 0,-12 24 0,-7-18 0,17 17 0,-18 1 0,24-18 0,0 17 0,24-23 0,-18 0 0,33-23 0,-11 17 0,-7-7 0,3 2 0,21 11 0,-18 0 0,-11 0 0,7 0 0,-17 0 0,18-10 0,-1-3 0,-17 7 0,41 6 0,-25 6 0,3 6 0,1-1 0,-5-11 0,26 0 0,-41 0 0,18 0 0,-24 0 0,0 24 0,15-18 0,-11 17 0,12-23 0,-16 24 0,0-3 0,-2 5 0,4-1 0,21-3 0,-17 25 0,18-26 0,-24 7 0,0 11 0,0-33 0,-24 17 0,18-23 0,-17 24 0,23-18 0,-16 41 0,12-41 0,-35 17 0,33-23 0,-41 16 0,41-12 0,-33 11 0,35 9 0,-35-18 0,14 5 0,-3 1 0,-8 1 0,-2-2 0,-11-1 0,2 1-432,9 3 1,3 0 431,-10 1 0,19-2 0,5-2 0,15-5 0,-17 17 0,23-23 0</inkml:trace>
  <inkml:trace contextRef="#ctx0" brushRef="#br0" timeOffset="4000">26829 9772 24575,'8'-33'0,"-1"1"0,1-1 0,5-7 0,4 0 0,4 2 0,4 0 0,-3 6 0,-5 12 0,0 1 0,5-11 0,2-4 0,-8 11 0,-10 17 0,18-17 0,-24 23 0,0-24 0,23 19 0,-17-19 0,18 24 0,-24 0 0,0 0 0,0 24 0,0 5 0,0-3 0,0 1 0,0 18 0,0-20 0,0 1 0,0 19 0,0 0 0,0-17 0,0-13 0,0 9 0,15-18 0,-11 17 0,12 1 0,-16 5 0,0 16 0,0-17 0,0 11 0,0-33 0,0 17 0,0 1 0,0-18 0,0 17 0,0-7 0,0-12 0,0 11 0,0 9 0,0-18 0,0 17 0,0-23 0,0 24 0,0-18 0,0 17 0,0-23 0,0 0 0,0 0 0</inkml:trace>
  <inkml:trace contextRef="#ctx0" brushRef="#br0" timeOffset="5548">27552 9772 24575,'18'0'0,"-30"0"0,59 16 0,-47-12 0,0 11 0,0-15 0,0 0 0,0 24 0,0-18 0,0 17 0,0-23 0</inkml:trace>
  <inkml:trace contextRef="#ctx0" brushRef="#br0" timeOffset="7969">27975 9437 24575,'27'0'0,"-1"0"0,1 0 0,-1 0 0,19 0 0,-19 0 0,-1 0 0,20 0 0,-15 0 0,9 0 0,-35 0 0,35 0 0,-33 0 0,17 0 0,-23 0 0,0 15 0,24 13 0,-18-7 0,7 5 0,-3-4 0,-10-17 0,0 19 0,0-8 0,0-12 0,-23 11 0,17 9 0,-18-18 0,24 17 0,-23-23 0,1 24 0,-1-11 0,-5 3 0,2 4 0,-3 4 0,0 1-154,0-1 0,1 0 1,-1 0 153,-2 1 0,0 0 0,3-2 0,-1 0 0,7-1 0,6 1 0,16-23 0,0 0 0,16 0 0,-12 0 461,35 0-461,-10-23 0,15 13 0,4-2 0,-9-13 0,1-1 0,-2 17 0,5 5 0,-5-4 0,1-17 0,-3 3 0,0 19 0,-4 0 0,-4-21 0,-13 24 0,9 0 0,-18 0 0,17 0 0,-23 0 0,24 0 0,-18 0 0,17 0 0,-7 0 0,-12 0 0,12 0 0,-16 0 0,23 24 0,-17-18 0,7 15 0,-3 5 0,-10-5 0,0 7 0,0 11 0,0-10 0,-11-2 0,-1-1 0,6 4 0,-17-7 0,23-7 0,-16-12 0,12 35 0,-12-33 0,-7 17 0,17 1 0,-18-18 0,1 17 0,17-7 0,-18-12 0,9 11 0,11-15 0,-35 0 0,33 0 0,-16 11 0,-3 2 0,-5-7 0,9 6 0,-3-1 0,-1-9 0,-1-4 0,-19 2 0,16 0 0,-10 0 0,35 0 0,-12 0 0,16 0 0,-23 0 0,17 0 0,-18 0 0,24 0 0,0 0 0,-23 0 0,17-23 0,-18 17 0,1-18 0,17 24 0,-18 0 0</inkml:trace>
  <inkml:trace contextRef="#ctx0" brushRef="#br1" timeOffset="52280">27129 11342 24575,'9'-34'0,"1"-1"0,11 7 0,-3-1 0,-15-1 0,0 0-807,21 4 1,-1 1 806,-17-20 523,33 15-523,-35 7 267,12-1-267,-16 18 0,24-17 0,-19 7 823,19 12-823,-24-12 0,23-7 0,-17-6 0,18-1 0,-24 7 0,0 23 0,0 0 0,0 23 0,0 7 0,0 15 0,0-8 0,0 0 0,0-11 0,0-1 0,0 11 0,0-3 0,0-6 0,0 12 0,0-33 0,0 41 0,0-41 0,0 18 0,0-9 0,0-11 0,0 12 0,23 7 0,-17 7 0,18-1 0,-24 18 0,0-41 0,0 33 0,0-35 0,0 35 0,0-33 0,0 18 0,0-1 0,0-17 0,0 33 0,0-35 0,0 12 0,0 8 0,0-19 0,0 42 0,0-41 0,0 41 0,0-41 0,0 18 0,0-9 0,0-11 0,0 12 0,0-16 0,0 24 0,0-19 0,0 19 0,15-24 0,-11 0 0,12 0 0</inkml:trace>
  <inkml:trace contextRef="#ctx0" brushRef="#br1" timeOffset="54246">27834 11342 24575,'0'29'0,"0"-5"0,24-1 0,-18-17 0,-6 18 0,-6-9 0,-18-11 0,24 35 0,0-33 0,0 18 0,0-24 0,0-24 0,0 18 0,0-17 0,0 23 0,0 0 0</inkml:trace>
  <inkml:trace contextRef="#ctx0" brushRef="#br1" timeOffset="58196">28610 10954 24575,'-32'25'0,"-1"1"0,0-1 0,-2 2 0,-2 2 0,-1 0 0,5 0-1093,3 1 1,3 1 0,0-2 722,-5 0 1,0 0 0,4-3 369,4 1 0,9-7 1346,11-14-1346,-15 18 0,-1-1 715,14-17-715,-18 18 0,24-9 0,0-11 2324,0 35-2324,0-33 0,0 41 0,0-41 0,0 33 0,0-35 0,0 36 0,24-35 0,-18 42 0,17-41 0,-23 41 0,0-25 0,0 5 0,0-11 0,0 8 0,16-19 0,-12 19 0,11-1 0,-15-17 0,0 18 0,24-24 0,-18 16 0,41-13 0,-41 13 0,33 8 0,-35-18 0,11 17 0,9-23 0,-18 0 0,17 0 0,1 0 0,-18 0 0,17 0 0,1 0 0,-18 24 0,17-19 0,-7 19 0,-12-24 0,11 0 0,9 0 0,-18 0 0,41 0 0,-41-24 0,17 19 0,-23-19 0,0-15 0,0 29 0,0-22 0,0 1 0,0 25 0,0-41 0,0 42 0,0-19 0,0 24 0,0 0 0,0-16 0,0 12 0,0-11 0,0-9 0,0 18 0,0-17 0,0-1 0,0 18 0,0-17 0,0 23 0,-23-24 0,17 19 0,-18-9 0,1 4 0,17 10 0,-33 0 0,35 0 0,-12 0 0,16 0 0,-23 0 0,17 0 0,-41 0 0,41 0 0,-41 0 0,41 0 0,-18 0 0,24 0 0,-15 0 0,11 0 0,-12 0 0,16 0 0,0 0 0,-23 0 0,17 24 0,-18-19 0,24 19 0,0-24 0,0 0 0,0 23 0,-23-17 0,17 18 0,-18-24 0,24 0 0,0 0 0,-15 0 0,11 0 0,-12 0 0</inkml:trace>
  <inkml:trace contextRef="#ctx0" brushRef="#br2" timeOffset="106747">27411 13070 24575,'13'-32'0,"0"-1"0,0 0 0,-3 1 0,0 0 0,3 0 0,8 0 0,3 1 0,0-2-438,-1-4 0,0-2 0,0 2 438,-5 7 0,1 1 0,0 1 0,5-1 0,0 1 0,-3 1 214,-6-1 0,-1 5-214,26 2 218,-37-26-218,13 2 0,-16 11 0,24-5 0,-18 16 668,17 17-668,-23-18 0,0 24 0,0 63 0,0-25 0,0 2 0,0-7 0,0 2 0,0-1 0,-1 13 0,2-2 0,10 2 0,2-2 0,-11-13 0,1-1 0,10 11 0,-2 0 0,-10-3 0,-2-3 0,1 7 0,0-17 0,0-1 0,0 14 0,0-33 0,0 18 0,0-1 0,0-17 0,0 41 0,0-26 0,0 7 0,0 11 0,0-9 0,0-1 0,0 10 0,0-35 0,0 35 0,0-33 0,0 18 0,0-1 0,0-17 0,0 41 0,0-41 0,0 33 0,0-35 0,0 12 0,0-16 0</inkml:trace>
  <inkml:trace contextRef="#ctx0" brushRef="#br2" timeOffset="108480">28469 12876 24575,'20'0'0,"19"0"0,-33 0 0,17 0 0,-23 24 0,0-18 0,0 33 0,-23-12 0,17-5 0,-18 2 0,24-24 0,0 23 0,0-17 0,0 17 0,-15-23 0,11 0 0,-12 0 0,16 0 0</inkml:trace>
  <inkml:trace contextRef="#ctx0" brushRef="#br2" timeOffset="110731">29228 12788 24575,'11'-26'0,"1"-1"0,2-2 0,1-3 0,1 1 0,12-9 0,1 2 0,-6 1 0,-1 1 0,4 0 0,-5 10 0,-15 20 0,18-18 0,-24 24 0,0 0 0,0-23 0,0 17 0,0-18 0,0 1 0,0 17 0,0-18 0,0 24 0,0 0 0,0 24 0,15 5 0,-12 4 0,-2 3-608,7-8 1,0 1 607,-7 12 0,-2 2 0,1-3 0,0 0 0,0-2 0,0-1 0,-2-2 0,4-2 0,9-6 0,1-3 0,-6 21 0,6-22 0,0-1 0,-11 4 0,-2-1 0,1 21 0,0-19 0,0-2 0,0 5 607,0 1 1,0 1-608,0 1 0,0 12 0,0-22 0,0-23 0,0 16 0,0-12 0,0 12 0,0 7 0,0-17 0,0 18 0,0-1 0,0-17 0,0 18 0,0-1 0,0-17 0,0 17 0,0-23 0,0 16 0,0-12 0,0 12 0,0-16 0,0 23 0,-24-17 0,18 18 0,-17-1 0,7-17 0,12 18 0,-11-24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6T02:52:12.374"/>
    </inkml:context>
    <inkml:brush xml:id="br0">
      <inkml:brushProperty name="width" value="0.05292" units="cm"/>
      <inkml:brushProperty name="height" value="0.05292" units="cm"/>
      <inkml:brushProperty name="color" value="#FF0000"/>
    </inkml:brush>
  </inkml:definitions>
  <inkml:trace contextRef="#ctx0" brushRef="#br0">26793 5891 24575,'20'16'0,"19"-12"0,-9 35 0,-1-9 0,-9-6 0,-1 5 0,-5 3 0,0 4 0,-1-6 0,3 2 0,0 2-770,0-1 0,1 2 1,1 1-1,-1 1 770,3 4 0,0 2 0,0 0 0,1 1 0,-4-5 0,1 1 0,0 0 0,0-1 0,1-3 0,8 7 0,2-3 0,-5 0 0,-7 2 0,-3-1 0,0-10 0,10-10 723,-24 3-723,0-24 0,0 24 0,23-19 0,-17 19 0,18-1 2356,-24-17-2356,0-6 0,0-6 0,15-41 0,-11 18 0,4-4 0,0-3-895,-8 8 1,0 0 894,11-14 0,2-1 0,-11 2 0,1 2 0,8 5 0,2 1-638,0-4 0,-3 0 638,-7 5 0,0 3-112,21-4 112,-22 1 0,-4 1 0,2 2 0,-1 3 0,2-1 0,15-18 828,-14 20 0,-1-1-828,6-6 0,2 3 1389,15-4-1389,-22-1 0,2 5 132,19 23-132,-23-17 0,0-1 0,0 18 0,0-17 0,0 23 0,0-24 0,0 18 0,0-17 0,0 23 0,0 0 0</inkml:trace>
  <inkml:trace contextRef="#ctx0" brushRef="#br0" timeOffset="9782">29087 5891 24575,'34'0'0,"0"0"0,-7 0 0,3 0 0,12 0 0,5 0 0,-5 0 0,-11 0 0,-1 0 0,16 0 0,5 0 0,-11 0 0,-12 0 0,19 0 0,-32 0 0,-11 0 0,35 0 0,-33 0 0,18 16 0,-24-12 0,0 35 0,0-33 0,0 41 0,0-2 0,0-18 0,0 3 0,0 11 0,0 2 0,2-2 0,-4-1 0,-17-3 0,-1 0 0,16-1 0,-2-3 0,-23-5 0,-5-5 0,5-2 0,-1 3 0,7-1 0,7-17 0,12 18 0,-11-24 0,-9 15 0,18-11 0,-17 12 0,23-16 0,23 0 0,17-7 0,4-2 0,-11 7 0,1 0-563,2-1 1,3-2 0,-6-2 562,-9-6 0,-3 2 0,4 8 0,1 0-176,-4-9 0,1 1 176,3 9 0,1 4 0,18-2 0,-18 0 0,13 0 0,-34 0 0,17 0 1655,-23 0-1655,24 23 384,-19-1-384,7 1 0,0 5 0,-12 6 0,0 0 0,8-9 0,0 1 0,-7 24 0,2-2 0,12-5 0,-14-17 0,-2-1 0,1 15 0,0-35 0,0 43 0,0-43 0,-15 42 0,-13-25 0,6 4 0,-1-1 0,-6-3 0,9 3 0,0-3 0,-7-17 0,5 15 0,-1 0 0,-6-16 0,5 11 0,0-15 0,19 0 0,-35 0 0,16-1 0,-3 2 0,-15 10 0,-6 2-488,1-10 0,-4-3 0,0 3 488,2 3 0,0 3 0,0-1 0,0 1 0,1-1 0,4-1 0,5-5 0,6 2 0,-6 19 0,39-23 0,0 0 0,0 0 0</inkml:trace>
  <inkml:trace contextRef="#ctx0" brushRef="#br0" timeOffset="11252">30621 6597 24575,'-29'0'0,"5"0"0,24 0 0,-23 0 0,17 0 0,-41 0 0,41 0 0,-33 23 0,35-17 0,-12 18 0,16-24 0,0 0 0</inkml:trace>
  <inkml:trace contextRef="#ctx0" brushRef="#br0" timeOffset="13286">30903 6562 24575,'13'-33'0,"0"0"0,1 1 0,3-8 0,2-1 0,1 2 0,2 5 0,0 1 0,1-2-462,-4 2 0,1-2 1,-2 0-1,-1 1 462,0-2 0,-2 2 0,-1 2 298,0-6 1,1 4-299,10-3 0,-3 11 305,-16 20-305,17 6 0,-23 22 0,2 13 0,-4 4-528,-9-13 1,-1-1 527,9 8 0,0 3 0,-9 2 0,0-2 0,12 7 0,0-6 0,0 1 0,0 7 0,0-19 0,0 1 0,0 18 594,0-18-594,-23 12 0,17-33 0,-17 18 0,23-1 0,0-1 544,0 1 0,0 5-544,0 5 0,0 2 159,0 2 0,0 1-159,0 3 0,0-2 0,0-8 0,0-1 0,0-4 0,0-1 0,0 20 0,1-18 0,-2-1 0,-23 3 0,18 11 0,-17-37 0,23 37 0,0-34 0,0 41 0,0-42 0,0 19 0,0-8 0,0-12 0,0 11 0,0 9 0,0-18 0,0 17 0,0-23 0,0 0 0</inkml:trace>
  <inkml:trace contextRef="#ctx0" brushRef="#br0" timeOffset="87928">16210 2628 24575,'0'0'0</inkml:trace>
</inkml:ink>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dirty="0"/>
              <a:t>Click to edit Master title style</a:t>
            </a:r>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7077511" y="5410201"/>
            <a:ext cx="2743200" cy="365125"/>
          </a:xfrm>
        </p:spPr>
        <p:txBody>
          <a:bodyPr/>
          <a:lstStyle/>
          <a:p>
            <a:fld id="{D77E91C1-E98D-6147-BCEE-1CC0674B078D}" type="datetimeFigureOut">
              <a:t>17/8/24</a:t>
            </a:fld>
            <a:endParaRPr lang="en-VN"/>
          </a:p>
        </p:txBody>
      </p:sp>
      <p:sp>
        <p:nvSpPr>
          <p:cNvPr id="5" name="Footer Placeholder 4"/>
          <p:cNvSpPr>
            <a:spLocks noGrp="1"/>
          </p:cNvSpPr>
          <p:nvPr>
            <p:ph type="ftr" sz="quarter" idx="11"/>
          </p:nvPr>
        </p:nvSpPr>
        <p:spPr>
          <a:xfrm>
            <a:off x="1876424" y="5410201"/>
            <a:ext cx="5124886" cy="365125"/>
          </a:xfrm>
        </p:spPr>
        <p:txBody>
          <a:bodyPr/>
          <a:lstStyle/>
          <a:p>
            <a:endParaRPr lang="en-VN"/>
          </a:p>
        </p:txBody>
      </p:sp>
      <p:sp>
        <p:nvSpPr>
          <p:cNvPr id="6" name="Slide Number Placeholder 5"/>
          <p:cNvSpPr>
            <a:spLocks noGrp="1"/>
          </p:cNvSpPr>
          <p:nvPr>
            <p:ph type="sldNum" sz="quarter" idx="12"/>
          </p:nvPr>
        </p:nvSpPr>
        <p:spPr>
          <a:xfrm>
            <a:off x="9896911" y="5410199"/>
            <a:ext cx="771089" cy="365125"/>
          </a:xfrm>
        </p:spPr>
        <p:txBody>
          <a:bodyPr/>
          <a:lstStyle/>
          <a:p>
            <a:fld id="{50C76C19-53D3-7141-8C88-1816404C67F7}" type="slidenum">
              <a:rPr lang="en-VN"/>
              <a:t>‹#›</a:t>
            </a:fld>
            <a:endParaRPr lang="en-VN"/>
          </a:p>
        </p:txBody>
      </p:sp>
    </p:spTree>
    <p:extLst>
      <p:ext uri="{BB962C8B-B14F-4D97-AF65-F5344CB8AC3E}">
        <p14:creationId xmlns:p14="http://schemas.microsoft.com/office/powerpoint/2010/main" val="3411950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dirty="0"/>
              <a:t>Click icon to add picture</a:t>
            </a:r>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D77E91C1-E98D-6147-BCEE-1CC0674B078D}" type="datetimeFigureOut">
              <a:t>17/8/24</a:t>
            </a:fld>
            <a:endParaRPr lang="en-VN"/>
          </a:p>
        </p:txBody>
      </p:sp>
      <p:sp>
        <p:nvSpPr>
          <p:cNvPr id="6" name="Footer Placeholder 5"/>
          <p:cNvSpPr>
            <a:spLocks noGrp="1"/>
          </p:cNvSpPr>
          <p:nvPr>
            <p:ph type="ftr" sz="quarter" idx="11"/>
          </p:nvPr>
        </p:nvSpPr>
        <p:spPr/>
        <p:txBody>
          <a:bodyPr/>
          <a:lstStyle/>
          <a:p>
            <a:endParaRPr lang="en-VN"/>
          </a:p>
        </p:txBody>
      </p:sp>
      <p:sp>
        <p:nvSpPr>
          <p:cNvPr id="7" name="Slide Number Placeholder 6"/>
          <p:cNvSpPr>
            <a:spLocks noGrp="1"/>
          </p:cNvSpPr>
          <p:nvPr>
            <p:ph type="sldNum" sz="quarter" idx="12"/>
          </p:nvPr>
        </p:nvSpPr>
        <p:spPr/>
        <p:txBody>
          <a:bodyPr/>
          <a:lstStyle/>
          <a:p>
            <a:fld id="{50C76C19-53D3-7141-8C88-1816404C67F7}" type="slidenum">
              <a:rPr lang="en-VN"/>
              <a:t>‹#›</a:t>
            </a:fld>
            <a:endParaRPr lang="en-VN"/>
          </a:p>
        </p:txBody>
      </p:sp>
    </p:spTree>
    <p:extLst>
      <p:ext uri="{BB962C8B-B14F-4D97-AF65-F5344CB8AC3E}">
        <p14:creationId xmlns:p14="http://schemas.microsoft.com/office/powerpoint/2010/main" val="3449824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dirty="0"/>
              <a:t>Click to edit Master title style</a:t>
            </a:r>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D77E91C1-E98D-6147-BCEE-1CC0674B078D}" type="datetimeFigureOut">
              <a:t>17/8/24</a:t>
            </a:fld>
            <a:endParaRPr lang="en-VN"/>
          </a:p>
        </p:txBody>
      </p:sp>
      <p:sp>
        <p:nvSpPr>
          <p:cNvPr id="6" name="Footer Placeholder 5"/>
          <p:cNvSpPr>
            <a:spLocks noGrp="1"/>
          </p:cNvSpPr>
          <p:nvPr>
            <p:ph type="ftr" sz="quarter" idx="11"/>
          </p:nvPr>
        </p:nvSpPr>
        <p:spPr/>
        <p:txBody>
          <a:bodyPr/>
          <a:lstStyle/>
          <a:p>
            <a:endParaRPr lang="en-VN"/>
          </a:p>
        </p:txBody>
      </p:sp>
      <p:sp>
        <p:nvSpPr>
          <p:cNvPr id="7" name="Slide Number Placeholder 6"/>
          <p:cNvSpPr>
            <a:spLocks noGrp="1"/>
          </p:cNvSpPr>
          <p:nvPr>
            <p:ph type="sldNum" sz="quarter" idx="12"/>
          </p:nvPr>
        </p:nvSpPr>
        <p:spPr/>
        <p:txBody>
          <a:bodyPr/>
          <a:lstStyle/>
          <a:p>
            <a:fld id="{50C76C19-53D3-7141-8C88-1816404C67F7}" type="slidenum">
              <a:rPr lang="en-VN"/>
              <a:t>‹#›</a:t>
            </a:fld>
            <a:endParaRPr lang="en-VN"/>
          </a:p>
        </p:txBody>
      </p:sp>
    </p:spTree>
    <p:extLst>
      <p:ext uri="{BB962C8B-B14F-4D97-AF65-F5344CB8AC3E}">
        <p14:creationId xmlns:p14="http://schemas.microsoft.com/office/powerpoint/2010/main" val="389284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dirty="0"/>
              <a:t>Click to edit Master title style</a:t>
            </a:r>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D77E91C1-E98D-6147-BCEE-1CC0674B078D}" type="datetimeFigureOut">
              <a:t>17/8/24</a:t>
            </a:fld>
            <a:endParaRPr lang="en-VN"/>
          </a:p>
        </p:txBody>
      </p:sp>
      <p:sp>
        <p:nvSpPr>
          <p:cNvPr id="6" name="Footer Placeholder 5"/>
          <p:cNvSpPr>
            <a:spLocks noGrp="1"/>
          </p:cNvSpPr>
          <p:nvPr>
            <p:ph type="ftr" sz="quarter" idx="11"/>
          </p:nvPr>
        </p:nvSpPr>
        <p:spPr/>
        <p:txBody>
          <a:bodyPr/>
          <a:lstStyle/>
          <a:p>
            <a:endParaRPr lang="en-VN"/>
          </a:p>
        </p:txBody>
      </p:sp>
      <p:sp>
        <p:nvSpPr>
          <p:cNvPr id="7" name="Slide Number Placeholder 6"/>
          <p:cNvSpPr>
            <a:spLocks noGrp="1"/>
          </p:cNvSpPr>
          <p:nvPr>
            <p:ph type="sldNum" sz="quarter" idx="12"/>
          </p:nvPr>
        </p:nvSpPr>
        <p:spPr/>
        <p:txBody>
          <a:bodyPr/>
          <a:lstStyle/>
          <a:p>
            <a:fld id="{50C76C19-53D3-7141-8C88-1816404C67F7}" type="slidenum">
              <a:rPr lang="en-VN"/>
              <a:t>‹#›</a:t>
            </a:fld>
            <a:endParaRPr lang="en-VN"/>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1802021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dirty="0"/>
              <a:t>Click to edit Master title style</a:t>
            </a:r>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D77E91C1-E98D-6147-BCEE-1CC0674B078D}" type="datetimeFigureOut">
              <a:t>17/8/24</a:t>
            </a:fld>
            <a:endParaRPr lang="en-VN"/>
          </a:p>
        </p:txBody>
      </p:sp>
      <p:sp>
        <p:nvSpPr>
          <p:cNvPr id="6" name="Footer Placeholder 5"/>
          <p:cNvSpPr>
            <a:spLocks noGrp="1"/>
          </p:cNvSpPr>
          <p:nvPr>
            <p:ph type="ftr" sz="quarter" idx="11"/>
          </p:nvPr>
        </p:nvSpPr>
        <p:spPr/>
        <p:txBody>
          <a:bodyPr/>
          <a:lstStyle/>
          <a:p>
            <a:endParaRPr lang="en-VN"/>
          </a:p>
        </p:txBody>
      </p:sp>
      <p:sp>
        <p:nvSpPr>
          <p:cNvPr id="7" name="Slide Number Placeholder 6"/>
          <p:cNvSpPr>
            <a:spLocks noGrp="1"/>
          </p:cNvSpPr>
          <p:nvPr>
            <p:ph type="sldNum" sz="quarter" idx="12"/>
          </p:nvPr>
        </p:nvSpPr>
        <p:spPr/>
        <p:txBody>
          <a:bodyPr/>
          <a:lstStyle/>
          <a:p>
            <a:fld id="{50C76C19-53D3-7141-8C88-1816404C67F7}" type="slidenum">
              <a:rPr lang="en-VN"/>
              <a:t>‹#›</a:t>
            </a:fld>
            <a:endParaRPr lang="en-VN"/>
          </a:p>
        </p:txBody>
      </p:sp>
    </p:spTree>
    <p:extLst>
      <p:ext uri="{BB962C8B-B14F-4D97-AF65-F5344CB8AC3E}">
        <p14:creationId xmlns:p14="http://schemas.microsoft.com/office/powerpoint/2010/main" val="14348337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dirty="0"/>
              <a:t>Click to edit Master title style</a:t>
            </a:r>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Date Placeholder 2"/>
          <p:cNvSpPr>
            <a:spLocks noGrp="1"/>
          </p:cNvSpPr>
          <p:nvPr>
            <p:ph type="dt" sz="half" idx="10"/>
          </p:nvPr>
        </p:nvSpPr>
        <p:spPr/>
        <p:txBody>
          <a:bodyPr/>
          <a:lstStyle/>
          <a:p>
            <a:fld id="{D77E91C1-E98D-6147-BCEE-1CC0674B078D}" type="datetimeFigureOut">
              <a:t>17/8/24</a:t>
            </a:fld>
            <a:endParaRPr lang="en-VN"/>
          </a:p>
        </p:txBody>
      </p:sp>
      <p:sp>
        <p:nvSpPr>
          <p:cNvPr id="4" name="Footer Placeholder 3"/>
          <p:cNvSpPr>
            <a:spLocks noGrp="1"/>
          </p:cNvSpPr>
          <p:nvPr>
            <p:ph type="ftr" sz="quarter" idx="11"/>
          </p:nvPr>
        </p:nvSpPr>
        <p:spPr/>
        <p:txBody>
          <a:bodyPr/>
          <a:lstStyle/>
          <a:p>
            <a:endParaRPr lang="en-VN"/>
          </a:p>
        </p:txBody>
      </p:sp>
      <p:sp>
        <p:nvSpPr>
          <p:cNvPr id="5" name="Slide Number Placeholder 4"/>
          <p:cNvSpPr>
            <a:spLocks noGrp="1"/>
          </p:cNvSpPr>
          <p:nvPr>
            <p:ph type="sldNum" sz="quarter" idx="12"/>
          </p:nvPr>
        </p:nvSpPr>
        <p:spPr/>
        <p:txBody>
          <a:bodyPr/>
          <a:lstStyle/>
          <a:p>
            <a:fld id="{50C76C19-53D3-7141-8C88-1816404C67F7}" type="slidenum">
              <a:rPr lang="en-VN"/>
              <a:t>‹#›</a:t>
            </a:fld>
            <a:endParaRPr lang="en-VN"/>
          </a:p>
        </p:txBody>
      </p:sp>
    </p:spTree>
    <p:extLst>
      <p:ext uri="{BB962C8B-B14F-4D97-AF65-F5344CB8AC3E}">
        <p14:creationId xmlns:p14="http://schemas.microsoft.com/office/powerpoint/2010/main" val="1982727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dirty="0"/>
              <a:t>Click to edit Master title style</a:t>
            </a:r>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dirty="0"/>
              <a:t>Click icon to add picture</a:t>
            </a:r>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dirty="0"/>
              <a:t>Click icon to add picture</a:t>
            </a:r>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dirty="0"/>
              <a:t>Click icon to add picture</a:t>
            </a:r>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Date Placeholder 2"/>
          <p:cNvSpPr>
            <a:spLocks noGrp="1"/>
          </p:cNvSpPr>
          <p:nvPr>
            <p:ph type="dt" sz="half" idx="10"/>
          </p:nvPr>
        </p:nvSpPr>
        <p:spPr/>
        <p:txBody>
          <a:bodyPr/>
          <a:lstStyle/>
          <a:p>
            <a:fld id="{D77E91C1-E98D-6147-BCEE-1CC0674B078D}" type="datetimeFigureOut">
              <a:t>17/8/24</a:t>
            </a:fld>
            <a:endParaRPr lang="en-VN"/>
          </a:p>
        </p:txBody>
      </p:sp>
      <p:sp>
        <p:nvSpPr>
          <p:cNvPr id="4" name="Footer Placeholder 3"/>
          <p:cNvSpPr>
            <a:spLocks noGrp="1"/>
          </p:cNvSpPr>
          <p:nvPr>
            <p:ph type="ftr" sz="quarter" idx="11"/>
          </p:nvPr>
        </p:nvSpPr>
        <p:spPr/>
        <p:txBody>
          <a:bodyPr/>
          <a:lstStyle/>
          <a:p>
            <a:endParaRPr lang="en-VN"/>
          </a:p>
        </p:txBody>
      </p:sp>
      <p:sp>
        <p:nvSpPr>
          <p:cNvPr id="5" name="Slide Number Placeholder 4"/>
          <p:cNvSpPr>
            <a:spLocks noGrp="1"/>
          </p:cNvSpPr>
          <p:nvPr>
            <p:ph type="sldNum" sz="quarter" idx="12"/>
          </p:nvPr>
        </p:nvSpPr>
        <p:spPr/>
        <p:txBody>
          <a:bodyPr/>
          <a:lstStyle/>
          <a:p>
            <a:fld id="{50C76C19-53D3-7141-8C88-1816404C67F7}" type="slidenum">
              <a:rPr lang="en-VN"/>
              <a:t>‹#›</a:t>
            </a:fld>
            <a:endParaRPr lang="en-VN"/>
          </a:p>
        </p:txBody>
      </p:sp>
    </p:spTree>
    <p:extLst>
      <p:ext uri="{BB962C8B-B14F-4D97-AF65-F5344CB8AC3E}">
        <p14:creationId xmlns:p14="http://schemas.microsoft.com/office/powerpoint/2010/main" val="34995386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77E91C1-E98D-6147-BCEE-1CC0674B078D}" type="datetimeFigureOut">
              <a:t>17/8/24</a:t>
            </a:fld>
            <a:endParaRPr lang="en-VN"/>
          </a:p>
        </p:txBody>
      </p:sp>
      <p:sp>
        <p:nvSpPr>
          <p:cNvPr id="5" name="Footer Placeholder 4"/>
          <p:cNvSpPr>
            <a:spLocks noGrp="1"/>
          </p:cNvSpPr>
          <p:nvPr>
            <p:ph type="ftr" sz="quarter" idx="11"/>
          </p:nvPr>
        </p:nvSpPr>
        <p:spPr/>
        <p:txBody>
          <a:bodyPr/>
          <a:lstStyle/>
          <a:p>
            <a:endParaRPr lang="en-VN"/>
          </a:p>
        </p:txBody>
      </p:sp>
      <p:sp>
        <p:nvSpPr>
          <p:cNvPr id="6" name="Slide Number Placeholder 5"/>
          <p:cNvSpPr>
            <a:spLocks noGrp="1"/>
          </p:cNvSpPr>
          <p:nvPr>
            <p:ph type="sldNum" sz="quarter" idx="12"/>
          </p:nvPr>
        </p:nvSpPr>
        <p:spPr/>
        <p:txBody>
          <a:bodyPr/>
          <a:lstStyle/>
          <a:p>
            <a:fld id="{50C76C19-53D3-7141-8C88-1816404C67F7}" type="slidenum">
              <a:rPr lang="en-VN"/>
              <a:t>‹#›</a:t>
            </a:fld>
            <a:endParaRPr lang="en-VN"/>
          </a:p>
        </p:txBody>
      </p:sp>
    </p:spTree>
    <p:extLst>
      <p:ext uri="{BB962C8B-B14F-4D97-AF65-F5344CB8AC3E}">
        <p14:creationId xmlns:p14="http://schemas.microsoft.com/office/powerpoint/2010/main" val="12431509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77E91C1-E98D-6147-BCEE-1CC0674B078D}" type="datetimeFigureOut">
              <a:t>17/8/24</a:t>
            </a:fld>
            <a:endParaRPr lang="en-VN"/>
          </a:p>
        </p:txBody>
      </p:sp>
      <p:sp>
        <p:nvSpPr>
          <p:cNvPr id="5" name="Footer Placeholder 4"/>
          <p:cNvSpPr>
            <a:spLocks noGrp="1"/>
          </p:cNvSpPr>
          <p:nvPr>
            <p:ph type="ftr" sz="quarter" idx="11"/>
          </p:nvPr>
        </p:nvSpPr>
        <p:spPr/>
        <p:txBody>
          <a:bodyPr/>
          <a:lstStyle/>
          <a:p>
            <a:endParaRPr lang="en-VN"/>
          </a:p>
        </p:txBody>
      </p:sp>
      <p:sp>
        <p:nvSpPr>
          <p:cNvPr id="6" name="Slide Number Placeholder 5"/>
          <p:cNvSpPr>
            <a:spLocks noGrp="1"/>
          </p:cNvSpPr>
          <p:nvPr>
            <p:ph type="sldNum" sz="quarter" idx="12"/>
          </p:nvPr>
        </p:nvSpPr>
        <p:spPr/>
        <p:txBody>
          <a:bodyPr/>
          <a:lstStyle/>
          <a:p>
            <a:fld id="{50C76C19-53D3-7141-8C88-1816404C67F7}" type="slidenum">
              <a:rPr lang="en-VN"/>
              <a:t>‹#›</a:t>
            </a:fld>
            <a:endParaRPr lang="en-VN"/>
          </a:p>
        </p:txBody>
      </p:sp>
    </p:spTree>
    <p:extLst>
      <p:ext uri="{BB962C8B-B14F-4D97-AF65-F5344CB8AC3E}">
        <p14:creationId xmlns:p14="http://schemas.microsoft.com/office/powerpoint/2010/main" val="343285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77E91C1-E98D-6147-BCEE-1CC0674B078D}" type="datetimeFigureOut">
              <a:t>17/8/24</a:t>
            </a:fld>
            <a:endParaRPr lang="en-VN"/>
          </a:p>
        </p:txBody>
      </p:sp>
      <p:sp>
        <p:nvSpPr>
          <p:cNvPr id="5" name="Footer Placeholder 4"/>
          <p:cNvSpPr>
            <a:spLocks noGrp="1"/>
          </p:cNvSpPr>
          <p:nvPr>
            <p:ph type="ftr" sz="quarter" idx="11"/>
          </p:nvPr>
        </p:nvSpPr>
        <p:spPr/>
        <p:txBody>
          <a:bodyPr/>
          <a:lstStyle/>
          <a:p>
            <a:endParaRPr lang="en-VN"/>
          </a:p>
        </p:txBody>
      </p:sp>
      <p:sp>
        <p:nvSpPr>
          <p:cNvPr id="6" name="Slide Number Placeholder 5"/>
          <p:cNvSpPr>
            <a:spLocks noGrp="1"/>
          </p:cNvSpPr>
          <p:nvPr>
            <p:ph type="sldNum" sz="quarter" idx="12"/>
          </p:nvPr>
        </p:nvSpPr>
        <p:spPr/>
        <p:txBody>
          <a:bodyPr/>
          <a:lstStyle/>
          <a:p>
            <a:fld id="{50C76C19-53D3-7141-8C88-1816404C67F7}" type="slidenum">
              <a:rPr lang="en-VN"/>
              <a:t>‹#›</a:t>
            </a:fld>
            <a:endParaRPr lang="en-VN"/>
          </a:p>
        </p:txBody>
      </p:sp>
    </p:spTree>
    <p:extLst>
      <p:ext uri="{BB962C8B-B14F-4D97-AF65-F5344CB8AC3E}">
        <p14:creationId xmlns:p14="http://schemas.microsoft.com/office/powerpoint/2010/main" val="2047700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dirty="0"/>
              <a:t>Click to edit Master title style</a:t>
            </a:r>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D77E91C1-E98D-6147-BCEE-1CC0674B078D}" type="datetimeFigureOut">
              <a:t>17/8/24</a:t>
            </a:fld>
            <a:endParaRPr lang="en-VN"/>
          </a:p>
        </p:txBody>
      </p:sp>
      <p:sp>
        <p:nvSpPr>
          <p:cNvPr id="5" name="Footer Placeholder 4"/>
          <p:cNvSpPr>
            <a:spLocks noGrp="1"/>
          </p:cNvSpPr>
          <p:nvPr>
            <p:ph type="ftr" sz="quarter" idx="11"/>
          </p:nvPr>
        </p:nvSpPr>
        <p:spPr/>
        <p:txBody>
          <a:bodyPr/>
          <a:lstStyle/>
          <a:p>
            <a:endParaRPr lang="en-VN"/>
          </a:p>
        </p:txBody>
      </p:sp>
      <p:sp>
        <p:nvSpPr>
          <p:cNvPr id="6" name="Slide Number Placeholder 5"/>
          <p:cNvSpPr>
            <a:spLocks noGrp="1"/>
          </p:cNvSpPr>
          <p:nvPr>
            <p:ph type="sldNum" sz="quarter" idx="12"/>
          </p:nvPr>
        </p:nvSpPr>
        <p:spPr/>
        <p:txBody>
          <a:bodyPr/>
          <a:lstStyle/>
          <a:p>
            <a:fld id="{50C76C19-53D3-7141-8C88-1816404C67F7}" type="slidenum">
              <a:rPr lang="en-VN"/>
              <a:t>‹#›</a:t>
            </a:fld>
            <a:endParaRPr lang="en-VN"/>
          </a:p>
        </p:txBody>
      </p:sp>
    </p:spTree>
    <p:extLst>
      <p:ext uri="{BB962C8B-B14F-4D97-AF65-F5344CB8AC3E}">
        <p14:creationId xmlns:p14="http://schemas.microsoft.com/office/powerpoint/2010/main" val="3390283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141410" y="2249486"/>
            <a:ext cx="4878389" cy="35417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2249486"/>
            <a:ext cx="4875211" cy="35417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D77E91C1-E98D-6147-BCEE-1CC0674B078D}" type="datetimeFigureOut">
              <a:t>17/8/24</a:t>
            </a:fld>
            <a:endParaRPr lang="en-VN"/>
          </a:p>
        </p:txBody>
      </p:sp>
      <p:sp>
        <p:nvSpPr>
          <p:cNvPr id="6" name="Footer Placeholder 5"/>
          <p:cNvSpPr>
            <a:spLocks noGrp="1"/>
          </p:cNvSpPr>
          <p:nvPr>
            <p:ph type="ftr" sz="quarter" idx="11"/>
          </p:nvPr>
        </p:nvSpPr>
        <p:spPr/>
        <p:txBody>
          <a:bodyPr/>
          <a:lstStyle/>
          <a:p>
            <a:endParaRPr lang="en-VN"/>
          </a:p>
        </p:txBody>
      </p:sp>
      <p:sp>
        <p:nvSpPr>
          <p:cNvPr id="7" name="Slide Number Placeholder 6"/>
          <p:cNvSpPr>
            <a:spLocks noGrp="1"/>
          </p:cNvSpPr>
          <p:nvPr>
            <p:ph type="sldNum" sz="quarter" idx="12"/>
          </p:nvPr>
        </p:nvSpPr>
        <p:spPr/>
        <p:txBody>
          <a:bodyPr/>
          <a:lstStyle/>
          <a:p>
            <a:fld id="{50C76C19-53D3-7141-8C88-1816404C67F7}" type="slidenum">
              <a:rPr lang="en-VN"/>
              <a:t>‹#›</a:t>
            </a:fld>
            <a:endParaRPr lang="en-VN"/>
          </a:p>
        </p:txBody>
      </p:sp>
    </p:spTree>
    <p:extLst>
      <p:ext uri="{BB962C8B-B14F-4D97-AF65-F5344CB8AC3E}">
        <p14:creationId xmlns:p14="http://schemas.microsoft.com/office/powerpoint/2010/main" val="3134666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dirty="0"/>
              <a:t>Click to edit Master title style</a:t>
            </a:r>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D77E91C1-E98D-6147-BCEE-1CC0674B078D}" type="datetimeFigureOut">
              <a:t>17/8/24</a:t>
            </a:fld>
            <a:endParaRPr lang="en-VN"/>
          </a:p>
        </p:txBody>
      </p:sp>
      <p:sp>
        <p:nvSpPr>
          <p:cNvPr id="8" name="Footer Placeholder 7"/>
          <p:cNvSpPr>
            <a:spLocks noGrp="1"/>
          </p:cNvSpPr>
          <p:nvPr>
            <p:ph type="ftr" sz="quarter" idx="11"/>
          </p:nvPr>
        </p:nvSpPr>
        <p:spPr/>
        <p:txBody>
          <a:bodyPr/>
          <a:lstStyle/>
          <a:p>
            <a:endParaRPr lang="en-VN"/>
          </a:p>
        </p:txBody>
      </p:sp>
      <p:sp>
        <p:nvSpPr>
          <p:cNvPr id="9" name="Slide Number Placeholder 8"/>
          <p:cNvSpPr>
            <a:spLocks noGrp="1"/>
          </p:cNvSpPr>
          <p:nvPr>
            <p:ph type="sldNum" sz="quarter" idx="12"/>
          </p:nvPr>
        </p:nvSpPr>
        <p:spPr/>
        <p:txBody>
          <a:bodyPr/>
          <a:lstStyle/>
          <a:p>
            <a:fld id="{50C76C19-53D3-7141-8C88-1816404C67F7}" type="slidenum">
              <a:rPr lang="en-VN"/>
              <a:t>‹#›</a:t>
            </a:fld>
            <a:endParaRPr lang="en-VN"/>
          </a:p>
        </p:txBody>
      </p:sp>
    </p:spTree>
    <p:extLst>
      <p:ext uri="{BB962C8B-B14F-4D97-AF65-F5344CB8AC3E}">
        <p14:creationId xmlns:p14="http://schemas.microsoft.com/office/powerpoint/2010/main" val="287203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D77E91C1-E98D-6147-BCEE-1CC0674B078D}" type="datetimeFigureOut">
              <a:t>17/8/24</a:t>
            </a:fld>
            <a:endParaRPr lang="en-VN"/>
          </a:p>
        </p:txBody>
      </p:sp>
      <p:sp>
        <p:nvSpPr>
          <p:cNvPr id="4" name="Footer Placeholder 3"/>
          <p:cNvSpPr>
            <a:spLocks noGrp="1"/>
          </p:cNvSpPr>
          <p:nvPr>
            <p:ph type="ftr" sz="quarter" idx="11"/>
          </p:nvPr>
        </p:nvSpPr>
        <p:spPr/>
        <p:txBody>
          <a:bodyPr/>
          <a:lstStyle/>
          <a:p>
            <a:endParaRPr lang="en-VN"/>
          </a:p>
        </p:txBody>
      </p:sp>
      <p:sp>
        <p:nvSpPr>
          <p:cNvPr id="5" name="Slide Number Placeholder 4"/>
          <p:cNvSpPr>
            <a:spLocks noGrp="1"/>
          </p:cNvSpPr>
          <p:nvPr>
            <p:ph type="sldNum" sz="quarter" idx="12"/>
          </p:nvPr>
        </p:nvSpPr>
        <p:spPr/>
        <p:txBody>
          <a:bodyPr/>
          <a:lstStyle/>
          <a:p>
            <a:fld id="{50C76C19-53D3-7141-8C88-1816404C67F7}" type="slidenum">
              <a:rPr lang="en-VN"/>
              <a:t>‹#›</a:t>
            </a:fld>
            <a:endParaRPr lang="en-VN"/>
          </a:p>
        </p:txBody>
      </p:sp>
    </p:spTree>
    <p:extLst>
      <p:ext uri="{BB962C8B-B14F-4D97-AF65-F5344CB8AC3E}">
        <p14:creationId xmlns:p14="http://schemas.microsoft.com/office/powerpoint/2010/main" val="1198824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7E91C1-E98D-6147-BCEE-1CC0674B078D}" type="datetimeFigureOut">
              <a:t>17/8/24</a:t>
            </a:fld>
            <a:endParaRPr lang="en-VN"/>
          </a:p>
        </p:txBody>
      </p:sp>
      <p:sp>
        <p:nvSpPr>
          <p:cNvPr id="3" name="Footer Placeholder 2"/>
          <p:cNvSpPr>
            <a:spLocks noGrp="1"/>
          </p:cNvSpPr>
          <p:nvPr>
            <p:ph type="ftr" sz="quarter" idx="11"/>
          </p:nvPr>
        </p:nvSpPr>
        <p:spPr/>
        <p:txBody>
          <a:bodyPr/>
          <a:lstStyle/>
          <a:p>
            <a:endParaRPr lang="en-VN"/>
          </a:p>
        </p:txBody>
      </p:sp>
      <p:sp>
        <p:nvSpPr>
          <p:cNvPr id="4" name="Slide Number Placeholder 3"/>
          <p:cNvSpPr>
            <a:spLocks noGrp="1"/>
          </p:cNvSpPr>
          <p:nvPr>
            <p:ph type="sldNum" sz="quarter" idx="12"/>
          </p:nvPr>
        </p:nvSpPr>
        <p:spPr/>
        <p:txBody>
          <a:bodyPr/>
          <a:lstStyle/>
          <a:p>
            <a:fld id="{50C76C19-53D3-7141-8C88-1816404C67F7}" type="slidenum">
              <a:rPr lang="en-VN"/>
              <a:t>‹#›</a:t>
            </a:fld>
            <a:endParaRPr lang="en-VN"/>
          </a:p>
        </p:txBody>
      </p:sp>
    </p:spTree>
    <p:extLst>
      <p:ext uri="{BB962C8B-B14F-4D97-AF65-F5344CB8AC3E}">
        <p14:creationId xmlns:p14="http://schemas.microsoft.com/office/powerpoint/2010/main" val="3475602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56200" y="592666"/>
            <a:ext cx="5891209" cy="5198534"/>
          </a:xfrm>
        </p:spPr>
        <p:txBody>
          <a:bodyPr anchor="ct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D77E91C1-E98D-6147-BCEE-1CC0674B078D}" type="datetimeFigureOut">
              <a:t>17/8/24</a:t>
            </a:fld>
            <a:endParaRPr lang="en-VN"/>
          </a:p>
        </p:txBody>
      </p:sp>
      <p:sp>
        <p:nvSpPr>
          <p:cNvPr id="6" name="Footer Placeholder 5"/>
          <p:cNvSpPr>
            <a:spLocks noGrp="1"/>
          </p:cNvSpPr>
          <p:nvPr>
            <p:ph type="ftr" sz="quarter" idx="11"/>
          </p:nvPr>
        </p:nvSpPr>
        <p:spPr/>
        <p:txBody>
          <a:bodyPr/>
          <a:lstStyle/>
          <a:p>
            <a:endParaRPr lang="en-VN"/>
          </a:p>
        </p:txBody>
      </p:sp>
      <p:sp>
        <p:nvSpPr>
          <p:cNvPr id="7" name="Slide Number Placeholder 6"/>
          <p:cNvSpPr>
            <a:spLocks noGrp="1"/>
          </p:cNvSpPr>
          <p:nvPr>
            <p:ph type="sldNum" sz="quarter" idx="12"/>
          </p:nvPr>
        </p:nvSpPr>
        <p:spPr/>
        <p:txBody>
          <a:bodyPr/>
          <a:lstStyle/>
          <a:p>
            <a:fld id="{50C76C19-53D3-7141-8C88-1816404C67F7}" type="slidenum">
              <a:rPr lang="en-VN"/>
              <a:t>‹#›</a:t>
            </a:fld>
            <a:endParaRPr lang="en-VN"/>
          </a:p>
        </p:txBody>
      </p:sp>
    </p:spTree>
    <p:extLst>
      <p:ext uri="{BB962C8B-B14F-4D97-AF65-F5344CB8AC3E}">
        <p14:creationId xmlns:p14="http://schemas.microsoft.com/office/powerpoint/2010/main" val="3935409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D77E91C1-E98D-6147-BCEE-1CC0674B078D}" type="datetimeFigureOut">
              <a:t>17/8/24</a:t>
            </a:fld>
            <a:endParaRPr lang="en-VN"/>
          </a:p>
        </p:txBody>
      </p:sp>
      <p:sp>
        <p:nvSpPr>
          <p:cNvPr id="6" name="Footer Placeholder 5"/>
          <p:cNvSpPr>
            <a:spLocks noGrp="1"/>
          </p:cNvSpPr>
          <p:nvPr>
            <p:ph type="ftr" sz="quarter" idx="11"/>
          </p:nvPr>
        </p:nvSpPr>
        <p:spPr/>
        <p:txBody>
          <a:bodyPr/>
          <a:lstStyle/>
          <a:p>
            <a:endParaRPr lang="en-VN"/>
          </a:p>
        </p:txBody>
      </p:sp>
      <p:sp>
        <p:nvSpPr>
          <p:cNvPr id="7" name="Slide Number Placeholder 6"/>
          <p:cNvSpPr>
            <a:spLocks noGrp="1"/>
          </p:cNvSpPr>
          <p:nvPr>
            <p:ph type="sldNum" sz="quarter" idx="12"/>
          </p:nvPr>
        </p:nvSpPr>
        <p:spPr/>
        <p:txBody>
          <a:bodyPr/>
          <a:lstStyle/>
          <a:p>
            <a:fld id="{50C76C19-53D3-7141-8C88-1816404C67F7}" type="slidenum">
              <a:rPr lang="en-VN"/>
              <a:t>‹#›</a:t>
            </a:fld>
            <a:endParaRPr lang="en-VN"/>
          </a:p>
        </p:txBody>
      </p:sp>
    </p:spTree>
    <p:extLst>
      <p:ext uri="{BB962C8B-B14F-4D97-AF65-F5344CB8AC3E}">
        <p14:creationId xmlns:p14="http://schemas.microsoft.com/office/powerpoint/2010/main" val="2926060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77E91C1-E98D-6147-BCEE-1CC0674B078D}" type="datetimeFigureOut">
              <a:t>17/8/24</a:t>
            </a:fld>
            <a:endParaRPr lang="en-VN"/>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latin typeface="Times New Roman" panose="02020603050405020304" pitchFamily="18" charset="0"/>
                <a:cs typeface="Times New Roman" panose="02020603050405020304" pitchFamily="18" charset="0"/>
              </a:defRPr>
            </a:lvl1pPr>
          </a:lstStyle>
          <a:p>
            <a:endParaRPr lang="en-VN"/>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0C76C19-53D3-7141-8C88-1816404C67F7}" type="slidenum">
              <a:rPr lang="en-VN"/>
              <a:t>‹#›</a:t>
            </a:fld>
            <a:endParaRPr lang="en-VN"/>
          </a:p>
        </p:txBody>
      </p:sp>
    </p:spTree>
    <p:extLst>
      <p:ext uri="{BB962C8B-B14F-4D97-AF65-F5344CB8AC3E}">
        <p14:creationId xmlns:p14="http://schemas.microsoft.com/office/powerpoint/2010/main" val="201956480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ustomXml" Target="../ink/ink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83C1F-5BCC-FFD5-ACC7-107AADCD2B68}"/>
              </a:ext>
            </a:extLst>
          </p:cNvPr>
          <p:cNvSpPr>
            <a:spLocks noGrp="1"/>
          </p:cNvSpPr>
          <p:nvPr>
            <p:ph type="ctrTitle"/>
          </p:nvPr>
        </p:nvSpPr>
        <p:spPr>
          <a:xfrm>
            <a:off x="1524000" y="1673239"/>
            <a:ext cx="9144000" cy="3207415"/>
          </a:xfrm>
        </p:spPr>
        <p:txBody>
          <a:bodyPr>
            <a:normAutofit fontScale="90000"/>
          </a:bodyPr>
          <a:lstStyle/>
          <a:p>
            <a:pPr algn="ctr"/>
            <a:r>
              <a:rPr lang="en-VN"/>
              <a:t>TẬP HUẤN</a:t>
            </a:r>
            <a:br>
              <a:rPr lang="en-VN"/>
            </a:br>
            <a:r>
              <a:rPr lang="en-VN" sz="6700" b="1"/>
              <a:t>XÂY DỰNG CÂU HỎI THI TỐT NGHIỆP THPT TỪ 2025</a:t>
            </a:r>
            <a:endParaRPr lang="en-VN" b="1"/>
          </a:p>
        </p:txBody>
      </p:sp>
      <p:sp>
        <p:nvSpPr>
          <p:cNvPr id="3" name="Subtitle 2">
            <a:extLst>
              <a:ext uri="{FF2B5EF4-FFF2-40B4-BE49-F238E27FC236}">
                <a16:creationId xmlns:a16="http://schemas.microsoft.com/office/drawing/2014/main" id="{A357DA25-1CB5-DA74-AEBB-DE3477396DC2}"/>
              </a:ext>
            </a:extLst>
          </p:cNvPr>
          <p:cNvSpPr>
            <a:spLocks noGrp="1"/>
          </p:cNvSpPr>
          <p:nvPr>
            <p:ph type="subTitle" idx="1"/>
          </p:nvPr>
        </p:nvSpPr>
        <p:spPr>
          <a:xfrm>
            <a:off x="1524000" y="588964"/>
            <a:ext cx="9144000" cy="673779"/>
          </a:xfrm>
        </p:spPr>
        <p:txBody>
          <a:bodyPr/>
          <a:lstStyle/>
          <a:p>
            <a:pPr algn="ctr"/>
            <a:r>
              <a:rPr lang="en-VN" b="1">
                <a:solidFill>
                  <a:srgbClr val="0070C0"/>
                </a:solidFill>
              </a:rPr>
              <a:t>SỞ GIÁO DỤC ĐÀO TẠO LÂM ĐỒNG</a:t>
            </a:r>
          </a:p>
        </p:txBody>
      </p:sp>
      <p:sp>
        <p:nvSpPr>
          <p:cNvPr id="4" name="Subtitle 2">
            <a:extLst>
              <a:ext uri="{FF2B5EF4-FFF2-40B4-BE49-F238E27FC236}">
                <a16:creationId xmlns:a16="http://schemas.microsoft.com/office/drawing/2014/main" id="{31AD821D-0B04-ADD2-5D4E-6A9B85833C8A}"/>
              </a:ext>
            </a:extLst>
          </p:cNvPr>
          <p:cNvSpPr txBox="1">
            <a:spLocks/>
          </p:cNvSpPr>
          <p:nvPr/>
        </p:nvSpPr>
        <p:spPr>
          <a:xfrm>
            <a:off x="1524000" y="5454878"/>
            <a:ext cx="9144000" cy="67377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VN" b="1">
                <a:latin typeface="Times New Roman" panose="02020603050405020304" pitchFamily="18" charset="0"/>
                <a:cs typeface="Times New Roman" panose="02020603050405020304" pitchFamily="18" charset="0"/>
              </a:rPr>
              <a:t>Đà Lạt, ngày ... </a:t>
            </a:r>
            <a:r>
              <a:rPr lang="en-US" b="1">
                <a:latin typeface="Times New Roman" panose="02020603050405020304" pitchFamily="18" charset="0"/>
                <a:cs typeface="Times New Roman" panose="02020603050405020304" pitchFamily="18" charset="0"/>
              </a:rPr>
              <a:t>t</a:t>
            </a:r>
            <a:r>
              <a:rPr lang="en-VN" b="1">
                <a:latin typeface="Times New Roman" panose="02020603050405020304" pitchFamily="18" charset="0"/>
                <a:cs typeface="Times New Roman" panose="02020603050405020304" pitchFamily="18" charset="0"/>
              </a:rPr>
              <a:t>háng 8 năm 2024</a:t>
            </a:r>
          </a:p>
        </p:txBody>
      </p:sp>
    </p:spTree>
    <p:extLst>
      <p:ext uri="{BB962C8B-B14F-4D97-AF65-F5344CB8AC3E}">
        <p14:creationId xmlns:p14="http://schemas.microsoft.com/office/powerpoint/2010/main" val="1293078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EB2A9C4-E470-E85C-A4C4-06714D9D2DA2}"/>
              </a:ext>
            </a:extLst>
          </p:cNvPr>
          <p:cNvSpPr>
            <a:spLocks noGrp="1"/>
          </p:cNvSpPr>
          <p:nvPr>
            <p:ph type="title"/>
          </p:nvPr>
        </p:nvSpPr>
        <p:spPr>
          <a:xfrm>
            <a:off x="1141413" y="446313"/>
            <a:ext cx="9905998" cy="1478570"/>
          </a:xfrm>
        </p:spPr>
        <p:txBody>
          <a:bodyPr/>
          <a:lstStyle/>
          <a:p>
            <a:pPr algn="ctr"/>
            <a:r>
              <a:rPr lang="en-US" b="1">
                <a:solidFill>
                  <a:srgbClr val="DE59E0"/>
                </a:solidFill>
              </a:rPr>
              <a:t>B</a:t>
            </a:r>
            <a:r>
              <a:rPr lang="en-VN" b="1">
                <a:solidFill>
                  <a:srgbClr val="DE59E0"/>
                </a:solidFill>
              </a:rPr>
              <a:t>ối cảnh có ý nghĩa</a:t>
            </a:r>
          </a:p>
        </p:txBody>
      </p:sp>
      <p:graphicFrame>
        <p:nvGraphicFramePr>
          <p:cNvPr id="7" name="Content Placeholder 6">
            <a:extLst>
              <a:ext uri="{FF2B5EF4-FFF2-40B4-BE49-F238E27FC236}">
                <a16:creationId xmlns:a16="http://schemas.microsoft.com/office/drawing/2014/main" id="{D350C3AF-6FA0-9AE8-ADE6-3425D90586EE}"/>
              </a:ext>
            </a:extLst>
          </p:cNvPr>
          <p:cNvGraphicFramePr>
            <a:graphicFrameLocks noGrp="1"/>
          </p:cNvGraphicFramePr>
          <p:nvPr>
            <p:ph idx="1"/>
            <p:extLst>
              <p:ext uri="{D42A27DB-BD31-4B8C-83A1-F6EECF244321}">
                <p14:modId xmlns:p14="http://schemas.microsoft.com/office/powerpoint/2010/main" val="4148611356"/>
              </p:ext>
            </p:extLst>
          </p:nvPr>
        </p:nvGraphicFramePr>
        <p:xfrm>
          <a:off x="533400" y="2365829"/>
          <a:ext cx="11342914" cy="342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274085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FE552-8E7C-DACD-2B4D-81C308FB5CFF}"/>
              </a:ext>
            </a:extLst>
          </p:cNvPr>
          <p:cNvSpPr>
            <a:spLocks noGrp="1"/>
          </p:cNvSpPr>
          <p:nvPr>
            <p:ph type="title"/>
          </p:nvPr>
        </p:nvSpPr>
        <p:spPr>
          <a:xfrm>
            <a:off x="1141413" y="70750"/>
            <a:ext cx="9905998" cy="1478570"/>
          </a:xfrm>
        </p:spPr>
        <p:txBody>
          <a:bodyPr>
            <a:normAutofit/>
          </a:bodyPr>
          <a:lstStyle/>
          <a:p>
            <a:pPr algn="ctr"/>
            <a:r>
              <a:rPr lang="en-US" sz="4400" b="1">
                <a:solidFill>
                  <a:srgbClr val="0070C0"/>
                </a:solidFill>
              </a:rPr>
              <a:t>N</a:t>
            </a:r>
            <a:r>
              <a:rPr lang="en-VN" sz="4400" b="1">
                <a:solidFill>
                  <a:srgbClr val="0070C0"/>
                </a:solidFill>
              </a:rPr>
              <a:t>ăng lực hóa học</a:t>
            </a:r>
          </a:p>
        </p:txBody>
      </p:sp>
      <p:graphicFrame>
        <p:nvGraphicFramePr>
          <p:cNvPr id="12" name="Content Placeholder 11">
            <a:extLst>
              <a:ext uri="{FF2B5EF4-FFF2-40B4-BE49-F238E27FC236}">
                <a16:creationId xmlns:a16="http://schemas.microsoft.com/office/drawing/2014/main" id="{4A463BDE-CBA1-C35F-AEB5-0BD081665852}"/>
              </a:ext>
            </a:extLst>
          </p:cNvPr>
          <p:cNvGraphicFramePr>
            <a:graphicFrameLocks noGrp="1"/>
          </p:cNvGraphicFramePr>
          <p:nvPr>
            <p:ph idx="1"/>
            <p:extLst>
              <p:ext uri="{D42A27DB-BD31-4B8C-83A1-F6EECF244321}">
                <p14:modId xmlns:p14="http://schemas.microsoft.com/office/powerpoint/2010/main" val="1485473137"/>
              </p:ext>
            </p:extLst>
          </p:nvPr>
        </p:nvGraphicFramePr>
        <p:xfrm>
          <a:off x="448355" y="1818745"/>
          <a:ext cx="11292113" cy="45267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itle 1">
            <a:extLst>
              <a:ext uri="{FF2B5EF4-FFF2-40B4-BE49-F238E27FC236}">
                <a16:creationId xmlns:a16="http://schemas.microsoft.com/office/drawing/2014/main" id="{FD1F679A-F668-9AEF-3FBD-032D74C945A9}"/>
              </a:ext>
            </a:extLst>
          </p:cNvPr>
          <p:cNvSpPr txBox="1">
            <a:spLocks/>
          </p:cNvSpPr>
          <p:nvPr/>
        </p:nvSpPr>
        <p:spPr>
          <a:xfrm>
            <a:off x="1141413" y="1282092"/>
            <a:ext cx="9905998" cy="8038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en-US" cap="none">
                <a:latin typeface="Times New Roman" panose="02020603050405020304" pitchFamily="18" charset="0"/>
                <a:cs typeface="Times New Roman" panose="02020603050405020304" pitchFamily="18" charset="0"/>
              </a:rPr>
              <a:t>Yêu cầu cần đạt về năng lực hóa học</a:t>
            </a:r>
            <a:endParaRPr lang="en-VN" cap="none">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7485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BC1DF398-3CA4-7933-36C9-AFAC7E0296C8}"/>
              </a:ext>
            </a:extLst>
          </p:cNvPr>
          <p:cNvGraphicFramePr>
            <a:graphicFrameLocks noGrp="1"/>
          </p:cNvGraphicFramePr>
          <p:nvPr>
            <p:ph idx="1"/>
            <p:extLst>
              <p:ext uri="{D42A27DB-BD31-4B8C-83A1-F6EECF244321}">
                <p14:modId xmlns:p14="http://schemas.microsoft.com/office/powerpoint/2010/main" val="2753843669"/>
              </p:ext>
            </p:extLst>
          </p:nvPr>
        </p:nvGraphicFramePr>
        <p:xfrm>
          <a:off x="159658" y="14655"/>
          <a:ext cx="11872683" cy="6756259"/>
        </p:xfrm>
        <a:graphic>
          <a:graphicData uri="http://schemas.openxmlformats.org/drawingml/2006/table">
            <a:tbl>
              <a:tblPr firstRow="1" bandRow="1">
                <a:tableStyleId>{5C22544A-7EE6-4342-B048-85BDC9FD1C3A}</a:tableStyleId>
              </a:tblPr>
              <a:tblGrid>
                <a:gridCol w="1451428">
                  <a:extLst>
                    <a:ext uri="{9D8B030D-6E8A-4147-A177-3AD203B41FA5}">
                      <a16:colId xmlns:a16="http://schemas.microsoft.com/office/drawing/2014/main" val="3834392010"/>
                    </a:ext>
                  </a:extLst>
                </a:gridCol>
                <a:gridCol w="3193144">
                  <a:extLst>
                    <a:ext uri="{9D8B030D-6E8A-4147-A177-3AD203B41FA5}">
                      <a16:colId xmlns:a16="http://schemas.microsoft.com/office/drawing/2014/main" val="2381280986"/>
                    </a:ext>
                  </a:extLst>
                </a:gridCol>
                <a:gridCol w="7228111">
                  <a:extLst>
                    <a:ext uri="{9D8B030D-6E8A-4147-A177-3AD203B41FA5}">
                      <a16:colId xmlns:a16="http://schemas.microsoft.com/office/drawing/2014/main" val="2542693324"/>
                    </a:ext>
                  </a:extLst>
                </a:gridCol>
              </a:tblGrid>
              <a:tr h="727327">
                <a:tc>
                  <a:txBody>
                    <a:bodyPr/>
                    <a:lstStyle/>
                    <a:p>
                      <a:pPr algn="ctr"/>
                      <a:r>
                        <a:rPr lang="en-VN">
                          <a:latin typeface="Times New Roman" panose="02020603050405020304" pitchFamily="18" charset="0"/>
                          <a:cs typeface="Times New Roman" panose="02020603050405020304" pitchFamily="18" charset="0"/>
                        </a:rPr>
                        <a:t>Thành phần năng lực</a:t>
                      </a:r>
                    </a:p>
                  </a:txBody>
                  <a:tcPr anchor="ctr"/>
                </a:tc>
                <a:tc>
                  <a:txBody>
                    <a:bodyPr/>
                    <a:lstStyle/>
                    <a:p>
                      <a:pPr algn="ctr"/>
                      <a:r>
                        <a:rPr lang="en-VN">
                          <a:latin typeface="Times New Roman" panose="02020603050405020304" pitchFamily="18" charset="0"/>
                          <a:cs typeface="Times New Roman" panose="02020603050405020304" pitchFamily="18" charset="0"/>
                        </a:rPr>
                        <a:t>Tiêu chí</a:t>
                      </a:r>
                    </a:p>
                  </a:txBody>
                  <a:tcPr anchor="ctr"/>
                </a:tc>
                <a:tc>
                  <a:txBody>
                    <a:bodyPr/>
                    <a:lstStyle/>
                    <a:p>
                      <a:pPr algn="ctr"/>
                      <a:r>
                        <a:rPr lang="en-VN">
                          <a:latin typeface="Times New Roman" panose="02020603050405020304" pitchFamily="18" charset="0"/>
                          <a:cs typeface="Times New Roman" panose="02020603050405020304" pitchFamily="18" charset="0"/>
                        </a:rPr>
                        <a:t>Chỉ báo (biểu hiện)</a:t>
                      </a:r>
                    </a:p>
                  </a:txBody>
                  <a:tcPr anchor="ctr"/>
                </a:tc>
                <a:extLst>
                  <a:ext uri="{0D108BD9-81ED-4DB2-BD59-A6C34878D82A}">
                    <a16:rowId xmlns:a16="http://schemas.microsoft.com/office/drawing/2014/main" val="4225560512"/>
                  </a:ext>
                </a:extLst>
              </a:tr>
              <a:tr h="727327">
                <a:tc rowSpan="8">
                  <a:txBody>
                    <a:bodyPr/>
                    <a:lstStyle/>
                    <a:p>
                      <a:pPr algn="ctr"/>
                      <a:r>
                        <a:rPr lang="en-VN" sz="2000" b="1">
                          <a:latin typeface="Times New Roman" panose="02020603050405020304" pitchFamily="18" charset="0"/>
                          <a:cs typeface="Times New Roman" panose="02020603050405020304" pitchFamily="18" charset="0"/>
                        </a:rPr>
                        <a:t>Nhận thức hóa học</a:t>
                      </a:r>
                    </a:p>
                  </a:txBody>
                  <a:tcPr anchor="ctr"/>
                </a:tc>
                <a:tc rowSpan="8">
                  <a:txBody>
                    <a:bodyPr/>
                    <a:lstStyle/>
                    <a:p>
                      <a:pPr algn="just"/>
                      <a:r>
                        <a:rPr lang="en-VN" sz="2400" b="1">
                          <a:latin typeface="Times New Roman" panose="02020603050405020304" pitchFamily="18" charset="0"/>
                          <a:cs typeface="Times New Roman" panose="02020603050405020304" pitchFamily="18" charset="0"/>
                        </a:rPr>
                        <a:t>HH1. </a:t>
                      </a:r>
                      <a:r>
                        <a:rPr lang="en-US" sz="2400" kern="1200">
                          <a:solidFill>
                            <a:schemeClr val="dk1"/>
                          </a:solidFill>
                          <a:effectLst/>
                          <a:latin typeface="Times New Roman" panose="02020603050405020304" pitchFamily="18" charset="0"/>
                          <a:ea typeface="+mn-ea"/>
                          <a:cs typeface="Times New Roman" panose="02020603050405020304" pitchFamily="18" charset="0"/>
                        </a:rPr>
                        <a:t>Nhận thức được các kiến thức cơ sở về cấu tạo chất; các quá trình hoá học; các dạng năng lượng và bảo toàn năng lượng; </a:t>
                      </a:r>
                      <a:r>
                        <a:rPr lang="en-US" sz="2400" i="0" kern="1200">
                          <a:solidFill>
                            <a:schemeClr val="dk1"/>
                          </a:solidFill>
                          <a:effectLst/>
                          <a:latin typeface="Times New Roman" panose="02020603050405020304" pitchFamily="18" charset="0"/>
                          <a:ea typeface="+mn-ea"/>
                          <a:cs typeface="Times New Roman" panose="02020603050405020304" pitchFamily="18" charset="0"/>
                        </a:rPr>
                        <a:t>một số chất hoá học cơ bản và chuyển hoá hoá học; </a:t>
                      </a:r>
                      <a:r>
                        <a:rPr lang="en-US" sz="2400" kern="1200">
                          <a:solidFill>
                            <a:schemeClr val="dk1"/>
                          </a:solidFill>
                          <a:effectLst/>
                          <a:latin typeface="Times New Roman" panose="02020603050405020304" pitchFamily="18" charset="0"/>
                          <a:ea typeface="+mn-ea"/>
                          <a:cs typeface="Times New Roman" panose="02020603050405020304" pitchFamily="18" charset="0"/>
                        </a:rPr>
                        <a:t>một số ứng dụng của hoá học trong đời sống và sản xuất</a:t>
                      </a:r>
                      <a:endParaRPr lang="en-VN" sz="2400">
                        <a:latin typeface="Times New Roman" panose="02020603050405020304" pitchFamily="18" charset="0"/>
                        <a:cs typeface="Times New Roman" panose="02020603050405020304" pitchFamily="18" charset="0"/>
                      </a:endParaRPr>
                    </a:p>
                  </a:txBody>
                  <a:tcPr marL="274320" marR="274320" anchor="ctr"/>
                </a:tc>
                <a:tc>
                  <a:txBody>
                    <a:bodyPr/>
                    <a:lstStyle/>
                    <a:p>
                      <a:pPr algn="just" fontAlgn="ctr"/>
                      <a:r>
                        <a:rPr lang="en-US" sz="1800" b="1" i="0" u="none" strike="noStrike">
                          <a:solidFill>
                            <a:srgbClr val="000000"/>
                          </a:solidFill>
                          <a:effectLst/>
                          <a:latin typeface="Times New Roman" panose="02020603050405020304" pitchFamily="18" charset="0"/>
                          <a:cs typeface="Times New Roman" panose="02020603050405020304" pitchFamily="18" charset="0"/>
                        </a:rPr>
                        <a:t>HH1.1.</a:t>
                      </a:r>
                      <a:r>
                        <a:rPr lang="en-US" sz="1800" b="0" i="0" u="none" strike="noStrike">
                          <a:solidFill>
                            <a:srgbClr val="000000"/>
                          </a:solidFill>
                          <a:effectLst/>
                          <a:latin typeface="Times New Roman" panose="02020603050405020304" pitchFamily="18" charset="0"/>
                          <a:cs typeface="Times New Roman" panose="02020603050405020304" pitchFamily="18" charset="0"/>
                        </a:rPr>
                        <a:t> Nhận biết và nêu được tên của các đối tượng, sự kiện, khái niệm hoặc quá trình hoá học.</a:t>
                      </a:r>
                      <a:endParaRPr lang="en-VN" sz="18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2593689402"/>
                  </a:ext>
                </a:extLst>
              </a:tr>
              <a:tr h="727327">
                <a:tc vMerge="1">
                  <a:txBody>
                    <a:bodyPr/>
                    <a:lstStyle/>
                    <a:p>
                      <a:endParaRPr lang="en-VN"/>
                    </a:p>
                  </a:txBody>
                  <a:tcPr/>
                </a:tc>
                <a:tc vMerge="1">
                  <a:txBody>
                    <a:bodyPr/>
                    <a:lstStyle/>
                    <a:p>
                      <a:endParaRPr lang="en-VN"/>
                    </a:p>
                  </a:txBody>
                  <a:tcPr/>
                </a:tc>
                <a:tc>
                  <a:txBody>
                    <a:bodyPr/>
                    <a:lstStyle/>
                    <a:p>
                      <a:pPr algn="just" fontAlgn="ctr"/>
                      <a:r>
                        <a:rPr lang="en-US" sz="1800" b="1" i="0" u="none" strike="noStrike">
                          <a:solidFill>
                            <a:srgbClr val="000000"/>
                          </a:solidFill>
                          <a:effectLst/>
                          <a:latin typeface="Times New Roman" panose="02020603050405020304" pitchFamily="18" charset="0"/>
                          <a:cs typeface="Times New Roman" panose="02020603050405020304" pitchFamily="18" charset="0"/>
                        </a:rPr>
                        <a:t>HH1.2.</a:t>
                      </a:r>
                      <a:r>
                        <a:rPr lang="en-US" sz="1800" b="0" i="0" u="none" strike="noStrike">
                          <a:solidFill>
                            <a:srgbClr val="000000"/>
                          </a:solidFill>
                          <a:effectLst/>
                          <a:latin typeface="Times New Roman" panose="02020603050405020304" pitchFamily="18" charset="0"/>
                          <a:cs typeface="Times New Roman" panose="02020603050405020304" pitchFamily="18" charset="0"/>
                        </a:rPr>
                        <a:t> Trình bày được các sự kiện, đặc điểm, vai trò của các đối tượng, khái niệm hoặc quá trình hoá học.</a:t>
                      </a:r>
                      <a:endParaRPr lang="en-VN" sz="18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52621617"/>
                  </a:ext>
                </a:extLst>
              </a:tr>
              <a:tr h="727327">
                <a:tc vMerge="1">
                  <a:txBody>
                    <a:bodyPr/>
                    <a:lstStyle/>
                    <a:p>
                      <a:endParaRPr lang="en-VN"/>
                    </a:p>
                  </a:txBody>
                  <a:tcPr/>
                </a:tc>
                <a:tc vMerge="1">
                  <a:txBody>
                    <a:bodyPr/>
                    <a:lstStyle/>
                    <a:p>
                      <a:endParaRPr lang="en-VN"/>
                    </a:p>
                  </a:txBody>
                  <a:tcPr/>
                </a:tc>
                <a:tc>
                  <a:txBody>
                    <a:bodyPr/>
                    <a:lstStyle/>
                    <a:p>
                      <a:pPr algn="just" fontAlgn="ctr"/>
                      <a:r>
                        <a:rPr lang="en-US" sz="1800" b="1" i="0" u="none" strike="noStrike">
                          <a:solidFill>
                            <a:srgbClr val="000000"/>
                          </a:solidFill>
                          <a:effectLst/>
                          <a:latin typeface="Times New Roman" panose="02020603050405020304" pitchFamily="18" charset="0"/>
                          <a:cs typeface="Times New Roman" panose="02020603050405020304" pitchFamily="18" charset="0"/>
                        </a:rPr>
                        <a:t>HH1.3.</a:t>
                      </a:r>
                      <a:r>
                        <a:rPr lang="en-US" sz="1800" b="0" i="0" u="none" strike="noStrike">
                          <a:solidFill>
                            <a:srgbClr val="000000"/>
                          </a:solidFill>
                          <a:effectLst/>
                          <a:latin typeface="Times New Roman" panose="02020603050405020304" pitchFamily="18" charset="0"/>
                          <a:cs typeface="Times New Roman" panose="02020603050405020304" pitchFamily="18" charset="0"/>
                        </a:rPr>
                        <a:t> Mô tả được đối tượng bằng các hình thức nói, viết, công thức, sơ đồ, biểu đồ, bảng.</a:t>
                      </a:r>
                      <a:endParaRPr lang="en-VN" sz="18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2598419570"/>
                  </a:ext>
                </a:extLst>
              </a:tr>
              <a:tr h="727327">
                <a:tc vMerge="1">
                  <a:txBody>
                    <a:bodyPr/>
                    <a:lstStyle/>
                    <a:p>
                      <a:endParaRPr lang="en-VN"/>
                    </a:p>
                  </a:txBody>
                  <a:tcPr/>
                </a:tc>
                <a:tc vMerge="1">
                  <a:txBody>
                    <a:bodyPr/>
                    <a:lstStyle/>
                    <a:p>
                      <a:endParaRPr lang="en-VN"/>
                    </a:p>
                  </a:txBody>
                  <a:tcPr/>
                </a:tc>
                <a:tc>
                  <a:txBody>
                    <a:bodyPr/>
                    <a:lstStyle/>
                    <a:p>
                      <a:pPr algn="just" fontAlgn="ctr"/>
                      <a:r>
                        <a:rPr lang="en-US" sz="1800" b="1" i="0" u="none" strike="noStrike">
                          <a:solidFill>
                            <a:srgbClr val="000000"/>
                          </a:solidFill>
                          <a:effectLst/>
                          <a:latin typeface="Times New Roman" panose="02020603050405020304" pitchFamily="18" charset="0"/>
                          <a:cs typeface="Times New Roman" panose="02020603050405020304" pitchFamily="18" charset="0"/>
                        </a:rPr>
                        <a:t>HH1.4.</a:t>
                      </a:r>
                      <a:r>
                        <a:rPr lang="en-US" sz="1800" b="0" i="0" u="none" strike="noStrike">
                          <a:solidFill>
                            <a:srgbClr val="000000"/>
                          </a:solidFill>
                          <a:effectLst/>
                          <a:latin typeface="Times New Roman" panose="02020603050405020304" pitchFamily="18" charset="0"/>
                          <a:cs typeface="Times New Roman" panose="02020603050405020304" pitchFamily="18" charset="0"/>
                        </a:rPr>
                        <a:t> So sánh, phân loại, lựa chọn được các đối tượng, khái niệm hoặc quá trình hoá học theo các tiêu chí khác nhau.</a:t>
                      </a:r>
                      <a:endParaRPr lang="en-VN" sz="18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2358413256"/>
                  </a:ext>
                </a:extLst>
              </a:tr>
              <a:tr h="727327">
                <a:tc vMerge="1">
                  <a:txBody>
                    <a:bodyPr/>
                    <a:lstStyle/>
                    <a:p>
                      <a:endParaRPr lang="en-VN"/>
                    </a:p>
                  </a:txBody>
                  <a:tcPr/>
                </a:tc>
                <a:tc vMerge="1">
                  <a:txBody>
                    <a:bodyPr/>
                    <a:lstStyle/>
                    <a:p>
                      <a:endParaRPr lang="en-VN"/>
                    </a:p>
                  </a:txBody>
                  <a:tcPr/>
                </a:tc>
                <a:tc>
                  <a:txBody>
                    <a:bodyPr/>
                    <a:lstStyle/>
                    <a:p>
                      <a:pPr algn="just" fontAlgn="ctr"/>
                      <a:r>
                        <a:rPr lang="en-US" sz="1800" b="1" i="0" u="none" strike="noStrike">
                          <a:solidFill>
                            <a:srgbClr val="000000"/>
                          </a:solidFill>
                          <a:effectLst/>
                          <a:latin typeface="Times New Roman" panose="02020603050405020304" pitchFamily="18" charset="0"/>
                          <a:cs typeface="Times New Roman" panose="02020603050405020304" pitchFamily="18" charset="0"/>
                        </a:rPr>
                        <a:t>HH1.5.</a:t>
                      </a:r>
                      <a:r>
                        <a:rPr lang="en-US" sz="1800" b="0" i="0" u="none" strike="noStrike">
                          <a:solidFill>
                            <a:srgbClr val="000000"/>
                          </a:solidFill>
                          <a:effectLst/>
                          <a:latin typeface="Times New Roman" panose="02020603050405020304" pitchFamily="18" charset="0"/>
                          <a:cs typeface="Times New Roman" panose="02020603050405020304" pitchFamily="18" charset="0"/>
                        </a:rPr>
                        <a:t> Phân tích được các khía cạnh của các đối tượng, khái niệm hoặc quá trình hoá học theo logic nhất định.</a:t>
                      </a:r>
                      <a:endParaRPr lang="en-VN" sz="18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461637186"/>
                  </a:ext>
                </a:extLst>
              </a:tr>
              <a:tr h="727327">
                <a:tc vMerge="1">
                  <a:txBody>
                    <a:bodyPr/>
                    <a:lstStyle/>
                    <a:p>
                      <a:endParaRPr lang="en-VN"/>
                    </a:p>
                  </a:txBody>
                  <a:tcPr/>
                </a:tc>
                <a:tc vMerge="1">
                  <a:txBody>
                    <a:bodyPr/>
                    <a:lstStyle/>
                    <a:p>
                      <a:endParaRPr lang="en-VN"/>
                    </a:p>
                  </a:txBody>
                  <a:tcPr/>
                </a:tc>
                <a:tc>
                  <a:txBody>
                    <a:bodyPr/>
                    <a:lstStyle/>
                    <a:p>
                      <a:pPr algn="just" fontAlgn="ctr"/>
                      <a:r>
                        <a:rPr lang="en-US" sz="1800" b="1" i="0" u="none" strike="noStrike">
                          <a:solidFill>
                            <a:srgbClr val="000000"/>
                          </a:solidFill>
                          <a:effectLst/>
                          <a:latin typeface="Times New Roman" panose="02020603050405020304" pitchFamily="18" charset="0"/>
                          <a:cs typeface="Times New Roman" panose="02020603050405020304" pitchFamily="18" charset="0"/>
                        </a:rPr>
                        <a:t>HH1.6.</a:t>
                      </a:r>
                      <a:r>
                        <a:rPr lang="en-US" sz="1800" b="0" i="0" u="none" strike="noStrike">
                          <a:solidFill>
                            <a:srgbClr val="000000"/>
                          </a:solidFill>
                          <a:effectLst/>
                          <a:latin typeface="Times New Roman" panose="02020603050405020304" pitchFamily="18" charset="0"/>
                          <a:cs typeface="Times New Roman" panose="02020603050405020304" pitchFamily="18" charset="0"/>
                        </a:rPr>
                        <a:t> Giải thích và lập luận được về mối quan hệ giữa các các đối tượng, khái niệm hoặc quá trình hoá học (cấu tạo - tính chất, nguyên nhân - kết quả,...).</a:t>
                      </a:r>
                      <a:endParaRPr lang="en-VN" sz="18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416790941"/>
                  </a:ext>
                </a:extLst>
              </a:tr>
              <a:tr h="727327">
                <a:tc vMerge="1">
                  <a:txBody>
                    <a:bodyPr/>
                    <a:lstStyle/>
                    <a:p>
                      <a:endParaRPr lang="en-VN"/>
                    </a:p>
                  </a:txBody>
                  <a:tcPr/>
                </a:tc>
                <a:tc vMerge="1">
                  <a:txBody>
                    <a:bodyPr/>
                    <a:lstStyle/>
                    <a:p>
                      <a:endParaRPr lang="en-VN"/>
                    </a:p>
                  </a:txBody>
                  <a:tcPr/>
                </a:tc>
                <a:tc>
                  <a:txBody>
                    <a:bodyPr/>
                    <a:lstStyle/>
                    <a:p>
                      <a:pPr algn="just" fontAlgn="ctr"/>
                      <a:r>
                        <a:rPr lang="en-US" sz="1800" b="1" i="0" u="none" strike="noStrike">
                          <a:solidFill>
                            <a:srgbClr val="000000"/>
                          </a:solidFill>
                          <a:effectLst/>
                          <a:latin typeface="Times New Roman" panose="02020603050405020304" pitchFamily="18" charset="0"/>
                          <a:cs typeface="Times New Roman" panose="02020603050405020304" pitchFamily="18" charset="0"/>
                        </a:rPr>
                        <a:t>HH1.7.</a:t>
                      </a:r>
                      <a:r>
                        <a:rPr lang="en-US" sz="1800" b="0" i="0" u="none" strike="noStrike">
                          <a:solidFill>
                            <a:srgbClr val="000000"/>
                          </a:solidFill>
                          <a:effectLst/>
                          <a:latin typeface="Times New Roman" panose="02020603050405020304" pitchFamily="18" charset="0"/>
                          <a:cs typeface="Times New Roman" panose="02020603050405020304" pitchFamily="18" charset="0"/>
                        </a:rPr>
                        <a:t> Tìm được từ khoá, sử dụng được thuật ngữ khoa học, kết nối được thông tin theo logic có ý nghĩa, lập được dàn ý khi đọc và trình bày các văn bản khoa học. </a:t>
                      </a:r>
                      <a:endParaRPr lang="en-VN" sz="18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2667185972"/>
                  </a:ext>
                </a:extLst>
              </a:tr>
              <a:tr h="727327">
                <a:tc vMerge="1">
                  <a:txBody>
                    <a:bodyPr/>
                    <a:lstStyle/>
                    <a:p>
                      <a:endParaRPr lang="en-VN"/>
                    </a:p>
                  </a:txBody>
                  <a:tcPr/>
                </a:tc>
                <a:tc vMerge="1">
                  <a:txBody>
                    <a:bodyPr/>
                    <a:lstStyle/>
                    <a:p>
                      <a:endParaRPr lang="en-VN"/>
                    </a:p>
                  </a:txBody>
                  <a:tcPr/>
                </a:tc>
                <a:tc>
                  <a:txBody>
                    <a:bodyPr/>
                    <a:lstStyle/>
                    <a:p>
                      <a:pPr algn="just" fontAlgn="ctr"/>
                      <a:r>
                        <a:rPr lang="en-US" sz="1800" b="1" i="0" u="none" strike="noStrike">
                          <a:solidFill>
                            <a:srgbClr val="000000"/>
                          </a:solidFill>
                          <a:effectLst/>
                          <a:latin typeface="Times New Roman" panose="02020603050405020304" pitchFamily="18" charset="0"/>
                          <a:cs typeface="Times New Roman" panose="02020603050405020304" pitchFamily="18" charset="0"/>
                        </a:rPr>
                        <a:t>HH1.8.</a:t>
                      </a:r>
                      <a:r>
                        <a:rPr lang="en-US" sz="1800" b="0" i="0" u="none" strike="noStrike">
                          <a:solidFill>
                            <a:srgbClr val="000000"/>
                          </a:solidFill>
                          <a:effectLst/>
                          <a:latin typeface="Times New Roman" panose="02020603050405020304" pitchFamily="18" charset="0"/>
                          <a:cs typeface="Times New Roman" panose="02020603050405020304" pitchFamily="18" charset="0"/>
                        </a:rPr>
                        <a:t> Thảo luận, đưa ra được những nhận định phê phán có liên quan đến chủ đề.</a:t>
                      </a:r>
                      <a:endParaRPr lang="en-VN" sz="18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2518678240"/>
                  </a:ext>
                </a:extLst>
              </a:tr>
            </a:tbl>
          </a:graphicData>
        </a:graphic>
      </p:graphicFrame>
    </p:spTree>
    <p:extLst>
      <p:ext uri="{BB962C8B-B14F-4D97-AF65-F5344CB8AC3E}">
        <p14:creationId xmlns:p14="http://schemas.microsoft.com/office/powerpoint/2010/main" val="36545807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BC1DF398-3CA4-7933-36C9-AFAC7E0296C8}"/>
              </a:ext>
            </a:extLst>
          </p:cNvPr>
          <p:cNvGraphicFramePr>
            <a:graphicFrameLocks noGrp="1"/>
          </p:cNvGraphicFramePr>
          <p:nvPr>
            <p:ph idx="1"/>
            <p:extLst>
              <p:ext uri="{D42A27DB-BD31-4B8C-83A1-F6EECF244321}">
                <p14:modId xmlns:p14="http://schemas.microsoft.com/office/powerpoint/2010/main" val="1873955152"/>
              </p:ext>
            </p:extLst>
          </p:nvPr>
        </p:nvGraphicFramePr>
        <p:xfrm>
          <a:off x="159658" y="-14514"/>
          <a:ext cx="11872683" cy="6731356"/>
        </p:xfrm>
        <a:graphic>
          <a:graphicData uri="http://schemas.openxmlformats.org/drawingml/2006/table">
            <a:tbl>
              <a:tblPr firstRow="1" bandRow="1">
                <a:tableStyleId>{5C22544A-7EE6-4342-B048-85BDC9FD1C3A}</a:tableStyleId>
              </a:tblPr>
              <a:tblGrid>
                <a:gridCol w="1451428">
                  <a:extLst>
                    <a:ext uri="{9D8B030D-6E8A-4147-A177-3AD203B41FA5}">
                      <a16:colId xmlns:a16="http://schemas.microsoft.com/office/drawing/2014/main" val="3834392010"/>
                    </a:ext>
                  </a:extLst>
                </a:gridCol>
                <a:gridCol w="3193144">
                  <a:extLst>
                    <a:ext uri="{9D8B030D-6E8A-4147-A177-3AD203B41FA5}">
                      <a16:colId xmlns:a16="http://schemas.microsoft.com/office/drawing/2014/main" val="2381280986"/>
                    </a:ext>
                  </a:extLst>
                </a:gridCol>
                <a:gridCol w="7228111">
                  <a:extLst>
                    <a:ext uri="{9D8B030D-6E8A-4147-A177-3AD203B41FA5}">
                      <a16:colId xmlns:a16="http://schemas.microsoft.com/office/drawing/2014/main" val="2542693324"/>
                    </a:ext>
                  </a:extLst>
                </a:gridCol>
              </a:tblGrid>
              <a:tr h="1050639">
                <a:tc>
                  <a:txBody>
                    <a:bodyPr/>
                    <a:lstStyle/>
                    <a:p>
                      <a:pPr algn="ctr"/>
                      <a:r>
                        <a:rPr lang="en-VN">
                          <a:latin typeface="Times New Roman" panose="02020603050405020304" pitchFamily="18" charset="0"/>
                          <a:cs typeface="Times New Roman" panose="02020603050405020304" pitchFamily="18" charset="0"/>
                        </a:rPr>
                        <a:t>Thành phần năng lực</a:t>
                      </a:r>
                    </a:p>
                  </a:txBody>
                  <a:tcPr anchor="ctr"/>
                </a:tc>
                <a:tc>
                  <a:txBody>
                    <a:bodyPr/>
                    <a:lstStyle/>
                    <a:p>
                      <a:pPr algn="ctr"/>
                      <a:r>
                        <a:rPr lang="en-VN">
                          <a:latin typeface="Times New Roman" panose="02020603050405020304" pitchFamily="18" charset="0"/>
                          <a:cs typeface="Times New Roman" panose="02020603050405020304" pitchFamily="18" charset="0"/>
                        </a:rPr>
                        <a:t>Tiêu chí</a:t>
                      </a:r>
                    </a:p>
                  </a:txBody>
                  <a:tcPr anchor="ctr"/>
                </a:tc>
                <a:tc>
                  <a:txBody>
                    <a:bodyPr/>
                    <a:lstStyle/>
                    <a:p>
                      <a:pPr algn="ctr"/>
                      <a:r>
                        <a:rPr lang="en-VN">
                          <a:latin typeface="Times New Roman" panose="02020603050405020304" pitchFamily="18" charset="0"/>
                          <a:cs typeface="Times New Roman" panose="02020603050405020304" pitchFamily="18" charset="0"/>
                        </a:rPr>
                        <a:t>Chỉ báo (biểu hiện)</a:t>
                      </a:r>
                    </a:p>
                  </a:txBody>
                  <a:tcPr anchor="ctr"/>
                </a:tc>
                <a:extLst>
                  <a:ext uri="{0D108BD9-81ED-4DB2-BD59-A6C34878D82A}">
                    <a16:rowId xmlns:a16="http://schemas.microsoft.com/office/drawing/2014/main" val="4225560512"/>
                  </a:ext>
                </a:extLst>
              </a:tr>
              <a:tr h="850732">
                <a:tc rowSpan="5">
                  <a:txBody>
                    <a:bodyPr/>
                    <a:lstStyle/>
                    <a:p>
                      <a:pPr algn="ctr"/>
                      <a:r>
                        <a:rPr lang="en-VN" sz="2800" b="1">
                          <a:latin typeface="Times New Roman" panose="02020603050405020304" pitchFamily="18" charset="0"/>
                          <a:cs typeface="Times New Roman" panose="02020603050405020304" pitchFamily="18" charset="0"/>
                        </a:rPr>
                        <a:t>Tìm hiểu thế giới tự nhiên dưới góc độ hóa học</a:t>
                      </a:r>
                    </a:p>
                  </a:txBody>
                  <a:tcPr anchor="ctr"/>
                </a:tc>
                <a:tc rowSpan="5">
                  <a:txBody>
                    <a:bodyPr/>
                    <a:lstStyle/>
                    <a:p>
                      <a:pPr algn="just"/>
                      <a:r>
                        <a:rPr lang="en-VN" sz="2800" b="1">
                          <a:latin typeface="Times New Roman" panose="02020603050405020304" pitchFamily="18" charset="0"/>
                          <a:cs typeface="Times New Roman" panose="02020603050405020304" pitchFamily="18" charset="0"/>
                        </a:rPr>
                        <a:t>HH2. </a:t>
                      </a:r>
                      <a:r>
                        <a:rPr lang="en-US" sz="2800" kern="1200">
                          <a:solidFill>
                            <a:schemeClr val="dk1"/>
                          </a:solidFill>
                          <a:effectLst/>
                          <a:latin typeface="Times New Roman" panose="02020603050405020304" pitchFamily="18" charset="0"/>
                          <a:ea typeface="+mn-ea"/>
                          <a:cs typeface="Times New Roman" panose="02020603050405020304" pitchFamily="18" charset="0"/>
                        </a:rPr>
                        <a:t>Quan sát, thu thập thông tin; phân tích, xử lí số liệu; giải thích; dự đoán được kết quả nghiên cứu một số sự vật</a:t>
                      </a:r>
                      <a:r>
                        <a:rPr lang="de-DE" sz="2800" kern="1200">
                          <a:solidFill>
                            <a:schemeClr val="dk1"/>
                          </a:solidFill>
                          <a:effectLst/>
                          <a:latin typeface="Times New Roman" panose="02020603050405020304" pitchFamily="18" charset="0"/>
                          <a:ea typeface="+mn-ea"/>
                          <a:cs typeface="Times New Roman" panose="02020603050405020304" pitchFamily="18" charset="0"/>
                        </a:rPr>
                        <a:t>, </a:t>
                      </a:r>
                      <a:r>
                        <a:rPr lang="en-US" sz="2800" kern="1200">
                          <a:solidFill>
                            <a:schemeClr val="dk1"/>
                          </a:solidFill>
                          <a:effectLst/>
                          <a:latin typeface="Times New Roman" panose="02020603050405020304" pitchFamily="18" charset="0"/>
                          <a:ea typeface="+mn-ea"/>
                          <a:cs typeface="Times New Roman" panose="02020603050405020304" pitchFamily="18" charset="0"/>
                        </a:rPr>
                        <a:t>hiện tượng trong tự nhiên và đời sống</a:t>
                      </a:r>
                      <a:endParaRPr lang="en-VN" sz="2800">
                        <a:latin typeface="Times New Roman" panose="02020603050405020304" pitchFamily="18" charset="0"/>
                        <a:cs typeface="Times New Roman" panose="02020603050405020304" pitchFamily="18" charset="0"/>
                      </a:endParaRPr>
                    </a:p>
                  </a:txBody>
                  <a:tcPr marL="274320" marR="274320" anchor="ctr"/>
                </a:tc>
                <a:tc>
                  <a:txBody>
                    <a:bodyPr/>
                    <a:lstStyle/>
                    <a:p>
                      <a:pPr algn="just" fontAlgn="ctr"/>
                      <a:r>
                        <a:rPr lang="vi-VN" sz="1800" b="1" i="0" u="none" strike="noStrike">
                          <a:solidFill>
                            <a:srgbClr val="000000"/>
                          </a:solidFill>
                          <a:effectLst/>
                          <a:latin typeface="Times New Roman" panose="02020603050405020304" pitchFamily="18" charset="0"/>
                          <a:cs typeface="Times New Roman" panose="02020603050405020304" pitchFamily="18" charset="0"/>
                        </a:rPr>
                        <a:t>HH2.1. </a:t>
                      </a:r>
                      <a:r>
                        <a:rPr lang="vi-VN" sz="1800" b="0" i="0" u="none" strike="noStrike">
                          <a:solidFill>
                            <a:srgbClr val="000000"/>
                          </a:solidFill>
                          <a:effectLst/>
                          <a:latin typeface="Times New Roman" panose="02020603050405020304" pitchFamily="18" charset="0"/>
                          <a:cs typeface="Times New Roman" panose="02020603050405020304" pitchFamily="18" charset="0"/>
                        </a:rPr>
                        <a:t>Đề xuất vấn đề: nhận ra và đặt được câu hỏi liên quan đến vấn đề; phân tích được bối cảnh để đề xuất vấn đề; biểu đạt được vấn đề. </a:t>
                      </a:r>
                      <a:endParaRPr lang="en-VN" sz="18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2593689402"/>
                  </a:ext>
                </a:extLst>
              </a:tr>
              <a:tr h="812800">
                <a:tc vMerge="1">
                  <a:txBody>
                    <a:bodyPr/>
                    <a:lstStyle/>
                    <a:p>
                      <a:endParaRPr lang="en-VN"/>
                    </a:p>
                  </a:txBody>
                  <a:tcPr/>
                </a:tc>
                <a:tc vMerge="1">
                  <a:txBody>
                    <a:bodyPr/>
                    <a:lstStyle/>
                    <a:p>
                      <a:endParaRPr lang="en-VN"/>
                    </a:p>
                  </a:txBody>
                  <a:tcPr/>
                </a:tc>
                <a:tc>
                  <a:txBody>
                    <a:bodyPr/>
                    <a:lstStyle/>
                    <a:p>
                      <a:pPr algn="just" fontAlgn="ctr"/>
                      <a:r>
                        <a:rPr lang="vi-VN" sz="1800" b="1" i="0" u="none" strike="noStrike">
                          <a:solidFill>
                            <a:srgbClr val="000000"/>
                          </a:solidFill>
                          <a:effectLst/>
                          <a:latin typeface="Times New Roman" panose="02020603050405020304" pitchFamily="18" charset="0"/>
                          <a:cs typeface="Times New Roman" panose="02020603050405020304" pitchFamily="18" charset="0"/>
                        </a:rPr>
                        <a:t>HH2.2. </a:t>
                      </a:r>
                      <a:r>
                        <a:rPr lang="vi-VN" sz="1800" b="0" i="0" u="none" strike="noStrike">
                          <a:solidFill>
                            <a:srgbClr val="000000"/>
                          </a:solidFill>
                          <a:effectLst/>
                          <a:latin typeface="Times New Roman" panose="02020603050405020304" pitchFamily="18" charset="0"/>
                          <a:cs typeface="Times New Roman" panose="02020603050405020304" pitchFamily="18" charset="0"/>
                        </a:rPr>
                        <a:t>Đưa ra phán đoán và xây dựng giả thuyết: phân tích được vấn đề để nêu được phán đoán; xây dựng và phát biểu được giả thuyết nghiên cứu.</a:t>
                      </a:r>
                      <a:endParaRPr lang="en-VN" sz="18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52621617"/>
                  </a:ext>
                </a:extLst>
              </a:tr>
              <a:tr h="1050639">
                <a:tc vMerge="1">
                  <a:txBody>
                    <a:bodyPr/>
                    <a:lstStyle/>
                    <a:p>
                      <a:endParaRPr lang="en-VN"/>
                    </a:p>
                  </a:txBody>
                  <a:tcPr/>
                </a:tc>
                <a:tc vMerge="1">
                  <a:txBody>
                    <a:bodyPr/>
                    <a:lstStyle/>
                    <a:p>
                      <a:endParaRPr lang="en-VN"/>
                    </a:p>
                  </a:txBody>
                  <a:tcPr/>
                </a:tc>
                <a:tc>
                  <a:txBody>
                    <a:bodyPr/>
                    <a:lstStyle/>
                    <a:p>
                      <a:pPr algn="just" fontAlgn="ctr"/>
                      <a:r>
                        <a:rPr lang="vi-VN" sz="1800" b="1" i="0" u="none" strike="noStrike">
                          <a:solidFill>
                            <a:srgbClr val="000000"/>
                          </a:solidFill>
                          <a:effectLst/>
                          <a:latin typeface="Times New Roman" panose="02020603050405020304" pitchFamily="18" charset="0"/>
                          <a:cs typeface="Times New Roman" panose="02020603050405020304" pitchFamily="18" charset="0"/>
                        </a:rPr>
                        <a:t>HH2.3. </a:t>
                      </a:r>
                      <a:r>
                        <a:rPr lang="vi-VN" sz="1800" b="0" i="0" u="none" strike="noStrike">
                          <a:solidFill>
                            <a:srgbClr val="000000"/>
                          </a:solidFill>
                          <a:effectLst/>
                          <a:latin typeface="Times New Roman" panose="02020603050405020304" pitchFamily="18" charset="0"/>
                          <a:cs typeface="Times New Roman" panose="02020603050405020304" pitchFamily="18" charset="0"/>
                        </a:rPr>
                        <a:t>Lập kế hoạch thực hiện: xây dựng được khung logic nội dung tìm hiểu; lựa chọn được phương pháp thích hợp (quan sát, thực nghiệm, điều tra, phỏng vấn,...); lập được kế hoạch triển khai tìm hiểu.</a:t>
                      </a:r>
                      <a:endParaRPr lang="en-VN" sz="18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2598419570"/>
                  </a:ext>
                </a:extLst>
              </a:tr>
              <a:tr h="1489361">
                <a:tc vMerge="1">
                  <a:txBody>
                    <a:bodyPr/>
                    <a:lstStyle/>
                    <a:p>
                      <a:endParaRPr lang="en-VN"/>
                    </a:p>
                  </a:txBody>
                  <a:tcPr/>
                </a:tc>
                <a:tc vMerge="1">
                  <a:txBody>
                    <a:bodyPr/>
                    <a:lstStyle/>
                    <a:p>
                      <a:endParaRPr lang="en-VN"/>
                    </a:p>
                  </a:txBody>
                  <a:tcPr/>
                </a:tc>
                <a:tc>
                  <a:txBody>
                    <a:bodyPr/>
                    <a:lstStyle/>
                    <a:p>
                      <a:pPr algn="just" fontAlgn="ctr"/>
                      <a:r>
                        <a:rPr lang="vi-VN" sz="1800" b="1" i="0" u="none" strike="noStrike">
                          <a:solidFill>
                            <a:srgbClr val="000000"/>
                          </a:solidFill>
                          <a:effectLst/>
                          <a:latin typeface="Times New Roman" panose="02020603050405020304" pitchFamily="18" charset="0"/>
                          <a:cs typeface="Times New Roman" panose="02020603050405020304" pitchFamily="18" charset="0"/>
                        </a:rPr>
                        <a:t>HH2.4. </a:t>
                      </a:r>
                      <a:r>
                        <a:rPr lang="vi-VN" sz="1800" b="0" i="0" u="none" strike="noStrike">
                          <a:solidFill>
                            <a:srgbClr val="000000"/>
                          </a:solidFill>
                          <a:effectLst/>
                          <a:latin typeface="Times New Roman" panose="02020603050405020304" pitchFamily="18" charset="0"/>
                          <a:cs typeface="Times New Roman" panose="02020603050405020304" pitchFamily="18" charset="0"/>
                        </a:rPr>
                        <a:t>Thực hiện kế hoạch: thu thập được sự kiện và chứng cứ (quan sát, ghi chép, thu thập dữ liệu, thực nghiệm); phân tích được dữ liệu nhằm chứng minh hay bác bỏ giả thuyết; rút ra được kết luận và và điều chỉnh được kết luận khi cần thiết.</a:t>
                      </a:r>
                      <a:endParaRPr lang="en-VN" sz="18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2358413256"/>
                  </a:ext>
                </a:extLst>
              </a:tr>
              <a:tr h="1477185">
                <a:tc vMerge="1">
                  <a:txBody>
                    <a:bodyPr/>
                    <a:lstStyle/>
                    <a:p>
                      <a:endParaRPr lang="en-VN"/>
                    </a:p>
                  </a:txBody>
                  <a:tcPr/>
                </a:tc>
                <a:tc vMerge="1">
                  <a:txBody>
                    <a:bodyPr/>
                    <a:lstStyle/>
                    <a:p>
                      <a:endParaRPr lang="en-VN"/>
                    </a:p>
                  </a:txBody>
                  <a:tcPr/>
                </a:tc>
                <a:tc>
                  <a:txBody>
                    <a:bodyPr/>
                    <a:lstStyle/>
                    <a:p>
                      <a:pPr algn="just" fontAlgn="ctr"/>
                      <a:r>
                        <a:rPr lang="vi-VN" sz="1800" b="1" i="0" u="none" strike="noStrike">
                          <a:solidFill>
                            <a:srgbClr val="000000"/>
                          </a:solidFill>
                          <a:effectLst/>
                          <a:latin typeface="Times New Roman" panose="02020603050405020304" pitchFamily="18" charset="0"/>
                          <a:cs typeface="Times New Roman" panose="02020603050405020304" pitchFamily="18" charset="0"/>
                        </a:rPr>
                        <a:t>HH2.5. </a:t>
                      </a:r>
                      <a:r>
                        <a:rPr lang="vi-VN" sz="1800" b="0" i="0" u="none" strike="noStrike">
                          <a:solidFill>
                            <a:srgbClr val="000000"/>
                          </a:solidFill>
                          <a:effectLst/>
                          <a:latin typeface="Times New Roman" panose="02020603050405020304" pitchFamily="18" charset="0"/>
                          <a:cs typeface="Times New Roman" panose="02020603050405020304" pitchFamily="18" charset="0"/>
                        </a:rPr>
                        <a:t>Viết, trình bày báo cáo và thảo luận: sử dụng được ngôn ngữ, hình vẽ, sơ đồ, biểu bảng để biểu đạt quá trình và kết quả tìm hiểu; viết được báo cáo sau quá trình tìm hiểu; hợp tác với đối tác bằng thái độ lắng nghe tích cực và tôn trọng quan điểm, ý kiến đánh giá do người khác đưa ra để tiếp thu tích cực và giải trình, phản biện, bảo vệ kết quả tìm hiểu một cách thuyết phục.</a:t>
                      </a:r>
                      <a:endParaRPr lang="en-VN" sz="18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461637186"/>
                  </a:ext>
                </a:extLst>
              </a:tr>
            </a:tbl>
          </a:graphicData>
        </a:graphic>
      </p:graphicFrame>
    </p:spTree>
    <p:extLst>
      <p:ext uri="{BB962C8B-B14F-4D97-AF65-F5344CB8AC3E}">
        <p14:creationId xmlns:p14="http://schemas.microsoft.com/office/powerpoint/2010/main" val="4185321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BC1DF398-3CA4-7933-36C9-AFAC7E0296C8}"/>
              </a:ext>
            </a:extLst>
          </p:cNvPr>
          <p:cNvGraphicFramePr>
            <a:graphicFrameLocks noGrp="1"/>
          </p:cNvGraphicFramePr>
          <p:nvPr>
            <p:ph idx="1"/>
            <p:extLst>
              <p:ext uri="{D42A27DB-BD31-4B8C-83A1-F6EECF244321}">
                <p14:modId xmlns:p14="http://schemas.microsoft.com/office/powerpoint/2010/main" val="3051036889"/>
              </p:ext>
            </p:extLst>
          </p:nvPr>
        </p:nvGraphicFramePr>
        <p:xfrm>
          <a:off x="159658" y="-14514"/>
          <a:ext cx="11872683" cy="6725298"/>
        </p:xfrm>
        <a:graphic>
          <a:graphicData uri="http://schemas.openxmlformats.org/drawingml/2006/table">
            <a:tbl>
              <a:tblPr firstRow="1" bandRow="1">
                <a:tableStyleId>{5C22544A-7EE6-4342-B048-85BDC9FD1C3A}</a:tableStyleId>
              </a:tblPr>
              <a:tblGrid>
                <a:gridCol w="1451428">
                  <a:extLst>
                    <a:ext uri="{9D8B030D-6E8A-4147-A177-3AD203B41FA5}">
                      <a16:colId xmlns:a16="http://schemas.microsoft.com/office/drawing/2014/main" val="3834392010"/>
                    </a:ext>
                  </a:extLst>
                </a:gridCol>
                <a:gridCol w="3193144">
                  <a:extLst>
                    <a:ext uri="{9D8B030D-6E8A-4147-A177-3AD203B41FA5}">
                      <a16:colId xmlns:a16="http://schemas.microsoft.com/office/drawing/2014/main" val="2381280986"/>
                    </a:ext>
                  </a:extLst>
                </a:gridCol>
                <a:gridCol w="7228111">
                  <a:extLst>
                    <a:ext uri="{9D8B030D-6E8A-4147-A177-3AD203B41FA5}">
                      <a16:colId xmlns:a16="http://schemas.microsoft.com/office/drawing/2014/main" val="2542693324"/>
                    </a:ext>
                  </a:extLst>
                </a:gridCol>
              </a:tblGrid>
              <a:tr h="1050639">
                <a:tc>
                  <a:txBody>
                    <a:bodyPr/>
                    <a:lstStyle/>
                    <a:p>
                      <a:pPr algn="ctr"/>
                      <a:r>
                        <a:rPr lang="en-VN">
                          <a:latin typeface="Times New Roman" panose="02020603050405020304" pitchFamily="18" charset="0"/>
                          <a:cs typeface="Times New Roman" panose="02020603050405020304" pitchFamily="18" charset="0"/>
                        </a:rPr>
                        <a:t>Thành phần năng lực</a:t>
                      </a:r>
                    </a:p>
                  </a:txBody>
                  <a:tcPr anchor="ctr"/>
                </a:tc>
                <a:tc>
                  <a:txBody>
                    <a:bodyPr/>
                    <a:lstStyle/>
                    <a:p>
                      <a:pPr algn="ctr"/>
                      <a:r>
                        <a:rPr lang="en-VN">
                          <a:latin typeface="Times New Roman" panose="02020603050405020304" pitchFamily="18" charset="0"/>
                          <a:cs typeface="Times New Roman" panose="02020603050405020304" pitchFamily="18" charset="0"/>
                        </a:rPr>
                        <a:t>Tiêu chí</a:t>
                      </a:r>
                    </a:p>
                  </a:txBody>
                  <a:tcPr anchor="ctr"/>
                </a:tc>
                <a:tc>
                  <a:txBody>
                    <a:bodyPr/>
                    <a:lstStyle/>
                    <a:p>
                      <a:pPr algn="ctr"/>
                      <a:r>
                        <a:rPr lang="en-VN">
                          <a:latin typeface="Times New Roman" panose="02020603050405020304" pitchFamily="18" charset="0"/>
                          <a:cs typeface="Times New Roman" panose="02020603050405020304" pitchFamily="18" charset="0"/>
                        </a:rPr>
                        <a:t>Chỉ báo (biểu hiện)</a:t>
                      </a:r>
                    </a:p>
                  </a:txBody>
                  <a:tcPr anchor="ctr"/>
                </a:tc>
                <a:extLst>
                  <a:ext uri="{0D108BD9-81ED-4DB2-BD59-A6C34878D82A}">
                    <a16:rowId xmlns:a16="http://schemas.microsoft.com/office/drawing/2014/main" val="4225560512"/>
                  </a:ext>
                </a:extLst>
              </a:tr>
              <a:tr h="1044602">
                <a:tc row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a:latin typeface="Times New Roman" panose="02020603050405020304" pitchFamily="18" charset="0"/>
                          <a:cs typeface="Times New Roman" panose="02020603050405020304" pitchFamily="18" charset="0"/>
                        </a:rPr>
                        <a:t>Vận dụng kiến thức, kĩ năng đã học</a:t>
                      </a:r>
                    </a:p>
                  </a:txBody>
                  <a:tcPr anchor="ctr"/>
                </a:tc>
                <a:tc rowSpan="5">
                  <a:txBody>
                    <a:bodyPr/>
                    <a:lstStyle/>
                    <a:p>
                      <a:pPr algn="just"/>
                      <a:r>
                        <a:rPr lang="en-VN" sz="2800" b="1">
                          <a:latin typeface="Times New Roman" panose="02020603050405020304" pitchFamily="18" charset="0"/>
                          <a:cs typeface="Times New Roman" panose="02020603050405020304" pitchFamily="18" charset="0"/>
                        </a:rPr>
                        <a:t>HH3. </a:t>
                      </a:r>
                      <a:r>
                        <a:rPr lang="en-US" sz="2800" kern="1200">
                          <a:solidFill>
                            <a:schemeClr val="dk1"/>
                          </a:solidFill>
                          <a:effectLst/>
                          <a:latin typeface="Times New Roman" panose="02020603050405020304" pitchFamily="18" charset="0"/>
                          <a:ea typeface="+mn-ea"/>
                          <a:cs typeface="Times New Roman" panose="02020603050405020304" pitchFamily="18" charset="0"/>
                        </a:rPr>
                        <a:t>Vận dụng được kiến thức, kĩ năng đã học để giải quyết một số vấn đề trong học tập, nghiên cứu khoa học và một số tình huống cụ thể trong thực tiễn</a:t>
                      </a:r>
                      <a:r>
                        <a:rPr lang="en-VN" sz="2800">
                          <a:effectLst/>
                          <a:latin typeface="Times New Roman" panose="02020603050405020304" pitchFamily="18" charset="0"/>
                          <a:cs typeface="Times New Roman" panose="02020603050405020304" pitchFamily="18" charset="0"/>
                        </a:rPr>
                        <a:t> </a:t>
                      </a:r>
                      <a:endParaRPr lang="en-VN" sz="2800">
                        <a:latin typeface="Times New Roman" panose="02020603050405020304" pitchFamily="18" charset="0"/>
                        <a:cs typeface="Times New Roman" panose="02020603050405020304" pitchFamily="18" charset="0"/>
                      </a:endParaRPr>
                    </a:p>
                  </a:txBody>
                  <a:tcPr marL="274320" marR="274320" anchor="ctr"/>
                </a:tc>
                <a:tc>
                  <a:txBody>
                    <a:bodyPr/>
                    <a:lstStyle/>
                    <a:p>
                      <a:pPr algn="just" fontAlgn="ctr"/>
                      <a:r>
                        <a:rPr lang="vi-VN" sz="2400" b="1" i="0" u="none" strike="noStrike">
                          <a:solidFill>
                            <a:srgbClr val="000000"/>
                          </a:solidFill>
                          <a:effectLst/>
                          <a:latin typeface="Times New Roman" panose="02020603050405020304" pitchFamily="18" charset="0"/>
                          <a:cs typeface="Times New Roman" panose="02020603050405020304" pitchFamily="18" charset="0"/>
                        </a:rPr>
                        <a:t>HH3.1. </a:t>
                      </a:r>
                      <a:r>
                        <a:rPr lang="vi-VN" sz="2400" b="0" i="0" u="none" strike="noStrike">
                          <a:solidFill>
                            <a:srgbClr val="000000"/>
                          </a:solidFill>
                          <a:effectLst/>
                          <a:latin typeface="Times New Roman" panose="02020603050405020304" pitchFamily="18" charset="0"/>
                          <a:cs typeface="Times New Roman" panose="02020603050405020304" pitchFamily="18" charset="0"/>
                        </a:rPr>
                        <a:t>Vận dụng được kiến thức hoá học để phát hiện, giải thích được một số hiện tượng tự nhiên, ứng dụng của hoá học trong cuộc sống.</a:t>
                      </a:r>
                      <a:endParaRPr lang="en-VN"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2593689402"/>
                  </a:ext>
                </a:extLst>
              </a:tr>
              <a:tr h="963127">
                <a:tc vMerge="1">
                  <a:txBody>
                    <a:bodyPr/>
                    <a:lstStyle/>
                    <a:p>
                      <a:endParaRPr lang="en-VN"/>
                    </a:p>
                  </a:txBody>
                  <a:tcPr/>
                </a:tc>
                <a:tc vMerge="1">
                  <a:txBody>
                    <a:bodyPr/>
                    <a:lstStyle/>
                    <a:p>
                      <a:endParaRPr lang="en-VN"/>
                    </a:p>
                  </a:txBody>
                  <a:tcPr/>
                </a:tc>
                <a:tc>
                  <a:txBody>
                    <a:bodyPr/>
                    <a:lstStyle/>
                    <a:p>
                      <a:pPr algn="just" fontAlgn="ctr"/>
                      <a:r>
                        <a:rPr lang="vi-VN" sz="2400" b="1" i="0" u="none" strike="noStrike">
                          <a:solidFill>
                            <a:srgbClr val="000000"/>
                          </a:solidFill>
                          <a:effectLst/>
                          <a:latin typeface="Times New Roman" panose="02020603050405020304" pitchFamily="18" charset="0"/>
                          <a:cs typeface="Times New Roman" panose="02020603050405020304" pitchFamily="18" charset="0"/>
                        </a:rPr>
                        <a:t>HH3.2. </a:t>
                      </a:r>
                      <a:r>
                        <a:rPr lang="vi-VN" sz="2400" b="0" i="0" u="none" strike="noStrike">
                          <a:solidFill>
                            <a:srgbClr val="000000"/>
                          </a:solidFill>
                          <a:effectLst/>
                          <a:latin typeface="Times New Roman" panose="02020603050405020304" pitchFamily="18" charset="0"/>
                          <a:cs typeface="Times New Roman" panose="02020603050405020304" pitchFamily="18" charset="0"/>
                        </a:rPr>
                        <a:t>Vận dụng được kiến thức hoá học để phản biện, đánh giá ảnh hưởng của một vấn đề thực tiễn.</a:t>
                      </a:r>
                      <a:endParaRPr lang="en-VN"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52621617"/>
                  </a:ext>
                </a:extLst>
              </a:tr>
              <a:tr h="1050639">
                <a:tc vMerge="1">
                  <a:txBody>
                    <a:bodyPr/>
                    <a:lstStyle/>
                    <a:p>
                      <a:endParaRPr lang="en-VN"/>
                    </a:p>
                  </a:txBody>
                  <a:tcPr/>
                </a:tc>
                <a:tc vMerge="1">
                  <a:txBody>
                    <a:bodyPr/>
                    <a:lstStyle/>
                    <a:p>
                      <a:endParaRPr lang="en-VN"/>
                    </a:p>
                  </a:txBody>
                  <a:tcPr/>
                </a:tc>
                <a:tc>
                  <a:txBody>
                    <a:bodyPr/>
                    <a:lstStyle/>
                    <a:p>
                      <a:pPr algn="just" fontAlgn="ctr"/>
                      <a:r>
                        <a:rPr lang="vi-VN" sz="2400" b="1" i="0" u="none" strike="noStrike">
                          <a:solidFill>
                            <a:srgbClr val="000000"/>
                          </a:solidFill>
                          <a:effectLst/>
                          <a:latin typeface="Times New Roman" panose="02020603050405020304" pitchFamily="18" charset="0"/>
                          <a:cs typeface="Times New Roman" panose="02020603050405020304" pitchFamily="18" charset="0"/>
                        </a:rPr>
                        <a:t>HH3.3. </a:t>
                      </a:r>
                      <a:r>
                        <a:rPr lang="vi-VN" sz="2400" b="0" i="0" u="none" strike="noStrike">
                          <a:solidFill>
                            <a:srgbClr val="000000"/>
                          </a:solidFill>
                          <a:effectLst/>
                          <a:latin typeface="Times New Roman" panose="02020603050405020304" pitchFamily="18" charset="0"/>
                          <a:cs typeface="Times New Roman" panose="02020603050405020304" pitchFamily="18" charset="0"/>
                        </a:rPr>
                        <a:t>Vận dụng được kiến thức tổng hợp để đánh giá ảnh hưởng của một vấn đề thực tiễn và đề xuất một số phương pháp, biện pháp, mô hình, kế hoạch giải quyết vấn đề.</a:t>
                      </a:r>
                      <a:endParaRPr lang="en-VN"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2598419570"/>
                  </a:ext>
                </a:extLst>
              </a:tr>
              <a:tr h="840391">
                <a:tc vMerge="1">
                  <a:txBody>
                    <a:bodyPr/>
                    <a:lstStyle/>
                    <a:p>
                      <a:endParaRPr lang="en-VN"/>
                    </a:p>
                  </a:txBody>
                  <a:tcPr/>
                </a:tc>
                <a:tc vMerge="1">
                  <a:txBody>
                    <a:bodyPr/>
                    <a:lstStyle/>
                    <a:p>
                      <a:endParaRPr lang="en-VN"/>
                    </a:p>
                  </a:txBody>
                  <a:tcPr/>
                </a:tc>
                <a:tc>
                  <a:txBody>
                    <a:bodyPr/>
                    <a:lstStyle/>
                    <a:p>
                      <a:pPr algn="just" fontAlgn="ctr"/>
                      <a:r>
                        <a:rPr lang="vi-VN" sz="2400" b="1" i="0" u="none" strike="noStrike">
                          <a:solidFill>
                            <a:srgbClr val="000000"/>
                          </a:solidFill>
                          <a:effectLst/>
                          <a:latin typeface="Times New Roman" panose="02020603050405020304" pitchFamily="18" charset="0"/>
                          <a:cs typeface="Times New Roman" panose="02020603050405020304" pitchFamily="18" charset="0"/>
                        </a:rPr>
                        <a:t>HH3.4. </a:t>
                      </a:r>
                      <a:r>
                        <a:rPr lang="vi-VN" sz="2400" b="0" i="0" u="none" strike="noStrike">
                          <a:solidFill>
                            <a:srgbClr val="000000"/>
                          </a:solidFill>
                          <a:effectLst/>
                          <a:latin typeface="Times New Roman" panose="02020603050405020304" pitchFamily="18" charset="0"/>
                          <a:cs typeface="Times New Roman" panose="02020603050405020304" pitchFamily="18" charset="0"/>
                        </a:rPr>
                        <a:t>Định hướng được ngành, nghề sẽ lựa chọn sau khi tốt nghiệp trung học phổ thông.</a:t>
                      </a:r>
                      <a:endParaRPr lang="en-VN"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2358413256"/>
                  </a:ext>
                </a:extLst>
              </a:tr>
              <a:tr h="1291771">
                <a:tc vMerge="1">
                  <a:txBody>
                    <a:bodyPr/>
                    <a:lstStyle/>
                    <a:p>
                      <a:endParaRPr lang="en-VN"/>
                    </a:p>
                  </a:txBody>
                  <a:tcPr/>
                </a:tc>
                <a:tc vMerge="1">
                  <a:txBody>
                    <a:bodyPr/>
                    <a:lstStyle/>
                    <a:p>
                      <a:endParaRPr lang="en-VN"/>
                    </a:p>
                  </a:txBody>
                  <a:tcPr/>
                </a:tc>
                <a:tc>
                  <a:txBody>
                    <a:bodyPr/>
                    <a:lstStyle/>
                    <a:p>
                      <a:pPr algn="just" fontAlgn="ctr"/>
                      <a:r>
                        <a:rPr lang="vi-VN" sz="2400" b="1" i="0" u="none" strike="noStrike">
                          <a:solidFill>
                            <a:srgbClr val="000000"/>
                          </a:solidFill>
                          <a:effectLst/>
                          <a:latin typeface="Times New Roman" panose="02020603050405020304" pitchFamily="18" charset="0"/>
                          <a:cs typeface="Times New Roman" panose="02020603050405020304" pitchFamily="18" charset="0"/>
                        </a:rPr>
                        <a:t>HH3.5. </a:t>
                      </a:r>
                      <a:r>
                        <a:rPr lang="vi-VN" sz="2400" b="0" i="0" u="none" strike="noStrike">
                          <a:solidFill>
                            <a:srgbClr val="000000"/>
                          </a:solidFill>
                          <a:effectLst/>
                          <a:latin typeface="Times New Roman" panose="02020603050405020304" pitchFamily="18" charset="0"/>
                          <a:cs typeface="Times New Roman" panose="02020603050405020304" pitchFamily="18" charset="0"/>
                        </a:rPr>
                        <a:t>Ứng xử thích hợp trong các tình huống có liên quan đến bản thân, gia đình và cộng đồng</a:t>
                      </a:r>
                      <a:r>
                        <a:rPr lang="vi-VN" sz="2400" b="0" i="0" u="none" strike="sngStrike">
                          <a:solidFill>
                            <a:srgbClr val="000000"/>
                          </a:solidFill>
                          <a:effectLst/>
                          <a:latin typeface="Times New Roman" panose="02020603050405020304" pitchFamily="18" charset="0"/>
                          <a:cs typeface="Times New Roman" panose="02020603050405020304" pitchFamily="18" charset="0"/>
                        </a:rPr>
                        <a:t> </a:t>
                      </a:r>
                      <a:r>
                        <a:rPr lang="vi-VN" sz="2400" b="0" i="0" u="none" strike="noStrike">
                          <a:solidFill>
                            <a:srgbClr val="000000"/>
                          </a:solidFill>
                          <a:effectLst/>
                          <a:latin typeface="Times New Roman" panose="02020603050405020304" pitchFamily="18" charset="0"/>
                          <a:cs typeface="Times New Roman" panose="02020603050405020304" pitchFamily="18" charset="0"/>
                        </a:rPr>
                        <a:t>phù hợp với yêu cầu phát triển bền vững xã hội và bảo vệ môi trường.</a:t>
                      </a:r>
                      <a:endParaRPr lang="en-VN"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461637186"/>
                  </a:ext>
                </a:extLst>
              </a:tr>
            </a:tbl>
          </a:graphicData>
        </a:graphic>
      </p:graphicFrame>
    </p:spTree>
    <p:extLst>
      <p:ext uri="{BB962C8B-B14F-4D97-AF65-F5344CB8AC3E}">
        <p14:creationId xmlns:p14="http://schemas.microsoft.com/office/powerpoint/2010/main" val="22167985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2702082-8802-CECB-C85C-4322E32E1163}"/>
              </a:ext>
            </a:extLst>
          </p:cNvPr>
          <p:cNvGraphicFramePr>
            <a:graphicFrameLocks noGrp="1"/>
          </p:cNvGraphicFramePr>
          <p:nvPr>
            <p:ph idx="1"/>
            <p:extLst>
              <p:ext uri="{D42A27DB-BD31-4B8C-83A1-F6EECF244321}">
                <p14:modId xmlns:p14="http://schemas.microsoft.com/office/powerpoint/2010/main" val="4103382411"/>
              </p:ext>
            </p:extLst>
          </p:nvPr>
        </p:nvGraphicFramePr>
        <p:xfrm>
          <a:off x="2825072" y="946944"/>
          <a:ext cx="6802012" cy="49641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91174047-B394-F4BF-0967-EAD21D40B7A0}"/>
              </a:ext>
            </a:extLst>
          </p:cNvPr>
          <p:cNvSpPr txBox="1"/>
          <p:nvPr/>
        </p:nvSpPr>
        <p:spPr>
          <a:xfrm>
            <a:off x="851127" y="1596571"/>
            <a:ext cx="3294742" cy="2554545"/>
          </a:xfrm>
          <a:prstGeom prst="rect">
            <a:avLst/>
          </a:prstGeom>
          <a:noFill/>
        </p:spPr>
        <p:txBody>
          <a:bodyPr wrap="square" rtlCol="0">
            <a:spAutoFit/>
          </a:bodyPr>
          <a:lstStyle/>
          <a:p>
            <a:pPr algn="ctr"/>
            <a:r>
              <a:rPr lang="en-VN" sz="4000">
                <a:latin typeface="Times New Roman" panose="02020603050405020304" pitchFamily="18" charset="0"/>
                <a:cs typeface="Times New Roman" panose="02020603050405020304" pitchFamily="18" charset="0"/>
              </a:rPr>
              <a:t>Mức độ (cấp độ) tư duy trong đánh giá môn Hóa học</a:t>
            </a:r>
          </a:p>
        </p:txBody>
      </p:sp>
      <p:sp>
        <p:nvSpPr>
          <p:cNvPr id="6" name="TextBox 5">
            <a:extLst>
              <a:ext uri="{FF2B5EF4-FFF2-40B4-BE49-F238E27FC236}">
                <a16:creationId xmlns:a16="http://schemas.microsoft.com/office/drawing/2014/main" id="{6D780415-FBC4-F2CF-4634-0B59012ED96D}"/>
              </a:ext>
            </a:extLst>
          </p:cNvPr>
          <p:cNvSpPr txBox="1"/>
          <p:nvPr/>
        </p:nvSpPr>
        <p:spPr>
          <a:xfrm>
            <a:off x="8035698" y="1596571"/>
            <a:ext cx="3294742" cy="1938992"/>
          </a:xfrm>
          <a:prstGeom prst="rect">
            <a:avLst/>
          </a:prstGeom>
          <a:noFill/>
        </p:spPr>
        <p:txBody>
          <a:bodyPr wrap="square" rtlCol="0">
            <a:spAutoFit/>
          </a:bodyPr>
          <a:lstStyle/>
          <a:p>
            <a:pPr algn="ctr"/>
            <a:r>
              <a:rPr lang="en-VN" sz="4000">
                <a:latin typeface="Times New Roman" panose="02020603050405020304" pitchFamily="18" charset="0"/>
                <a:cs typeface="Times New Roman" panose="02020603050405020304" pitchFamily="18" charset="0"/>
              </a:rPr>
              <a:t>Sử dụng </a:t>
            </a:r>
          </a:p>
          <a:p>
            <a:pPr algn="ctr"/>
            <a:r>
              <a:rPr lang="en-VN" sz="4000" b="1">
                <a:solidFill>
                  <a:srgbClr val="00E96B"/>
                </a:solidFill>
                <a:latin typeface="Times New Roman" panose="02020603050405020304" pitchFamily="18" charset="0"/>
                <a:cs typeface="Times New Roman" panose="02020603050405020304" pitchFamily="18" charset="0"/>
              </a:rPr>
              <a:t>động từ </a:t>
            </a:r>
          </a:p>
          <a:p>
            <a:pPr algn="ctr"/>
            <a:r>
              <a:rPr lang="en-VN" sz="4000">
                <a:latin typeface="Times New Roman" panose="02020603050405020304" pitchFamily="18" charset="0"/>
                <a:cs typeface="Times New Roman" panose="02020603050405020304" pitchFamily="18" charset="0"/>
              </a:rPr>
              <a:t>mô tả cấp độ</a:t>
            </a:r>
          </a:p>
        </p:txBody>
      </p:sp>
    </p:spTree>
    <p:extLst>
      <p:ext uri="{BB962C8B-B14F-4D97-AF65-F5344CB8AC3E}">
        <p14:creationId xmlns:p14="http://schemas.microsoft.com/office/powerpoint/2010/main" val="585245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20316-3C89-C921-5CA6-BA128A129A69}"/>
              </a:ext>
            </a:extLst>
          </p:cNvPr>
          <p:cNvSpPr>
            <a:spLocks noGrp="1"/>
          </p:cNvSpPr>
          <p:nvPr>
            <p:ph type="title"/>
          </p:nvPr>
        </p:nvSpPr>
        <p:spPr>
          <a:xfrm>
            <a:off x="1301070" y="107180"/>
            <a:ext cx="9905998" cy="741680"/>
          </a:xfrm>
        </p:spPr>
        <p:txBody>
          <a:bodyPr>
            <a:normAutofit/>
          </a:bodyPr>
          <a:lstStyle/>
          <a:p>
            <a:r>
              <a:rPr lang="en-US" sz="2800" cap="none"/>
              <a:t>Đ</a:t>
            </a:r>
            <a:r>
              <a:rPr lang="en-VN" sz="2800" cap="none"/>
              <a:t>ộng từ mô tả cấp độ tư duy trong môn hóa học</a:t>
            </a:r>
          </a:p>
        </p:txBody>
      </p:sp>
      <p:graphicFrame>
        <p:nvGraphicFramePr>
          <p:cNvPr id="4" name="Content Placeholder 3">
            <a:extLst>
              <a:ext uri="{FF2B5EF4-FFF2-40B4-BE49-F238E27FC236}">
                <a16:creationId xmlns:a16="http://schemas.microsoft.com/office/drawing/2014/main" id="{01BE1BA7-21D1-B6E1-51B6-AC8E9BC73926}"/>
              </a:ext>
            </a:extLst>
          </p:cNvPr>
          <p:cNvGraphicFramePr>
            <a:graphicFrameLocks noGrp="1"/>
          </p:cNvGraphicFramePr>
          <p:nvPr>
            <p:ph idx="1"/>
            <p:extLst>
              <p:ext uri="{D42A27DB-BD31-4B8C-83A1-F6EECF244321}">
                <p14:modId xmlns:p14="http://schemas.microsoft.com/office/powerpoint/2010/main" val="3938960545"/>
              </p:ext>
            </p:extLst>
          </p:nvPr>
        </p:nvGraphicFramePr>
        <p:xfrm>
          <a:off x="984930" y="848859"/>
          <a:ext cx="9906000" cy="5874450"/>
        </p:xfrm>
        <a:graphic>
          <a:graphicData uri="http://schemas.openxmlformats.org/drawingml/2006/table">
            <a:tbl>
              <a:tblPr firstRow="1" bandRow="1">
                <a:tableStyleId>{5C22544A-7EE6-4342-B048-85BDC9FD1C3A}</a:tableStyleId>
              </a:tblPr>
              <a:tblGrid>
                <a:gridCol w="945470">
                  <a:extLst>
                    <a:ext uri="{9D8B030D-6E8A-4147-A177-3AD203B41FA5}">
                      <a16:colId xmlns:a16="http://schemas.microsoft.com/office/drawing/2014/main" val="2957335453"/>
                    </a:ext>
                  </a:extLst>
                </a:gridCol>
                <a:gridCol w="8960530">
                  <a:extLst>
                    <a:ext uri="{9D8B030D-6E8A-4147-A177-3AD203B41FA5}">
                      <a16:colId xmlns:a16="http://schemas.microsoft.com/office/drawing/2014/main" val="2909501223"/>
                    </a:ext>
                  </a:extLst>
                </a:gridCol>
              </a:tblGrid>
              <a:tr h="385294">
                <a:tc>
                  <a:txBody>
                    <a:bodyPr/>
                    <a:lstStyle/>
                    <a:p>
                      <a:pPr algn="ctr"/>
                      <a:r>
                        <a:rPr lang="en-VN" sz="2000">
                          <a:latin typeface="Times New Roman" panose="02020603050405020304" pitchFamily="18" charset="0"/>
                          <a:cs typeface="Times New Roman" panose="02020603050405020304" pitchFamily="18" charset="0"/>
                        </a:rPr>
                        <a:t>Cấp độ</a:t>
                      </a:r>
                    </a:p>
                  </a:txBody>
                  <a:tcPr/>
                </a:tc>
                <a:tc>
                  <a:txBody>
                    <a:bodyPr/>
                    <a:lstStyle/>
                    <a:p>
                      <a:pPr algn="ctr"/>
                      <a:r>
                        <a:rPr lang="en-VN" sz="2000">
                          <a:latin typeface="Times New Roman" panose="02020603050405020304" pitchFamily="18" charset="0"/>
                          <a:cs typeface="Times New Roman" panose="02020603050405020304" pitchFamily="18" charset="0"/>
                        </a:rPr>
                        <a:t>Động từ mô tả cấp độ</a:t>
                      </a:r>
                    </a:p>
                  </a:txBody>
                  <a:tcPr/>
                </a:tc>
                <a:extLst>
                  <a:ext uri="{0D108BD9-81ED-4DB2-BD59-A6C34878D82A}">
                    <a16:rowId xmlns:a16="http://schemas.microsoft.com/office/drawing/2014/main" val="1317427181"/>
                  </a:ext>
                </a:extLst>
              </a:tr>
              <a:tr h="1724470">
                <a:tc rowSpan="3">
                  <a:txBody>
                    <a:bodyPr/>
                    <a:lstStyle/>
                    <a:p>
                      <a:pPr algn="ctr"/>
                      <a:r>
                        <a:rPr lang="en-VN" sz="2800" b="1">
                          <a:latin typeface="Times New Roman" panose="02020603050405020304" pitchFamily="18" charset="0"/>
                          <a:cs typeface="Times New Roman" panose="02020603050405020304" pitchFamily="18" charset="0"/>
                        </a:rPr>
                        <a:t>Biết</a:t>
                      </a:r>
                    </a:p>
                  </a:txBody>
                  <a:tcPr anchor="ctr"/>
                </a:tc>
                <a:tc>
                  <a:txBody>
                    <a:bodyPr/>
                    <a:lstStyle/>
                    <a:p>
                      <a:pPr indent="269875" algn="just">
                        <a:lnSpc>
                          <a:spcPct val="115000"/>
                        </a:lnSpc>
                        <a:spcBef>
                          <a:spcPts val="300"/>
                        </a:spcBef>
                        <a:spcAft>
                          <a:spcPts val="30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spc="-3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Gọi </a:t>
                      </a:r>
                      <a:r>
                        <a:rPr lang="vi-VN" sz="2000" spc="-3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000" spc="-3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tên (</a:t>
                      </a:r>
                      <a:r>
                        <a:rPr lang="vi-VN" sz="2000" spc="-3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tên chất</a:t>
                      </a:r>
                      <a:r>
                        <a:rPr lang="en-US" sz="2000" spc="-3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hoá học, công thức hoá học của chất và hợp chất), viết được, biểu diễn được, lập được (công thức hoá học của chất hoặc hợp chất; cấu hình electron của nguyên tố hoá học;...), phát biểu được, phân biệt được, nêu được (nội dung định luật, thuyết, khái niệm như: định luật tuần hoàn các nguyên tố hoá học; sự điện li;...).</a:t>
                      </a: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VN"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67829404"/>
                  </a:ext>
                </a:extLst>
              </a:tr>
              <a:tr h="1724470">
                <a:tc vMerge="1">
                  <a:txBody>
                    <a:bodyPr/>
                    <a:lstStyle/>
                    <a:p>
                      <a:endParaRPr lang="en-VN"/>
                    </a:p>
                  </a:txBody>
                  <a:tcPr/>
                </a:tc>
                <a:tc>
                  <a:txBody>
                    <a:bodyPr/>
                    <a:lstStyle/>
                    <a:p>
                      <a:pPr indent="269875" algn="just">
                        <a:lnSpc>
                          <a:spcPct val="115000"/>
                        </a:lnSpc>
                        <a:spcBef>
                          <a:spcPts val="300"/>
                        </a:spcBef>
                        <a:spcAft>
                          <a:spcPts val="30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a:t>
                      </a: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ác định được (khối lượng mol của chất, công thức hoá học của chất hoặc một đại lượng cần thiết thông qua các công thức, dữ kiện và thông tin đã cho), nhận ra được các dụng cụ, hoá chất cần thiết để tiến hành một thí nghiệm hoá học. </a:t>
                      </a:r>
                      <a:endParaRPr lang="en-VN"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981067843"/>
                  </a:ext>
                </a:extLst>
              </a:tr>
              <a:tr h="1724470">
                <a:tc vMerge="1">
                  <a:txBody>
                    <a:bodyPr/>
                    <a:lstStyle/>
                    <a:p>
                      <a:endParaRPr lang="en-VN"/>
                    </a:p>
                  </a:txBody>
                  <a:tcPr/>
                </a:tc>
                <a:tc>
                  <a:txBody>
                    <a:bodyPr/>
                    <a:lstStyle/>
                    <a:p>
                      <a:pPr marR="121285" indent="269875" algn="just">
                        <a:lnSpc>
                          <a:spcPct val="115000"/>
                        </a:lnSpc>
                        <a:spcBef>
                          <a:spcPts val="300"/>
                        </a:spcBef>
                        <a:spcAft>
                          <a:spcPts val="30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t>
                      </a: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ìm kiếm </a:t>
                      </a: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hoặc tìm hiểu </a:t>
                      </a: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thông tin (có trong bài viết hoặc hình ảnh bằng công cụ tìm kiếm, sử dụng từ khoá), </a:t>
                      </a: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 dụng hoặc </a:t>
                      </a: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 cứu được thông tin cần thiết trong các bảng, biểu đã cho như bảng tính tan, bảng tuần hoàn, bảng tín hiệu phổ, bảng Enthalpy ∆</a:t>
                      </a:r>
                      <a:r>
                        <a:rPr lang="vi-VN" sz="2000" baseline="-25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a:t>
                      </a: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t>
                      </a:r>
                      <a:r>
                        <a:rPr lang="vi-VN" sz="20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a:t>
                      </a:r>
                      <a:r>
                        <a:rPr lang="vi-VN" sz="2000" baseline="-25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298K </a:t>
                      </a: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 một số chất; bảng “Giá trị thế điện cực chuẩn”... để hoàn thành yêu cầu đặt ra.</a:t>
                      </a:r>
                      <a:endParaRPr lang="en-VN"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726308781"/>
                  </a:ext>
                </a:extLst>
              </a:tr>
            </a:tbl>
          </a:graphicData>
        </a:graphic>
      </p:graphicFrame>
    </p:spTree>
    <p:extLst>
      <p:ext uri="{BB962C8B-B14F-4D97-AF65-F5344CB8AC3E}">
        <p14:creationId xmlns:p14="http://schemas.microsoft.com/office/powerpoint/2010/main" val="28218275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20316-3C89-C921-5CA6-BA128A129A69}"/>
              </a:ext>
            </a:extLst>
          </p:cNvPr>
          <p:cNvSpPr>
            <a:spLocks noGrp="1"/>
          </p:cNvSpPr>
          <p:nvPr>
            <p:ph type="title"/>
          </p:nvPr>
        </p:nvSpPr>
        <p:spPr>
          <a:xfrm>
            <a:off x="1301070" y="107180"/>
            <a:ext cx="9905998" cy="741680"/>
          </a:xfrm>
        </p:spPr>
        <p:txBody>
          <a:bodyPr>
            <a:normAutofit/>
          </a:bodyPr>
          <a:lstStyle/>
          <a:p>
            <a:r>
              <a:rPr lang="en-US" sz="2800" cap="none"/>
              <a:t>Đ</a:t>
            </a:r>
            <a:r>
              <a:rPr lang="en-VN" sz="2800" cap="none"/>
              <a:t>ộng từ mô tả cấp độ tư duy trong môn hóa học</a:t>
            </a:r>
          </a:p>
        </p:txBody>
      </p:sp>
      <p:graphicFrame>
        <p:nvGraphicFramePr>
          <p:cNvPr id="4" name="Content Placeholder 3">
            <a:extLst>
              <a:ext uri="{FF2B5EF4-FFF2-40B4-BE49-F238E27FC236}">
                <a16:creationId xmlns:a16="http://schemas.microsoft.com/office/drawing/2014/main" id="{01BE1BA7-21D1-B6E1-51B6-AC8E9BC73926}"/>
              </a:ext>
            </a:extLst>
          </p:cNvPr>
          <p:cNvGraphicFramePr>
            <a:graphicFrameLocks noGrp="1"/>
          </p:cNvGraphicFramePr>
          <p:nvPr>
            <p:ph idx="1"/>
            <p:extLst>
              <p:ext uri="{D42A27DB-BD31-4B8C-83A1-F6EECF244321}">
                <p14:modId xmlns:p14="http://schemas.microsoft.com/office/powerpoint/2010/main" val="1625921344"/>
              </p:ext>
            </p:extLst>
          </p:nvPr>
        </p:nvGraphicFramePr>
        <p:xfrm>
          <a:off x="984930" y="848858"/>
          <a:ext cx="9906000" cy="5585454"/>
        </p:xfrm>
        <a:graphic>
          <a:graphicData uri="http://schemas.openxmlformats.org/drawingml/2006/table">
            <a:tbl>
              <a:tblPr firstRow="1" bandRow="1">
                <a:tableStyleId>{5C22544A-7EE6-4342-B048-85BDC9FD1C3A}</a:tableStyleId>
              </a:tblPr>
              <a:tblGrid>
                <a:gridCol w="945470">
                  <a:extLst>
                    <a:ext uri="{9D8B030D-6E8A-4147-A177-3AD203B41FA5}">
                      <a16:colId xmlns:a16="http://schemas.microsoft.com/office/drawing/2014/main" val="2957335453"/>
                    </a:ext>
                  </a:extLst>
                </a:gridCol>
                <a:gridCol w="8960530">
                  <a:extLst>
                    <a:ext uri="{9D8B030D-6E8A-4147-A177-3AD203B41FA5}">
                      <a16:colId xmlns:a16="http://schemas.microsoft.com/office/drawing/2014/main" val="2909501223"/>
                    </a:ext>
                  </a:extLst>
                </a:gridCol>
              </a:tblGrid>
              <a:tr h="620162">
                <a:tc>
                  <a:txBody>
                    <a:bodyPr/>
                    <a:lstStyle/>
                    <a:p>
                      <a:pPr algn="ctr"/>
                      <a:r>
                        <a:rPr lang="en-VN" sz="2000">
                          <a:latin typeface="Times New Roman" panose="02020603050405020304" pitchFamily="18" charset="0"/>
                          <a:cs typeface="Times New Roman" panose="02020603050405020304" pitchFamily="18" charset="0"/>
                        </a:rPr>
                        <a:t>Cấp độ</a:t>
                      </a:r>
                    </a:p>
                  </a:txBody>
                  <a:tcPr/>
                </a:tc>
                <a:tc>
                  <a:txBody>
                    <a:bodyPr/>
                    <a:lstStyle/>
                    <a:p>
                      <a:pPr algn="ctr"/>
                      <a:r>
                        <a:rPr lang="en-VN" sz="2000">
                          <a:latin typeface="Times New Roman" panose="02020603050405020304" pitchFamily="18" charset="0"/>
                          <a:cs typeface="Times New Roman" panose="02020603050405020304" pitchFamily="18" charset="0"/>
                        </a:rPr>
                        <a:t>Động từ mô tả cấp độ</a:t>
                      </a:r>
                    </a:p>
                  </a:txBody>
                  <a:tcPr/>
                </a:tc>
                <a:extLst>
                  <a:ext uri="{0D108BD9-81ED-4DB2-BD59-A6C34878D82A}">
                    <a16:rowId xmlns:a16="http://schemas.microsoft.com/office/drawing/2014/main" val="1317427181"/>
                  </a:ext>
                </a:extLst>
              </a:tr>
              <a:tr h="2067927">
                <a:tc rowSpan="2">
                  <a:txBody>
                    <a:bodyPr/>
                    <a:lstStyle/>
                    <a:p>
                      <a:pPr algn="ctr"/>
                      <a:r>
                        <a:rPr lang="en-VN" sz="2800" b="1">
                          <a:latin typeface="Times New Roman" panose="02020603050405020304" pitchFamily="18" charset="0"/>
                          <a:cs typeface="Times New Roman" panose="02020603050405020304" pitchFamily="18" charset="0"/>
                        </a:rPr>
                        <a:t>Hiểu</a:t>
                      </a:r>
                    </a:p>
                  </a:txBody>
                  <a:tcPr anchor="ctr"/>
                </a:tc>
                <a:tc>
                  <a:txBody>
                    <a:bodyPr/>
                    <a:lstStyle/>
                    <a:p>
                      <a:pPr indent="269875" algn="just">
                        <a:lnSpc>
                          <a:spcPct val="115000"/>
                        </a:lnSpc>
                        <a:spcBef>
                          <a:spcPts val="300"/>
                        </a:spcBef>
                        <a:spcAft>
                          <a:spcPts val="30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Trình bày được nội dung bằng ngôn ngữ của cá nhân học sinh (trình bày được tính chất hoá học của một chất nào đó; trình bày được các loại liên kết; trình bày được các giai đoạn sản xuất một chất nào đó...).</a:t>
                      </a:r>
                      <a:endParaRPr lang="en-VN" sz="2000">
                        <a:effectLst/>
                        <a:latin typeface="Times New Roman" panose="02020603050405020304" pitchFamily="18" charset="0"/>
                        <a:ea typeface="Times New Roman" panose="02020603050405020304" pitchFamily="18" charset="0"/>
                        <a:cs typeface="Times New Roman" panose="02020603050405020304" pitchFamily="18" charset="0"/>
                      </a:endParaRPr>
                    </a:p>
                    <a:p>
                      <a:pPr indent="269875" algn="just">
                        <a:lnSpc>
                          <a:spcPct val="115000"/>
                        </a:lnSpc>
                        <a:spcBef>
                          <a:spcPts val="300"/>
                        </a:spcBef>
                        <a:spcAft>
                          <a:spcPts val="30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Mô tả, nhận xét được thông tin thông qua tài liệu hoặc mô tả được thí nghiệm qua xem video, nêu và giải thích được hiện tượng thí nghiệm, nhận xét và rút ra kết luận.</a:t>
                      </a:r>
                      <a:endParaRPr lang="en-VN"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2880" marR="68580" marT="0" marB="0"/>
                </a:tc>
                <a:extLst>
                  <a:ext uri="{0D108BD9-81ED-4DB2-BD59-A6C34878D82A}">
                    <a16:rowId xmlns:a16="http://schemas.microsoft.com/office/drawing/2014/main" val="167829404"/>
                  </a:ext>
                </a:extLst>
              </a:tr>
              <a:tr h="2733224">
                <a:tc vMerge="1">
                  <a:txBody>
                    <a:bodyPr/>
                    <a:lstStyle/>
                    <a:p>
                      <a:endParaRPr lang="en-VN"/>
                    </a:p>
                  </a:txBody>
                  <a:tcPr/>
                </a:tc>
                <a:tc>
                  <a:txBody>
                    <a:bodyPr/>
                    <a:lstStyle/>
                    <a:p>
                      <a:pPr indent="269875" algn="just">
                        <a:lnSpc>
                          <a:spcPct val="115000"/>
                        </a:lnSpc>
                        <a:spcBef>
                          <a:spcPts val="300"/>
                        </a:spcBef>
                        <a:spcAft>
                          <a:spcPts val="300"/>
                        </a:spcAft>
                      </a:pPr>
                      <a:r>
                        <a:rPr lang="en-US" sz="2000" spc="-3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t>
                      </a:r>
                      <a:r>
                        <a:rPr lang="vi-VN" sz="2000" spc="-3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hực hiện được thí nghiệm (lựa chọn được dụng cụ, hoá chất, lắp ráp dụng cụ và tiến hành được thí nghiệm), quan sát, mô tả được các hiện tượng của thí nghiệm và giải thích được các hiện tượng đó, nhận xét và rút ra kết luận.</a:t>
                      </a:r>
                      <a:endParaRPr lang="en-VN" sz="2000">
                        <a:effectLst/>
                        <a:latin typeface="Times New Roman" panose="02020603050405020304" pitchFamily="18" charset="0"/>
                        <a:ea typeface="Times New Roman" panose="02020603050405020304" pitchFamily="18" charset="0"/>
                        <a:cs typeface="Times New Roman" panose="02020603050405020304" pitchFamily="18" charset="0"/>
                      </a:endParaRPr>
                    </a:p>
                    <a:p>
                      <a:pPr indent="269875" algn="just">
                        <a:lnSpc>
                          <a:spcPct val="115000"/>
                        </a:lnSpc>
                        <a:spcBef>
                          <a:spcPts val="300"/>
                        </a:spcBef>
                        <a:spcAft>
                          <a:spcPts val="30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a:t>
                      </a: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hân tích được một vấn đề đưa ra bằng cách sử dụng những lí lẽ, lập luận của mình dựa trên cơ sở các thông tin đã biết (phân tích các yếu tố ảnh hưởng đến hiệu suất của phản ứng hoá học; phân tích các nguyên nhân, giải thích được hiện tượng như hiệu ứng nhà kính, mưa acid...). </a:t>
                      </a:r>
                      <a:endParaRPr lang="en-VN"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2880" marR="68580" marT="0" marB="0"/>
                </a:tc>
                <a:extLst>
                  <a:ext uri="{0D108BD9-81ED-4DB2-BD59-A6C34878D82A}">
                    <a16:rowId xmlns:a16="http://schemas.microsoft.com/office/drawing/2014/main" val="981067843"/>
                  </a:ext>
                </a:extLst>
              </a:tr>
            </a:tbl>
          </a:graphicData>
        </a:graphic>
      </p:graphicFrame>
    </p:spTree>
    <p:extLst>
      <p:ext uri="{BB962C8B-B14F-4D97-AF65-F5344CB8AC3E}">
        <p14:creationId xmlns:p14="http://schemas.microsoft.com/office/powerpoint/2010/main" val="4221902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20316-3C89-C921-5CA6-BA128A129A69}"/>
              </a:ext>
            </a:extLst>
          </p:cNvPr>
          <p:cNvSpPr>
            <a:spLocks noGrp="1"/>
          </p:cNvSpPr>
          <p:nvPr>
            <p:ph type="title"/>
          </p:nvPr>
        </p:nvSpPr>
        <p:spPr>
          <a:xfrm>
            <a:off x="1301070" y="107180"/>
            <a:ext cx="9905998" cy="741680"/>
          </a:xfrm>
        </p:spPr>
        <p:txBody>
          <a:bodyPr>
            <a:normAutofit/>
          </a:bodyPr>
          <a:lstStyle/>
          <a:p>
            <a:r>
              <a:rPr lang="en-US" sz="2800" cap="none"/>
              <a:t>Đ</a:t>
            </a:r>
            <a:r>
              <a:rPr lang="en-VN" sz="2800" cap="none"/>
              <a:t>ộng từ mô tả cấp độ tư duy trong môn hóa học</a:t>
            </a:r>
          </a:p>
        </p:txBody>
      </p:sp>
      <p:graphicFrame>
        <p:nvGraphicFramePr>
          <p:cNvPr id="4" name="Content Placeholder 3">
            <a:extLst>
              <a:ext uri="{FF2B5EF4-FFF2-40B4-BE49-F238E27FC236}">
                <a16:creationId xmlns:a16="http://schemas.microsoft.com/office/drawing/2014/main" id="{01BE1BA7-21D1-B6E1-51B6-AC8E9BC73926}"/>
              </a:ext>
            </a:extLst>
          </p:cNvPr>
          <p:cNvGraphicFramePr>
            <a:graphicFrameLocks noGrp="1"/>
          </p:cNvGraphicFramePr>
          <p:nvPr>
            <p:ph idx="1"/>
            <p:extLst>
              <p:ext uri="{D42A27DB-BD31-4B8C-83A1-F6EECF244321}">
                <p14:modId xmlns:p14="http://schemas.microsoft.com/office/powerpoint/2010/main" val="3742698024"/>
              </p:ext>
            </p:extLst>
          </p:nvPr>
        </p:nvGraphicFramePr>
        <p:xfrm>
          <a:off x="984930" y="848858"/>
          <a:ext cx="10394270" cy="5550273"/>
        </p:xfrm>
        <a:graphic>
          <a:graphicData uri="http://schemas.openxmlformats.org/drawingml/2006/table">
            <a:tbl>
              <a:tblPr firstRow="1" bandRow="1">
                <a:tableStyleId>{5C22544A-7EE6-4342-B048-85BDC9FD1C3A}</a:tableStyleId>
              </a:tblPr>
              <a:tblGrid>
                <a:gridCol w="945470">
                  <a:extLst>
                    <a:ext uri="{9D8B030D-6E8A-4147-A177-3AD203B41FA5}">
                      <a16:colId xmlns:a16="http://schemas.microsoft.com/office/drawing/2014/main" val="2957335453"/>
                    </a:ext>
                  </a:extLst>
                </a:gridCol>
                <a:gridCol w="9448800">
                  <a:extLst>
                    <a:ext uri="{9D8B030D-6E8A-4147-A177-3AD203B41FA5}">
                      <a16:colId xmlns:a16="http://schemas.microsoft.com/office/drawing/2014/main" val="2909501223"/>
                    </a:ext>
                  </a:extLst>
                </a:gridCol>
              </a:tblGrid>
              <a:tr h="620162">
                <a:tc>
                  <a:txBody>
                    <a:bodyPr/>
                    <a:lstStyle/>
                    <a:p>
                      <a:pPr algn="ctr"/>
                      <a:r>
                        <a:rPr lang="en-VN" sz="2000">
                          <a:latin typeface="Times New Roman" panose="02020603050405020304" pitchFamily="18" charset="0"/>
                          <a:cs typeface="Times New Roman" panose="02020603050405020304" pitchFamily="18" charset="0"/>
                        </a:rPr>
                        <a:t>Cấp độ</a:t>
                      </a:r>
                    </a:p>
                  </a:txBody>
                  <a:tcPr/>
                </a:tc>
                <a:tc>
                  <a:txBody>
                    <a:bodyPr/>
                    <a:lstStyle/>
                    <a:p>
                      <a:pPr algn="ctr"/>
                      <a:r>
                        <a:rPr lang="en-VN" sz="2000">
                          <a:latin typeface="Times New Roman" panose="02020603050405020304" pitchFamily="18" charset="0"/>
                          <a:cs typeface="Times New Roman" panose="02020603050405020304" pitchFamily="18" charset="0"/>
                        </a:rPr>
                        <a:t>Động từ mô tả cấp độ</a:t>
                      </a:r>
                    </a:p>
                  </a:txBody>
                  <a:tcPr anchor="ctr"/>
                </a:tc>
                <a:extLst>
                  <a:ext uri="{0D108BD9-81ED-4DB2-BD59-A6C34878D82A}">
                    <a16:rowId xmlns:a16="http://schemas.microsoft.com/office/drawing/2014/main" val="1317427181"/>
                  </a:ext>
                </a:extLst>
              </a:tr>
              <a:tr h="1616411">
                <a:tc rowSpan="3">
                  <a:txBody>
                    <a:bodyPr/>
                    <a:lstStyle/>
                    <a:p>
                      <a:pPr algn="ctr"/>
                      <a:r>
                        <a:rPr lang="en-VN" sz="2800" b="1">
                          <a:latin typeface="Times New Roman" panose="02020603050405020304" pitchFamily="18" charset="0"/>
                          <a:cs typeface="Times New Roman" panose="02020603050405020304" pitchFamily="18" charset="0"/>
                        </a:rPr>
                        <a:t>Hiểu</a:t>
                      </a:r>
                    </a:p>
                  </a:txBody>
                  <a:tcPr anchor="ctr"/>
                </a:tc>
                <a:tc>
                  <a:txBody>
                    <a:bodyPr/>
                    <a:lstStyle/>
                    <a:p>
                      <a:pPr algn="just" fontAlgn="ctr"/>
                      <a:r>
                        <a:rPr lang="en-US" sz="2400" b="0" i="0" u="none" strike="noStrike">
                          <a:solidFill>
                            <a:srgbClr val="000000"/>
                          </a:solidFill>
                          <a:effectLst/>
                          <a:latin typeface="Times New Roman" panose="02020603050405020304" pitchFamily="18" charset="0"/>
                          <a:cs typeface="Times New Roman" panose="02020603050405020304" pitchFamily="18" charset="0"/>
                        </a:rPr>
                        <a:t>– Phân loại được các loại chất dựa vào những đặc điểm cơ bản theo các tiêu chí để phân thành các loại chất oxide, acid, base, muối, các loại chất vô cơ và hữu cơ như: các nhóm IA; IIA; nhóm VIIA; hydrocarbon, dẫn xuất halogen,... phân loại theo nhóm chức,...; </a:t>
                      </a:r>
                      <a:endParaRPr lang="en-VN" sz="2400" b="0" i="0" u="none" strike="noStrike">
                        <a:solidFill>
                          <a:srgbClr val="000000"/>
                        </a:solidFill>
                        <a:effectLst/>
                        <a:latin typeface="Times New Roman" panose="02020603050405020304" pitchFamily="18" charset="0"/>
                        <a:cs typeface="Times New Roman" panose="02020603050405020304" pitchFamily="18" charset="0"/>
                      </a:endParaRPr>
                    </a:p>
                  </a:txBody>
                  <a:tcPr marL="182880" marR="9525" marT="9525" marB="0" anchor="ctr"/>
                </a:tc>
                <a:extLst>
                  <a:ext uri="{0D108BD9-81ED-4DB2-BD59-A6C34878D82A}">
                    <a16:rowId xmlns:a16="http://schemas.microsoft.com/office/drawing/2014/main" val="167829404"/>
                  </a:ext>
                </a:extLst>
              </a:tr>
              <a:tr h="1616411">
                <a:tc vMerge="1">
                  <a:txBody>
                    <a:bodyPr/>
                    <a:lstStyle/>
                    <a:p>
                      <a:endParaRPr lang="en-VN"/>
                    </a:p>
                  </a:txBody>
                  <a:tcPr/>
                </a:tc>
                <a:tc>
                  <a:txBody>
                    <a:bodyPr/>
                    <a:lstStyle/>
                    <a:p>
                      <a:pPr algn="just" fontAlgn="ctr"/>
                      <a:r>
                        <a:rPr lang="en-US" sz="2400" b="0" i="0" u="none" strike="noStrike">
                          <a:solidFill>
                            <a:srgbClr val="000000"/>
                          </a:solidFill>
                          <a:effectLst/>
                          <a:latin typeface="Times New Roman" panose="02020603050405020304" pitchFamily="18" charset="0"/>
                          <a:cs typeface="Times New Roman" panose="02020603050405020304" pitchFamily="18" charset="0"/>
                        </a:rPr>
                        <a:t>– So sánh được các đặc điểm giống nhau và khác nhau giữa các đối tượng (chất, nhóm chất; tính acid, tính base; tính oxi hoá, tính khử... giữa các chất trong cùng nhóm, cùng chu kì,...); </a:t>
                      </a:r>
                      <a:endParaRPr lang="en-VN" sz="2400" b="0" i="0" u="none" strike="noStrike">
                        <a:solidFill>
                          <a:srgbClr val="000000"/>
                        </a:solidFill>
                        <a:effectLst/>
                        <a:latin typeface="Times New Roman" panose="02020603050405020304" pitchFamily="18" charset="0"/>
                        <a:cs typeface="Times New Roman" panose="02020603050405020304" pitchFamily="18" charset="0"/>
                      </a:endParaRPr>
                    </a:p>
                  </a:txBody>
                  <a:tcPr marL="182880" marR="9525" marT="9525" marB="0" anchor="ctr"/>
                </a:tc>
                <a:extLst>
                  <a:ext uri="{0D108BD9-81ED-4DB2-BD59-A6C34878D82A}">
                    <a16:rowId xmlns:a16="http://schemas.microsoft.com/office/drawing/2014/main" val="886174833"/>
                  </a:ext>
                </a:extLst>
              </a:tr>
              <a:tr h="1616411">
                <a:tc vMerge="1">
                  <a:txBody>
                    <a:bodyPr/>
                    <a:lstStyle/>
                    <a:p>
                      <a:endParaRPr lang="en-VN"/>
                    </a:p>
                  </a:txBody>
                  <a:tcPr/>
                </a:tc>
                <a:tc>
                  <a:txBody>
                    <a:bodyPr/>
                    <a:lstStyle/>
                    <a:p>
                      <a:pPr algn="l" fontAlgn="b"/>
                      <a:r>
                        <a:rPr lang="en-US" sz="2400" b="0" i="0" u="none" strike="noStrike">
                          <a:solidFill>
                            <a:srgbClr val="000000"/>
                          </a:solidFill>
                          <a:effectLst/>
                          <a:latin typeface="Times New Roman" panose="02020603050405020304" pitchFamily="18" charset="0"/>
                          <a:cs typeface="Times New Roman" panose="02020603050405020304" pitchFamily="18" charset="0"/>
                        </a:rPr>
                        <a:t>– Dự đoán được, giải thích được tính chất của các chất, nhóm chất dựa vào đặc điểm cấu tạo nguyên tử, phân tử, liên kết, trạng thái tập hợp,... của chúng và chứng minh được các dự đoán đó; viết được phương trình hoá học để chứng minh các dự đoán đó.</a:t>
                      </a:r>
                      <a:endParaRPr lang="en-VN" sz="2400" b="0" i="0" u="none" strike="noStrike">
                        <a:solidFill>
                          <a:srgbClr val="000000"/>
                        </a:solidFill>
                        <a:effectLst/>
                        <a:latin typeface="Times New Roman" panose="02020603050405020304" pitchFamily="18" charset="0"/>
                        <a:cs typeface="Times New Roman" panose="02020603050405020304" pitchFamily="18" charset="0"/>
                      </a:endParaRPr>
                    </a:p>
                  </a:txBody>
                  <a:tcPr marL="182880" marR="9525" marT="9525" marB="0" anchor="b"/>
                </a:tc>
                <a:extLst>
                  <a:ext uri="{0D108BD9-81ED-4DB2-BD59-A6C34878D82A}">
                    <a16:rowId xmlns:a16="http://schemas.microsoft.com/office/drawing/2014/main" val="981067843"/>
                  </a:ext>
                </a:extLst>
              </a:tr>
            </a:tbl>
          </a:graphicData>
        </a:graphic>
      </p:graphicFrame>
    </p:spTree>
    <p:extLst>
      <p:ext uri="{BB962C8B-B14F-4D97-AF65-F5344CB8AC3E}">
        <p14:creationId xmlns:p14="http://schemas.microsoft.com/office/powerpoint/2010/main" val="39254119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20316-3C89-C921-5CA6-BA128A129A69}"/>
              </a:ext>
            </a:extLst>
          </p:cNvPr>
          <p:cNvSpPr>
            <a:spLocks noGrp="1"/>
          </p:cNvSpPr>
          <p:nvPr>
            <p:ph type="title"/>
          </p:nvPr>
        </p:nvSpPr>
        <p:spPr>
          <a:xfrm>
            <a:off x="1301070" y="107180"/>
            <a:ext cx="9905998" cy="741680"/>
          </a:xfrm>
        </p:spPr>
        <p:txBody>
          <a:bodyPr>
            <a:normAutofit/>
          </a:bodyPr>
          <a:lstStyle/>
          <a:p>
            <a:r>
              <a:rPr lang="en-US" sz="2800" cap="none"/>
              <a:t>Đ</a:t>
            </a:r>
            <a:r>
              <a:rPr lang="en-VN" sz="2800" cap="none"/>
              <a:t>ộng từ mô tả cấp độ tư duy trong môn hóa học</a:t>
            </a:r>
          </a:p>
        </p:txBody>
      </p:sp>
      <p:graphicFrame>
        <p:nvGraphicFramePr>
          <p:cNvPr id="4" name="Content Placeholder 3">
            <a:extLst>
              <a:ext uri="{FF2B5EF4-FFF2-40B4-BE49-F238E27FC236}">
                <a16:creationId xmlns:a16="http://schemas.microsoft.com/office/drawing/2014/main" id="{01BE1BA7-21D1-B6E1-51B6-AC8E9BC73926}"/>
              </a:ext>
            </a:extLst>
          </p:cNvPr>
          <p:cNvGraphicFramePr>
            <a:graphicFrameLocks noGrp="1"/>
          </p:cNvGraphicFramePr>
          <p:nvPr>
            <p:ph idx="1"/>
            <p:extLst>
              <p:ext uri="{D42A27DB-BD31-4B8C-83A1-F6EECF244321}">
                <p14:modId xmlns:p14="http://schemas.microsoft.com/office/powerpoint/2010/main" val="3845606733"/>
              </p:ext>
            </p:extLst>
          </p:nvPr>
        </p:nvGraphicFramePr>
        <p:xfrm>
          <a:off x="754742" y="848858"/>
          <a:ext cx="10653486" cy="4846342"/>
        </p:xfrm>
        <a:graphic>
          <a:graphicData uri="http://schemas.openxmlformats.org/drawingml/2006/table">
            <a:tbl>
              <a:tblPr firstRow="1" bandRow="1">
                <a:tableStyleId>{5C22544A-7EE6-4342-B048-85BDC9FD1C3A}</a:tableStyleId>
              </a:tblPr>
              <a:tblGrid>
                <a:gridCol w="969048">
                  <a:extLst>
                    <a:ext uri="{9D8B030D-6E8A-4147-A177-3AD203B41FA5}">
                      <a16:colId xmlns:a16="http://schemas.microsoft.com/office/drawing/2014/main" val="2957335453"/>
                    </a:ext>
                  </a:extLst>
                </a:gridCol>
                <a:gridCol w="9684438">
                  <a:extLst>
                    <a:ext uri="{9D8B030D-6E8A-4147-A177-3AD203B41FA5}">
                      <a16:colId xmlns:a16="http://schemas.microsoft.com/office/drawing/2014/main" val="2909501223"/>
                    </a:ext>
                  </a:extLst>
                </a:gridCol>
              </a:tblGrid>
              <a:tr h="620162">
                <a:tc>
                  <a:txBody>
                    <a:bodyPr/>
                    <a:lstStyle/>
                    <a:p>
                      <a:pPr algn="ctr"/>
                      <a:r>
                        <a:rPr lang="en-VN" sz="2000">
                          <a:latin typeface="Times New Roman" panose="02020603050405020304" pitchFamily="18" charset="0"/>
                          <a:cs typeface="Times New Roman" panose="02020603050405020304" pitchFamily="18" charset="0"/>
                        </a:rPr>
                        <a:t>Cấp độ</a:t>
                      </a:r>
                    </a:p>
                  </a:txBody>
                  <a:tcPr/>
                </a:tc>
                <a:tc>
                  <a:txBody>
                    <a:bodyPr/>
                    <a:lstStyle/>
                    <a:p>
                      <a:pPr algn="ctr"/>
                      <a:r>
                        <a:rPr lang="en-VN" sz="2000">
                          <a:latin typeface="Times New Roman" panose="02020603050405020304" pitchFamily="18" charset="0"/>
                          <a:cs typeface="Times New Roman" panose="02020603050405020304" pitchFamily="18" charset="0"/>
                        </a:rPr>
                        <a:t>Động từ mô tả cấp độ</a:t>
                      </a:r>
                    </a:p>
                  </a:txBody>
                  <a:tcPr anchor="ctr"/>
                </a:tc>
                <a:extLst>
                  <a:ext uri="{0D108BD9-81ED-4DB2-BD59-A6C34878D82A}">
                    <a16:rowId xmlns:a16="http://schemas.microsoft.com/office/drawing/2014/main" val="1317427181"/>
                  </a:ext>
                </a:extLst>
              </a:tr>
              <a:tr h="1616411">
                <a:tc rowSpan="2">
                  <a:txBody>
                    <a:bodyPr/>
                    <a:lstStyle/>
                    <a:p>
                      <a:pPr algn="ctr"/>
                      <a:r>
                        <a:rPr lang="en-VN" sz="2800" b="1">
                          <a:latin typeface="Times New Roman" panose="02020603050405020304" pitchFamily="18" charset="0"/>
                          <a:cs typeface="Times New Roman" panose="02020603050405020304" pitchFamily="18" charset="0"/>
                        </a:rPr>
                        <a:t>Vận dụng</a:t>
                      </a:r>
                    </a:p>
                  </a:txBody>
                  <a:tcPr anchor="ctr"/>
                </a:tc>
                <a:tc>
                  <a:txBody>
                    <a:bodyPr/>
                    <a:lstStyle/>
                    <a:p>
                      <a:pPr indent="269875" algn="just">
                        <a:lnSpc>
                          <a:spcPct val="115000"/>
                        </a:lnSpc>
                        <a:spcBef>
                          <a:spcPts val="300"/>
                        </a:spcBef>
                        <a:spcAft>
                          <a:spcPts val="30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spc="-4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Vận dụng được kiến thức để giải thích, vận dụng công thức để tính toán trong các tình huống tương tự, các tình huống quen thuộc, ví dụ: vận dụng được công thức tính enthalpy vào trong các trường hợp cụ thể tương tự,...);</a:t>
                      </a:r>
                      <a:endParaRPr lang="en-VN" sz="2000">
                        <a:effectLst/>
                        <a:latin typeface="Times New Roman" panose="02020603050405020304" pitchFamily="18" charset="0"/>
                        <a:ea typeface="Times New Roman" panose="02020603050405020304" pitchFamily="18" charset="0"/>
                        <a:cs typeface="Times New Roman" panose="02020603050405020304" pitchFamily="18" charset="0"/>
                      </a:endParaRPr>
                    </a:p>
                    <a:p>
                      <a:pPr indent="269875" algn="just">
                        <a:lnSpc>
                          <a:spcPct val="115000"/>
                        </a:lnSpc>
                        <a:spcBef>
                          <a:spcPts val="300"/>
                        </a:spcBef>
                        <a:spcAft>
                          <a:spcPts val="30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2000">
                          <a:solidFill>
                            <a:srgbClr val="000000"/>
                          </a:solidFill>
                          <a:effectLst/>
                          <a:latin typeface="Times New Roman" panose="02020603050405020304" pitchFamily="18" charset="0"/>
                          <a:ea typeface="TimesNewRomanPS-BoldMT"/>
                          <a:cs typeface="Times New Roman" panose="02020603050405020304" pitchFamily="18" charset="0"/>
                        </a:rPr>
                        <a:t>Đặt câu hỏi, phát hiện được một số hiện tượng đơn giản trong thực tiễn và sử dụng kiến thức hoá học để giải thích, đề xuất được phương án thí nghiệm để giải quyết các tình huống thực tiễn</a:t>
                      </a: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xác định được các mối liên hệ giữa các đại lượng liên quan để giải quyết một vấn đề, bài toán trong tình huống mới và tình huống có liên quan đến thực tiễn.</a:t>
                      </a:r>
                      <a:endParaRPr lang="en-VN"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2880" marR="68580" marT="0" marB="0"/>
                </a:tc>
                <a:extLst>
                  <a:ext uri="{0D108BD9-81ED-4DB2-BD59-A6C34878D82A}">
                    <a16:rowId xmlns:a16="http://schemas.microsoft.com/office/drawing/2014/main" val="167829404"/>
                  </a:ext>
                </a:extLst>
              </a:tr>
              <a:tr h="1616411">
                <a:tc vMerge="1">
                  <a:txBody>
                    <a:bodyPr/>
                    <a:lstStyle/>
                    <a:p>
                      <a:endParaRPr lang="en-VN"/>
                    </a:p>
                  </a:txBody>
                  <a:tcPr/>
                </a:tc>
                <a:tc>
                  <a:txBody>
                    <a:bodyPr/>
                    <a:lstStyle/>
                    <a:p>
                      <a:pPr indent="269875" algn="just">
                        <a:lnSpc>
                          <a:spcPct val="115000"/>
                        </a:lnSpc>
                        <a:spcBef>
                          <a:spcPts val="300"/>
                        </a:spcBef>
                        <a:spcAft>
                          <a:spcPts val="30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a:t>
                      </a: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ận dụng được những kiến thức đã được cung cấp hoặc đã biết để áp dụng cho một tình huống mới, tình huống gắn với thực tiễn (ví dụ: vận dụng được công thức tính enthalpy vào trong các trường hợp tính toán năng lượng của phản ứng hoá học trong thực tiễn để dự đoán khả năng dễ diễn ra/khó diễn ra của phản ứng; so sánh và giải thích mức độ diễn ra giữa các phản ứng trong thực tiễn).</a:t>
                      </a:r>
                      <a:endParaRPr lang="en-VN"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2880" marR="68580" marT="0" marB="0"/>
                </a:tc>
                <a:extLst>
                  <a:ext uri="{0D108BD9-81ED-4DB2-BD59-A6C34878D82A}">
                    <a16:rowId xmlns:a16="http://schemas.microsoft.com/office/drawing/2014/main" val="886174833"/>
                  </a:ext>
                </a:extLst>
              </a:tr>
            </a:tbl>
          </a:graphicData>
        </a:graphic>
      </p:graphicFrame>
    </p:spTree>
    <p:extLst>
      <p:ext uri="{BB962C8B-B14F-4D97-AF65-F5344CB8AC3E}">
        <p14:creationId xmlns:p14="http://schemas.microsoft.com/office/powerpoint/2010/main" val="1005689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E6D15-7D0A-043B-8C1F-4F18C72CAFE1}"/>
              </a:ext>
            </a:extLst>
          </p:cNvPr>
          <p:cNvSpPr>
            <a:spLocks noGrp="1"/>
          </p:cNvSpPr>
          <p:nvPr>
            <p:ph type="title"/>
          </p:nvPr>
        </p:nvSpPr>
        <p:spPr>
          <a:xfrm>
            <a:off x="1141413" y="618518"/>
            <a:ext cx="9905998" cy="1112311"/>
          </a:xfrm>
        </p:spPr>
        <p:txBody>
          <a:bodyPr>
            <a:normAutofit/>
          </a:bodyPr>
          <a:lstStyle/>
          <a:p>
            <a:r>
              <a:rPr lang="en-US" sz="4800" b="1"/>
              <a:t>N</a:t>
            </a:r>
            <a:r>
              <a:rPr lang="en-VN" sz="4800" b="1"/>
              <a:t>ội dung</a:t>
            </a:r>
          </a:p>
        </p:txBody>
      </p:sp>
      <p:sp>
        <p:nvSpPr>
          <p:cNvPr id="3" name="Content Placeholder 2">
            <a:extLst>
              <a:ext uri="{FF2B5EF4-FFF2-40B4-BE49-F238E27FC236}">
                <a16:creationId xmlns:a16="http://schemas.microsoft.com/office/drawing/2014/main" id="{1FCFC102-EA61-B947-E0F3-37415F85639A}"/>
              </a:ext>
            </a:extLst>
          </p:cNvPr>
          <p:cNvSpPr>
            <a:spLocks noGrp="1"/>
          </p:cNvSpPr>
          <p:nvPr>
            <p:ph idx="1"/>
          </p:nvPr>
        </p:nvSpPr>
        <p:spPr>
          <a:xfrm>
            <a:off x="756776" y="2059367"/>
            <a:ext cx="10675271" cy="4180115"/>
          </a:xfrm>
        </p:spPr>
        <p:txBody>
          <a:bodyPr>
            <a:normAutofit/>
          </a:bodyPr>
          <a:lstStyle/>
          <a:p>
            <a:r>
              <a:rPr lang="en-VN" sz="4000"/>
              <a:t>Phần A. Văn bản chỉ đạo và kế hoạch</a:t>
            </a:r>
          </a:p>
          <a:p>
            <a:r>
              <a:rPr lang="en-VN" sz="4000"/>
              <a:t>Phần B. Một số vấn đề về đánh giá năng lực</a:t>
            </a:r>
          </a:p>
          <a:p>
            <a:r>
              <a:rPr lang="en-VN" sz="4000"/>
              <a:t>Phần C. Một số ví dụ – trường hợp nghiên cứu</a:t>
            </a:r>
          </a:p>
          <a:p>
            <a:r>
              <a:rPr lang="en-VN" sz="4000"/>
              <a:t>Phần D. Xây dựng đề thi minh họa thi TN THPT</a:t>
            </a:r>
          </a:p>
        </p:txBody>
      </p:sp>
    </p:spTree>
    <p:extLst>
      <p:ext uri="{BB962C8B-B14F-4D97-AF65-F5344CB8AC3E}">
        <p14:creationId xmlns:p14="http://schemas.microsoft.com/office/powerpoint/2010/main" val="6568047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20316-3C89-C921-5CA6-BA128A129A69}"/>
              </a:ext>
            </a:extLst>
          </p:cNvPr>
          <p:cNvSpPr>
            <a:spLocks noGrp="1"/>
          </p:cNvSpPr>
          <p:nvPr>
            <p:ph type="title"/>
          </p:nvPr>
        </p:nvSpPr>
        <p:spPr>
          <a:xfrm>
            <a:off x="1301070" y="107180"/>
            <a:ext cx="9905998" cy="741680"/>
          </a:xfrm>
        </p:spPr>
        <p:txBody>
          <a:bodyPr>
            <a:normAutofit/>
          </a:bodyPr>
          <a:lstStyle/>
          <a:p>
            <a:r>
              <a:rPr lang="en-US" sz="2800" cap="none"/>
              <a:t>Đ</a:t>
            </a:r>
            <a:r>
              <a:rPr lang="en-VN" sz="2800" cap="none"/>
              <a:t>ộng từ mô tả cấp độ tư duy trong môn hóa học</a:t>
            </a:r>
          </a:p>
        </p:txBody>
      </p:sp>
      <p:graphicFrame>
        <p:nvGraphicFramePr>
          <p:cNvPr id="4" name="Content Placeholder 3">
            <a:extLst>
              <a:ext uri="{FF2B5EF4-FFF2-40B4-BE49-F238E27FC236}">
                <a16:creationId xmlns:a16="http://schemas.microsoft.com/office/drawing/2014/main" id="{01BE1BA7-21D1-B6E1-51B6-AC8E9BC73926}"/>
              </a:ext>
            </a:extLst>
          </p:cNvPr>
          <p:cNvGraphicFramePr>
            <a:graphicFrameLocks noGrp="1"/>
          </p:cNvGraphicFramePr>
          <p:nvPr>
            <p:ph idx="1"/>
            <p:extLst>
              <p:ext uri="{D42A27DB-BD31-4B8C-83A1-F6EECF244321}">
                <p14:modId xmlns:p14="http://schemas.microsoft.com/office/powerpoint/2010/main" val="1730529179"/>
              </p:ext>
            </p:extLst>
          </p:nvPr>
        </p:nvGraphicFramePr>
        <p:xfrm>
          <a:off x="984930" y="848858"/>
          <a:ext cx="10394270" cy="5606135"/>
        </p:xfrm>
        <a:graphic>
          <a:graphicData uri="http://schemas.openxmlformats.org/drawingml/2006/table">
            <a:tbl>
              <a:tblPr firstRow="1" bandRow="1">
                <a:tableStyleId>{5C22544A-7EE6-4342-B048-85BDC9FD1C3A}</a:tableStyleId>
              </a:tblPr>
              <a:tblGrid>
                <a:gridCol w="945470">
                  <a:extLst>
                    <a:ext uri="{9D8B030D-6E8A-4147-A177-3AD203B41FA5}">
                      <a16:colId xmlns:a16="http://schemas.microsoft.com/office/drawing/2014/main" val="2957335453"/>
                    </a:ext>
                  </a:extLst>
                </a:gridCol>
                <a:gridCol w="9448800">
                  <a:extLst>
                    <a:ext uri="{9D8B030D-6E8A-4147-A177-3AD203B41FA5}">
                      <a16:colId xmlns:a16="http://schemas.microsoft.com/office/drawing/2014/main" val="2909501223"/>
                    </a:ext>
                  </a:extLst>
                </a:gridCol>
              </a:tblGrid>
              <a:tr h="602571">
                <a:tc>
                  <a:txBody>
                    <a:bodyPr/>
                    <a:lstStyle/>
                    <a:p>
                      <a:pPr algn="ctr"/>
                      <a:r>
                        <a:rPr lang="en-VN" sz="2000">
                          <a:latin typeface="Times New Roman" panose="02020603050405020304" pitchFamily="18" charset="0"/>
                          <a:cs typeface="Times New Roman" panose="02020603050405020304" pitchFamily="18" charset="0"/>
                        </a:rPr>
                        <a:t>Cấp độ</a:t>
                      </a:r>
                    </a:p>
                  </a:txBody>
                  <a:tcPr/>
                </a:tc>
                <a:tc>
                  <a:txBody>
                    <a:bodyPr/>
                    <a:lstStyle/>
                    <a:p>
                      <a:pPr algn="ctr"/>
                      <a:r>
                        <a:rPr lang="en-VN" sz="2000">
                          <a:latin typeface="Times New Roman" panose="02020603050405020304" pitchFamily="18" charset="0"/>
                          <a:cs typeface="Times New Roman" panose="02020603050405020304" pitchFamily="18" charset="0"/>
                        </a:rPr>
                        <a:t>Động từ mô tả cấp độ</a:t>
                      </a:r>
                    </a:p>
                  </a:txBody>
                  <a:tcPr anchor="ctr"/>
                </a:tc>
                <a:extLst>
                  <a:ext uri="{0D108BD9-81ED-4DB2-BD59-A6C34878D82A}">
                    <a16:rowId xmlns:a16="http://schemas.microsoft.com/office/drawing/2014/main" val="1317427181"/>
                  </a:ext>
                </a:extLst>
              </a:tr>
              <a:tr h="2335250">
                <a:tc rowSpan="2">
                  <a:txBody>
                    <a:bodyPr/>
                    <a:lstStyle/>
                    <a:p>
                      <a:pPr algn="ctr"/>
                      <a:r>
                        <a:rPr lang="en-VN" sz="2800" b="1">
                          <a:latin typeface="Times New Roman" panose="02020603050405020304" pitchFamily="18" charset="0"/>
                          <a:cs typeface="Times New Roman" panose="02020603050405020304" pitchFamily="18" charset="0"/>
                        </a:rPr>
                        <a:t>Vận dụng</a:t>
                      </a:r>
                    </a:p>
                  </a:txBody>
                  <a:tcPr anchor="ctr"/>
                </a:tc>
                <a:tc>
                  <a:txBody>
                    <a:bodyPr/>
                    <a:lstStyle/>
                    <a:p>
                      <a:pPr algn="just" fontAlgn="ctr"/>
                      <a:r>
                        <a:rPr lang="en-US" sz="2400" b="0" i="0" u="none" strike="noStrike">
                          <a:solidFill>
                            <a:srgbClr val="000000"/>
                          </a:solidFill>
                          <a:effectLst/>
                          <a:latin typeface="Times New Roman" panose="02020603050405020304" pitchFamily="18" charset="0"/>
                          <a:cs typeface="Times New Roman" panose="02020603050405020304" pitchFamily="18" charset="0"/>
                        </a:rPr>
                        <a:t>– Phân tích được các mối liên hệ giữa các đại lượng liên quan để giải quyết một vấn đề, bài toán trong tình huống mới và tình huống có liên quan đến thực tiễn (ví dụ như: Tại sao methane dễ tham gia phản ứng thế bởi chlorine trong khi ethylene thì ngược lại?, Tại sao ethanol có thể dùng làm nhiên liệu sạch?,...). </a:t>
                      </a:r>
                      <a:endParaRPr lang="en-VN" sz="2400" b="0" i="0" u="none" strike="noStrike">
                        <a:solidFill>
                          <a:srgbClr val="000000"/>
                        </a:solidFill>
                        <a:effectLst/>
                        <a:latin typeface="Times New Roman" panose="02020603050405020304" pitchFamily="18" charset="0"/>
                        <a:cs typeface="Times New Roman" panose="02020603050405020304" pitchFamily="18" charset="0"/>
                      </a:endParaRPr>
                    </a:p>
                  </a:txBody>
                  <a:tcPr marL="182880" marR="9525" marT="9525" marB="0" anchor="ctr"/>
                </a:tc>
                <a:extLst>
                  <a:ext uri="{0D108BD9-81ED-4DB2-BD59-A6C34878D82A}">
                    <a16:rowId xmlns:a16="http://schemas.microsoft.com/office/drawing/2014/main" val="167829404"/>
                  </a:ext>
                </a:extLst>
              </a:tr>
              <a:tr h="2335250">
                <a:tc vMerge="1">
                  <a:txBody>
                    <a:bodyPr/>
                    <a:lstStyle/>
                    <a:p>
                      <a:endParaRPr lang="en-VN"/>
                    </a:p>
                  </a:txBody>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400" b="0" i="0" u="none" strike="noStrike">
                          <a:solidFill>
                            <a:srgbClr val="000000"/>
                          </a:solidFill>
                          <a:effectLst/>
                          <a:latin typeface="Times New Roman" panose="02020603050405020304" pitchFamily="18" charset="0"/>
                          <a:cs typeface="Times New Roman" panose="02020603050405020304" pitchFamily="18" charset="0"/>
                        </a:rPr>
                        <a:t>– Phát hiện được một số hiện tượng trong thực tiễn và sử dụng được kiến thức hoá học để giải thích; đề xuất được phương án thí nghiệm để chứng minh, giải quyết các tình huống thực tiễn đó. (Chẳng hạn từ hiện tượng đóng cặn trong thiết bị gia dụng, thiết bị nhà máy: sử dụng kiến thức về nước cứng và làm mềm nước,...,</a:t>
                      </a:r>
                      <a:r>
                        <a:rPr lang="nl-NL" sz="2400" b="0" i="0" u="none" strike="noStrike">
                          <a:solidFill>
                            <a:srgbClr val="000000"/>
                          </a:solidFill>
                          <a:effectLst/>
                          <a:latin typeface="Times New Roman" panose="02020603050405020304" pitchFamily="18" charset="0"/>
                          <a:cs typeface="Times New Roman" panose="02020603050405020304" pitchFamily="18" charset="0"/>
                        </a:rPr>
                        <a:t> đánh giá và lựa chọn được phương án thực nghiệm tối ưu)</a:t>
                      </a:r>
                      <a:endParaRPr lang="en-VN" sz="2400" b="0" i="0" u="none" strike="noStrike">
                        <a:solidFill>
                          <a:srgbClr val="000000"/>
                        </a:solidFill>
                        <a:effectLst/>
                        <a:latin typeface="Times New Roman" panose="02020603050405020304" pitchFamily="18" charset="0"/>
                        <a:cs typeface="Times New Roman" panose="02020603050405020304" pitchFamily="18" charset="0"/>
                      </a:endParaRPr>
                    </a:p>
                    <a:p>
                      <a:pPr algn="l" fontAlgn="b"/>
                      <a:endParaRPr lang="en-VN" sz="2400" b="0" i="0" u="none" strike="noStrike">
                        <a:solidFill>
                          <a:srgbClr val="000000"/>
                        </a:solidFill>
                        <a:effectLst/>
                        <a:latin typeface="Times New Roman" panose="02020603050405020304" pitchFamily="18" charset="0"/>
                        <a:cs typeface="Times New Roman" panose="02020603050405020304" pitchFamily="18" charset="0"/>
                      </a:endParaRPr>
                    </a:p>
                  </a:txBody>
                  <a:tcPr marL="182880" marR="9525" marT="9525" marB="0" anchor="b"/>
                </a:tc>
                <a:extLst>
                  <a:ext uri="{0D108BD9-81ED-4DB2-BD59-A6C34878D82A}">
                    <a16:rowId xmlns:a16="http://schemas.microsoft.com/office/drawing/2014/main" val="2669954840"/>
                  </a:ext>
                </a:extLst>
              </a:tr>
            </a:tbl>
          </a:graphicData>
        </a:graphic>
      </p:graphicFrame>
    </p:spTree>
    <p:extLst>
      <p:ext uri="{BB962C8B-B14F-4D97-AF65-F5344CB8AC3E}">
        <p14:creationId xmlns:p14="http://schemas.microsoft.com/office/powerpoint/2010/main" val="26810869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20316-3C89-C921-5CA6-BA128A129A69}"/>
              </a:ext>
            </a:extLst>
          </p:cNvPr>
          <p:cNvSpPr>
            <a:spLocks noGrp="1"/>
          </p:cNvSpPr>
          <p:nvPr>
            <p:ph type="title"/>
          </p:nvPr>
        </p:nvSpPr>
        <p:spPr>
          <a:xfrm>
            <a:off x="1301070" y="107180"/>
            <a:ext cx="9905998" cy="741680"/>
          </a:xfrm>
        </p:spPr>
        <p:txBody>
          <a:bodyPr>
            <a:normAutofit/>
          </a:bodyPr>
          <a:lstStyle/>
          <a:p>
            <a:r>
              <a:rPr lang="en-US" sz="2800" cap="none"/>
              <a:t>Đ</a:t>
            </a:r>
            <a:r>
              <a:rPr lang="en-VN" sz="2800" cap="none"/>
              <a:t>ộng từ mô tả cấp độ tư duy trong môn hóa học</a:t>
            </a:r>
          </a:p>
        </p:txBody>
      </p:sp>
      <p:graphicFrame>
        <p:nvGraphicFramePr>
          <p:cNvPr id="4" name="Content Placeholder 3">
            <a:extLst>
              <a:ext uri="{FF2B5EF4-FFF2-40B4-BE49-F238E27FC236}">
                <a16:creationId xmlns:a16="http://schemas.microsoft.com/office/drawing/2014/main" id="{01BE1BA7-21D1-B6E1-51B6-AC8E9BC73926}"/>
              </a:ext>
            </a:extLst>
          </p:cNvPr>
          <p:cNvGraphicFramePr>
            <a:graphicFrameLocks noGrp="1"/>
          </p:cNvGraphicFramePr>
          <p:nvPr>
            <p:ph idx="1"/>
            <p:extLst>
              <p:ext uri="{D42A27DB-BD31-4B8C-83A1-F6EECF244321}">
                <p14:modId xmlns:p14="http://schemas.microsoft.com/office/powerpoint/2010/main" val="167165594"/>
              </p:ext>
            </p:extLst>
          </p:nvPr>
        </p:nvGraphicFramePr>
        <p:xfrm>
          <a:off x="984930" y="848857"/>
          <a:ext cx="10394270" cy="5795241"/>
        </p:xfrm>
        <a:graphic>
          <a:graphicData uri="http://schemas.openxmlformats.org/drawingml/2006/table">
            <a:tbl>
              <a:tblPr firstRow="1" bandRow="1">
                <a:tableStyleId>{5C22544A-7EE6-4342-B048-85BDC9FD1C3A}</a:tableStyleId>
              </a:tblPr>
              <a:tblGrid>
                <a:gridCol w="945470">
                  <a:extLst>
                    <a:ext uri="{9D8B030D-6E8A-4147-A177-3AD203B41FA5}">
                      <a16:colId xmlns:a16="http://schemas.microsoft.com/office/drawing/2014/main" val="2957335453"/>
                    </a:ext>
                  </a:extLst>
                </a:gridCol>
                <a:gridCol w="9448800">
                  <a:extLst>
                    <a:ext uri="{9D8B030D-6E8A-4147-A177-3AD203B41FA5}">
                      <a16:colId xmlns:a16="http://schemas.microsoft.com/office/drawing/2014/main" val="2909501223"/>
                    </a:ext>
                  </a:extLst>
                </a:gridCol>
              </a:tblGrid>
              <a:tr h="624584">
                <a:tc>
                  <a:txBody>
                    <a:bodyPr/>
                    <a:lstStyle/>
                    <a:p>
                      <a:pPr algn="ctr"/>
                      <a:r>
                        <a:rPr lang="en-VN" sz="2000">
                          <a:latin typeface="Times New Roman" panose="02020603050405020304" pitchFamily="18" charset="0"/>
                          <a:cs typeface="Times New Roman" panose="02020603050405020304" pitchFamily="18" charset="0"/>
                        </a:rPr>
                        <a:t>Cấp độ</a:t>
                      </a:r>
                    </a:p>
                  </a:txBody>
                  <a:tcPr/>
                </a:tc>
                <a:tc>
                  <a:txBody>
                    <a:bodyPr/>
                    <a:lstStyle/>
                    <a:p>
                      <a:pPr algn="ctr"/>
                      <a:r>
                        <a:rPr lang="en-VN" sz="2000">
                          <a:latin typeface="Times New Roman" panose="02020603050405020304" pitchFamily="18" charset="0"/>
                          <a:cs typeface="Times New Roman" panose="02020603050405020304" pitchFamily="18" charset="0"/>
                        </a:rPr>
                        <a:t>Động từ mô tả cấp độ</a:t>
                      </a:r>
                    </a:p>
                  </a:txBody>
                  <a:tcPr anchor="ctr"/>
                </a:tc>
                <a:extLst>
                  <a:ext uri="{0D108BD9-81ED-4DB2-BD59-A6C34878D82A}">
                    <a16:rowId xmlns:a16="http://schemas.microsoft.com/office/drawing/2014/main" val="1317427181"/>
                  </a:ext>
                </a:extLst>
              </a:tr>
              <a:tr h="1627938">
                <a:tc rowSpan="3">
                  <a:txBody>
                    <a:bodyPr/>
                    <a:lstStyle/>
                    <a:p>
                      <a:pPr algn="ctr"/>
                      <a:r>
                        <a:rPr lang="en-VN" sz="2800" b="1">
                          <a:latin typeface="Times New Roman" panose="02020603050405020304" pitchFamily="18" charset="0"/>
                          <a:cs typeface="Times New Roman" panose="02020603050405020304" pitchFamily="18" charset="0"/>
                        </a:rPr>
                        <a:t>Vận dụng</a:t>
                      </a:r>
                    </a:p>
                  </a:txBody>
                  <a:tcPr anchor="ctr"/>
                </a:tc>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lang="en-US" sz="2400" b="0" i="0" u="none" strike="noStrike">
                          <a:solidFill>
                            <a:srgbClr val="000000"/>
                          </a:solidFill>
                          <a:effectLst/>
                          <a:latin typeface="Times New Roman" panose="02020603050405020304" pitchFamily="18" charset="0"/>
                          <a:cs typeface="Times New Roman" panose="02020603050405020304" pitchFamily="18" charset="0"/>
                        </a:rPr>
                        <a:t>– Đề xuất được ý kiến về một vấn đề nào đó để hiểu rõ hơn hoặc lập luận để phản biện luận điểm nào đó </a:t>
                      </a:r>
                      <a:r>
                        <a:rPr lang="en-VN" sz="2400" b="0" i="0" u="none" strike="noStrike">
                          <a:solidFill>
                            <a:srgbClr val="000000"/>
                          </a:solidFill>
                          <a:effectLst/>
                          <a:latin typeface="Times New Roman" panose="02020603050405020304" pitchFamily="18" charset="0"/>
                          <a:cs typeface="Times New Roman" panose="02020603050405020304" pitchFamily="18" charset="0"/>
                        </a:rPr>
                        <a:t>đã được đưa ra trong chủ đề, viết được một báo cáo ngắn (trên cơ sở thu thập và phân tích, tổng hợp thông tin từ các nguồn khác nhau); </a:t>
                      </a:r>
                    </a:p>
                    <a:p>
                      <a:pPr algn="just" fontAlgn="ctr"/>
                      <a:endParaRPr lang="en-VN" sz="2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67829404"/>
                  </a:ext>
                </a:extLst>
              </a:tr>
              <a:tr h="1627938">
                <a:tc vMerge="1">
                  <a:txBody>
                    <a:bodyPr/>
                    <a:lstStyle/>
                    <a:p>
                      <a:endParaRPr lang="en-VN"/>
                    </a:p>
                  </a:txBody>
                  <a:tcPr/>
                </a:tc>
                <a:tc>
                  <a:txBody>
                    <a:bodyPr/>
                    <a:lstStyle/>
                    <a:p>
                      <a:pPr algn="just" fontAlgn="ctr"/>
                      <a:r>
                        <a:rPr lang="en-US" sz="2400" b="0" i="0" u="none" strike="noStrike">
                          <a:solidFill>
                            <a:srgbClr val="000000"/>
                          </a:solidFill>
                          <a:effectLst/>
                          <a:latin typeface="Times New Roman" panose="02020603050405020304" pitchFamily="18" charset="0"/>
                          <a:cs typeface="Times New Roman" panose="02020603050405020304" pitchFamily="18" charset="0"/>
                        </a:rPr>
                        <a:t>– Thuyết trình được về một vấn đề trên PowerPoint (là kết quả làm việc cá nhân hay làm việc theo nhóm), tranh luận (về một vấn đề); thiết kế, vẽ được một poster về bảo vệ môi trường,...</a:t>
                      </a:r>
                      <a:endParaRPr lang="en-VN" sz="2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052028606"/>
                  </a:ext>
                </a:extLst>
              </a:tr>
              <a:tr h="1627938">
                <a:tc vMerge="1">
                  <a:txBody>
                    <a:bodyPr/>
                    <a:lstStyle/>
                    <a:p>
                      <a:endParaRPr lang="en-VN"/>
                    </a:p>
                  </a:txBody>
                  <a:tcPr/>
                </a:tc>
                <a:tc>
                  <a:txBody>
                    <a:bodyPr/>
                    <a:lstStyle/>
                    <a:p>
                      <a:pPr algn="l" fontAlgn="b"/>
                      <a:r>
                        <a:rPr lang="en-US" sz="2400" b="0" i="0" u="none" strike="noStrike">
                          <a:solidFill>
                            <a:srgbClr val="000000"/>
                          </a:solidFill>
                          <a:effectLst/>
                          <a:latin typeface="Times New Roman" panose="02020603050405020304" pitchFamily="18" charset="0"/>
                          <a:cs typeface="Times New Roman" panose="02020603050405020304" pitchFamily="18" charset="0"/>
                        </a:rPr>
                        <a:t>– Xây dựng được hồ sơ tư liệu (về một vấn đề); lập được kế hoạch tìm tòi thông tin, đề xuất các phương án giải quyết một vấn đề của một dự án học tập hoặc dự án theo mô hình STEM.</a:t>
                      </a:r>
                      <a:endParaRPr lang="en-VN" sz="2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2669954840"/>
                  </a:ext>
                </a:extLst>
              </a:tr>
            </a:tbl>
          </a:graphicData>
        </a:graphic>
      </p:graphicFrame>
    </p:spTree>
    <p:extLst>
      <p:ext uri="{BB962C8B-B14F-4D97-AF65-F5344CB8AC3E}">
        <p14:creationId xmlns:p14="http://schemas.microsoft.com/office/powerpoint/2010/main" val="28715086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5C7649-7B41-2242-36E8-3A1555017BF5}"/>
              </a:ext>
            </a:extLst>
          </p:cNvPr>
          <p:cNvSpPr>
            <a:spLocks noGrp="1"/>
          </p:cNvSpPr>
          <p:nvPr>
            <p:ph type="title"/>
          </p:nvPr>
        </p:nvSpPr>
        <p:spPr>
          <a:xfrm>
            <a:off x="1143001" y="1823203"/>
            <a:ext cx="9905998" cy="3227767"/>
          </a:xfrm>
        </p:spPr>
        <p:txBody>
          <a:bodyPr>
            <a:normAutofit/>
          </a:bodyPr>
          <a:lstStyle/>
          <a:p>
            <a:pPr algn="ctr"/>
            <a:r>
              <a:rPr lang="en-US" sz="4800"/>
              <a:t>T</a:t>
            </a:r>
            <a:r>
              <a:rPr lang="en-VN" sz="4800"/>
              <a:t>iến trình xây dựng </a:t>
            </a:r>
            <a:br>
              <a:rPr lang="en-VN" sz="4800" b="1"/>
            </a:br>
            <a:r>
              <a:rPr lang="en-VN" sz="4800" b="1"/>
              <a:t>đề đánh giá theo định hướng đánh giá năng lực của học sinh</a:t>
            </a:r>
          </a:p>
        </p:txBody>
      </p:sp>
    </p:spTree>
    <p:extLst>
      <p:ext uri="{BB962C8B-B14F-4D97-AF65-F5344CB8AC3E}">
        <p14:creationId xmlns:p14="http://schemas.microsoft.com/office/powerpoint/2010/main" val="10337162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B535D9-F393-B316-D222-B1D3447A3E1A}"/>
              </a:ext>
            </a:extLst>
          </p:cNvPr>
          <p:cNvSpPr>
            <a:spLocks noGrp="1"/>
          </p:cNvSpPr>
          <p:nvPr>
            <p:ph type="title"/>
          </p:nvPr>
        </p:nvSpPr>
        <p:spPr>
          <a:xfrm>
            <a:off x="1141413" y="195943"/>
            <a:ext cx="10382930" cy="1478570"/>
          </a:xfrm>
        </p:spPr>
        <p:txBody>
          <a:bodyPr>
            <a:normAutofit fontScale="90000"/>
          </a:bodyPr>
          <a:lstStyle/>
          <a:p>
            <a:pPr algn="ctr"/>
            <a:r>
              <a:rPr lang="vi-VN" b="1"/>
              <a:t>Tiến trình xây dựng đề đánh giá theo định hướng đánh giá năng lực của học sinh</a:t>
            </a:r>
            <a:endParaRPr lang="en-VN" b="1"/>
          </a:p>
        </p:txBody>
      </p:sp>
      <p:sp>
        <p:nvSpPr>
          <p:cNvPr id="4" name="Content Placeholder 3">
            <a:extLst>
              <a:ext uri="{FF2B5EF4-FFF2-40B4-BE49-F238E27FC236}">
                <a16:creationId xmlns:a16="http://schemas.microsoft.com/office/drawing/2014/main" id="{C642D16E-D4B4-46F9-C73F-432A4A33B720}"/>
              </a:ext>
            </a:extLst>
          </p:cNvPr>
          <p:cNvSpPr>
            <a:spLocks noGrp="1"/>
          </p:cNvSpPr>
          <p:nvPr>
            <p:ph idx="1"/>
          </p:nvPr>
        </p:nvSpPr>
        <p:spPr>
          <a:xfrm>
            <a:off x="1141412" y="1674513"/>
            <a:ext cx="9905999" cy="4412570"/>
          </a:xfrm>
        </p:spPr>
        <p:txBody>
          <a:bodyPr>
            <a:normAutofit lnSpcReduction="10000"/>
          </a:bodyPr>
          <a:lstStyle/>
          <a:p>
            <a:r>
              <a:rPr lang="en-VN" sz="3200"/>
              <a:t>Để thiết kế </a:t>
            </a:r>
            <a:r>
              <a:rPr lang="en-VN" sz="3200" b="1"/>
              <a:t>đề đánh giá theo định hướng đánh giá năng lực của học sinh</a:t>
            </a:r>
            <a:r>
              <a:rPr lang="en-VN" sz="3200"/>
              <a:t>, chúng ta cần chọn một trong hai tiến trình sau:</a:t>
            </a:r>
          </a:p>
          <a:p>
            <a:pPr marL="914400" lvl="1" indent="-457200">
              <a:buSzPct val="100000"/>
              <a:buFont typeface="+mj-lt"/>
              <a:buAutoNum type="arabicParenR"/>
            </a:pPr>
            <a:r>
              <a:rPr lang="en-VN" sz="2800"/>
              <a:t>Tiến trình thứ nhất: Căn cứ vào thành phần của năng lực hóa học được lựa chọn để đánh giá, tiến hành lựa chọn nội dụng</a:t>
            </a:r>
          </a:p>
          <a:p>
            <a:pPr marL="914400" lvl="1" indent="-457200">
              <a:buSzPct val="100000"/>
              <a:buFont typeface="+mj-lt"/>
              <a:buAutoNum type="arabicParenR"/>
            </a:pPr>
            <a:r>
              <a:rPr lang="en-VN" sz="2800"/>
              <a:t>Tiến trình thứ hai: Xem xét từng nội dung (kiến thức, kĩ năng) được lựa chọn phản ánh tốt nhất chỉ báo/biểu hiện nào của thành phần năng lực nào, kèm theo cấp độ tư duy</a:t>
            </a:r>
          </a:p>
        </p:txBody>
      </p:sp>
    </p:spTree>
    <p:extLst>
      <p:ext uri="{BB962C8B-B14F-4D97-AF65-F5344CB8AC3E}">
        <p14:creationId xmlns:p14="http://schemas.microsoft.com/office/powerpoint/2010/main" val="19486301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F7175-1C3C-E9CB-00D5-F763D72279AB}"/>
              </a:ext>
            </a:extLst>
          </p:cNvPr>
          <p:cNvSpPr>
            <a:spLocks noGrp="1"/>
          </p:cNvSpPr>
          <p:nvPr>
            <p:ph type="title"/>
          </p:nvPr>
        </p:nvSpPr>
        <p:spPr>
          <a:xfrm>
            <a:off x="1141412" y="297542"/>
            <a:ext cx="9905998" cy="934511"/>
          </a:xfrm>
        </p:spPr>
        <p:txBody>
          <a:bodyPr/>
          <a:lstStyle/>
          <a:p>
            <a:r>
              <a:rPr lang="en-VN" b="1"/>
              <a:t>Tiến trình thứ nhất</a:t>
            </a:r>
          </a:p>
        </p:txBody>
      </p:sp>
      <p:sp>
        <p:nvSpPr>
          <p:cNvPr id="3" name="Content Placeholder 2">
            <a:extLst>
              <a:ext uri="{FF2B5EF4-FFF2-40B4-BE49-F238E27FC236}">
                <a16:creationId xmlns:a16="http://schemas.microsoft.com/office/drawing/2014/main" id="{2F4156CE-455B-672E-37FA-16AEACBCB37A}"/>
              </a:ext>
            </a:extLst>
          </p:cNvPr>
          <p:cNvSpPr>
            <a:spLocks noGrp="1"/>
          </p:cNvSpPr>
          <p:nvPr>
            <p:ph idx="1"/>
          </p:nvPr>
        </p:nvSpPr>
        <p:spPr>
          <a:xfrm>
            <a:off x="1141412" y="1335314"/>
            <a:ext cx="9905999" cy="4891315"/>
          </a:xfrm>
        </p:spPr>
        <p:txBody>
          <a:bodyPr>
            <a:normAutofit/>
          </a:bodyPr>
          <a:lstStyle/>
          <a:p>
            <a:r>
              <a:rPr lang="en-US" sz="3200"/>
              <a:t>C</a:t>
            </a:r>
            <a:r>
              <a:rPr lang="en-VN" sz="3200"/>
              <a:t>ách thực hiện: Với mỗi chỉ báo cốt lõi thuộc thành phần của năng lực hóa học đã được lựa chọn và mức độ đáp ứng chuẩn đầu ra của chỉ báo đó đã được xác định, ta tìm nội dung môn học (kiến thức, kĩ năng) phản ánh tốt nhất chỉ báo và mức độ đáp ứng chuẩn đầu ra của chỉ báo đó để đưa vào ma trận của đề đánh giá</a:t>
            </a:r>
          </a:p>
          <a:p>
            <a:r>
              <a:rPr lang="en-VN" sz="3200"/>
              <a:t>Quy trình lựa chọn nội dung (kiến thức, kĩ năng) đưa vào ma trận của đề đánh giá như sau:</a:t>
            </a:r>
          </a:p>
        </p:txBody>
      </p:sp>
    </p:spTree>
    <p:extLst>
      <p:ext uri="{BB962C8B-B14F-4D97-AF65-F5344CB8AC3E}">
        <p14:creationId xmlns:p14="http://schemas.microsoft.com/office/powerpoint/2010/main" val="172588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Snip Single Corner Rectangle 9">
            <a:extLst>
              <a:ext uri="{FF2B5EF4-FFF2-40B4-BE49-F238E27FC236}">
                <a16:creationId xmlns:a16="http://schemas.microsoft.com/office/drawing/2014/main" id="{A921D5F7-4DDE-E937-9CDF-FC030699029C}"/>
              </a:ext>
            </a:extLst>
          </p:cNvPr>
          <p:cNvSpPr/>
          <p:nvPr/>
        </p:nvSpPr>
        <p:spPr>
          <a:xfrm>
            <a:off x="798286" y="943429"/>
            <a:ext cx="11074400" cy="5646057"/>
          </a:xfrm>
          <a:prstGeom prst="snip1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 name="Title 1">
            <a:extLst>
              <a:ext uri="{FF2B5EF4-FFF2-40B4-BE49-F238E27FC236}">
                <a16:creationId xmlns:a16="http://schemas.microsoft.com/office/drawing/2014/main" id="{41949DAB-9E6C-1FD5-FA8B-755886AA7A33}"/>
              </a:ext>
            </a:extLst>
          </p:cNvPr>
          <p:cNvSpPr>
            <a:spLocks noGrp="1"/>
          </p:cNvSpPr>
          <p:nvPr>
            <p:ph type="title"/>
          </p:nvPr>
        </p:nvSpPr>
        <p:spPr>
          <a:xfrm>
            <a:off x="1141413" y="161318"/>
            <a:ext cx="9905998" cy="905482"/>
          </a:xfrm>
        </p:spPr>
        <p:txBody>
          <a:bodyPr>
            <a:normAutofit fontScale="90000"/>
          </a:bodyPr>
          <a:lstStyle/>
          <a:p>
            <a:r>
              <a:rPr lang="en-US" b="1">
                <a:latin typeface="Times New Roman" panose="02020603050405020304" pitchFamily="18" charset="0"/>
                <a:cs typeface="Times New Roman" panose="02020603050405020304" pitchFamily="18" charset="0"/>
              </a:rPr>
              <a:t>Q</a:t>
            </a:r>
            <a:r>
              <a:rPr lang="en-VN" b="1">
                <a:latin typeface="Times New Roman" panose="02020603050405020304" pitchFamily="18" charset="0"/>
                <a:cs typeface="Times New Roman" panose="02020603050405020304" pitchFamily="18" charset="0"/>
              </a:rPr>
              <a:t>uy trình thực hiện tiến trình thứ nhất</a:t>
            </a:r>
          </a:p>
        </p:txBody>
      </p:sp>
      <p:graphicFrame>
        <p:nvGraphicFramePr>
          <p:cNvPr id="7" name="Content Placeholder 6">
            <a:extLst>
              <a:ext uri="{FF2B5EF4-FFF2-40B4-BE49-F238E27FC236}">
                <a16:creationId xmlns:a16="http://schemas.microsoft.com/office/drawing/2014/main" id="{AB4EEF14-358D-37B4-FBB1-EDFCECBEF1C6}"/>
              </a:ext>
            </a:extLst>
          </p:cNvPr>
          <p:cNvGraphicFramePr>
            <a:graphicFrameLocks noGrp="1"/>
          </p:cNvGraphicFramePr>
          <p:nvPr>
            <p:ph idx="1"/>
            <p:extLst>
              <p:ext uri="{D42A27DB-BD31-4B8C-83A1-F6EECF244321}">
                <p14:modId xmlns:p14="http://schemas.microsoft.com/office/powerpoint/2010/main" val="1514933654"/>
              </p:ext>
            </p:extLst>
          </p:nvPr>
        </p:nvGraphicFramePr>
        <p:xfrm>
          <a:off x="952727" y="1066799"/>
          <a:ext cx="9906000" cy="54065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a:extLst>
              <a:ext uri="{FF2B5EF4-FFF2-40B4-BE49-F238E27FC236}">
                <a16:creationId xmlns:a16="http://schemas.microsoft.com/office/drawing/2014/main" id="{2C9A0468-802F-CEE8-1FEB-B930C96E02F5}"/>
              </a:ext>
            </a:extLst>
          </p:cNvPr>
          <p:cNvSpPr txBox="1"/>
          <p:nvPr/>
        </p:nvSpPr>
        <p:spPr>
          <a:xfrm>
            <a:off x="9109052" y="1066798"/>
            <a:ext cx="2736647" cy="1569660"/>
          </a:xfrm>
          <a:prstGeom prst="rect">
            <a:avLst/>
          </a:prstGeom>
          <a:noFill/>
        </p:spPr>
        <p:txBody>
          <a:bodyPr wrap="none" rtlCol="0">
            <a:spAutoFit/>
          </a:bodyPr>
          <a:lstStyle/>
          <a:p>
            <a:r>
              <a:rPr lang="en-VN" sz="4800">
                <a:solidFill>
                  <a:srgbClr val="0070C0"/>
                </a:solidFill>
                <a:latin typeface="Times New Roman" panose="02020603050405020304" pitchFamily="18" charset="0"/>
                <a:cs typeface="Times New Roman" panose="02020603050405020304" pitchFamily="18" charset="0"/>
              </a:rPr>
              <a:t>Bối cảnh </a:t>
            </a:r>
          </a:p>
          <a:p>
            <a:r>
              <a:rPr lang="en-VN" sz="4800">
                <a:solidFill>
                  <a:srgbClr val="0070C0"/>
                </a:solidFill>
                <a:latin typeface="Times New Roman" panose="02020603050405020304" pitchFamily="18" charset="0"/>
                <a:cs typeface="Times New Roman" panose="02020603050405020304" pitchFamily="18" charset="0"/>
              </a:rPr>
              <a:t>có ý nghĩa</a:t>
            </a:r>
          </a:p>
        </p:txBody>
      </p:sp>
    </p:spTree>
    <p:extLst>
      <p:ext uri="{BB962C8B-B14F-4D97-AF65-F5344CB8AC3E}">
        <p14:creationId xmlns:p14="http://schemas.microsoft.com/office/powerpoint/2010/main" val="18100190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F7175-1C3C-E9CB-00D5-F763D72279AB}"/>
              </a:ext>
            </a:extLst>
          </p:cNvPr>
          <p:cNvSpPr>
            <a:spLocks noGrp="1"/>
          </p:cNvSpPr>
          <p:nvPr>
            <p:ph type="title"/>
          </p:nvPr>
        </p:nvSpPr>
        <p:spPr>
          <a:xfrm>
            <a:off x="1143000" y="433769"/>
            <a:ext cx="9905998" cy="847425"/>
          </a:xfrm>
        </p:spPr>
        <p:txBody>
          <a:bodyPr/>
          <a:lstStyle/>
          <a:p>
            <a:r>
              <a:rPr lang="en-VN" b="1"/>
              <a:t>Tiến trình thứ hai</a:t>
            </a:r>
          </a:p>
        </p:txBody>
      </p:sp>
      <p:sp>
        <p:nvSpPr>
          <p:cNvPr id="3" name="Content Placeholder 2">
            <a:extLst>
              <a:ext uri="{FF2B5EF4-FFF2-40B4-BE49-F238E27FC236}">
                <a16:creationId xmlns:a16="http://schemas.microsoft.com/office/drawing/2014/main" id="{2F4156CE-455B-672E-37FA-16AEACBCB37A}"/>
              </a:ext>
            </a:extLst>
          </p:cNvPr>
          <p:cNvSpPr>
            <a:spLocks noGrp="1"/>
          </p:cNvSpPr>
          <p:nvPr>
            <p:ph idx="1"/>
          </p:nvPr>
        </p:nvSpPr>
        <p:spPr>
          <a:xfrm>
            <a:off x="1143000" y="1683657"/>
            <a:ext cx="9905999" cy="4740574"/>
          </a:xfrm>
        </p:spPr>
        <p:txBody>
          <a:bodyPr>
            <a:normAutofit/>
          </a:bodyPr>
          <a:lstStyle/>
          <a:p>
            <a:r>
              <a:rPr lang="en-US" sz="3200"/>
              <a:t>C</a:t>
            </a:r>
            <a:r>
              <a:rPr lang="en-VN" sz="3200"/>
              <a:t>ách thực hiện: Xem xét từng nội dung (kiến thức, kĩ năng) được lựa chọn phản ánh tốt nhất chỉ báo/biểu hiện nào của thành phần năng lực nào, xèm theo cấp độ dư duy</a:t>
            </a:r>
          </a:p>
          <a:p>
            <a:r>
              <a:rPr lang="en-VN" sz="3200"/>
              <a:t>Quy trình lựa chọn nội dung (kiến thức, kĩ năng) đưa vào ma trận của đề đánh giá như sau:</a:t>
            </a:r>
          </a:p>
        </p:txBody>
      </p:sp>
    </p:spTree>
    <p:extLst>
      <p:ext uri="{BB962C8B-B14F-4D97-AF65-F5344CB8AC3E}">
        <p14:creationId xmlns:p14="http://schemas.microsoft.com/office/powerpoint/2010/main" val="15747562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AF829-2669-164A-71E8-0823DC34374F}"/>
              </a:ext>
            </a:extLst>
          </p:cNvPr>
          <p:cNvSpPr>
            <a:spLocks noGrp="1"/>
          </p:cNvSpPr>
          <p:nvPr>
            <p:ph type="title"/>
          </p:nvPr>
        </p:nvSpPr>
        <p:spPr>
          <a:xfrm>
            <a:off x="1141415" y="245606"/>
            <a:ext cx="9905998" cy="847425"/>
          </a:xfrm>
        </p:spPr>
        <p:txBody>
          <a:bodyPr>
            <a:normAutofit/>
          </a:bodyPr>
          <a:lstStyle/>
          <a:p>
            <a:r>
              <a:rPr lang="en-US" sz="3200" b="1">
                <a:latin typeface="Times New Roman" panose="02020603050405020304" pitchFamily="18" charset="0"/>
                <a:cs typeface="Times New Roman" panose="02020603050405020304" pitchFamily="18" charset="0"/>
              </a:rPr>
              <a:t>Q</a:t>
            </a:r>
            <a:r>
              <a:rPr lang="en-VN" sz="3200" b="1">
                <a:latin typeface="Times New Roman" panose="02020603050405020304" pitchFamily="18" charset="0"/>
                <a:cs typeface="Times New Roman" panose="02020603050405020304" pitchFamily="18" charset="0"/>
              </a:rPr>
              <a:t>uy trình thực hiện tiến trình thứ hai</a:t>
            </a:r>
            <a:endParaRPr lang="en-VN" sz="3200" b="1"/>
          </a:p>
        </p:txBody>
      </p:sp>
      <p:sp>
        <p:nvSpPr>
          <p:cNvPr id="5" name="Snip Single Corner Rectangle 4">
            <a:extLst>
              <a:ext uri="{FF2B5EF4-FFF2-40B4-BE49-F238E27FC236}">
                <a16:creationId xmlns:a16="http://schemas.microsoft.com/office/drawing/2014/main" id="{DBACCDD2-1E37-67C8-107F-C905A6B981A7}"/>
              </a:ext>
            </a:extLst>
          </p:cNvPr>
          <p:cNvSpPr/>
          <p:nvPr/>
        </p:nvSpPr>
        <p:spPr>
          <a:xfrm>
            <a:off x="798286" y="1349829"/>
            <a:ext cx="11074400" cy="4989339"/>
          </a:xfrm>
          <a:prstGeom prst="snip1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6" name="TextBox 5">
            <a:extLst>
              <a:ext uri="{FF2B5EF4-FFF2-40B4-BE49-F238E27FC236}">
                <a16:creationId xmlns:a16="http://schemas.microsoft.com/office/drawing/2014/main" id="{8B4DBCE4-189D-5D88-5B16-F88595FC6757}"/>
              </a:ext>
            </a:extLst>
          </p:cNvPr>
          <p:cNvSpPr txBox="1"/>
          <p:nvPr/>
        </p:nvSpPr>
        <p:spPr>
          <a:xfrm>
            <a:off x="3889829" y="5294031"/>
            <a:ext cx="5210628" cy="830997"/>
          </a:xfrm>
          <a:prstGeom prst="rect">
            <a:avLst/>
          </a:prstGeom>
          <a:noFill/>
        </p:spPr>
        <p:txBody>
          <a:bodyPr wrap="square" rtlCol="0">
            <a:spAutoFit/>
          </a:bodyPr>
          <a:lstStyle/>
          <a:p>
            <a:r>
              <a:rPr lang="en-VN" sz="4800">
                <a:solidFill>
                  <a:srgbClr val="0070C0"/>
                </a:solidFill>
                <a:latin typeface="Times New Roman" panose="02020603050405020304" pitchFamily="18" charset="0"/>
                <a:cs typeface="Times New Roman" panose="02020603050405020304" pitchFamily="18" charset="0"/>
              </a:rPr>
              <a:t>Bối cảnh có ý nghĩa</a:t>
            </a:r>
          </a:p>
        </p:txBody>
      </p:sp>
      <p:graphicFrame>
        <p:nvGraphicFramePr>
          <p:cNvPr id="4" name="Content Placeholder 3">
            <a:extLst>
              <a:ext uri="{FF2B5EF4-FFF2-40B4-BE49-F238E27FC236}">
                <a16:creationId xmlns:a16="http://schemas.microsoft.com/office/drawing/2014/main" id="{E2650EED-1F81-A831-C149-C382A720B657}"/>
              </a:ext>
            </a:extLst>
          </p:cNvPr>
          <p:cNvGraphicFramePr>
            <a:graphicFrameLocks noGrp="1"/>
          </p:cNvGraphicFramePr>
          <p:nvPr>
            <p:ph idx="1"/>
            <p:extLst>
              <p:ext uri="{D42A27DB-BD31-4B8C-83A1-F6EECF244321}">
                <p14:modId xmlns:p14="http://schemas.microsoft.com/office/powerpoint/2010/main" val="803818354"/>
              </p:ext>
            </p:extLst>
          </p:nvPr>
        </p:nvGraphicFramePr>
        <p:xfrm>
          <a:off x="1141413" y="1683657"/>
          <a:ext cx="9906000" cy="41075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378767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F7175-1C3C-E9CB-00D5-F763D72279AB}"/>
              </a:ext>
            </a:extLst>
          </p:cNvPr>
          <p:cNvSpPr>
            <a:spLocks noGrp="1"/>
          </p:cNvSpPr>
          <p:nvPr>
            <p:ph type="title"/>
          </p:nvPr>
        </p:nvSpPr>
        <p:spPr>
          <a:xfrm>
            <a:off x="1143000" y="433769"/>
            <a:ext cx="9905998" cy="847425"/>
          </a:xfrm>
        </p:spPr>
        <p:txBody>
          <a:bodyPr/>
          <a:lstStyle/>
          <a:p>
            <a:r>
              <a:rPr lang="en-VN" b="1"/>
              <a:t>Tiến trình thứ hai</a:t>
            </a:r>
          </a:p>
        </p:txBody>
      </p:sp>
      <p:sp>
        <p:nvSpPr>
          <p:cNvPr id="3" name="Content Placeholder 2">
            <a:extLst>
              <a:ext uri="{FF2B5EF4-FFF2-40B4-BE49-F238E27FC236}">
                <a16:creationId xmlns:a16="http://schemas.microsoft.com/office/drawing/2014/main" id="{2F4156CE-455B-672E-37FA-16AEACBCB37A}"/>
              </a:ext>
            </a:extLst>
          </p:cNvPr>
          <p:cNvSpPr>
            <a:spLocks noGrp="1"/>
          </p:cNvSpPr>
          <p:nvPr>
            <p:ph idx="1"/>
          </p:nvPr>
        </p:nvSpPr>
        <p:spPr>
          <a:xfrm>
            <a:off x="1143000" y="1407886"/>
            <a:ext cx="9905999" cy="5016345"/>
          </a:xfrm>
        </p:spPr>
        <p:txBody>
          <a:bodyPr>
            <a:normAutofit fontScale="92500" lnSpcReduction="10000"/>
          </a:bodyPr>
          <a:lstStyle/>
          <a:p>
            <a:pPr algn="just"/>
            <a:r>
              <a:rPr lang="en-US" sz="3200">
                <a:latin typeface="Times New Roman" panose="02020603050405020304" pitchFamily="18" charset="0"/>
                <a:cs typeface="Times New Roman" panose="02020603050405020304" pitchFamily="18" charset="0"/>
              </a:rPr>
              <a:t>Cụ thể các bước</a:t>
            </a:r>
            <a:endParaRPr lang="en-VN" sz="3200">
              <a:latin typeface="Times New Roman" panose="02020603050405020304" pitchFamily="18" charset="0"/>
              <a:cs typeface="Times New Roman" panose="02020603050405020304" pitchFamily="18" charset="0"/>
            </a:endParaRPr>
          </a:p>
          <a:p>
            <a:pPr marL="514350" indent="-514350" algn="just">
              <a:buFont typeface="+mj-lt"/>
              <a:buAutoNum type="arabicParenR"/>
            </a:pPr>
            <a:r>
              <a:rPr lang="en-VN" sz="3200">
                <a:latin typeface="Times New Roman" panose="02020603050405020304" pitchFamily="18" charset="0"/>
                <a:cs typeface="Times New Roman" panose="02020603050405020304" pitchFamily="18" charset="0"/>
              </a:rPr>
              <a:t>Xác định nội dung (kiến thức, kĩ năng từ một hoặc nhiều chủ đề) để xây dựng “bối cảnh có ý nghĩa”</a:t>
            </a:r>
          </a:p>
          <a:p>
            <a:pPr marL="514350" indent="-514350" algn="just">
              <a:buFont typeface="+mj-lt"/>
              <a:buAutoNum type="arabicParenR"/>
            </a:pPr>
            <a:r>
              <a:rPr lang="en-VN" sz="3200">
                <a:latin typeface="Times New Roman" panose="02020603050405020304" pitchFamily="18" charset="0"/>
                <a:cs typeface="Times New Roman" panose="02020603050405020304" pitchFamily="18" charset="0"/>
              </a:rPr>
              <a:t>Xác định chỉ báo/biểu hiện của thành phần năng lực mà nội dung đó phản ánh tốt nhất. Điều chỉnh bối cảnh có ý nghĩa và lệnh hỏi (khi cần thiết) để phù hợp với các chỉ báo/biểu hiện của thành phần năng lực cần đánh giá</a:t>
            </a:r>
          </a:p>
          <a:p>
            <a:pPr marL="514350" indent="-514350" algn="just">
              <a:buFont typeface="+mj-lt"/>
              <a:buAutoNum type="arabicParenR"/>
            </a:pPr>
            <a:r>
              <a:rPr lang="en-VN" sz="3200">
                <a:latin typeface="Times New Roman" panose="02020603050405020304" pitchFamily="18" charset="0"/>
                <a:cs typeface="Times New Roman" panose="02020603050405020304" pitchFamily="18" charset="0"/>
              </a:rPr>
              <a:t>Xác định cấp độ tư duy phù hợp với nội dung kiến thức, kĩ năng thể hiện ở bối cảnh đặt ra/xây dựng</a:t>
            </a:r>
          </a:p>
        </p:txBody>
      </p:sp>
    </p:spTree>
    <p:extLst>
      <p:ext uri="{BB962C8B-B14F-4D97-AF65-F5344CB8AC3E}">
        <p14:creationId xmlns:p14="http://schemas.microsoft.com/office/powerpoint/2010/main" val="16278314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B840D-4742-BF29-EC8A-CF8E2285C464}"/>
              </a:ext>
            </a:extLst>
          </p:cNvPr>
          <p:cNvSpPr>
            <a:spLocks noGrp="1"/>
          </p:cNvSpPr>
          <p:nvPr>
            <p:ph type="title"/>
          </p:nvPr>
        </p:nvSpPr>
        <p:spPr>
          <a:xfrm>
            <a:off x="1141413" y="618518"/>
            <a:ext cx="9905998" cy="644225"/>
          </a:xfrm>
        </p:spPr>
        <p:txBody>
          <a:bodyPr/>
          <a:lstStyle/>
          <a:p>
            <a:r>
              <a:rPr lang="en-US" b="1"/>
              <a:t>N</a:t>
            </a:r>
            <a:r>
              <a:rPr lang="en-VN" b="1"/>
              <a:t>hìn chung</a:t>
            </a:r>
          </a:p>
        </p:txBody>
      </p:sp>
      <p:sp>
        <p:nvSpPr>
          <p:cNvPr id="3" name="Content Placeholder 2">
            <a:extLst>
              <a:ext uri="{FF2B5EF4-FFF2-40B4-BE49-F238E27FC236}">
                <a16:creationId xmlns:a16="http://schemas.microsoft.com/office/drawing/2014/main" id="{40E9C991-A2D9-020B-FFF1-A2E4057AD628}"/>
              </a:ext>
            </a:extLst>
          </p:cNvPr>
          <p:cNvSpPr>
            <a:spLocks noGrp="1"/>
          </p:cNvSpPr>
          <p:nvPr>
            <p:ph idx="1"/>
          </p:nvPr>
        </p:nvSpPr>
        <p:spPr/>
        <p:txBody>
          <a:bodyPr/>
          <a:lstStyle/>
          <a:p>
            <a:endParaRPr lang="en-VN"/>
          </a:p>
        </p:txBody>
      </p:sp>
    </p:spTree>
    <p:extLst>
      <p:ext uri="{BB962C8B-B14F-4D97-AF65-F5344CB8AC3E}">
        <p14:creationId xmlns:p14="http://schemas.microsoft.com/office/powerpoint/2010/main" val="691501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DA8FAE0-8D2E-93E3-278A-F020C053EB72}"/>
              </a:ext>
            </a:extLst>
          </p:cNvPr>
          <p:cNvSpPr>
            <a:spLocks noGrp="1"/>
          </p:cNvSpPr>
          <p:nvPr>
            <p:ph type="title"/>
          </p:nvPr>
        </p:nvSpPr>
        <p:spPr>
          <a:xfrm>
            <a:off x="1141411" y="2231571"/>
            <a:ext cx="9906000" cy="3657600"/>
          </a:xfrm>
        </p:spPr>
        <p:txBody>
          <a:bodyPr anchor="ctr">
            <a:normAutofit fontScale="90000"/>
          </a:bodyPr>
          <a:lstStyle/>
          <a:p>
            <a:pPr algn="ctr"/>
            <a:r>
              <a:rPr lang="en-VN" sz="8800" b="1"/>
              <a:t>VĂN BẢN CHỈ ĐẠO VÀ KẾ HOẠCH</a:t>
            </a:r>
          </a:p>
        </p:txBody>
      </p:sp>
      <p:sp>
        <p:nvSpPr>
          <p:cNvPr id="5" name="Text Placeholder 4">
            <a:extLst>
              <a:ext uri="{FF2B5EF4-FFF2-40B4-BE49-F238E27FC236}">
                <a16:creationId xmlns:a16="http://schemas.microsoft.com/office/drawing/2014/main" id="{A081306F-F4B4-FFF4-158D-335D0DD03250}"/>
              </a:ext>
            </a:extLst>
          </p:cNvPr>
          <p:cNvSpPr>
            <a:spLocks noGrp="1"/>
          </p:cNvSpPr>
          <p:nvPr>
            <p:ph type="body" idx="1"/>
          </p:nvPr>
        </p:nvSpPr>
        <p:spPr>
          <a:xfrm>
            <a:off x="1141411" y="731838"/>
            <a:ext cx="9906000" cy="1374776"/>
          </a:xfrm>
        </p:spPr>
        <p:txBody>
          <a:bodyPr>
            <a:normAutofit/>
          </a:bodyPr>
          <a:lstStyle/>
          <a:p>
            <a:pPr algn="ctr"/>
            <a:r>
              <a:rPr lang="en-VN" sz="7200"/>
              <a:t>PHẦN A</a:t>
            </a:r>
          </a:p>
        </p:txBody>
      </p:sp>
    </p:spTree>
    <p:extLst>
      <p:ext uri="{BB962C8B-B14F-4D97-AF65-F5344CB8AC3E}">
        <p14:creationId xmlns:p14="http://schemas.microsoft.com/office/powerpoint/2010/main" val="1107352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DA8FAE0-8D2E-93E3-278A-F020C053EB72}"/>
              </a:ext>
            </a:extLst>
          </p:cNvPr>
          <p:cNvSpPr>
            <a:spLocks noGrp="1"/>
          </p:cNvSpPr>
          <p:nvPr>
            <p:ph type="title"/>
          </p:nvPr>
        </p:nvSpPr>
        <p:spPr>
          <a:xfrm>
            <a:off x="1141411" y="1848431"/>
            <a:ext cx="9906000" cy="4320439"/>
          </a:xfrm>
        </p:spPr>
        <p:txBody>
          <a:bodyPr anchor="ctr">
            <a:normAutofit fontScale="90000"/>
          </a:bodyPr>
          <a:lstStyle/>
          <a:p>
            <a:pPr algn="ctr"/>
            <a:r>
              <a:rPr lang="en-US" sz="8800" b="1"/>
              <a:t>M</a:t>
            </a:r>
            <a:r>
              <a:rPr lang="en-VN" sz="8800" b="1"/>
              <a:t>ột số ví dụ</a:t>
            </a:r>
            <a:br>
              <a:rPr lang="en-VN" sz="8800" b="1"/>
            </a:br>
            <a:r>
              <a:rPr lang="en-VN" sz="8800" b="1"/>
              <a:t>trường hợp nghiên cứu – thực hành</a:t>
            </a:r>
          </a:p>
        </p:txBody>
      </p:sp>
      <p:sp>
        <p:nvSpPr>
          <p:cNvPr id="5" name="Text Placeholder 4">
            <a:extLst>
              <a:ext uri="{FF2B5EF4-FFF2-40B4-BE49-F238E27FC236}">
                <a16:creationId xmlns:a16="http://schemas.microsoft.com/office/drawing/2014/main" id="{A081306F-F4B4-FFF4-158D-335D0DD03250}"/>
              </a:ext>
            </a:extLst>
          </p:cNvPr>
          <p:cNvSpPr>
            <a:spLocks noGrp="1"/>
          </p:cNvSpPr>
          <p:nvPr>
            <p:ph type="body" idx="1"/>
          </p:nvPr>
        </p:nvSpPr>
        <p:spPr>
          <a:xfrm>
            <a:off x="1141411" y="193956"/>
            <a:ext cx="9906000" cy="1374776"/>
          </a:xfrm>
        </p:spPr>
        <p:txBody>
          <a:bodyPr>
            <a:normAutofit/>
          </a:bodyPr>
          <a:lstStyle/>
          <a:p>
            <a:pPr algn="ctr"/>
            <a:r>
              <a:rPr lang="en-VN" sz="7200" b="1">
                <a:solidFill>
                  <a:srgbClr val="FFFF00"/>
                </a:solidFill>
              </a:rPr>
              <a:t>PHẦN C</a:t>
            </a:r>
          </a:p>
        </p:txBody>
      </p:sp>
    </p:spTree>
    <p:extLst>
      <p:ext uri="{BB962C8B-B14F-4D97-AF65-F5344CB8AC3E}">
        <p14:creationId xmlns:p14="http://schemas.microsoft.com/office/powerpoint/2010/main" val="8768259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CFB7E5-BDC1-D89A-9A3A-57D4DE5C98E5}"/>
              </a:ext>
            </a:extLst>
          </p:cNvPr>
          <p:cNvSpPr>
            <a:spLocks noGrp="1"/>
          </p:cNvSpPr>
          <p:nvPr>
            <p:ph type="title"/>
          </p:nvPr>
        </p:nvSpPr>
        <p:spPr>
          <a:xfrm>
            <a:off x="1141413" y="320974"/>
            <a:ext cx="9905998" cy="745825"/>
          </a:xfrm>
        </p:spPr>
        <p:txBody>
          <a:bodyPr/>
          <a:lstStyle/>
          <a:p>
            <a:pPr algn="ctr"/>
            <a:r>
              <a:rPr lang="en-US" b="1"/>
              <a:t>C</a:t>
            </a:r>
            <a:r>
              <a:rPr lang="en-VN" b="1"/>
              <a:t>ác dạng thức trong đề thi</a:t>
            </a:r>
          </a:p>
        </p:txBody>
      </p:sp>
      <p:graphicFrame>
        <p:nvGraphicFramePr>
          <p:cNvPr id="6" name="Content Placeholder 5">
            <a:extLst>
              <a:ext uri="{FF2B5EF4-FFF2-40B4-BE49-F238E27FC236}">
                <a16:creationId xmlns:a16="http://schemas.microsoft.com/office/drawing/2014/main" id="{94973B2C-3ACA-5D03-2F29-AE59D51FB744}"/>
              </a:ext>
            </a:extLst>
          </p:cNvPr>
          <p:cNvGraphicFramePr>
            <a:graphicFrameLocks noGrp="1"/>
          </p:cNvGraphicFramePr>
          <p:nvPr>
            <p:ph idx="1"/>
            <p:extLst>
              <p:ext uri="{D42A27DB-BD31-4B8C-83A1-F6EECF244321}">
                <p14:modId xmlns:p14="http://schemas.microsoft.com/office/powerpoint/2010/main" val="1792201569"/>
              </p:ext>
            </p:extLst>
          </p:nvPr>
        </p:nvGraphicFramePr>
        <p:xfrm>
          <a:off x="1141411" y="1204459"/>
          <a:ext cx="9906000" cy="46447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341017DA-FBCD-FB44-68DD-80879444D244}"/>
              </a:ext>
            </a:extLst>
          </p:cNvPr>
          <p:cNvSpPr txBox="1"/>
          <p:nvPr/>
        </p:nvSpPr>
        <p:spPr>
          <a:xfrm>
            <a:off x="1277257" y="6008914"/>
            <a:ext cx="10508343" cy="369332"/>
          </a:xfrm>
          <a:prstGeom prst="rect">
            <a:avLst/>
          </a:prstGeom>
          <a:noFill/>
        </p:spPr>
        <p:txBody>
          <a:bodyPr wrap="square" rtlCol="0">
            <a:spAutoFit/>
          </a:bodyPr>
          <a:lstStyle/>
          <a:p>
            <a:r>
              <a:rPr lang="en-VN" baseline="30000"/>
              <a:t>1</a:t>
            </a:r>
            <a:r>
              <a:rPr lang="en-VN"/>
              <a:t>Ví dụ chủ đề “tích hợp”: Chủ đề ester – lipid “tích hợp” carboxylic acid, alcohol, chất béo, cân bằng hóa học</a:t>
            </a:r>
          </a:p>
        </p:txBody>
      </p:sp>
    </p:spTree>
    <p:extLst>
      <p:ext uri="{BB962C8B-B14F-4D97-AF65-F5344CB8AC3E}">
        <p14:creationId xmlns:p14="http://schemas.microsoft.com/office/powerpoint/2010/main" val="18469588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51E27-0D4D-72FB-6417-A3E5DFA1A00D}"/>
              </a:ext>
            </a:extLst>
          </p:cNvPr>
          <p:cNvSpPr>
            <a:spLocks noGrp="1"/>
          </p:cNvSpPr>
          <p:nvPr>
            <p:ph type="title"/>
          </p:nvPr>
        </p:nvSpPr>
        <p:spPr>
          <a:xfrm>
            <a:off x="839646" y="0"/>
            <a:ext cx="10509529" cy="1478570"/>
          </a:xfrm>
        </p:spPr>
        <p:txBody>
          <a:bodyPr>
            <a:normAutofit/>
          </a:bodyPr>
          <a:lstStyle/>
          <a:p>
            <a:pPr algn="ctr"/>
            <a:r>
              <a:rPr lang="en-US" sz="4400" b="1"/>
              <a:t>V</a:t>
            </a:r>
            <a:r>
              <a:rPr lang="en-VN" sz="4400" b="1"/>
              <a:t>í dụ </a:t>
            </a:r>
            <a:r>
              <a:rPr lang="en-VN" sz="4400" b="1">
                <a:solidFill>
                  <a:srgbClr val="FF0000"/>
                </a:solidFill>
              </a:rPr>
              <a:t>dạng thức 1</a:t>
            </a:r>
            <a:r>
              <a:rPr lang="en-VN" sz="4400" b="1"/>
              <a:t> và thực hành</a:t>
            </a:r>
          </a:p>
        </p:txBody>
      </p:sp>
      <p:sp>
        <p:nvSpPr>
          <p:cNvPr id="3" name="Content Placeholder 2">
            <a:extLst>
              <a:ext uri="{FF2B5EF4-FFF2-40B4-BE49-F238E27FC236}">
                <a16:creationId xmlns:a16="http://schemas.microsoft.com/office/drawing/2014/main" id="{19684BA2-E1C6-D418-644F-DEBF517E1D75}"/>
              </a:ext>
            </a:extLst>
          </p:cNvPr>
          <p:cNvSpPr>
            <a:spLocks noGrp="1"/>
          </p:cNvSpPr>
          <p:nvPr>
            <p:ph idx="1"/>
          </p:nvPr>
        </p:nvSpPr>
        <p:spPr>
          <a:xfrm>
            <a:off x="1141412" y="1478570"/>
            <a:ext cx="9905999" cy="4312631"/>
          </a:xfrm>
        </p:spPr>
        <p:txBody>
          <a:bodyPr>
            <a:normAutofit/>
          </a:bodyPr>
          <a:lstStyle/>
          <a:p>
            <a:r>
              <a:rPr lang="en-US" sz="3600">
                <a:latin typeface="Times New Roman" panose="02020603050405020304" pitchFamily="18" charset="0"/>
                <a:cs typeface="Times New Roman" panose="02020603050405020304" pitchFamily="18" charset="0"/>
              </a:rPr>
              <a:t>Dạng thức 1: </a:t>
            </a:r>
            <a:r>
              <a:rPr lang="en-US" sz="3600" b="1">
                <a:latin typeface="Times New Roman" panose="02020603050405020304" pitchFamily="18" charset="0"/>
                <a:cs typeface="Times New Roman" panose="02020603050405020304" pitchFamily="18" charset="0"/>
              </a:rPr>
              <a:t>trắc nghiệm nhiều lựa chọn</a:t>
            </a:r>
          </a:p>
          <a:p>
            <a:pPr marL="0" indent="0" algn="ctr">
              <a:buNone/>
            </a:pPr>
            <a:endParaRPr lang="en-US" sz="3600">
              <a:latin typeface="Times New Roman" panose="02020603050405020304" pitchFamily="18" charset="0"/>
              <a:cs typeface="Times New Roman" panose="02020603050405020304" pitchFamily="18" charset="0"/>
            </a:endParaRPr>
          </a:p>
          <a:p>
            <a:pPr marL="0" indent="0" algn="ctr">
              <a:buNone/>
            </a:pPr>
            <a:r>
              <a:rPr lang="en-US" sz="3600">
                <a:latin typeface="Times New Roman" panose="02020603050405020304" pitchFamily="18" charset="0"/>
                <a:cs typeface="Times New Roman" panose="02020603050405020304" pitchFamily="18" charset="0"/>
              </a:rPr>
              <a:t>Thường đánh giá được </a:t>
            </a:r>
            <a:r>
              <a:rPr lang="en-US" sz="3600">
                <a:solidFill>
                  <a:srgbClr val="FF0000"/>
                </a:solidFill>
                <a:latin typeface="Times New Roman" panose="02020603050405020304" pitchFamily="18" charset="0"/>
                <a:cs typeface="Times New Roman" panose="02020603050405020304" pitchFamily="18" charset="0"/>
              </a:rPr>
              <a:t>01 chỉ báo </a:t>
            </a:r>
            <a:r>
              <a:rPr lang="en-US" sz="3600">
                <a:latin typeface="Times New Roman" panose="02020603050405020304" pitchFamily="18" charset="0"/>
                <a:cs typeface="Times New Roman" panose="02020603050405020304" pitchFamily="18" charset="0"/>
              </a:rPr>
              <a:t>của </a:t>
            </a:r>
            <a:r>
              <a:rPr lang="en-US" sz="3600">
                <a:solidFill>
                  <a:srgbClr val="FFFF00"/>
                </a:solidFill>
                <a:latin typeface="Times New Roman" panose="02020603050405020304" pitchFamily="18" charset="0"/>
                <a:cs typeface="Times New Roman" panose="02020603050405020304" pitchFamily="18" charset="0"/>
              </a:rPr>
              <a:t>01 thành phần năng lực </a:t>
            </a:r>
            <a:r>
              <a:rPr lang="en-US" sz="3600">
                <a:latin typeface="Times New Roman" panose="02020603050405020304" pitchFamily="18" charset="0"/>
                <a:cs typeface="Times New Roman" panose="02020603050405020304" pitchFamily="18" charset="0"/>
              </a:rPr>
              <a:t>qua một chủ đề/một chủ đề “tích hợp”</a:t>
            </a:r>
            <a:r>
              <a:rPr lang="en-US" sz="3600" baseline="30000">
                <a:latin typeface="Times New Roman" panose="02020603050405020304" pitchFamily="18" charset="0"/>
                <a:cs typeface="Times New Roman" panose="02020603050405020304" pitchFamily="18" charset="0"/>
              </a:rPr>
              <a:t>1</a:t>
            </a:r>
            <a:endParaRPr lang="en-US" sz="3600"/>
          </a:p>
          <a:p>
            <a:endParaRPr lang="en-US" sz="3600"/>
          </a:p>
          <a:p>
            <a:endParaRPr lang="en-VN" sz="3600"/>
          </a:p>
        </p:txBody>
      </p:sp>
    </p:spTree>
    <p:extLst>
      <p:ext uri="{BB962C8B-B14F-4D97-AF65-F5344CB8AC3E}">
        <p14:creationId xmlns:p14="http://schemas.microsoft.com/office/powerpoint/2010/main" val="33340771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F2924-E2CE-192C-A489-715E63876B02}"/>
              </a:ext>
            </a:extLst>
          </p:cNvPr>
          <p:cNvSpPr>
            <a:spLocks noGrp="1"/>
          </p:cNvSpPr>
          <p:nvPr>
            <p:ph type="title"/>
          </p:nvPr>
        </p:nvSpPr>
        <p:spPr>
          <a:xfrm>
            <a:off x="1118156" y="0"/>
            <a:ext cx="10411958" cy="1478570"/>
          </a:xfrm>
        </p:spPr>
        <p:txBody>
          <a:bodyPr>
            <a:normAutofit fontScale="90000"/>
          </a:bodyPr>
          <a:lstStyle/>
          <a:p>
            <a:r>
              <a:rPr lang="en-VN" b="1"/>
              <a:t>Phần I:</a:t>
            </a:r>
            <a:r>
              <a:rPr lang="en-VN"/>
              <a:t> </a:t>
            </a:r>
            <a:r>
              <a:rPr lang="en-VN" cap="none"/>
              <a:t>gồm các câu hỏi ở dạng thức trắc nghiệm nhiều lựa chọn. Mỗi câu hỏi có 4 phương án, chọn 1 phương án đúng</a:t>
            </a:r>
            <a:endParaRPr lang="en-VN"/>
          </a:p>
        </p:txBody>
      </p:sp>
      <p:sp>
        <p:nvSpPr>
          <p:cNvPr id="3" name="Content Placeholder 2">
            <a:extLst>
              <a:ext uri="{FF2B5EF4-FFF2-40B4-BE49-F238E27FC236}">
                <a16:creationId xmlns:a16="http://schemas.microsoft.com/office/drawing/2014/main" id="{1751FF83-E52B-844B-102F-48317AFF476A}"/>
              </a:ext>
            </a:extLst>
          </p:cNvPr>
          <p:cNvSpPr>
            <a:spLocks noGrp="1"/>
          </p:cNvSpPr>
          <p:nvPr>
            <p:ph idx="1"/>
          </p:nvPr>
        </p:nvSpPr>
        <p:spPr>
          <a:xfrm>
            <a:off x="1141413" y="1844748"/>
            <a:ext cx="9905999" cy="4715709"/>
          </a:xfrm>
        </p:spPr>
        <p:txBody>
          <a:bodyPr>
            <a:noAutofit/>
          </a:bodyPr>
          <a:lstStyle/>
          <a:p>
            <a:pPr marL="0" indent="0">
              <a:buNone/>
            </a:pPr>
            <a:r>
              <a:rPr lang="en-VN" sz="3600" b="1"/>
              <a:t>VD 1</a:t>
            </a:r>
            <a:r>
              <a:rPr lang="en-VN" sz="3600"/>
              <a:t>:</a:t>
            </a:r>
          </a:p>
          <a:p>
            <a:pPr marL="0" indent="0">
              <a:buNone/>
            </a:pPr>
            <a:r>
              <a:rPr lang="en-VN" sz="3200"/>
              <a:t>Trong công nghiệp, phản ứng giữa zinc oxide và carbon</a:t>
            </a:r>
          </a:p>
          <a:p>
            <a:pPr marL="457200" indent="-457200">
              <a:buSzPct val="100000"/>
              <a:buAutoNum type="alphaUcPeriod"/>
            </a:pPr>
            <a:r>
              <a:rPr lang="en-US" sz="3200"/>
              <a:t>d</a:t>
            </a:r>
            <a:r>
              <a:rPr lang="en-VN" sz="3200"/>
              <a:t>iễn ra ở nhiệt độ thường và áp suất cao.</a:t>
            </a:r>
          </a:p>
          <a:p>
            <a:pPr marL="457200" indent="-457200">
              <a:buSzPct val="100000"/>
              <a:buAutoNum type="alphaUcPeriod"/>
            </a:pPr>
            <a:r>
              <a:rPr lang="en-US" sz="3200"/>
              <a:t>t</a:t>
            </a:r>
            <a:r>
              <a:rPr lang="en-VN" sz="3200"/>
              <a:t>ạo ra kẽm ở thể lỏng.</a:t>
            </a:r>
          </a:p>
          <a:p>
            <a:pPr marL="457200" indent="-457200">
              <a:buAutoNum type="alphaUcPeriod"/>
            </a:pPr>
            <a:r>
              <a:rPr lang="en-US" sz="3200"/>
              <a:t>t</a:t>
            </a:r>
            <a:r>
              <a:rPr lang="en-VN" sz="3200"/>
              <a:t>ạo ra kẽm ở thể hơi.</a:t>
            </a:r>
          </a:p>
          <a:p>
            <a:pPr marL="457200" indent="-457200">
              <a:buAutoNum type="alphaUcPeriod"/>
            </a:pPr>
            <a:r>
              <a:rPr lang="en-US" sz="3200"/>
              <a:t>l</a:t>
            </a:r>
            <a:r>
              <a:rPr lang="en-VN" sz="3200"/>
              <a:t>à phản ứng không có sự thay đổi số oxi hóa.</a:t>
            </a:r>
          </a:p>
        </p:txBody>
      </p:sp>
      <p:sp>
        <p:nvSpPr>
          <p:cNvPr id="4" name="TextBox 3">
            <a:extLst>
              <a:ext uri="{FF2B5EF4-FFF2-40B4-BE49-F238E27FC236}">
                <a16:creationId xmlns:a16="http://schemas.microsoft.com/office/drawing/2014/main" id="{3819D8E8-E2C8-8A14-62EF-B2FAFDE66C10}"/>
              </a:ext>
            </a:extLst>
          </p:cNvPr>
          <p:cNvSpPr txBox="1"/>
          <p:nvPr/>
        </p:nvSpPr>
        <p:spPr>
          <a:xfrm>
            <a:off x="2554514" y="1844748"/>
            <a:ext cx="7539243" cy="646331"/>
          </a:xfrm>
          <a:prstGeom prst="rect">
            <a:avLst/>
          </a:prstGeom>
          <a:noFill/>
        </p:spPr>
        <p:txBody>
          <a:bodyPr wrap="none" rtlCol="0">
            <a:spAutoFit/>
          </a:bodyPr>
          <a:lstStyle/>
          <a:p>
            <a:r>
              <a:rPr lang="en-VN" sz="3600" b="1">
                <a:solidFill>
                  <a:srgbClr val="FFFF00"/>
                </a:solidFill>
                <a:latin typeface="Times New Roman" panose="02020603050405020304" pitchFamily="18" charset="0"/>
                <a:cs typeface="Times New Roman" panose="02020603050405020304" pitchFamily="18" charset="0"/>
              </a:rPr>
              <a:t>HH.1.1. </a:t>
            </a:r>
            <a:r>
              <a:rPr lang="en-VN" sz="3600">
                <a:solidFill>
                  <a:srgbClr val="FFFF00"/>
                </a:solidFill>
                <a:latin typeface="Times New Roman" panose="02020603050405020304" pitchFamily="18" charset="0"/>
                <a:cs typeface="Times New Roman" panose="02020603050405020304" pitchFamily="18" charset="0"/>
              </a:rPr>
              <a:t>– Biết – Đại cương về kim loại</a:t>
            </a:r>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BCEEF2A8-94A9-28BC-98BA-F84324F9EB49}"/>
                  </a:ext>
                </a:extLst>
              </p14:cNvPr>
              <p14:cNvContentPartPr/>
              <p14:nvPr/>
            </p14:nvContentPartPr>
            <p14:xfrm>
              <a:off x="9112320" y="3831120"/>
              <a:ext cx="1803600" cy="2544480"/>
            </p14:xfrm>
          </p:contentPart>
        </mc:Choice>
        <mc:Fallback xmlns="">
          <p:pic>
            <p:nvPicPr>
              <p:cNvPr id="5" name="Ink 4">
                <a:extLst>
                  <a:ext uri="{FF2B5EF4-FFF2-40B4-BE49-F238E27FC236}">
                    <a16:creationId xmlns:a16="http://schemas.microsoft.com/office/drawing/2014/main" id="{BCEEF2A8-94A9-28BC-98BA-F84324F9EB49}"/>
                  </a:ext>
                </a:extLst>
              </p:cNvPr>
              <p:cNvPicPr/>
              <p:nvPr/>
            </p:nvPicPr>
            <p:blipFill>
              <a:blip r:embed="rId3"/>
              <a:stretch>
                <a:fillRect/>
              </a:stretch>
            </p:blipFill>
            <p:spPr>
              <a:xfrm>
                <a:off x="9102960" y="3821760"/>
                <a:ext cx="1822320" cy="2563200"/>
              </a:xfrm>
              <a:prstGeom prst="rect">
                <a:avLst/>
              </a:prstGeom>
            </p:spPr>
          </p:pic>
        </mc:Fallback>
      </mc:AlternateContent>
    </p:spTree>
    <p:extLst>
      <p:ext uri="{BB962C8B-B14F-4D97-AF65-F5344CB8AC3E}">
        <p14:creationId xmlns:p14="http://schemas.microsoft.com/office/powerpoint/2010/main" val="295002973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2"/>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F2924-E2CE-192C-A489-715E63876B02}"/>
              </a:ext>
            </a:extLst>
          </p:cNvPr>
          <p:cNvSpPr>
            <a:spLocks noGrp="1"/>
          </p:cNvSpPr>
          <p:nvPr>
            <p:ph type="title"/>
          </p:nvPr>
        </p:nvSpPr>
        <p:spPr>
          <a:xfrm>
            <a:off x="1143001" y="-916"/>
            <a:ext cx="10337799" cy="1478570"/>
          </a:xfrm>
        </p:spPr>
        <p:txBody>
          <a:bodyPr>
            <a:normAutofit fontScale="90000"/>
          </a:bodyPr>
          <a:lstStyle/>
          <a:p>
            <a:r>
              <a:rPr lang="en-VN" b="1"/>
              <a:t>Phần I:</a:t>
            </a:r>
            <a:r>
              <a:rPr lang="en-VN"/>
              <a:t> </a:t>
            </a:r>
            <a:r>
              <a:rPr lang="en-VN" cap="none"/>
              <a:t>gồm các câu hỏi ở dạng thức trắc nghiệm nhiều lựa chọn. Mỗi câu hỏi có 4 phương án, chọn 1 phương án đúng</a:t>
            </a:r>
            <a:endParaRPr lang="en-VN"/>
          </a:p>
        </p:txBody>
      </p:sp>
      <p:sp>
        <p:nvSpPr>
          <p:cNvPr id="3" name="Content Placeholder 2">
            <a:extLst>
              <a:ext uri="{FF2B5EF4-FFF2-40B4-BE49-F238E27FC236}">
                <a16:creationId xmlns:a16="http://schemas.microsoft.com/office/drawing/2014/main" id="{1751FF83-E52B-844B-102F-48317AFF476A}"/>
              </a:ext>
            </a:extLst>
          </p:cNvPr>
          <p:cNvSpPr>
            <a:spLocks noGrp="1"/>
          </p:cNvSpPr>
          <p:nvPr>
            <p:ph idx="1"/>
          </p:nvPr>
        </p:nvSpPr>
        <p:spPr>
          <a:xfrm>
            <a:off x="1143001" y="1658143"/>
            <a:ext cx="10565035" cy="4916828"/>
          </a:xfrm>
        </p:spPr>
        <p:txBody>
          <a:bodyPr>
            <a:normAutofit/>
          </a:bodyPr>
          <a:lstStyle/>
          <a:p>
            <a:pPr marL="0" indent="0">
              <a:buNone/>
            </a:pPr>
            <a:r>
              <a:rPr lang="en-VN" sz="2800" b="1"/>
              <a:t>VD 2</a:t>
            </a:r>
            <a:r>
              <a:rPr lang="en-VN" sz="2800"/>
              <a:t>: </a:t>
            </a:r>
          </a:p>
          <a:p>
            <a:pPr marL="0" indent="0">
              <a:buNone/>
            </a:pPr>
            <a:r>
              <a:rPr lang="en-VN" sz="2800"/>
              <a:t>Hình ảnh dưới đây mô tả vị trí của một số amino acid trong điện trường, ở pH = 6,0</a:t>
            </a:r>
          </a:p>
          <a:p>
            <a:pPr marL="0" indent="0">
              <a:buNone/>
            </a:pPr>
            <a:endParaRPr lang="en-VN" sz="2800"/>
          </a:p>
          <a:p>
            <a:pPr marL="0" indent="0">
              <a:buNone/>
            </a:pPr>
            <a:endParaRPr lang="en-VN" sz="2800"/>
          </a:p>
          <a:p>
            <a:pPr marL="0" indent="0">
              <a:buNone/>
            </a:pPr>
            <a:r>
              <a:rPr lang="en-VN" sz="2800"/>
              <a:t>Việc quan sát vị trí của các amino acid như trên giúp nghiên cứu tính chất nào của amino acid?</a:t>
            </a:r>
          </a:p>
          <a:p>
            <a:pPr marL="0" indent="0" algn="ctr">
              <a:buNone/>
            </a:pPr>
            <a:r>
              <a:rPr lang="en-US" sz="2800"/>
              <a:t>A. Tính acid</a:t>
            </a:r>
            <a:r>
              <a:rPr lang="en-VN" sz="2800"/>
              <a:t>.	B. </a:t>
            </a:r>
            <a:r>
              <a:rPr lang="en-US" sz="2800"/>
              <a:t>Tính base</a:t>
            </a:r>
            <a:r>
              <a:rPr lang="en-VN" sz="2800"/>
              <a:t>.	C. </a:t>
            </a:r>
            <a:r>
              <a:rPr lang="en-US" sz="2800"/>
              <a:t>Tính tan</a:t>
            </a:r>
            <a:r>
              <a:rPr lang="en-VN" sz="2800"/>
              <a:t>.	       D. </a:t>
            </a:r>
            <a:r>
              <a:rPr lang="en-US" sz="2800"/>
              <a:t>Tính điện di</a:t>
            </a:r>
            <a:r>
              <a:rPr lang="en-VN" sz="2800"/>
              <a:t>.</a:t>
            </a:r>
          </a:p>
        </p:txBody>
      </p:sp>
      <p:pic>
        <p:nvPicPr>
          <p:cNvPr id="4" name="Picture 3">
            <a:extLst>
              <a:ext uri="{FF2B5EF4-FFF2-40B4-BE49-F238E27FC236}">
                <a16:creationId xmlns:a16="http://schemas.microsoft.com/office/drawing/2014/main" id="{82E3574D-C7AD-6FEC-F01C-52B4EFA07FF6}"/>
              </a:ext>
            </a:extLst>
          </p:cNvPr>
          <p:cNvPicPr>
            <a:picLocks noChangeAspect="1"/>
          </p:cNvPicPr>
          <p:nvPr/>
        </p:nvPicPr>
        <p:blipFill>
          <a:blip r:embed="rId2"/>
          <a:stretch>
            <a:fillRect/>
          </a:stretch>
        </p:blipFill>
        <p:spPr>
          <a:xfrm>
            <a:off x="3439885" y="3219450"/>
            <a:ext cx="4673600" cy="1435100"/>
          </a:xfrm>
          <a:prstGeom prst="rect">
            <a:avLst/>
          </a:prstGeom>
        </p:spPr>
      </p:pic>
      <p:sp>
        <p:nvSpPr>
          <p:cNvPr id="5" name="TextBox 4">
            <a:extLst>
              <a:ext uri="{FF2B5EF4-FFF2-40B4-BE49-F238E27FC236}">
                <a16:creationId xmlns:a16="http://schemas.microsoft.com/office/drawing/2014/main" id="{A84D3D2F-4809-41C7-F37A-CF70B0F574F5}"/>
              </a:ext>
            </a:extLst>
          </p:cNvPr>
          <p:cNvSpPr txBox="1"/>
          <p:nvPr/>
        </p:nvSpPr>
        <p:spPr>
          <a:xfrm>
            <a:off x="2655895" y="1658143"/>
            <a:ext cx="8393103" cy="1200329"/>
          </a:xfrm>
          <a:prstGeom prst="rect">
            <a:avLst/>
          </a:prstGeom>
          <a:noFill/>
        </p:spPr>
        <p:txBody>
          <a:bodyPr wrap="square" rtlCol="0">
            <a:spAutoFit/>
          </a:bodyPr>
          <a:lstStyle/>
          <a:p>
            <a:r>
              <a:rPr lang="en-VN" sz="3600" b="1">
                <a:solidFill>
                  <a:srgbClr val="FFFF00"/>
                </a:solidFill>
                <a:latin typeface="Times New Roman" panose="02020603050405020304" pitchFamily="18" charset="0"/>
                <a:cs typeface="Times New Roman" panose="02020603050405020304" pitchFamily="18" charset="0"/>
              </a:rPr>
              <a:t>HH.1.1. </a:t>
            </a:r>
            <a:r>
              <a:rPr lang="en-VN" sz="3600">
                <a:solidFill>
                  <a:srgbClr val="FFFF00"/>
                </a:solidFill>
                <a:latin typeface="Times New Roman" panose="02020603050405020304" pitchFamily="18" charset="0"/>
                <a:cs typeface="Times New Roman" panose="02020603050405020304" pitchFamily="18" charset="0"/>
              </a:rPr>
              <a:t>– Biết – Hợp chất chứa nitrogen</a:t>
            </a:r>
            <a:br>
              <a:rPr lang="en-VN" sz="3600"/>
            </a:br>
            <a:endParaRPr lang="en-VN" sz="3600">
              <a:solidFill>
                <a:srgbClr val="FFFF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E3102DBB-6626-C700-84A7-0AA3E04D1CC8}"/>
                  </a:ext>
                </a:extLst>
              </p14:cNvPr>
              <p14:cNvContentPartPr/>
              <p14:nvPr/>
            </p14:nvContentPartPr>
            <p14:xfrm>
              <a:off x="8660880" y="3340080"/>
              <a:ext cx="1982520" cy="1556280"/>
            </p14:xfrm>
          </p:contentPart>
        </mc:Choice>
        <mc:Fallback xmlns="">
          <p:pic>
            <p:nvPicPr>
              <p:cNvPr id="6" name="Ink 5">
                <a:extLst>
                  <a:ext uri="{FF2B5EF4-FFF2-40B4-BE49-F238E27FC236}">
                    <a16:creationId xmlns:a16="http://schemas.microsoft.com/office/drawing/2014/main" id="{E3102DBB-6626-C700-84A7-0AA3E04D1CC8}"/>
                  </a:ext>
                </a:extLst>
              </p:cNvPr>
              <p:cNvPicPr/>
              <p:nvPr/>
            </p:nvPicPr>
            <p:blipFill>
              <a:blip r:embed="rId4"/>
              <a:stretch>
                <a:fillRect/>
              </a:stretch>
            </p:blipFill>
            <p:spPr>
              <a:xfrm>
                <a:off x="8651520" y="3330720"/>
                <a:ext cx="2001240" cy="1575000"/>
              </a:xfrm>
              <a:prstGeom prst="rect">
                <a:avLst/>
              </a:prstGeom>
            </p:spPr>
          </p:pic>
        </mc:Fallback>
      </mc:AlternateContent>
    </p:spTree>
    <p:extLst>
      <p:ext uri="{BB962C8B-B14F-4D97-AF65-F5344CB8AC3E}">
        <p14:creationId xmlns:p14="http://schemas.microsoft.com/office/powerpoint/2010/main" val="8959709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nextCondLst>
                <p:cond evt="onClick" delay="0">
                  <p:tgtEl>
                    <p:spTgt spid="2"/>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F2924-E2CE-192C-A489-715E63876B02}"/>
              </a:ext>
            </a:extLst>
          </p:cNvPr>
          <p:cNvSpPr>
            <a:spLocks noGrp="1"/>
          </p:cNvSpPr>
          <p:nvPr>
            <p:ph type="title"/>
          </p:nvPr>
        </p:nvSpPr>
        <p:spPr>
          <a:xfrm>
            <a:off x="1141412" y="0"/>
            <a:ext cx="9905998" cy="1478570"/>
          </a:xfrm>
        </p:spPr>
        <p:txBody>
          <a:bodyPr>
            <a:normAutofit fontScale="90000"/>
          </a:bodyPr>
          <a:lstStyle/>
          <a:p>
            <a:r>
              <a:rPr lang="en-VN" b="1"/>
              <a:t>Phần I:</a:t>
            </a:r>
            <a:r>
              <a:rPr lang="en-VN"/>
              <a:t> </a:t>
            </a:r>
            <a:r>
              <a:rPr lang="en-VN" cap="none"/>
              <a:t>gồm các câu hỏi ở dạng thức trắc nghiệm nhiều lựa chọn. Mỗi câu hỏi có 4 phương án, chọn 1 phương án đúng</a:t>
            </a:r>
            <a:endParaRPr lang="en-VN"/>
          </a:p>
        </p:txBody>
      </p:sp>
      <p:sp>
        <p:nvSpPr>
          <p:cNvPr id="3" name="Content Placeholder 2">
            <a:extLst>
              <a:ext uri="{FF2B5EF4-FFF2-40B4-BE49-F238E27FC236}">
                <a16:creationId xmlns:a16="http://schemas.microsoft.com/office/drawing/2014/main" id="{1751FF83-E52B-844B-102F-48317AFF476A}"/>
              </a:ext>
            </a:extLst>
          </p:cNvPr>
          <p:cNvSpPr>
            <a:spLocks noGrp="1"/>
          </p:cNvSpPr>
          <p:nvPr>
            <p:ph idx="1"/>
          </p:nvPr>
        </p:nvSpPr>
        <p:spPr>
          <a:xfrm>
            <a:off x="1141412" y="2249487"/>
            <a:ext cx="10565035" cy="3541714"/>
          </a:xfrm>
        </p:spPr>
        <p:txBody>
          <a:bodyPr>
            <a:normAutofit lnSpcReduction="10000"/>
          </a:bodyPr>
          <a:lstStyle/>
          <a:p>
            <a:pPr marL="0" indent="0">
              <a:buNone/>
            </a:pPr>
            <a:r>
              <a:rPr lang="en-VN" sz="3600" b="1"/>
              <a:t>VD 3</a:t>
            </a:r>
            <a:r>
              <a:rPr lang="en-VN" sz="3600"/>
              <a:t>:</a:t>
            </a:r>
            <a:endParaRPr lang="en-VN" sz="3600" i="1"/>
          </a:p>
          <a:p>
            <a:pPr marL="0" indent="0">
              <a:buNone/>
            </a:pPr>
            <a:r>
              <a:rPr lang="en-VN" sz="3600"/>
              <a:t>Nước nhiễm phèn thường có váng màu nâu. Đó là do sự xuất hiện của</a:t>
            </a:r>
          </a:p>
          <a:p>
            <a:pPr marL="0" indent="0" algn="just">
              <a:buNone/>
            </a:pPr>
            <a:r>
              <a:rPr lang="en-US" sz="3600"/>
              <a:t>	A. [Fe(OH)</a:t>
            </a:r>
            <a:r>
              <a:rPr lang="en-US" sz="3600" baseline="-25000"/>
              <a:t>2</a:t>
            </a:r>
            <a:r>
              <a:rPr lang="en-US" sz="3600"/>
              <a:t>(OH</a:t>
            </a:r>
            <a:r>
              <a:rPr lang="en-US" sz="3600" baseline="-25000"/>
              <a:t>2</a:t>
            </a:r>
            <a:r>
              <a:rPr lang="en-US" sz="3600"/>
              <a:t>)</a:t>
            </a:r>
            <a:r>
              <a:rPr lang="en-US" sz="3600" baseline="-25000"/>
              <a:t>4</a:t>
            </a:r>
            <a:r>
              <a:rPr lang="en-US" sz="3600"/>
              <a:t>]</a:t>
            </a:r>
            <a:r>
              <a:rPr lang="en-US" sz="3600" baseline="30000"/>
              <a:t>+</a:t>
            </a:r>
            <a:r>
              <a:rPr lang="en-VN" sz="3600"/>
              <a:t>.	B. </a:t>
            </a:r>
            <a:r>
              <a:rPr lang="en-US" sz="3600"/>
              <a:t>[Al(OH)(OH</a:t>
            </a:r>
            <a:r>
              <a:rPr lang="en-US" sz="3600" baseline="-25000"/>
              <a:t>2</a:t>
            </a:r>
            <a:r>
              <a:rPr lang="en-US" sz="3600"/>
              <a:t>)</a:t>
            </a:r>
            <a:r>
              <a:rPr lang="en-US" sz="3600" baseline="-25000"/>
              <a:t>5</a:t>
            </a:r>
            <a:r>
              <a:rPr lang="en-US" sz="3600"/>
              <a:t>]</a:t>
            </a:r>
            <a:r>
              <a:rPr lang="en-US" sz="3600" baseline="30000"/>
              <a:t>+</a:t>
            </a:r>
            <a:r>
              <a:rPr lang="en-VN" sz="3600"/>
              <a:t>.</a:t>
            </a:r>
          </a:p>
          <a:p>
            <a:pPr marL="0" indent="0" algn="just">
              <a:buNone/>
            </a:pPr>
            <a:r>
              <a:rPr lang="en-VN" sz="3600"/>
              <a:t>	C. </a:t>
            </a:r>
            <a:r>
              <a:rPr lang="en-US" sz="3600"/>
              <a:t>[Fe(OH)</a:t>
            </a:r>
            <a:r>
              <a:rPr lang="en-US" sz="3600" baseline="-25000"/>
              <a:t>3</a:t>
            </a:r>
            <a:r>
              <a:rPr lang="en-US" sz="3600"/>
              <a:t>(OH</a:t>
            </a:r>
            <a:r>
              <a:rPr lang="en-US" sz="3600" baseline="-25000"/>
              <a:t>2</a:t>
            </a:r>
            <a:r>
              <a:rPr lang="en-US" sz="3600"/>
              <a:t>)</a:t>
            </a:r>
            <a:r>
              <a:rPr lang="en-US" sz="3600" baseline="-25000"/>
              <a:t>3</a:t>
            </a:r>
            <a:r>
              <a:rPr lang="en-US" sz="3600"/>
              <a:t>]</a:t>
            </a:r>
            <a:r>
              <a:rPr lang="en-VN" sz="3600"/>
              <a:t>.	D. </a:t>
            </a:r>
            <a:r>
              <a:rPr lang="en-US" sz="3600"/>
              <a:t>[Al(OH)</a:t>
            </a:r>
            <a:r>
              <a:rPr lang="en-US" sz="3600" baseline="-25000"/>
              <a:t>3</a:t>
            </a:r>
            <a:r>
              <a:rPr lang="en-US" sz="3600"/>
              <a:t>(OH</a:t>
            </a:r>
            <a:r>
              <a:rPr lang="en-US" sz="3600" baseline="-25000"/>
              <a:t>2</a:t>
            </a:r>
            <a:r>
              <a:rPr lang="en-US" sz="3600"/>
              <a:t>)</a:t>
            </a:r>
            <a:r>
              <a:rPr lang="en-US" sz="3600" baseline="-25000"/>
              <a:t>3</a:t>
            </a:r>
            <a:r>
              <a:rPr lang="en-US" sz="3600"/>
              <a:t>]</a:t>
            </a:r>
            <a:r>
              <a:rPr lang="en-VN" sz="3600"/>
              <a:t>.</a:t>
            </a:r>
          </a:p>
        </p:txBody>
      </p:sp>
      <p:sp>
        <p:nvSpPr>
          <p:cNvPr id="4" name="TextBox 3">
            <a:extLst>
              <a:ext uri="{FF2B5EF4-FFF2-40B4-BE49-F238E27FC236}">
                <a16:creationId xmlns:a16="http://schemas.microsoft.com/office/drawing/2014/main" id="{1CF4ADEE-A7B7-5CDB-0FD1-0B4967BE12EE}"/>
              </a:ext>
            </a:extLst>
          </p:cNvPr>
          <p:cNvSpPr txBox="1"/>
          <p:nvPr/>
        </p:nvSpPr>
        <p:spPr>
          <a:xfrm>
            <a:off x="3031679" y="1687301"/>
            <a:ext cx="8393103" cy="1754326"/>
          </a:xfrm>
          <a:prstGeom prst="rect">
            <a:avLst/>
          </a:prstGeom>
          <a:noFill/>
        </p:spPr>
        <p:txBody>
          <a:bodyPr wrap="square" rtlCol="0">
            <a:spAutoFit/>
          </a:bodyPr>
          <a:lstStyle/>
          <a:p>
            <a:r>
              <a:rPr lang="en-VN" sz="3600" b="1">
                <a:solidFill>
                  <a:srgbClr val="FFFF00"/>
                </a:solidFill>
                <a:latin typeface="Times New Roman" panose="02020603050405020304" pitchFamily="18" charset="0"/>
                <a:cs typeface="Times New Roman" panose="02020603050405020304" pitchFamily="18" charset="0"/>
              </a:rPr>
              <a:t>HH.3.1. </a:t>
            </a:r>
            <a:r>
              <a:rPr lang="en-VN" sz="3600">
                <a:solidFill>
                  <a:srgbClr val="FFFF00"/>
                </a:solidFill>
                <a:latin typeface="Times New Roman" panose="02020603050405020304" pitchFamily="18" charset="0"/>
                <a:cs typeface="Times New Roman" panose="02020603050405020304" pitchFamily="18" charset="0"/>
              </a:rPr>
              <a:t>– Vận dụng – </a:t>
            </a:r>
            <a:r>
              <a:rPr lang="en-VN" sz="3600" i="1">
                <a:solidFill>
                  <a:srgbClr val="FFFF00"/>
                </a:solidFill>
                <a:latin typeface="Times New Roman" panose="02020603050405020304" pitchFamily="18" charset="0"/>
                <a:cs typeface="Times New Roman" panose="02020603050405020304" pitchFamily="18" charset="0"/>
              </a:rPr>
              <a:t>Sơ lược về kim loại chuyển tiếp dãy thứ nhất và phức chất</a:t>
            </a:r>
            <a:br>
              <a:rPr lang="en-VN" sz="3600">
                <a:solidFill>
                  <a:srgbClr val="FFFF00"/>
                </a:solidFill>
                <a:latin typeface="Times New Roman" panose="02020603050405020304" pitchFamily="18" charset="0"/>
                <a:cs typeface="Times New Roman" panose="02020603050405020304" pitchFamily="18" charset="0"/>
              </a:rPr>
            </a:br>
            <a:endParaRPr lang="en-VN" sz="3600">
              <a:solidFill>
                <a:srgbClr val="FFFF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58C1F183-081E-9D43-0152-390F4989879D}"/>
                  </a:ext>
                </a:extLst>
              </p14:cNvPr>
              <p14:cNvContentPartPr/>
              <p14:nvPr/>
            </p14:nvContentPartPr>
            <p14:xfrm>
              <a:off x="5835600" y="946080"/>
              <a:ext cx="5430240" cy="1708560"/>
            </p14:xfrm>
          </p:contentPart>
        </mc:Choice>
        <mc:Fallback xmlns="">
          <p:pic>
            <p:nvPicPr>
              <p:cNvPr id="5" name="Ink 4">
                <a:extLst>
                  <a:ext uri="{FF2B5EF4-FFF2-40B4-BE49-F238E27FC236}">
                    <a16:creationId xmlns:a16="http://schemas.microsoft.com/office/drawing/2014/main" id="{58C1F183-081E-9D43-0152-390F4989879D}"/>
                  </a:ext>
                </a:extLst>
              </p:cNvPr>
              <p:cNvPicPr/>
              <p:nvPr/>
            </p:nvPicPr>
            <p:blipFill>
              <a:blip r:embed="rId3"/>
              <a:stretch>
                <a:fillRect/>
              </a:stretch>
            </p:blipFill>
            <p:spPr>
              <a:xfrm>
                <a:off x="5826240" y="936720"/>
                <a:ext cx="5448960" cy="1727280"/>
              </a:xfrm>
              <a:prstGeom prst="rect">
                <a:avLst/>
              </a:prstGeom>
            </p:spPr>
          </p:pic>
        </mc:Fallback>
      </mc:AlternateContent>
    </p:spTree>
    <p:extLst>
      <p:ext uri="{BB962C8B-B14F-4D97-AF65-F5344CB8AC3E}">
        <p14:creationId xmlns:p14="http://schemas.microsoft.com/office/powerpoint/2010/main" val="420722478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2"/>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F2924-E2CE-192C-A489-715E63876B02}"/>
              </a:ext>
            </a:extLst>
          </p:cNvPr>
          <p:cNvSpPr>
            <a:spLocks noGrp="1"/>
          </p:cNvSpPr>
          <p:nvPr>
            <p:ph type="title"/>
          </p:nvPr>
        </p:nvSpPr>
        <p:spPr>
          <a:xfrm>
            <a:off x="1143001" y="5416"/>
            <a:ext cx="10232570" cy="967041"/>
          </a:xfrm>
        </p:spPr>
        <p:txBody>
          <a:bodyPr>
            <a:normAutofit fontScale="90000"/>
          </a:bodyPr>
          <a:lstStyle/>
          <a:p>
            <a:r>
              <a:rPr lang="en-VN" b="1"/>
              <a:t>Phần I:</a:t>
            </a:r>
            <a:r>
              <a:rPr lang="en-VN"/>
              <a:t> </a:t>
            </a:r>
            <a:r>
              <a:rPr lang="en-VN" cap="none"/>
              <a:t>gồm các câu hỏi ở dạng thức trắc nghiệm nhiều lựa chọn. Mỗi câu hỏi có 4 phương án, chọn 1 phương án đúng</a:t>
            </a:r>
            <a:endParaRPr lang="en-VN"/>
          </a:p>
        </p:txBody>
      </p:sp>
      <p:sp>
        <p:nvSpPr>
          <p:cNvPr id="3" name="Content Placeholder 2">
            <a:extLst>
              <a:ext uri="{FF2B5EF4-FFF2-40B4-BE49-F238E27FC236}">
                <a16:creationId xmlns:a16="http://schemas.microsoft.com/office/drawing/2014/main" id="{1751FF83-E52B-844B-102F-48317AFF476A}"/>
              </a:ext>
            </a:extLst>
          </p:cNvPr>
          <p:cNvSpPr>
            <a:spLocks noGrp="1"/>
          </p:cNvSpPr>
          <p:nvPr>
            <p:ph idx="1"/>
          </p:nvPr>
        </p:nvSpPr>
        <p:spPr>
          <a:xfrm>
            <a:off x="751116" y="972458"/>
            <a:ext cx="10955332" cy="5744028"/>
          </a:xfrm>
        </p:spPr>
        <p:txBody>
          <a:bodyPr>
            <a:noAutofit/>
          </a:bodyPr>
          <a:lstStyle/>
          <a:p>
            <a:pPr marL="0" indent="0">
              <a:buNone/>
            </a:pPr>
            <a:r>
              <a:rPr lang="en-VN" b="1"/>
              <a:t>VD 4</a:t>
            </a:r>
            <a:r>
              <a:rPr lang="en-VN"/>
              <a:t>:</a:t>
            </a:r>
          </a:p>
          <a:p>
            <a:pPr marL="0" indent="0">
              <a:buNone/>
            </a:pPr>
            <a:r>
              <a:rPr lang="en-VN"/>
              <a:t>Người ta thiết lập được pin (I) và pin (II) ở điều kiện chuẩn theo sơ đồ dưới đây:</a:t>
            </a:r>
          </a:p>
          <a:p>
            <a:pPr marL="0" indent="0">
              <a:buNone/>
            </a:pPr>
            <a:endParaRPr lang="en-VN"/>
          </a:p>
          <a:p>
            <a:pPr marL="0" indent="0">
              <a:buNone/>
            </a:pPr>
            <a:endParaRPr lang="en-VN"/>
          </a:p>
          <a:p>
            <a:pPr marL="0" indent="0">
              <a:buNone/>
            </a:pPr>
            <a:endParaRPr lang="en-VN"/>
          </a:p>
          <a:p>
            <a:pPr marL="0" indent="0">
              <a:buNone/>
            </a:pPr>
            <a:endParaRPr lang="en-VN"/>
          </a:p>
          <a:p>
            <a:pPr marL="0" indent="0">
              <a:buNone/>
            </a:pPr>
            <a:r>
              <a:rPr lang="en-VN"/>
              <a:t>Nếu thiết lập pin (III) gồm kim loại Z nhúng trong dung dịch Z</a:t>
            </a:r>
            <a:r>
              <a:rPr lang="en-VN" baseline="30000"/>
              <a:t>2+</a:t>
            </a:r>
            <a:r>
              <a:rPr lang="en-VN"/>
              <a:t> và kim loại T nhúng trong dung dịch T</a:t>
            </a:r>
            <a:r>
              <a:rPr lang="en-VN" baseline="30000"/>
              <a:t>2+</a:t>
            </a:r>
            <a:r>
              <a:rPr lang="en-VN"/>
              <a:t> ở điều kiện chuẩn thì ba pin sẽ có sức điện động giảm theo dãy</a:t>
            </a:r>
          </a:p>
          <a:p>
            <a:pPr marL="0" indent="0" algn="just">
              <a:buNone/>
            </a:pPr>
            <a:r>
              <a:rPr lang="en-US"/>
              <a:t>	A. pin (I) &gt; pin (II) &gt; pin (III)</a:t>
            </a:r>
            <a:r>
              <a:rPr lang="en-VN"/>
              <a:t>.	B.</a:t>
            </a:r>
            <a:r>
              <a:rPr lang="en-US"/>
              <a:t> pin (III) &gt; pin (II) &gt; pin (II)</a:t>
            </a:r>
            <a:r>
              <a:rPr lang="en-VN"/>
              <a:t>.</a:t>
            </a:r>
          </a:p>
          <a:p>
            <a:pPr marL="0" indent="0" algn="just">
              <a:buNone/>
            </a:pPr>
            <a:r>
              <a:rPr lang="en-VN"/>
              <a:t>	C. </a:t>
            </a:r>
            <a:r>
              <a:rPr lang="en-US"/>
              <a:t>pin (II) &gt; pin (III) &gt; pin (I)</a:t>
            </a:r>
            <a:r>
              <a:rPr lang="en-VN"/>
              <a:t>.	D. </a:t>
            </a:r>
            <a:r>
              <a:rPr lang="en-US"/>
              <a:t>pin (I) &gt; pin (III) &gt; pin (II)</a:t>
            </a:r>
            <a:r>
              <a:rPr lang="en-VN"/>
              <a:t>.</a:t>
            </a:r>
          </a:p>
        </p:txBody>
      </p:sp>
      <p:pic>
        <p:nvPicPr>
          <p:cNvPr id="5" name="Picture 4">
            <a:extLst>
              <a:ext uri="{FF2B5EF4-FFF2-40B4-BE49-F238E27FC236}">
                <a16:creationId xmlns:a16="http://schemas.microsoft.com/office/drawing/2014/main" id="{724C1BA7-AAA1-DB81-F7A5-5315156A480B}"/>
              </a:ext>
            </a:extLst>
          </p:cNvPr>
          <p:cNvPicPr>
            <a:picLocks noChangeAspect="1"/>
          </p:cNvPicPr>
          <p:nvPr/>
        </p:nvPicPr>
        <p:blipFill>
          <a:blip r:embed="rId2"/>
          <a:stretch>
            <a:fillRect/>
          </a:stretch>
        </p:blipFill>
        <p:spPr>
          <a:xfrm>
            <a:off x="2002971" y="2197738"/>
            <a:ext cx="3849815" cy="1969037"/>
          </a:xfrm>
          <a:prstGeom prst="rect">
            <a:avLst/>
          </a:prstGeom>
        </p:spPr>
      </p:pic>
      <p:pic>
        <p:nvPicPr>
          <p:cNvPr id="7" name="Picture 6">
            <a:extLst>
              <a:ext uri="{FF2B5EF4-FFF2-40B4-BE49-F238E27FC236}">
                <a16:creationId xmlns:a16="http://schemas.microsoft.com/office/drawing/2014/main" id="{E6EB6214-9AD9-09B8-51B1-AE443D976F08}"/>
              </a:ext>
            </a:extLst>
          </p:cNvPr>
          <p:cNvPicPr>
            <a:picLocks noChangeAspect="1"/>
          </p:cNvPicPr>
          <p:nvPr/>
        </p:nvPicPr>
        <p:blipFill>
          <a:blip r:embed="rId3"/>
          <a:stretch>
            <a:fillRect/>
          </a:stretch>
        </p:blipFill>
        <p:spPr>
          <a:xfrm>
            <a:off x="6339214" y="2197738"/>
            <a:ext cx="3849815" cy="1969037"/>
          </a:xfrm>
          <a:prstGeom prst="rect">
            <a:avLst/>
          </a:prstGeom>
        </p:spPr>
      </p:pic>
      <p:sp>
        <p:nvSpPr>
          <p:cNvPr id="8" name="TextBox 7">
            <a:extLst>
              <a:ext uri="{FF2B5EF4-FFF2-40B4-BE49-F238E27FC236}">
                <a16:creationId xmlns:a16="http://schemas.microsoft.com/office/drawing/2014/main" id="{ED98F96E-8C92-2325-289D-82BA2254FC97}"/>
              </a:ext>
            </a:extLst>
          </p:cNvPr>
          <p:cNvSpPr txBox="1"/>
          <p:nvPr/>
        </p:nvSpPr>
        <p:spPr>
          <a:xfrm>
            <a:off x="751115" y="2951423"/>
            <a:ext cx="1031051" cy="461665"/>
          </a:xfrm>
          <a:prstGeom prst="rect">
            <a:avLst/>
          </a:prstGeom>
          <a:noFill/>
        </p:spPr>
        <p:txBody>
          <a:bodyPr wrap="none" rtlCol="0">
            <a:spAutoFit/>
          </a:bodyPr>
          <a:lstStyle/>
          <a:p>
            <a:r>
              <a:rPr lang="en-US" sz="2400" b="1">
                <a:latin typeface="Times New Roman" panose="02020603050405020304" pitchFamily="18" charset="0"/>
                <a:cs typeface="Times New Roman" panose="02020603050405020304" pitchFamily="18" charset="0"/>
              </a:rPr>
              <a:t>P</a:t>
            </a:r>
            <a:r>
              <a:rPr lang="en-VN" sz="2400" b="1">
                <a:latin typeface="Times New Roman" panose="02020603050405020304" pitchFamily="18" charset="0"/>
                <a:cs typeface="Times New Roman" panose="02020603050405020304" pitchFamily="18" charset="0"/>
              </a:rPr>
              <a:t>in (I)</a:t>
            </a:r>
          </a:p>
        </p:txBody>
      </p:sp>
      <p:sp>
        <p:nvSpPr>
          <p:cNvPr id="9" name="TextBox 8">
            <a:extLst>
              <a:ext uri="{FF2B5EF4-FFF2-40B4-BE49-F238E27FC236}">
                <a16:creationId xmlns:a16="http://schemas.microsoft.com/office/drawing/2014/main" id="{5919E301-40AE-E475-C553-878690B0D109}"/>
              </a:ext>
            </a:extLst>
          </p:cNvPr>
          <p:cNvSpPr txBox="1"/>
          <p:nvPr/>
        </p:nvSpPr>
        <p:spPr>
          <a:xfrm>
            <a:off x="10289608" y="2951423"/>
            <a:ext cx="1151277" cy="461665"/>
          </a:xfrm>
          <a:prstGeom prst="rect">
            <a:avLst/>
          </a:prstGeom>
          <a:noFill/>
        </p:spPr>
        <p:txBody>
          <a:bodyPr wrap="none" rtlCol="0">
            <a:spAutoFit/>
          </a:bodyPr>
          <a:lstStyle/>
          <a:p>
            <a:r>
              <a:rPr lang="en-US" sz="2400" b="1">
                <a:latin typeface="Times New Roman" panose="02020603050405020304" pitchFamily="18" charset="0"/>
                <a:cs typeface="Times New Roman" panose="02020603050405020304" pitchFamily="18" charset="0"/>
              </a:rPr>
              <a:t>P</a:t>
            </a:r>
            <a:r>
              <a:rPr lang="en-VN" sz="2400" b="1">
                <a:latin typeface="Times New Roman" panose="02020603050405020304" pitchFamily="18" charset="0"/>
                <a:cs typeface="Times New Roman" panose="02020603050405020304" pitchFamily="18" charset="0"/>
              </a:rPr>
              <a:t>in (II)</a:t>
            </a:r>
          </a:p>
        </p:txBody>
      </p:sp>
      <p:sp>
        <p:nvSpPr>
          <p:cNvPr id="4" name="TextBox 3">
            <a:extLst>
              <a:ext uri="{FF2B5EF4-FFF2-40B4-BE49-F238E27FC236}">
                <a16:creationId xmlns:a16="http://schemas.microsoft.com/office/drawing/2014/main" id="{A043B19A-D6FA-B476-D639-F2BDC04F2506}"/>
              </a:ext>
            </a:extLst>
          </p:cNvPr>
          <p:cNvSpPr txBox="1"/>
          <p:nvPr/>
        </p:nvSpPr>
        <p:spPr>
          <a:xfrm>
            <a:off x="2365610" y="972457"/>
            <a:ext cx="8393103" cy="646331"/>
          </a:xfrm>
          <a:prstGeom prst="rect">
            <a:avLst/>
          </a:prstGeom>
          <a:noFill/>
        </p:spPr>
        <p:txBody>
          <a:bodyPr wrap="square" rtlCol="0">
            <a:spAutoFit/>
          </a:bodyPr>
          <a:lstStyle/>
          <a:p>
            <a:r>
              <a:rPr lang="en-VN" sz="3600" b="1">
                <a:solidFill>
                  <a:srgbClr val="FFFF00"/>
                </a:solidFill>
                <a:latin typeface="Times New Roman" panose="02020603050405020304" pitchFamily="18" charset="0"/>
                <a:cs typeface="Times New Roman" panose="02020603050405020304" pitchFamily="18" charset="0"/>
              </a:rPr>
              <a:t>HH.2.2. </a:t>
            </a:r>
            <a:r>
              <a:rPr lang="en-VN" sz="3600">
                <a:solidFill>
                  <a:srgbClr val="FFFF00"/>
                </a:solidFill>
                <a:latin typeface="Times New Roman" panose="02020603050405020304" pitchFamily="18" charset="0"/>
                <a:cs typeface="Times New Roman" panose="02020603050405020304" pitchFamily="18" charset="0"/>
              </a:rPr>
              <a:t>– Hiểu – Pin điện và điện phân</a:t>
            </a:r>
          </a:p>
        </p:txBody>
      </p:sp>
    </p:spTree>
    <p:extLst>
      <p:ext uri="{BB962C8B-B14F-4D97-AF65-F5344CB8AC3E}">
        <p14:creationId xmlns:p14="http://schemas.microsoft.com/office/powerpoint/2010/main" val="278256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2"/>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F2924-E2CE-192C-A489-715E63876B02}"/>
              </a:ext>
            </a:extLst>
          </p:cNvPr>
          <p:cNvSpPr>
            <a:spLocks noGrp="1"/>
          </p:cNvSpPr>
          <p:nvPr>
            <p:ph type="title"/>
          </p:nvPr>
        </p:nvSpPr>
        <p:spPr>
          <a:xfrm>
            <a:off x="1141412" y="-218697"/>
            <a:ext cx="10223274" cy="1307268"/>
          </a:xfrm>
        </p:spPr>
        <p:txBody>
          <a:bodyPr>
            <a:normAutofit/>
          </a:bodyPr>
          <a:lstStyle/>
          <a:p>
            <a:r>
              <a:rPr lang="en-VN" sz="2400" b="1"/>
              <a:t>Phần I:</a:t>
            </a:r>
            <a:r>
              <a:rPr lang="en-VN" sz="2400"/>
              <a:t> </a:t>
            </a:r>
            <a:r>
              <a:rPr lang="en-VN" sz="2400" cap="none"/>
              <a:t>gồm các câu hỏi ở dạng thức trắc nghiệm nhiều lựa chọn. Mỗi câu hỏi có 4 phương án, chọn 1 phương án đúng</a:t>
            </a:r>
            <a:endParaRPr lang="en-VN" sz="2400"/>
          </a:p>
        </p:txBody>
      </p:sp>
      <p:sp>
        <p:nvSpPr>
          <p:cNvPr id="3" name="Content Placeholder 2">
            <a:extLst>
              <a:ext uri="{FF2B5EF4-FFF2-40B4-BE49-F238E27FC236}">
                <a16:creationId xmlns:a16="http://schemas.microsoft.com/office/drawing/2014/main" id="{1751FF83-E52B-844B-102F-48317AFF476A}"/>
              </a:ext>
            </a:extLst>
          </p:cNvPr>
          <p:cNvSpPr>
            <a:spLocks noGrp="1"/>
          </p:cNvSpPr>
          <p:nvPr>
            <p:ph idx="1"/>
          </p:nvPr>
        </p:nvSpPr>
        <p:spPr>
          <a:xfrm>
            <a:off x="1141412" y="870858"/>
            <a:ext cx="10565035" cy="5485386"/>
          </a:xfrm>
        </p:spPr>
        <p:txBody>
          <a:bodyPr>
            <a:noAutofit/>
          </a:bodyPr>
          <a:lstStyle/>
          <a:p>
            <a:pPr marL="0" indent="0">
              <a:buNone/>
            </a:pPr>
            <a:r>
              <a:rPr lang="en-VN" b="1"/>
              <a:t>VD 5</a:t>
            </a:r>
            <a:r>
              <a:rPr lang="en-VN"/>
              <a:t>:</a:t>
            </a:r>
          </a:p>
          <a:p>
            <a:pPr marL="0" indent="0">
              <a:buNone/>
            </a:pPr>
            <a:r>
              <a:rPr lang="en-VN"/>
              <a:t>Một học sinh chuẩn bị thí nghiệm: Zn dạng viên và dạng bột; ống nghiệm (I) và (II) đều chứa 3 mL dung dịch H</a:t>
            </a:r>
            <a:r>
              <a:rPr lang="en-VN" baseline="-25000"/>
              <a:t>2</a:t>
            </a:r>
            <a:r>
              <a:rPr lang="en-VN"/>
              <a:t>SO</a:t>
            </a:r>
            <a:r>
              <a:rPr lang="en-VN" baseline="-25000"/>
              <a:t>4</a:t>
            </a:r>
            <a:r>
              <a:rPr lang="en-VN"/>
              <a:t> 0,5 M đủ để hòa tan lượng Zn sẽ cho vào; dung dịch MgSO</a:t>
            </a:r>
            <a:r>
              <a:rPr lang="en-VN" baseline="-25000"/>
              <a:t>4</a:t>
            </a:r>
            <a:r>
              <a:rPr lang="en-VN"/>
              <a:t> và dung dịch CuSO</a:t>
            </a:r>
            <a:r>
              <a:rPr lang="en-VN" baseline="-25000"/>
              <a:t>4</a:t>
            </a:r>
            <a:r>
              <a:rPr lang="en-VN"/>
              <a:t>. Phán đoán nào sau đây của HS là đúng?</a:t>
            </a:r>
          </a:p>
          <a:p>
            <a:pPr marL="0" indent="0" algn="just">
              <a:buNone/>
            </a:pPr>
            <a:r>
              <a:rPr lang="en-US"/>
              <a:t>A. Nếu kẽm tan trong dung dịch </a:t>
            </a:r>
            <a:r>
              <a:rPr lang="en-VN"/>
              <a:t>H</a:t>
            </a:r>
            <a:r>
              <a:rPr lang="en-VN" baseline="-25000"/>
              <a:t>2</a:t>
            </a:r>
            <a:r>
              <a:rPr lang="en-VN"/>
              <a:t>SO</a:t>
            </a:r>
            <a:r>
              <a:rPr lang="en-VN" baseline="-25000"/>
              <a:t>4</a:t>
            </a:r>
            <a:r>
              <a:rPr lang="en-VN"/>
              <a:t> 0,5 M thì sẽ tạo ra khí SO</a:t>
            </a:r>
            <a:r>
              <a:rPr lang="en-VN" baseline="-25000"/>
              <a:t>2</a:t>
            </a:r>
            <a:r>
              <a:rPr lang="en-VN"/>
              <a:t>.</a:t>
            </a:r>
          </a:p>
          <a:p>
            <a:pPr marL="0" indent="0" algn="just">
              <a:buNone/>
            </a:pPr>
            <a:r>
              <a:rPr lang="en-VN"/>
              <a:t>B.</a:t>
            </a:r>
            <a:r>
              <a:rPr lang="en-US"/>
              <a:t> Nếu cho bột Zn vào (I) đồng thời cho viên Zn có cùng khối lượng vào (II) thì cho đến khi kết thúc phản ứng lượng khí thoát ra ở (I) nhiều hơn ở (II).</a:t>
            </a:r>
            <a:endParaRPr lang="en-VN"/>
          </a:p>
          <a:p>
            <a:pPr marL="0" indent="0" algn="just">
              <a:buNone/>
            </a:pPr>
            <a:r>
              <a:rPr lang="en-VN"/>
              <a:t>C. </a:t>
            </a:r>
            <a:r>
              <a:rPr lang="en-US"/>
              <a:t>Nếu cho viên Zn vào (I) đồng thời cho viên Zn có cùng khối lượng vào (II) rồi thêm tiếp vài mL dung dịch </a:t>
            </a:r>
            <a:r>
              <a:rPr lang="en-VN"/>
              <a:t>H</a:t>
            </a:r>
            <a:r>
              <a:rPr lang="en-VN" baseline="-25000"/>
              <a:t>2</a:t>
            </a:r>
            <a:r>
              <a:rPr lang="en-VN"/>
              <a:t>SO</a:t>
            </a:r>
            <a:r>
              <a:rPr lang="en-VN" baseline="-25000"/>
              <a:t>4</a:t>
            </a:r>
            <a:r>
              <a:rPr lang="en-VN"/>
              <a:t> 0,5 M vào (II) thì tốc độ hòa tan kim loại ở ống nghiệm này nhanh hơn.</a:t>
            </a:r>
          </a:p>
          <a:p>
            <a:pPr marL="0" indent="0" algn="just">
              <a:buNone/>
            </a:pPr>
            <a:r>
              <a:rPr lang="en-VN"/>
              <a:t>D. </a:t>
            </a:r>
            <a:r>
              <a:rPr lang="en-US"/>
              <a:t>Nếu cho viên Zn và thêm vài giọt dung dịch MgSO</a:t>
            </a:r>
            <a:r>
              <a:rPr lang="en-US" baseline="-25000"/>
              <a:t>4</a:t>
            </a:r>
            <a:r>
              <a:rPr lang="en-US"/>
              <a:t> vào (I), cho viên Zn và vài giọt </a:t>
            </a:r>
            <a:r>
              <a:rPr lang="en-VN"/>
              <a:t>CuSO</a:t>
            </a:r>
            <a:r>
              <a:rPr lang="en-VN" baseline="-25000"/>
              <a:t>4 </a:t>
            </a:r>
            <a:r>
              <a:rPr lang="en-VN"/>
              <a:t>vào (II) thì sự ăn mòn điện hóa chỉ xảy ra ở (II).</a:t>
            </a:r>
          </a:p>
        </p:txBody>
      </p:sp>
      <p:sp>
        <p:nvSpPr>
          <p:cNvPr id="4" name="TextBox 3">
            <a:extLst>
              <a:ext uri="{FF2B5EF4-FFF2-40B4-BE49-F238E27FC236}">
                <a16:creationId xmlns:a16="http://schemas.microsoft.com/office/drawing/2014/main" id="{2BA94782-966F-6A8E-3A6C-5F07DE85B606}"/>
              </a:ext>
            </a:extLst>
          </p:cNvPr>
          <p:cNvSpPr txBox="1"/>
          <p:nvPr/>
        </p:nvSpPr>
        <p:spPr>
          <a:xfrm>
            <a:off x="2328977" y="765405"/>
            <a:ext cx="8393103" cy="646331"/>
          </a:xfrm>
          <a:prstGeom prst="rect">
            <a:avLst/>
          </a:prstGeom>
          <a:noFill/>
        </p:spPr>
        <p:txBody>
          <a:bodyPr wrap="square" rtlCol="0">
            <a:spAutoFit/>
          </a:bodyPr>
          <a:lstStyle/>
          <a:p>
            <a:r>
              <a:rPr lang="en-VN" sz="3600" b="1">
                <a:solidFill>
                  <a:srgbClr val="FFFF00"/>
                </a:solidFill>
                <a:latin typeface="Times New Roman" panose="02020603050405020304" pitchFamily="18" charset="0"/>
                <a:cs typeface="Times New Roman" panose="02020603050405020304" pitchFamily="18" charset="0"/>
              </a:rPr>
              <a:t>HH.2.2. </a:t>
            </a:r>
            <a:r>
              <a:rPr lang="en-VN" sz="3600">
                <a:solidFill>
                  <a:srgbClr val="FFFF00"/>
                </a:solidFill>
                <a:latin typeface="Times New Roman" panose="02020603050405020304" pitchFamily="18" charset="0"/>
                <a:cs typeface="Times New Roman" panose="02020603050405020304" pitchFamily="18" charset="0"/>
              </a:rPr>
              <a:t>– Hiểu – Đại cương về kim loại</a:t>
            </a:r>
          </a:p>
        </p:txBody>
      </p:sp>
    </p:spTree>
    <p:extLst>
      <p:ext uri="{BB962C8B-B14F-4D97-AF65-F5344CB8AC3E}">
        <p14:creationId xmlns:p14="http://schemas.microsoft.com/office/powerpoint/2010/main" val="26851586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2"/>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AA57F-5019-0E8F-C5CB-2EC406731E67}"/>
              </a:ext>
            </a:extLst>
          </p:cNvPr>
          <p:cNvSpPr>
            <a:spLocks noGrp="1"/>
          </p:cNvSpPr>
          <p:nvPr>
            <p:ph type="title"/>
          </p:nvPr>
        </p:nvSpPr>
        <p:spPr>
          <a:xfrm>
            <a:off x="1141412" y="159882"/>
            <a:ext cx="9905998" cy="1494747"/>
          </a:xfrm>
        </p:spPr>
        <p:txBody>
          <a:bodyPr/>
          <a:lstStyle/>
          <a:p>
            <a:pPr algn="ctr"/>
            <a:r>
              <a:rPr lang="en-VN" b="1"/>
              <a:t>thực hành </a:t>
            </a:r>
            <a:r>
              <a:rPr lang="en-VN" b="1">
                <a:solidFill>
                  <a:srgbClr val="FFFF00"/>
                </a:solidFill>
              </a:rPr>
              <a:t>dạng thức 1</a:t>
            </a:r>
            <a:endParaRPr lang="en-VN">
              <a:solidFill>
                <a:srgbClr val="FFFF00"/>
              </a:solidFill>
            </a:endParaRPr>
          </a:p>
        </p:txBody>
      </p:sp>
      <p:sp>
        <p:nvSpPr>
          <p:cNvPr id="3" name="Content Placeholder 2">
            <a:extLst>
              <a:ext uri="{FF2B5EF4-FFF2-40B4-BE49-F238E27FC236}">
                <a16:creationId xmlns:a16="http://schemas.microsoft.com/office/drawing/2014/main" id="{48611A51-88FB-7D63-7115-E763508556C8}"/>
              </a:ext>
            </a:extLst>
          </p:cNvPr>
          <p:cNvSpPr>
            <a:spLocks noGrp="1"/>
          </p:cNvSpPr>
          <p:nvPr>
            <p:ph idx="1"/>
          </p:nvPr>
        </p:nvSpPr>
        <p:spPr>
          <a:xfrm>
            <a:off x="1141412" y="1066799"/>
            <a:ext cx="9905999" cy="4724402"/>
          </a:xfrm>
        </p:spPr>
        <p:txBody>
          <a:bodyPr anchor="ctr">
            <a:normAutofit/>
          </a:bodyPr>
          <a:lstStyle/>
          <a:p>
            <a:pPr marL="0" indent="0" algn="ctr">
              <a:buNone/>
            </a:pPr>
            <a:r>
              <a:rPr lang="en-VN" sz="3600"/>
              <a:t>Thực hành: </a:t>
            </a:r>
            <a:r>
              <a:rPr lang="en-VN" sz="3600">
                <a:solidFill>
                  <a:srgbClr val="FF0000"/>
                </a:solidFill>
              </a:rPr>
              <a:t>MỖI</a:t>
            </a:r>
            <a:r>
              <a:rPr lang="en-VN" sz="3600"/>
              <a:t> giáo viên biên soạn </a:t>
            </a:r>
            <a:r>
              <a:rPr lang="en-VN" sz="3600">
                <a:solidFill>
                  <a:srgbClr val="FFFF00"/>
                </a:solidFill>
              </a:rPr>
              <a:t>02 CÂU HỎI </a:t>
            </a:r>
            <a:r>
              <a:rPr lang="en-VN" sz="3600"/>
              <a:t>của dạng thức Trắc nghiệm nhiều lựa chọn. </a:t>
            </a:r>
            <a:r>
              <a:rPr lang="en-VN" sz="3600" b="1" i="1"/>
              <a:t>Ghi rõ chỉ báo và thành phần năng lực</a:t>
            </a:r>
            <a:endParaRPr lang="en-VN" sz="3600"/>
          </a:p>
        </p:txBody>
      </p:sp>
    </p:spTree>
    <p:extLst>
      <p:ext uri="{BB962C8B-B14F-4D97-AF65-F5344CB8AC3E}">
        <p14:creationId xmlns:p14="http://schemas.microsoft.com/office/powerpoint/2010/main" val="32017825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nip Single Corner Rectangle 9">
            <a:extLst>
              <a:ext uri="{FF2B5EF4-FFF2-40B4-BE49-F238E27FC236}">
                <a16:creationId xmlns:a16="http://schemas.microsoft.com/office/drawing/2014/main" id="{A921D5F7-4DDE-E937-9CDF-FC030699029C}"/>
              </a:ext>
            </a:extLst>
          </p:cNvPr>
          <p:cNvSpPr/>
          <p:nvPr/>
        </p:nvSpPr>
        <p:spPr>
          <a:xfrm>
            <a:off x="798286" y="943429"/>
            <a:ext cx="11074400" cy="5646057"/>
          </a:xfrm>
          <a:prstGeom prst="snip1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 name="Title 1">
            <a:extLst>
              <a:ext uri="{FF2B5EF4-FFF2-40B4-BE49-F238E27FC236}">
                <a16:creationId xmlns:a16="http://schemas.microsoft.com/office/drawing/2014/main" id="{41949DAB-9E6C-1FD5-FA8B-755886AA7A33}"/>
              </a:ext>
            </a:extLst>
          </p:cNvPr>
          <p:cNvSpPr>
            <a:spLocks noGrp="1"/>
          </p:cNvSpPr>
          <p:nvPr>
            <p:ph type="title"/>
          </p:nvPr>
        </p:nvSpPr>
        <p:spPr>
          <a:xfrm>
            <a:off x="1141413" y="161318"/>
            <a:ext cx="9905998" cy="905482"/>
          </a:xfrm>
        </p:spPr>
        <p:txBody>
          <a:bodyPr>
            <a:normAutofit fontScale="90000"/>
          </a:bodyPr>
          <a:lstStyle/>
          <a:p>
            <a:r>
              <a:rPr lang="en-US" b="1">
                <a:latin typeface="Times New Roman" panose="02020603050405020304" pitchFamily="18" charset="0"/>
                <a:cs typeface="Times New Roman" panose="02020603050405020304" pitchFamily="18" charset="0"/>
              </a:rPr>
              <a:t>Q</a:t>
            </a:r>
            <a:r>
              <a:rPr lang="en-VN" b="1">
                <a:latin typeface="Times New Roman" panose="02020603050405020304" pitchFamily="18" charset="0"/>
                <a:cs typeface="Times New Roman" panose="02020603050405020304" pitchFamily="18" charset="0"/>
              </a:rPr>
              <a:t>uy trình thực hiện tiến trình thứ nhất</a:t>
            </a:r>
          </a:p>
        </p:txBody>
      </p:sp>
      <p:graphicFrame>
        <p:nvGraphicFramePr>
          <p:cNvPr id="7" name="Content Placeholder 6">
            <a:extLst>
              <a:ext uri="{FF2B5EF4-FFF2-40B4-BE49-F238E27FC236}">
                <a16:creationId xmlns:a16="http://schemas.microsoft.com/office/drawing/2014/main" id="{AB4EEF14-358D-37B4-FBB1-EDFCECBEF1C6}"/>
              </a:ext>
            </a:extLst>
          </p:cNvPr>
          <p:cNvGraphicFramePr>
            <a:graphicFrameLocks noGrp="1"/>
          </p:cNvGraphicFramePr>
          <p:nvPr>
            <p:ph idx="1"/>
          </p:nvPr>
        </p:nvGraphicFramePr>
        <p:xfrm>
          <a:off x="952727" y="1066799"/>
          <a:ext cx="9906000" cy="54065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a:extLst>
              <a:ext uri="{FF2B5EF4-FFF2-40B4-BE49-F238E27FC236}">
                <a16:creationId xmlns:a16="http://schemas.microsoft.com/office/drawing/2014/main" id="{2C9A0468-802F-CEE8-1FEB-B930C96E02F5}"/>
              </a:ext>
            </a:extLst>
          </p:cNvPr>
          <p:cNvSpPr txBox="1"/>
          <p:nvPr/>
        </p:nvSpPr>
        <p:spPr>
          <a:xfrm>
            <a:off x="9109052" y="1066798"/>
            <a:ext cx="2736647" cy="1569660"/>
          </a:xfrm>
          <a:prstGeom prst="rect">
            <a:avLst/>
          </a:prstGeom>
          <a:noFill/>
        </p:spPr>
        <p:txBody>
          <a:bodyPr wrap="none" rtlCol="0">
            <a:spAutoFit/>
          </a:bodyPr>
          <a:lstStyle/>
          <a:p>
            <a:r>
              <a:rPr lang="en-VN" sz="4800">
                <a:solidFill>
                  <a:srgbClr val="0070C0"/>
                </a:solidFill>
                <a:latin typeface="Times New Roman" panose="02020603050405020304" pitchFamily="18" charset="0"/>
                <a:cs typeface="Times New Roman" panose="02020603050405020304" pitchFamily="18" charset="0"/>
              </a:rPr>
              <a:t>Bối cảnh </a:t>
            </a:r>
          </a:p>
          <a:p>
            <a:r>
              <a:rPr lang="en-VN" sz="4800">
                <a:solidFill>
                  <a:srgbClr val="0070C0"/>
                </a:solidFill>
                <a:latin typeface="Times New Roman" panose="02020603050405020304" pitchFamily="18" charset="0"/>
                <a:cs typeface="Times New Roman" panose="02020603050405020304" pitchFamily="18" charset="0"/>
              </a:rPr>
              <a:t>có ý nghĩa</a:t>
            </a:r>
          </a:p>
        </p:txBody>
      </p:sp>
    </p:spTree>
    <p:extLst>
      <p:ext uri="{BB962C8B-B14F-4D97-AF65-F5344CB8AC3E}">
        <p14:creationId xmlns:p14="http://schemas.microsoft.com/office/powerpoint/2010/main" val="1480100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A7442-AEE9-B792-DCB4-0D8BFA11A3BB}"/>
              </a:ext>
            </a:extLst>
          </p:cNvPr>
          <p:cNvSpPr>
            <a:spLocks noGrp="1"/>
          </p:cNvSpPr>
          <p:nvPr>
            <p:ph type="title"/>
          </p:nvPr>
        </p:nvSpPr>
        <p:spPr>
          <a:xfrm>
            <a:off x="1141413" y="413657"/>
            <a:ext cx="9905998" cy="949025"/>
          </a:xfrm>
        </p:spPr>
        <p:txBody>
          <a:bodyPr/>
          <a:lstStyle/>
          <a:p>
            <a:r>
              <a:rPr lang="en-VN"/>
              <a:t>VĂN bản chỉ đạo</a:t>
            </a:r>
          </a:p>
        </p:txBody>
      </p:sp>
      <p:sp>
        <p:nvSpPr>
          <p:cNvPr id="3" name="Content Placeholder 2">
            <a:extLst>
              <a:ext uri="{FF2B5EF4-FFF2-40B4-BE49-F238E27FC236}">
                <a16:creationId xmlns:a16="http://schemas.microsoft.com/office/drawing/2014/main" id="{68D22113-0064-EE22-15F2-64304334345E}"/>
              </a:ext>
            </a:extLst>
          </p:cNvPr>
          <p:cNvSpPr>
            <a:spLocks noGrp="1"/>
          </p:cNvSpPr>
          <p:nvPr>
            <p:ph idx="1"/>
          </p:nvPr>
        </p:nvSpPr>
        <p:spPr>
          <a:xfrm>
            <a:off x="1141412" y="1362682"/>
            <a:ext cx="9905999" cy="4876800"/>
          </a:xfrm>
        </p:spPr>
        <p:txBody>
          <a:bodyPr>
            <a:noAutofit/>
          </a:bodyPr>
          <a:lstStyle/>
          <a:p>
            <a:pPr marL="457200" indent="-457200">
              <a:lnSpc>
                <a:spcPct val="150000"/>
              </a:lnSpc>
              <a:buSzPct val="100000"/>
              <a:buFont typeface="+mj-lt"/>
              <a:buAutoNum type="arabicParenR"/>
            </a:pPr>
            <a:r>
              <a:rPr lang="en-VN"/>
              <a:t>Thông tư 32/2018/TT-BGDĐT ngày 26/12/2018 ban hành CT GDPT 2018 (CT tổng thể và chương trình các môn học/Hoạt động giáo dục)</a:t>
            </a:r>
          </a:p>
          <a:p>
            <a:pPr marL="457200" indent="-457200">
              <a:lnSpc>
                <a:spcPct val="150000"/>
              </a:lnSpc>
              <a:buSzPct val="100000"/>
              <a:buFont typeface="+mj-lt"/>
              <a:buAutoNum type="arabicParenR"/>
            </a:pPr>
            <a:r>
              <a:rPr lang="en-VN"/>
              <a:t>Cấu trúc định dạng đề thi môn Hóa học: Công bố ngày 29/12/2023</a:t>
            </a:r>
          </a:p>
          <a:p>
            <a:pPr marL="457200" indent="-457200">
              <a:lnSpc>
                <a:spcPct val="150000"/>
              </a:lnSpc>
              <a:buSzPct val="100000"/>
              <a:buFont typeface="+mj-lt"/>
              <a:buAutoNum type="arabicParenR"/>
            </a:pPr>
            <a:r>
              <a:rPr lang="en-VN"/>
              <a:t>Quyết định 764/QĐ-BGDĐT ngày 08/3/2024 quy định về cấu trúc định dạng đề thi kì thi TN THPT từ năm 2025</a:t>
            </a:r>
          </a:p>
          <a:p>
            <a:pPr marL="457200" indent="-457200">
              <a:lnSpc>
                <a:spcPct val="150000"/>
              </a:lnSpc>
              <a:buSzPct val="100000"/>
              <a:buFont typeface="+mj-lt"/>
              <a:buAutoNum type="arabicParenR"/>
            </a:pPr>
            <a:r>
              <a:rPr lang="en-VN"/>
              <a:t>Kế hoạch số 336 ngày 08/4/2024 của Bộ trưởng Bộ GDĐT về Tập huấn xây dựng ngân hànhg câu hỏi thi, ra đề thi mnh họa kì thi tốt nghiệp THPT từ năm 2025</a:t>
            </a:r>
          </a:p>
        </p:txBody>
      </p:sp>
    </p:spTree>
    <p:extLst>
      <p:ext uri="{BB962C8B-B14F-4D97-AF65-F5344CB8AC3E}">
        <p14:creationId xmlns:p14="http://schemas.microsoft.com/office/powerpoint/2010/main" val="9275091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AF829-2669-164A-71E8-0823DC34374F}"/>
              </a:ext>
            </a:extLst>
          </p:cNvPr>
          <p:cNvSpPr>
            <a:spLocks noGrp="1"/>
          </p:cNvSpPr>
          <p:nvPr>
            <p:ph type="title"/>
          </p:nvPr>
        </p:nvSpPr>
        <p:spPr>
          <a:xfrm>
            <a:off x="1141415" y="245606"/>
            <a:ext cx="9905998" cy="847425"/>
          </a:xfrm>
        </p:spPr>
        <p:txBody>
          <a:bodyPr>
            <a:normAutofit/>
          </a:bodyPr>
          <a:lstStyle/>
          <a:p>
            <a:r>
              <a:rPr lang="en-US" sz="3200" b="1">
                <a:latin typeface="Times New Roman" panose="02020603050405020304" pitchFamily="18" charset="0"/>
                <a:cs typeface="Times New Roman" panose="02020603050405020304" pitchFamily="18" charset="0"/>
              </a:rPr>
              <a:t>Q</a:t>
            </a:r>
            <a:r>
              <a:rPr lang="en-VN" sz="3200" b="1">
                <a:latin typeface="Times New Roman" panose="02020603050405020304" pitchFamily="18" charset="0"/>
                <a:cs typeface="Times New Roman" panose="02020603050405020304" pitchFamily="18" charset="0"/>
              </a:rPr>
              <a:t>uy trình thực hiện tiến trình thứ hai</a:t>
            </a:r>
            <a:endParaRPr lang="en-VN" sz="3200" b="1"/>
          </a:p>
        </p:txBody>
      </p:sp>
      <p:sp>
        <p:nvSpPr>
          <p:cNvPr id="5" name="Snip Single Corner Rectangle 4">
            <a:extLst>
              <a:ext uri="{FF2B5EF4-FFF2-40B4-BE49-F238E27FC236}">
                <a16:creationId xmlns:a16="http://schemas.microsoft.com/office/drawing/2014/main" id="{DBACCDD2-1E37-67C8-107F-C905A6B981A7}"/>
              </a:ext>
            </a:extLst>
          </p:cNvPr>
          <p:cNvSpPr/>
          <p:nvPr/>
        </p:nvSpPr>
        <p:spPr>
          <a:xfrm>
            <a:off x="798286" y="1349829"/>
            <a:ext cx="11074400" cy="4989339"/>
          </a:xfrm>
          <a:prstGeom prst="snip1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6" name="TextBox 5">
            <a:extLst>
              <a:ext uri="{FF2B5EF4-FFF2-40B4-BE49-F238E27FC236}">
                <a16:creationId xmlns:a16="http://schemas.microsoft.com/office/drawing/2014/main" id="{8B4DBCE4-189D-5D88-5B16-F88595FC6757}"/>
              </a:ext>
            </a:extLst>
          </p:cNvPr>
          <p:cNvSpPr txBox="1"/>
          <p:nvPr/>
        </p:nvSpPr>
        <p:spPr>
          <a:xfrm>
            <a:off x="3889829" y="5294031"/>
            <a:ext cx="5210628" cy="830997"/>
          </a:xfrm>
          <a:prstGeom prst="rect">
            <a:avLst/>
          </a:prstGeom>
          <a:noFill/>
        </p:spPr>
        <p:txBody>
          <a:bodyPr wrap="square" rtlCol="0">
            <a:spAutoFit/>
          </a:bodyPr>
          <a:lstStyle/>
          <a:p>
            <a:r>
              <a:rPr lang="en-VN" sz="4800">
                <a:solidFill>
                  <a:srgbClr val="0070C0"/>
                </a:solidFill>
                <a:latin typeface="Times New Roman" panose="02020603050405020304" pitchFamily="18" charset="0"/>
                <a:cs typeface="Times New Roman" panose="02020603050405020304" pitchFamily="18" charset="0"/>
              </a:rPr>
              <a:t>Bối cảnh có ý nghĩa</a:t>
            </a:r>
          </a:p>
        </p:txBody>
      </p:sp>
      <p:graphicFrame>
        <p:nvGraphicFramePr>
          <p:cNvPr id="4" name="Content Placeholder 3">
            <a:extLst>
              <a:ext uri="{FF2B5EF4-FFF2-40B4-BE49-F238E27FC236}">
                <a16:creationId xmlns:a16="http://schemas.microsoft.com/office/drawing/2014/main" id="{E2650EED-1F81-A831-C149-C382A720B657}"/>
              </a:ext>
            </a:extLst>
          </p:cNvPr>
          <p:cNvGraphicFramePr>
            <a:graphicFrameLocks noGrp="1"/>
          </p:cNvGraphicFramePr>
          <p:nvPr>
            <p:ph idx="1"/>
          </p:nvPr>
        </p:nvGraphicFramePr>
        <p:xfrm>
          <a:off x="1141413" y="1683657"/>
          <a:ext cx="9906000" cy="41075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69846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AA57F-5019-0E8F-C5CB-2EC406731E67}"/>
              </a:ext>
            </a:extLst>
          </p:cNvPr>
          <p:cNvSpPr>
            <a:spLocks noGrp="1"/>
          </p:cNvSpPr>
          <p:nvPr>
            <p:ph type="title"/>
          </p:nvPr>
        </p:nvSpPr>
        <p:spPr>
          <a:xfrm>
            <a:off x="1141412" y="159882"/>
            <a:ext cx="9905998" cy="906917"/>
          </a:xfrm>
        </p:spPr>
        <p:txBody>
          <a:bodyPr/>
          <a:lstStyle/>
          <a:p>
            <a:pPr algn="ctr"/>
            <a:r>
              <a:rPr lang="en-VN" b="1"/>
              <a:t>thực hành </a:t>
            </a:r>
            <a:r>
              <a:rPr lang="en-VN" b="1">
                <a:solidFill>
                  <a:srgbClr val="FFFF00"/>
                </a:solidFill>
              </a:rPr>
              <a:t>dạng thức 1</a:t>
            </a:r>
            <a:endParaRPr lang="en-VN">
              <a:solidFill>
                <a:srgbClr val="FFFF00"/>
              </a:solidFill>
            </a:endParaRPr>
          </a:p>
        </p:txBody>
      </p:sp>
      <p:sp>
        <p:nvSpPr>
          <p:cNvPr id="3" name="Content Placeholder 2">
            <a:extLst>
              <a:ext uri="{FF2B5EF4-FFF2-40B4-BE49-F238E27FC236}">
                <a16:creationId xmlns:a16="http://schemas.microsoft.com/office/drawing/2014/main" id="{48611A51-88FB-7D63-7115-E763508556C8}"/>
              </a:ext>
            </a:extLst>
          </p:cNvPr>
          <p:cNvSpPr>
            <a:spLocks noGrp="1"/>
          </p:cNvSpPr>
          <p:nvPr>
            <p:ph idx="1"/>
          </p:nvPr>
        </p:nvSpPr>
        <p:spPr>
          <a:xfrm>
            <a:off x="1141412" y="1066799"/>
            <a:ext cx="9905999" cy="4724402"/>
          </a:xfrm>
        </p:spPr>
        <p:txBody>
          <a:bodyPr>
            <a:normAutofit/>
          </a:bodyPr>
          <a:lstStyle/>
          <a:p>
            <a:r>
              <a:rPr lang="en-VN" sz="3600"/>
              <a:t>Thực hành: </a:t>
            </a:r>
            <a:r>
              <a:rPr lang="en-VN" sz="3600">
                <a:solidFill>
                  <a:srgbClr val="FF0000"/>
                </a:solidFill>
              </a:rPr>
              <a:t>MỖI</a:t>
            </a:r>
            <a:r>
              <a:rPr lang="en-VN" sz="3600"/>
              <a:t> giáo viên biên soạn </a:t>
            </a:r>
            <a:r>
              <a:rPr lang="en-VN" sz="3600">
                <a:solidFill>
                  <a:srgbClr val="FFFF00"/>
                </a:solidFill>
              </a:rPr>
              <a:t>02 CÂU HỎI </a:t>
            </a:r>
            <a:r>
              <a:rPr lang="en-VN" sz="3600"/>
              <a:t>của dạng thức Trắc nghiệm nhiều lựa chọn. </a:t>
            </a:r>
            <a:r>
              <a:rPr lang="en-VN" sz="3600" b="1" i="1"/>
              <a:t>Ghi rõ chỉ báo và thành phần năng lực</a:t>
            </a:r>
            <a:r>
              <a:rPr lang="en-VN" sz="3600"/>
              <a:t>.</a:t>
            </a:r>
          </a:p>
          <a:p>
            <a:r>
              <a:rPr lang="en-VN" sz="3600"/>
              <a:t>Gửi câu hỏi theo mã QR:</a:t>
            </a:r>
          </a:p>
        </p:txBody>
      </p:sp>
      <p:pic>
        <p:nvPicPr>
          <p:cNvPr id="5" name="Picture 4">
            <a:extLst>
              <a:ext uri="{FF2B5EF4-FFF2-40B4-BE49-F238E27FC236}">
                <a16:creationId xmlns:a16="http://schemas.microsoft.com/office/drawing/2014/main" id="{99D9C87D-42CC-2674-122B-4463EFAE51DB}"/>
              </a:ext>
            </a:extLst>
          </p:cNvPr>
          <p:cNvPicPr>
            <a:picLocks noChangeAspect="1"/>
          </p:cNvPicPr>
          <p:nvPr/>
        </p:nvPicPr>
        <p:blipFill>
          <a:blip r:embed="rId2"/>
          <a:srcRect t="9970" b="8260"/>
          <a:stretch/>
        </p:blipFill>
        <p:spPr>
          <a:xfrm>
            <a:off x="7144658" y="3048000"/>
            <a:ext cx="4135786" cy="3381829"/>
          </a:xfrm>
          <a:prstGeom prst="rect">
            <a:avLst/>
          </a:prstGeom>
        </p:spPr>
      </p:pic>
    </p:spTree>
    <p:extLst>
      <p:ext uri="{BB962C8B-B14F-4D97-AF65-F5344CB8AC3E}">
        <p14:creationId xmlns:p14="http://schemas.microsoft.com/office/powerpoint/2010/main" val="2584556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04167E-6 -2.22222E-6 L -0.2556 -0.22963 " pathEditMode="relative" rAng="0" ptsTypes="AA">
                                      <p:cBhvr>
                                        <p:cTn id="6" dur="2000" fill="hold"/>
                                        <p:tgtEl>
                                          <p:spTgt spid="5"/>
                                        </p:tgtEl>
                                        <p:attrNameLst>
                                          <p:attrName>ppt_x</p:attrName>
                                          <p:attrName>ppt_y</p:attrName>
                                        </p:attrNameLst>
                                      </p:cBhvr>
                                      <p:rCtr x="-12786" y="-11481"/>
                                    </p:animMotion>
                                  </p:childTnLst>
                                </p:cTn>
                              </p:par>
                              <p:par>
                                <p:cTn id="7" presetID="6" presetClass="emph" presetSubtype="0" fill="hold" nodeType="withEffect">
                                  <p:stCondLst>
                                    <p:cond delay="0"/>
                                  </p:stCondLst>
                                  <p:childTnLst>
                                    <p:animScale>
                                      <p:cBhvr>
                                        <p:cTn id="8" dur="2000" fill="hold"/>
                                        <p:tgtEl>
                                          <p:spTgt spid="5"/>
                                        </p:tgtEl>
                                      </p:cBhvr>
                                      <p:by x="250000" y="2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51E27-0D4D-72FB-6417-A3E5DFA1A00D}"/>
              </a:ext>
            </a:extLst>
          </p:cNvPr>
          <p:cNvSpPr>
            <a:spLocks noGrp="1"/>
          </p:cNvSpPr>
          <p:nvPr>
            <p:ph type="title"/>
          </p:nvPr>
        </p:nvSpPr>
        <p:spPr>
          <a:xfrm>
            <a:off x="839646" y="0"/>
            <a:ext cx="10509529" cy="1478570"/>
          </a:xfrm>
        </p:spPr>
        <p:txBody>
          <a:bodyPr>
            <a:normAutofit/>
          </a:bodyPr>
          <a:lstStyle/>
          <a:p>
            <a:pPr algn="ctr"/>
            <a:r>
              <a:rPr lang="en-VN" sz="4400" b="1"/>
              <a:t>Ví dụ </a:t>
            </a:r>
            <a:r>
              <a:rPr lang="en-VN" sz="4400" b="1">
                <a:solidFill>
                  <a:srgbClr val="FF0000"/>
                </a:solidFill>
              </a:rPr>
              <a:t>dạng thức 2 </a:t>
            </a:r>
            <a:r>
              <a:rPr lang="en-VN" sz="4400" b="1"/>
              <a:t>và thực hành</a:t>
            </a:r>
          </a:p>
        </p:txBody>
      </p:sp>
      <p:sp>
        <p:nvSpPr>
          <p:cNvPr id="3" name="Content Placeholder 2">
            <a:extLst>
              <a:ext uri="{FF2B5EF4-FFF2-40B4-BE49-F238E27FC236}">
                <a16:creationId xmlns:a16="http://schemas.microsoft.com/office/drawing/2014/main" id="{19684BA2-E1C6-D418-644F-DEBF517E1D75}"/>
              </a:ext>
            </a:extLst>
          </p:cNvPr>
          <p:cNvSpPr>
            <a:spLocks noGrp="1"/>
          </p:cNvSpPr>
          <p:nvPr>
            <p:ph idx="1"/>
          </p:nvPr>
        </p:nvSpPr>
        <p:spPr>
          <a:xfrm>
            <a:off x="1141412" y="1478570"/>
            <a:ext cx="9905999" cy="4312631"/>
          </a:xfrm>
        </p:spPr>
        <p:txBody>
          <a:bodyPr>
            <a:normAutofit/>
          </a:bodyPr>
          <a:lstStyle/>
          <a:p>
            <a:r>
              <a:rPr lang="en-US" sz="3600">
                <a:latin typeface="Times New Roman" panose="02020603050405020304" pitchFamily="18" charset="0"/>
                <a:cs typeface="Times New Roman" panose="02020603050405020304" pitchFamily="18" charset="0"/>
              </a:rPr>
              <a:t>Dạng thức 2: </a:t>
            </a:r>
            <a:r>
              <a:rPr lang="en-US" sz="3600" b="1">
                <a:latin typeface="Times New Roman" panose="02020603050405020304" pitchFamily="18" charset="0"/>
                <a:cs typeface="Times New Roman" panose="02020603050405020304" pitchFamily="18" charset="0"/>
              </a:rPr>
              <a:t>trắc nghiệm Đúng/Sai</a:t>
            </a:r>
            <a:endParaRPr lang="en-US" sz="4400" b="1">
              <a:latin typeface="Times New Roman" panose="02020603050405020304" pitchFamily="18" charset="0"/>
              <a:cs typeface="Times New Roman" panose="02020603050405020304" pitchFamily="18" charset="0"/>
            </a:endParaRPr>
          </a:p>
          <a:p>
            <a:pPr marL="0" indent="0" algn="ctr">
              <a:buNone/>
            </a:pPr>
            <a:endParaRPr lang="en-US" sz="3600">
              <a:latin typeface="Times New Roman" panose="02020603050405020304" pitchFamily="18" charset="0"/>
              <a:cs typeface="Times New Roman" panose="02020603050405020304" pitchFamily="18" charset="0"/>
            </a:endParaRPr>
          </a:p>
          <a:p>
            <a:pPr marL="0" lvl="0" indent="0" algn="ctr">
              <a:buNone/>
            </a:pPr>
            <a:r>
              <a:rPr lang="en-US" sz="4000" b="0">
                <a:latin typeface="Times New Roman" panose="02020603050405020304" pitchFamily="18" charset="0"/>
                <a:cs typeface="Times New Roman" panose="02020603050405020304" pitchFamily="18" charset="0"/>
              </a:rPr>
              <a:t>Có thể đánh giá được </a:t>
            </a:r>
            <a:r>
              <a:rPr lang="en-US" sz="4000" b="1">
                <a:solidFill>
                  <a:srgbClr val="FF0000"/>
                </a:solidFill>
                <a:latin typeface="Times New Roman" panose="02020603050405020304" pitchFamily="18" charset="0"/>
                <a:cs typeface="Times New Roman" panose="02020603050405020304" pitchFamily="18" charset="0"/>
              </a:rPr>
              <a:t>một số </a:t>
            </a:r>
            <a:r>
              <a:rPr lang="en-US" sz="4000" b="0">
                <a:latin typeface="Times New Roman" panose="02020603050405020304" pitchFamily="18" charset="0"/>
                <a:cs typeface="Times New Roman" panose="02020603050405020304" pitchFamily="18" charset="0"/>
              </a:rPr>
              <a:t>chỉ báo của </a:t>
            </a:r>
            <a:r>
              <a:rPr lang="en-US" sz="4000" b="0">
                <a:solidFill>
                  <a:srgbClr val="FFFF00"/>
                </a:solidFill>
                <a:latin typeface="Times New Roman" panose="02020603050405020304" pitchFamily="18" charset="0"/>
                <a:cs typeface="Times New Roman" panose="02020603050405020304" pitchFamily="18" charset="0"/>
              </a:rPr>
              <a:t>một hoặc một số thành phần năng lực</a:t>
            </a:r>
            <a:r>
              <a:rPr lang="en-US" sz="4000" b="0">
                <a:latin typeface="Times New Roman" panose="02020603050405020304" pitchFamily="18" charset="0"/>
                <a:cs typeface="Times New Roman" panose="02020603050405020304" pitchFamily="18" charset="0"/>
              </a:rPr>
              <a:t> qua một chủ đề/một chủ đề “tích hợp”/một số chủ đề</a:t>
            </a:r>
            <a:endParaRPr lang="en-US" sz="4800"/>
          </a:p>
          <a:p>
            <a:endParaRPr lang="en-VN" sz="3600"/>
          </a:p>
        </p:txBody>
      </p:sp>
    </p:spTree>
    <p:extLst>
      <p:ext uri="{BB962C8B-B14F-4D97-AF65-F5344CB8AC3E}">
        <p14:creationId xmlns:p14="http://schemas.microsoft.com/office/powerpoint/2010/main" val="40134747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F2924-E2CE-192C-A489-715E63876B02}"/>
              </a:ext>
            </a:extLst>
          </p:cNvPr>
          <p:cNvSpPr>
            <a:spLocks noGrp="1"/>
          </p:cNvSpPr>
          <p:nvPr>
            <p:ph type="title"/>
          </p:nvPr>
        </p:nvSpPr>
        <p:spPr>
          <a:xfrm>
            <a:off x="1141412" y="-35766"/>
            <a:ext cx="9905998" cy="1162125"/>
          </a:xfrm>
        </p:spPr>
        <p:txBody>
          <a:bodyPr>
            <a:normAutofit/>
          </a:bodyPr>
          <a:lstStyle/>
          <a:p>
            <a:pPr algn="just"/>
            <a:r>
              <a:rPr lang="en-VN" sz="2400" b="1"/>
              <a:t>Phần II:</a:t>
            </a:r>
            <a:r>
              <a:rPr lang="en-VN" sz="2400"/>
              <a:t> </a:t>
            </a:r>
            <a:r>
              <a:rPr lang="en-VN" sz="2400" cap="none"/>
              <a:t>gồm các câu hỏi ở dạng thức trắc nghiệm Đúng/Sai. Mỗi câu hỏi có 4 ý, thí sinh chọn Đúng hoặc Sai đối với mỗi ý</a:t>
            </a:r>
            <a:endParaRPr lang="en-VN" sz="2400"/>
          </a:p>
        </p:txBody>
      </p:sp>
      <p:sp>
        <p:nvSpPr>
          <p:cNvPr id="3" name="Content Placeholder 2">
            <a:extLst>
              <a:ext uri="{FF2B5EF4-FFF2-40B4-BE49-F238E27FC236}">
                <a16:creationId xmlns:a16="http://schemas.microsoft.com/office/drawing/2014/main" id="{1751FF83-E52B-844B-102F-48317AFF476A}"/>
              </a:ext>
            </a:extLst>
          </p:cNvPr>
          <p:cNvSpPr>
            <a:spLocks noGrp="1"/>
          </p:cNvSpPr>
          <p:nvPr>
            <p:ph idx="1"/>
          </p:nvPr>
        </p:nvSpPr>
        <p:spPr>
          <a:xfrm>
            <a:off x="1141412" y="899886"/>
            <a:ext cx="10565035" cy="5412817"/>
          </a:xfrm>
        </p:spPr>
        <p:txBody>
          <a:bodyPr>
            <a:normAutofit fontScale="85000" lnSpcReduction="10000"/>
          </a:bodyPr>
          <a:lstStyle/>
          <a:p>
            <a:pPr marL="0" indent="0">
              <a:buNone/>
            </a:pPr>
            <a:r>
              <a:rPr lang="en-VN" b="1"/>
              <a:t>VD 6</a:t>
            </a:r>
            <a:r>
              <a:rPr lang="en-VN"/>
              <a:t>: </a:t>
            </a:r>
            <a:r>
              <a:rPr lang="en-VN">
                <a:solidFill>
                  <a:schemeClr val="bg1"/>
                </a:solidFill>
                <a:highlight>
                  <a:srgbClr val="FFFF00"/>
                </a:highlight>
              </a:rPr>
              <a:t>a. HH.1.2–Hiểu–</a:t>
            </a:r>
            <a:r>
              <a:rPr lang="en-VN" i="1">
                <a:solidFill>
                  <a:schemeClr val="bg1"/>
                </a:solidFill>
                <a:highlight>
                  <a:srgbClr val="FFFF00"/>
                </a:highlight>
              </a:rPr>
              <a:t>Đại cương về kim loại</a:t>
            </a:r>
            <a:r>
              <a:rPr lang="en-VN">
                <a:solidFill>
                  <a:schemeClr val="bg1"/>
                </a:solidFill>
                <a:highlight>
                  <a:srgbClr val="FFFF00"/>
                </a:highlight>
              </a:rPr>
              <a:t>; b, c và d: HH.3.1–Vận dụng–</a:t>
            </a:r>
            <a:r>
              <a:rPr lang="en-VN" i="1">
                <a:solidFill>
                  <a:schemeClr val="bg1"/>
                </a:solidFill>
                <a:highlight>
                  <a:srgbClr val="FFFF00"/>
                </a:highlight>
              </a:rPr>
              <a:t>Đại cương về kim loại</a:t>
            </a:r>
          </a:p>
          <a:p>
            <a:pPr marL="0" indent="0">
              <a:buNone/>
            </a:pPr>
            <a:r>
              <a:rPr lang="en-VN"/>
              <a:t>Thành phần của gói làm nóng thức ăn (dùng cho lẩu tự sôi) là hỗn hợp (X) gồm 90% bột magnesium, 4% bột sắt (iron), 6% sodium chloride về khối lượng. Khi thêm một lượng nước vào hỗn hợp (X) sẽ có quá trình phá nhiệt khá mạnh từ phương trình hóa học: Mg + 2H</a:t>
            </a:r>
            <a:r>
              <a:rPr lang="en-VN" baseline="-25000"/>
              <a:t>2</a:t>
            </a:r>
            <a:r>
              <a:rPr lang="en-VN"/>
              <a:t>O → Mg(OH)</a:t>
            </a:r>
            <a:r>
              <a:rPr lang="en-VN" baseline="-25000"/>
              <a:t>2</a:t>
            </a:r>
            <a:r>
              <a:rPr lang="en-VN"/>
              <a:t> + H</a:t>
            </a:r>
            <a:r>
              <a:rPr lang="en-VN" baseline="-25000"/>
              <a:t>2</a:t>
            </a:r>
            <a:r>
              <a:rPr lang="en-VN"/>
              <a:t>, giúp làm nóng thức ăn</a:t>
            </a:r>
          </a:p>
          <a:p>
            <a:pPr marL="0" indent="0" algn="just">
              <a:buNone/>
            </a:pPr>
            <a:r>
              <a:rPr lang="en-US"/>
              <a:t>a. Giá trị enthalpy tạo thành chuẩn của Mg(OH)</a:t>
            </a:r>
            <a:r>
              <a:rPr lang="en-US" baseline="-25000"/>
              <a:t>2</a:t>
            </a:r>
            <a:r>
              <a:rPr lang="en-US"/>
              <a:t>(</a:t>
            </a:r>
            <a:r>
              <a:rPr lang="en-US" i="1"/>
              <a:t>s</a:t>
            </a:r>
            <a:r>
              <a:rPr lang="en-US"/>
              <a:t>) nhỏ hơn 2 lần giá trị enthalpy tạo thành chuẩn của H</a:t>
            </a:r>
            <a:r>
              <a:rPr lang="en-US" baseline="-25000"/>
              <a:t>2</a:t>
            </a:r>
            <a:r>
              <a:rPr lang="en-US"/>
              <a:t>O(</a:t>
            </a:r>
            <a:r>
              <a:rPr lang="en-US" i="1"/>
              <a:t>l</a:t>
            </a:r>
            <a:r>
              <a:rPr lang="en-US"/>
              <a:t>)</a:t>
            </a:r>
            <a:endParaRPr lang="en-VN"/>
          </a:p>
          <a:p>
            <a:pPr marL="0" indent="0" algn="just">
              <a:buNone/>
            </a:pPr>
            <a:r>
              <a:rPr lang="en-VN"/>
              <a:t>b.</a:t>
            </a:r>
            <a:r>
              <a:rPr lang="en-US"/>
              <a:t> Bột sắt là chất xúc tác làm tăng tốc độ của các quá trình hòa tan bột magnesium.</a:t>
            </a:r>
          </a:p>
          <a:p>
            <a:pPr marL="0" indent="0" algn="l">
              <a:buNone/>
            </a:pPr>
            <a:r>
              <a:rPr lang="en-VN"/>
              <a:t>c. </a:t>
            </a:r>
            <a:r>
              <a:rPr lang="vi-VN" b="0" i="0" u="none" strike="noStrike">
                <a:effectLst/>
              </a:rPr>
              <a:t>Nếu lượng nước thêm vào (X) quá nhiều sẽ làm giảm khả năng làm nóng thức ăn.</a:t>
            </a:r>
          </a:p>
          <a:p>
            <a:pPr marL="0" indent="0" algn="l">
              <a:buNone/>
            </a:pPr>
            <a:r>
              <a:rPr lang="vi-VN" b="0" i="0" u="none" strike="noStrike">
                <a:effectLst/>
              </a:rPr>
              <a:t>d. Khi thay sodium chloride trong hỗn hợp (X) bằng silver chloride thì sẽ làm tăng khả năng làm nóng thức ăn.</a:t>
            </a:r>
          </a:p>
          <a:p>
            <a:pPr marL="0" indent="0" algn="just">
              <a:buNone/>
            </a:pPr>
            <a:endParaRPr lang="en-VN"/>
          </a:p>
          <a:p>
            <a:pPr marL="0" indent="0" algn="just">
              <a:buNone/>
            </a:pPr>
            <a:r>
              <a:rPr lang="en-VN"/>
              <a:t>d.</a:t>
            </a:r>
          </a:p>
        </p:txBody>
      </p:sp>
    </p:spTree>
    <p:extLst>
      <p:ext uri="{BB962C8B-B14F-4D97-AF65-F5344CB8AC3E}">
        <p14:creationId xmlns:p14="http://schemas.microsoft.com/office/powerpoint/2010/main" val="33278191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F2924-E2CE-192C-A489-715E63876B02}"/>
              </a:ext>
            </a:extLst>
          </p:cNvPr>
          <p:cNvSpPr>
            <a:spLocks noGrp="1"/>
          </p:cNvSpPr>
          <p:nvPr>
            <p:ph type="title"/>
          </p:nvPr>
        </p:nvSpPr>
        <p:spPr>
          <a:xfrm>
            <a:off x="1143001" y="-14514"/>
            <a:ext cx="9905998" cy="986971"/>
          </a:xfrm>
        </p:spPr>
        <p:txBody>
          <a:bodyPr>
            <a:normAutofit/>
          </a:bodyPr>
          <a:lstStyle/>
          <a:p>
            <a:pPr algn="just"/>
            <a:r>
              <a:rPr lang="en-VN" sz="2400" b="1"/>
              <a:t>Phần II:</a:t>
            </a:r>
            <a:r>
              <a:rPr lang="en-VN" sz="2400"/>
              <a:t> </a:t>
            </a:r>
            <a:r>
              <a:rPr lang="en-VN" sz="2400" cap="none"/>
              <a:t>gồm các câu hỏi ở dạng thức trắc nghiệm Đúng/Sai. Mỗi câu hỏi có 4 ý, thí sinh chọn Đúng hoặc Sai đối với mỗi ý</a:t>
            </a:r>
            <a:endParaRPr lang="en-VN" sz="2400"/>
          </a:p>
        </p:txBody>
      </p:sp>
      <p:sp>
        <p:nvSpPr>
          <p:cNvPr id="3" name="Content Placeholder 2">
            <a:extLst>
              <a:ext uri="{FF2B5EF4-FFF2-40B4-BE49-F238E27FC236}">
                <a16:creationId xmlns:a16="http://schemas.microsoft.com/office/drawing/2014/main" id="{1751FF83-E52B-844B-102F-48317AFF476A}"/>
              </a:ext>
            </a:extLst>
          </p:cNvPr>
          <p:cNvSpPr>
            <a:spLocks noGrp="1"/>
          </p:cNvSpPr>
          <p:nvPr>
            <p:ph idx="1"/>
          </p:nvPr>
        </p:nvSpPr>
        <p:spPr>
          <a:xfrm>
            <a:off x="1141412" y="972457"/>
            <a:ext cx="10565035" cy="5885544"/>
          </a:xfrm>
        </p:spPr>
        <p:txBody>
          <a:bodyPr>
            <a:normAutofit fontScale="62500" lnSpcReduction="20000"/>
          </a:bodyPr>
          <a:lstStyle/>
          <a:p>
            <a:pPr marL="0" indent="0">
              <a:buNone/>
            </a:pPr>
            <a:r>
              <a:rPr lang="en-VN" sz="3200" b="1"/>
              <a:t>VD 7</a:t>
            </a:r>
            <a:r>
              <a:rPr lang="en-VN" sz="3200"/>
              <a:t>:</a:t>
            </a:r>
            <a:endParaRPr lang="en-VN" sz="3200" i="1">
              <a:solidFill>
                <a:srgbClr val="FFFF00"/>
              </a:solidFill>
            </a:endParaRPr>
          </a:p>
          <a:p>
            <a:pPr marL="0" indent="0">
              <a:buNone/>
            </a:pPr>
            <a:r>
              <a:rPr lang="en-VN" sz="3200"/>
              <a:t>Đun nóng hỗn hợp gồm ethanol, propanoic acid và sulfuric acid đặc trong điều kiện thích hợp để tổng hợp ester. Sau một thời gian phản ứng thu được hỗn hợp X. Tiến hành tách được chất E từ X. Biết:</a:t>
            </a:r>
          </a:p>
          <a:p>
            <a:pPr marL="0" indent="0">
              <a:buNone/>
            </a:pPr>
            <a:endParaRPr lang="en-VN" sz="3200"/>
          </a:p>
          <a:p>
            <a:pPr marL="0" indent="0">
              <a:buNone/>
            </a:pPr>
            <a:endParaRPr lang="en-VN" sz="3200"/>
          </a:p>
          <a:p>
            <a:pPr marL="0" indent="0">
              <a:buNone/>
            </a:pPr>
            <a:endParaRPr lang="en-VN" sz="3200"/>
          </a:p>
          <a:p>
            <a:pPr marL="0" indent="0">
              <a:buNone/>
            </a:pPr>
            <a:endParaRPr lang="en-VN" sz="3200"/>
          </a:p>
          <a:p>
            <a:pPr marL="0" indent="0">
              <a:buNone/>
            </a:pPr>
            <a:endParaRPr lang="en-VN" sz="3200"/>
          </a:p>
          <a:p>
            <a:pPr marL="0" indent="0">
              <a:buNone/>
            </a:pPr>
            <a:r>
              <a:rPr lang="en-VN" sz="3200"/>
              <a:t>a. Ở phản ứng trên có sự tách –OH từ phân tử alcohol và –H từ phân tử acid.</a:t>
            </a:r>
          </a:p>
          <a:p>
            <a:pPr marL="0" indent="0">
              <a:buNone/>
            </a:pPr>
            <a:r>
              <a:rPr lang="en-VN" sz="3200"/>
              <a:t>b. Phổ MS sẽ xác định được khối lượng của E thu được từ thí nghiệm trên</a:t>
            </a:r>
          </a:p>
          <a:p>
            <a:pPr marL="0" indent="0">
              <a:buNone/>
            </a:pPr>
            <a:r>
              <a:rPr lang="en-VN" sz="3200"/>
              <a:t>c. Nếu E là ester thì phổ IR của chất này sẽ có tín hiệu (vân phổ hay peak) hấp thụ đặc trưng của liên kết C=O và của liên kết C–O, không có tín hiệu của liên kết O–H.</a:t>
            </a:r>
          </a:p>
          <a:p>
            <a:pPr marL="0" indent="0">
              <a:buNone/>
            </a:pPr>
            <a:r>
              <a:rPr lang="en-VN" sz="3200"/>
              <a:t>d. Nếu E là ester, để tách được E ra khỏi hỗn hợp X, sử dụng phương pháp chiết sẽ phù hợp hơn phương pháp chưng cất.</a:t>
            </a:r>
          </a:p>
        </p:txBody>
      </p:sp>
      <p:graphicFrame>
        <p:nvGraphicFramePr>
          <p:cNvPr id="4" name="Table 3">
            <a:extLst>
              <a:ext uri="{FF2B5EF4-FFF2-40B4-BE49-F238E27FC236}">
                <a16:creationId xmlns:a16="http://schemas.microsoft.com/office/drawing/2014/main" id="{64A775C9-F824-FC2A-1EBF-4833CFE980F0}"/>
              </a:ext>
            </a:extLst>
          </p:cNvPr>
          <p:cNvGraphicFramePr>
            <a:graphicFrameLocks noGrp="1"/>
          </p:cNvGraphicFramePr>
          <p:nvPr>
            <p:extLst>
              <p:ext uri="{D42A27DB-BD31-4B8C-83A1-F6EECF244321}">
                <p14:modId xmlns:p14="http://schemas.microsoft.com/office/powerpoint/2010/main" val="1618597936"/>
              </p:ext>
            </p:extLst>
          </p:nvPr>
        </p:nvGraphicFramePr>
        <p:xfrm>
          <a:off x="1593393" y="2261271"/>
          <a:ext cx="9352417" cy="1854200"/>
        </p:xfrm>
        <a:graphic>
          <a:graphicData uri="http://schemas.openxmlformats.org/drawingml/2006/table">
            <a:tbl>
              <a:tblPr firstRow="1" bandRow="1">
                <a:tableStyleId>{5C22544A-7EE6-4342-B048-85BDC9FD1C3A}</a:tableStyleId>
              </a:tblPr>
              <a:tblGrid>
                <a:gridCol w="1848531">
                  <a:extLst>
                    <a:ext uri="{9D8B030D-6E8A-4147-A177-3AD203B41FA5}">
                      <a16:colId xmlns:a16="http://schemas.microsoft.com/office/drawing/2014/main" val="972215420"/>
                    </a:ext>
                  </a:extLst>
                </a:gridCol>
                <a:gridCol w="2598057">
                  <a:extLst>
                    <a:ext uri="{9D8B030D-6E8A-4147-A177-3AD203B41FA5}">
                      <a16:colId xmlns:a16="http://schemas.microsoft.com/office/drawing/2014/main" val="264457536"/>
                    </a:ext>
                  </a:extLst>
                </a:gridCol>
                <a:gridCol w="2801257">
                  <a:extLst>
                    <a:ext uri="{9D8B030D-6E8A-4147-A177-3AD203B41FA5}">
                      <a16:colId xmlns:a16="http://schemas.microsoft.com/office/drawing/2014/main" val="3973408776"/>
                    </a:ext>
                  </a:extLst>
                </a:gridCol>
                <a:gridCol w="2104572">
                  <a:extLst>
                    <a:ext uri="{9D8B030D-6E8A-4147-A177-3AD203B41FA5}">
                      <a16:colId xmlns:a16="http://schemas.microsoft.com/office/drawing/2014/main" val="1245079779"/>
                    </a:ext>
                  </a:extLst>
                </a:gridCol>
              </a:tblGrid>
              <a:tr h="370840">
                <a:tc>
                  <a:txBody>
                    <a:bodyPr/>
                    <a:lstStyle/>
                    <a:p>
                      <a:r>
                        <a:rPr lang="en-VN" sz="1600">
                          <a:latin typeface="Times New Roman" panose="02020603050405020304" pitchFamily="18" charset="0"/>
                          <a:cs typeface="Times New Roman" panose="02020603050405020304" pitchFamily="18" charset="0"/>
                        </a:rPr>
                        <a:t>Chất</a:t>
                      </a:r>
                    </a:p>
                  </a:txBody>
                  <a:tcPr/>
                </a:tc>
                <a:tc>
                  <a:txBody>
                    <a:bodyPr/>
                    <a:lstStyle/>
                    <a:p>
                      <a:pPr algn="ctr"/>
                      <a:r>
                        <a:rPr lang="en-VN" sz="1600">
                          <a:latin typeface="Times New Roman" panose="02020603050405020304" pitchFamily="18" charset="0"/>
                          <a:cs typeface="Times New Roman" panose="02020603050405020304" pitchFamily="18" charset="0"/>
                        </a:rPr>
                        <a:t>Khối lượng riêng (g mL</a:t>
                      </a:r>
                      <a:r>
                        <a:rPr lang="en-VN" sz="1600" baseline="30000">
                          <a:latin typeface="Times New Roman" panose="02020603050405020304" pitchFamily="18" charset="0"/>
                          <a:cs typeface="Times New Roman" panose="02020603050405020304" pitchFamily="18" charset="0"/>
                        </a:rPr>
                        <a:t>–1</a:t>
                      </a:r>
                      <a:r>
                        <a:rPr lang="en-VN" sz="1600">
                          <a:latin typeface="Times New Roman" panose="02020603050405020304" pitchFamily="18" charset="0"/>
                          <a:cs typeface="Times New Roman" panose="02020603050405020304" pitchFamily="18" charset="0"/>
                        </a:rPr>
                        <a:t>)</a:t>
                      </a:r>
                    </a:p>
                  </a:txBody>
                  <a:tcPr/>
                </a:tc>
                <a:tc>
                  <a:txBody>
                    <a:bodyPr/>
                    <a:lstStyle/>
                    <a:p>
                      <a:pPr algn="ctr"/>
                      <a:r>
                        <a:rPr lang="en-VN" sz="1600">
                          <a:latin typeface="Times New Roman" panose="02020603050405020304" pitchFamily="18" charset="0"/>
                          <a:cs typeface="Times New Roman" panose="02020603050405020304" pitchFamily="18" charset="0"/>
                        </a:rPr>
                        <a:t>Độ tan ở 25 °C (g/100 g nước)</a:t>
                      </a:r>
                    </a:p>
                  </a:txBody>
                  <a:tcPr/>
                </a:tc>
                <a:tc>
                  <a:txBody>
                    <a:bodyPr/>
                    <a:lstStyle/>
                    <a:p>
                      <a:pPr algn="ctr"/>
                      <a:r>
                        <a:rPr lang="en-VN" sz="1600">
                          <a:latin typeface="Times New Roman" panose="02020603050405020304" pitchFamily="18" charset="0"/>
                          <a:cs typeface="Times New Roman" panose="02020603050405020304" pitchFamily="18" charset="0"/>
                        </a:rPr>
                        <a:t>Nhiệt độ sôi (°C)</a:t>
                      </a:r>
                    </a:p>
                  </a:txBody>
                  <a:tcPr/>
                </a:tc>
                <a:extLst>
                  <a:ext uri="{0D108BD9-81ED-4DB2-BD59-A6C34878D82A}">
                    <a16:rowId xmlns:a16="http://schemas.microsoft.com/office/drawing/2014/main" val="1198351273"/>
                  </a:ext>
                </a:extLst>
              </a:tr>
              <a:tr h="370840">
                <a:tc>
                  <a:txBody>
                    <a:bodyPr/>
                    <a:lstStyle/>
                    <a:p>
                      <a:r>
                        <a:rPr lang="en-VN" sz="1600">
                          <a:latin typeface="Times New Roman" panose="02020603050405020304" pitchFamily="18" charset="0"/>
                          <a:cs typeface="Times New Roman" panose="02020603050405020304" pitchFamily="18" charset="0"/>
                        </a:rPr>
                        <a:t>H</a:t>
                      </a:r>
                      <a:r>
                        <a:rPr lang="en-VN" sz="1600" baseline="-25000">
                          <a:latin typeface="Times New Roman" panose="02020603050405020304" pitchFamily="18" charset="0"/>
                          <a:cs typeface="Times New Roman" panose="02020603050405020304" pitchFamily="18" charset="0"/>
                        </a:rPr>
                        <a:t>2</a:t>
                      </a:r>
                      <a:r>
                        <a:rPr lang="en-VN" sz="1600">
                          <a:latin typeface="Times New Roman" panose="02020603050405020304" pitchFamily="18" charset="0"/>
                          <a:cs typeface="Times New Roman" panose="02020603050405020304" pitchFamily="18" charset="0"/>
                        </a:rPr>
                        <a:t>O</a:t>
                      </a:r>
                    </a:p>
                  </a:txBody>
                  <a:tcPr/>
                </a:tc>
                <a:tc>
                  <a:txBody>
                    <a:bodyPr/>
                    <a:lstStyle/>
                    <a:p>
                      <a:pPr algn="ctr"/>
                      <a:r>
                        <a:rPr lang="en-VN" sz="1600">
                          <a:latin typeface="Times New Roman" panose="02020603050405020304" pitchFamily="18" charset="0"/>
                          <a:cs typeface="Times New Roman" panose="02020603050405020304" pitchFamily="18" charset="0"/>
                        </a:rPr>
                        <a:t>1,00</a:t>
                      </a:r>
                    </a:p>
                  </a:txBody>
                  <a:tcPr/>
                </a:tc>
                <a:tc>
                  <a:txBody>
                    <a:bodyPr/>
                    <a:lstStyle/>
                    <a:p>
                      <a:endParaRPr lang="en-VN" sz="1600">
                        <a:latin typeface="Times New Roman" panose="02020603050405020304" pitchFamily="18" charset="0"/>
                        <a:cs typeface="Times New Roman" panose="02020603050405020304" pitchFamily="18" charset="0"/>
                      </a:endParaRPr>
                    </a:p>
                  </a:txBody>
                  <a:tcPr/>
                </a:tc>
                <a:tc>
                  <a:txBody>
                    <a:bodyPr/>
                    <a:lstStyle/>
                    <a:p>
                      <a:pPr algn="ctr"/>
                      <a:r>
                        <a:rPr lang="en-VN" sz="1600">
                          <a:latin typeface="Times New Roman" panose="02020603050405020304" pitchFamily="18" charset="0"/>
                          <a:cs typeface="Times New Roman" panose="02020603050405020304" pitchFamily="18" charset="0"/>
                        </a:rPr>
                        <a:t> 100</a:t>
                      </a:r>
                    </a:p>
                  </a:txBody>
                  <a:tcPr/>
                </a:tc>
                <a:extLst>
                  <a:ext uri="{0D108BD9-81ED-4DB2-BD59-A6C34878D82A}">
                    <a16:rowId xmlns:a16="http://schemas.microsoft.com/office/drawing/2014/main" val="3440363355"/>
                  </a:ext>
                </a:extLst>
              </a:tr>
              <a:tr h="370840">
                <a:tc>
                  <a:txBody>
                    <a:bodyPr/>
                    <a:lstStyle/>
                    <a:p>
                      <a:r>
                        <a:rPr lang="en-VN" sz="1600">
                          <a:latin typeface="Times New Roman" panose="02020603050405020304" pitchFamily="18" charset="0"/>
                          <a:cs typeface="Times New Roman" panose="02020603050405020304" pitchFamily="18" charset="0"/>
                        </a:rPr>
                        <a:t>CH</a:t>
                      </a:r>
                      <a:r>
                        <a:rPr lang="en-VN" sz="1600" baseline="-25000">
                          <a:latin typeface="Times New Roman" panose="02020603050405020304" pitchFamily="18" charset="0"/>
                          <a:cs typeface="Times New Roman" panose="02020603050405020304" pitchFamily="18" charset="0"/>
                        </a:rPr>
                        <a:t>3</a:t>
                      </a:r>
                      <a:r>
                        <a:rPr lang="en-VN" sz="1600">
                          <a:latin typeface="Times New Roman" panose="02020603050405020304" pitchFamily="18" charset="0"/>
                          <a:cs typeface="Times New Roman" panose="02020603050405020304" pitchFamily="18" charset="0"/>
                        </a:rPr>
                        <a:t>CH</a:t>
                      </a:r>
                      <a:r>
                        <a:rPr lang="en-VN" sz="1600" baseline="-25000">
                          <a:latin typeface="Times New Roman" panose="02020603050405020304" pitchFamily="18" charset="0"/>
                          <a:cs typeface="Times New Roman" panose="02020603050405020304" pitchFamily="18" charset="0"/>
                        </a:rPr>
                        <a:t>2</a:t>
                      </a:r>
                      <a:r>
                        <a:rPr lang="en-VN" sz="1600">
                          <a:latin typeface="Times New Roman" panose="02020603050405020304" pitchFamily="18" charset="0"/>
                          <a:cs typeface="Times New Roman" panose="02020603050405020304" pitchFamily="18" charset="0"/>
                        </a:rPr>
                        <a:t>OH</a:t>
                      </a:r>
                    </a:p>
                  </a:txBody>
                  <a:tcPr/>
                </a:tc>
                <a:tc>
                  <a:txBody>
                    <a:bodyPr/>
                    <a:lstStyle/>
                    <a:p>
                      <a:pPr algn="ctr"/>
                      <a:r>
                        <a:rPr lang="en-VN" sz="1600">
                          <a:latin typeface="Times New Roman" panose="02020603050405020304" pitchFamily="18" charset="0"/>
                          <a:cs typeface="Times New Roman" panose="02020603050405020304" pitchFamily="18" charset="0"/>
                        </a:rPr>
                        <a:t>0,79</a:t>
                      </a:r>
                    </a:p>
                  </a:txBody>
                  <a:tcPr/>
                </a:tc>
                <a:tc>
                  <a:txBody>
                    <a:bodyPr/>
                    <a:lstStyle/>
                    <a:p>
                      <a:pPr algn="ctr"/>
                      <a:r>
                        <a:rPr lang="en-VN" sz="1600">
                          <a:latin typeface="Times New Roman" panose="02020603050405020304" pitchFamily="18" charset="0"/>
                          <a:cs typeface="Times New Roman" panose="02020603050405020304" pitchFamily="18" charset="0"/>
                        </a:rPr>
                        <a:t>∞</a:t>
                      </a:r>
                    </a:p>
                  </a:txBody>
                  <a:tcPr/>
                </a:tc>
                <a:tc>
                  <a:txBody>
                    <a:bodyPr/>
                    <a:lstStyle/>
                    <a:p>
                      <a:pPr algn="ctr"/>
                      <a:r>
                        <a:rPr lang="en-VN" sz="1600">
                          <a:latin typeface="Times New Roman" panose="02020603050405020304" pitchFamily="18" charset="0"/>
                          <a:cs typeface="Times New Roman" panose="02020603050405020304" pitchFamily="18" charset="0"/>
                        </a:rPr>
                        <a:t>78</a:t>
                      </a:r>
                    </a:p>
                  </a:txBody>
                  <a:tcPr/>
                </a:tc>
                <a:extLst>
                  <a:ext uri="{0D108BD9-81ED-4DB2-BD59-A6C34878D82A}">
                    <a16:rowId xmlns:a16="http://schemas.microsoft.com/office/drawing/2014/main" val="1073472895"/>
                  </a:ext>
                </a:extLst>
              </a:tr>
              <a:tr h="370840">
                <a:tc>
                  <a:txBody>
                    <a:bodyPr/>
                    <a:lstStyle/>
                    <a:p>
                      <a:r>
                        <a:rPr lang="en-VN" sz="1600">
                          <a:latin typeface="Times New Roman" panose="02020603050405020304" pitchFamily="18" charset="0"/>
                          <a:cs typeface="Times New Roman" panose="02020603050405020304" pitchFamily="18" charset="0"/>
                        </a:rPr>
                        <a:t>CH</a:t>
                      </a:r>
                      <a:r>
                        <a:rPr lang="en-VN" sz="1600" baseline="-25000">
                          <a:latin typeface="Times New Roman" panose="02020603050405020304" pitchFamily="18" charset="0"/>
                          <a:cs typeface="Times New Roman" panose="02020603050405020304" pitchFamily="18" charset="0"/>
                        </a:rPr>
                        <a:t>3</a:t>
                      </a:r>
                      <a:r>
                        <a:rPr lang="en-VN" sz="1600">
                          <a:latin typeface="Times New Roman" panose="02020603050405020304" pitchFamily="18" charset="0"/>
                          <a:cs typeface="Times New Roman" panose="02020603050405020304" pitchFamily="18" charset="0"/>
                        </a:rPr>
                        <a:t>CH</a:t>
                      </a:r>
                      <a:r>
                        <a:rPr lang="en-VN" sz="1600" baseline="-25000">
                          <a:latin typeface="Times New Roman" panose="02020603050405020304" pitchFamily="18" charset="0"/>
                          <a:cs typeface="Times New Roman" panose="02020603050405020304" pitchFamily="18" charset="0"/>
                        </a:rPr>
                        <a:t>2</a:t>
                      </a:r>
                      <a:r>
                        <a:rPr lang="en-VN" sz="1600">
                          <a:latin typeface="Times New Roman" panose="02020603050405020304" pitchFamily="18" charset="0"/>
                          <a:cs typeface="Times New Roman" panose="02020603050405020304" pitchFamily="18" charset="0"/>
                        </a:rPr>
                        <a:t>COOH</a:t>
                      </a:r>
                    </a:p>
                  </a:txBody>
                  <a:tcPr/>
                </a:tc>
                <a:tc>
                  <a:txBody>
                    <a:bodyPr/>
                    <a:lstStyle/>
                    <a:p>
                      <a:pPr algn="ctr"/>
                      <a:r>
                        <a:rPr lang="en-VN" sz="1600">
                          <a:latin typeface="Times New Roman" panose="02020603050405020304" pitchFamily="18" charset="0"/>
                          <a:cs typeface="Times New Roman" panose="02020603050405020304" pitchFamily="18" charset="0"/>
                        </a:rPr>
                        <a:t>0,99</a:t>
                      </a:r>
                    </a:p>
                  </a:txBody>
                  <a:tcPr/>
                </a:tc>
                <a:tc>
                  <a:txBody>
                    <a:bodyPr/>
                    <a:lstStyle/>
                    <a:p>
                      <a:pPr algn="ctr"/>
                      <a:r>
                        <a:rPr lang="en-VN" sz="1600">
                          <a:latin typeface="Times New Roman" panose="02020603050405020304" pitchFamily="18" charset="0"/>
                          <a:cs typeface="Times New Roman" panose="02020603050405020304" pitchFamily="18" charset="0"/>
                        </a:rPr>
                        <a:t>∞</a:t>
                      </a:r>
                    </a:p>
                  </a:txBody>
                  <a:tcPr/>
                </a:tc>
                <a:tc>
                  <a:txBody>
                    <a:bodyPr/>
                    <a:lstStyle/>
                    <a:p>
                      <a:pPr algn="ctr"/>
                      <a:r>
                        <a:rPr lang="en-VN" sz="1600">
                          <a:latin typeface="Times New Roman" panose="02020603050405020304" pitchFamily="18" charset="0"/>
                          <a:cs typeface="Times New Roman" panose="02020603050405020304" pitchFamily="18" charset="0"/>
                        </a:rPr>
                        <a:t>141</a:t>
                      </a:r>
                    </a:p>
                  </a:txBody>
                  <a:tcPr/>
                </a:tc>
                <a:extLst>
                  <a:ext uri="{0D108BD9-81ED-4DB2-BD59-A6C34878D82A}">
                    <a16:rowId xmlns:a16="http://schemas.microsoft.com/office/drawing/2014/main" val="2083296982"/>
                  </a:ext>
                </a:extLst>
              </a:tr>
              <a:tr h="370840">
                <a:tc>
                  <a:txBody>
                    <a:bodyPr/>
                    <a:lstStyle/>
                    <a:p>
                      <a:r>
                        <a:rPr lang="en-VN" sz="1600">
                          <a:latin typeface="Times New Roman" panose="02020603050405020304" pitchFamily="18" charset="0"/>
                          <a:cs typeface="Times New Roman" panose="02020603050405020304" pitchFamily="18" charset="0"/>
                        </a:rPr>
                        <a:t>CH</a:t>
                      </a:r>
                      <a:r>
                        <a:rPr lang="en-VN" sz="1600" baseline="-25000">
                          <a:latin typeface="Times New Roman" panose="02020603050405020304" pitchFamily="18" charset="0"/>
                          <a:cs typeface="Times New Roman" panose="02020603050405020304" pitchFamily="18" charset="0"/>
                        </a:rPr>
                        <a:t>3</a:t>
                      </a:r>
                      <a:r>
                        <a:rPr lang="en-VN" sz="1600">
                          <a:latin typeface="Times New Roman" panose="02020603050405020304" pitchFamily="18" charset="0"/>
                          <a:cs typeface="Times New Roman" panose="02020603050405020304" pitchFamily="18" charset="0"/>
                        </a:rPr>
                        <a:t>CH</a:t>
                      </a:r>
                      <a:r>
                        <a:rPr lang="en-VN" sz="1600" baseline="-25000">
                          <a:latin typeface="Times New Roman" panose="02020603050405020304" pitchFamily="18" charset="0"/>
                          <a:cs typeface="Times New Roman" panose="02020603050405020304" pitchFamily="18" charset="0"/>
                        </a:rPr>
                        <a:t>2</a:t>
                      </a:r>
                      <a:r>
                        <a:rPr lang="en-VN" sz="1600">
                          <a:latin typeface="Times New Roman" panose="02020603050405020304" pitchFamily="18" charset="0"/>
                          <a:cs typeface="Times New Roman" panose="02020603050405020304" pitchFamily="18" charset="0"/>
                        </a:rPr>
                        <a:t>COOC</a:t>
                      </a:r>
                      <a:r>
                        <a:rPr lang="en-VN" sz="1600" baseline="-25000">
                          <a:latin typeface="Times New Roman" panose="02020603050405020304" pitchFamily="18" charset="0"/>
                          <a:cs typeface="Times New Roman" panose="02020603050405020304" pitchFamily="18" charset="0"/>
                        </a:rPr>
                        <a:t>2</a:t>
                      </a:r>
                      <a:r>
                        <a:rPr lang="en-VN" sz="1600">
                          <a:latin typeface="Times New Roman" panose="02020603050405020304" pitchFamily="18" charset="0"/>
                          <a:cs typeface="Times New Roman" panose="02020603050405020304" pitchFamily="18" charset="0"/>
                        </a:rPr>
                        <a:t>H</a:t>
                      </a:r>
                      <a:r>
                        <a:rPr lang="en-VN" sz="1600" baseline="-25000">
                          <a:latin typeface="Times New Roman" panose="02020603050405020304" pitchFamily="18" charset="0"/>
                          <a:cs typeface="Times New Roman" panose="02020603050405020304" pitchFamily="18" charset="0"/>
                        </a:rPr>
                        <a:t>5</a:t>
                      </a:r>
                    </a:p>
                  </a:txBody>
                  <a:tcPr/>
                </a:tc>
                <a:tc>
                  <a:txBody>
                    <a:bodyPr/>
                    <a:lstStyle/>
                    <a:p>
                      <a:pPr algn="ctr"/>
                      <a:r>
                        <a:rPr lang="en-VN" sz="1600">
                          <a:latin typeface="Times New Roman" panose="02020603050405020304" pitchFamily="18" charset="0"/>
                          <a:cs typeface="Times New Roman" panose="02020603050405020304" pitchFamily="18" charset="0"/>
                        </a:rPr>
                        <a:t>0,87</a:t>
                      </a:r>
                    </a:p>
                  </a:txBody>
                  <a:tcPr/>
                </a:tc>
                <a:tc>
                  <a:txBody>
                    <a:bodyPr/>
                    <a:lstStyle/>
                    <a:p>
                      <a:pPr algn="ctr"/>
                      <a:r>
                        <a:rPr lang="en-VN" sz="1600">
                          <a:latin typeface="Times New Roman" panose="02020603050405020304" pitchFamily="18" charset="0"/>
                          <a:cs typeface="Times New Roman" panose="02020603050405020304" pitchFamily="18" charset="0"/>
                        </a:rPr>
                        <a:t>2</a:t>
                      </a:r>
                    </a:p>
                  </a:txBody>
                  <a:tcPr/>
                </a:tc>
                <a:tc>
                  <a:txBody>
                    <a:bodyPr/>
                    <a:lstStyle/>
                    <a:p>
                      <a:pPr algn="ctr"/>
                      <a:r>
                        <a:rPr lang="en-VN" sz="1600">
                          <a:latin typeface="Times New Roman" panose="02020603050405020304" pitchFamily="18" charset="0"/>
                          <a:cs typeface="Times New Roman" panose="02020603050405020304" pitchFamily="18" charset="0"/>
                        </a:rPr>
                        <a:t>99</a:t>
                      </a:r>
                    </a:p>
                  </a:txBody>
                  <a:tcPr/>
                </a:tc>
                <a:extLst>
                  <a:ext uri="{0D108BD9-81ED-4DB2-BD59-A6C34878D82A}">
                    <a16:rowId xmlns:a16="http://schemas.microsoft.com/office/drawing/2014/main" val="1651776270"/>
                  </a:ext>
                </a:extLst>
              </a:tr>
            </a:tbl>
          </a:graphicData>
        </a:graphic>
      </p:graphicFrame>
      <p:sp>
        <p:nvSpPr>
          <p:cNvPr id="5" name="TextBox 4">
            <a:extLst>
              <a:ext uri="{FF2B5EF4-FFF2-40B4-BE49-F238E27FC236}">
                <a16:creationId xmlns:a16="http://schemas.microsoft.com/office/drawing/2014/main" id="{4C9C62E4-3333-2382-AC63-C2AE44D303B3}"/>
              </a:ext>
            </a:extLst>
          </p:cNvPr>
          <p:cNvSpPr txBox="1"/>
          <p:nvPr/>
        </p:nvSpPr>
        <p:spPr>
          <a:xfrm>
            <a:off x="2140291" y="707880"/>
            <a:ext cx="9352417" cy="830997"/>
          </a:xfrm>
          <a:prstGeom prst="rect">
            <a:avLst/>
          </a:prstGeom>
          <a:noFill/>
        </p:spPr>
        <p:txBody>
          <a:bodyPr wrap="square" rtlCol="0">
            <a:spAutoFit/>
          </a:bodyPr>
          <a:lstStyle/>
          <a:p>
            <a:r>
              <a:rPr lang="en-VN" sz="2400">
                <a:solidFill>
                  <a:srgbClr val="FFFF00"/>
                </a:solidFill>
                <a:latin typeface="Times New Roman" panose="02020603050405020304" pitchFamily="18" charset="0"/>
                <a:cs typeface="Times New Roman" panose="02020603050405020304" pitchFamily="18" charset="0"/>
              </a:rPr>
              <a:t>a, b: HH.1.2–Biết; c: HH.2.2–Vận dụng; d: HH.3.1–Vận dụng–</a:t>
            </a:r>
            <a:r>
              <a:rPr lang="en-VN" sz="2400" i="1">
                <a:solidFill>
                  <a:srgbClr val="FFFF00"/>
                </a:solidFill>
                <a:latin typeface="Times New Roman" panose="02020603050405020304" pitchFamily="18" charset="0"/>
                <a:cs typeface="Times New Roman" panose="02020603050405020304" pitchFamily="18" charset="0"/>
              </a:rPr>
              <a:t>Đại cương hóa học hữu cơ, Ester - Lipid</a:t>
            </a:r>
            <a:endParaRPr lang="en-VN" sz="240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975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AA57F-5019-0E8F-C5CB-2EC406731E67}"/>
              </a:ext>
            </a:extLst>
          </p:cNvPr>
          <p:cNvSpPr>
            <a:spLocks noGrp="1"/>
          </p:cNvSpPr>
          <p:nvPr>
            <p:ph type="title"/>
          </p:nvPr>
        </p:nvSpPr>
        <p:spPr>
          <a:xfrm>
            <a:off x="1141412" y="159882"/>
            <a:ext cx="9905998" cy="906917"/>
          </a:xfrm>
        </p:spPr>
        <p:txBody>
          <a:bodyPr/>
          <a:lstStyle/>
          <a:p>
            <a:pPr algn="ctr"/>
            <a:r>
              <a:rPr lang="en-VN" sz="3600" b="1"/>
              <a:t>thực hành </a:t>
            </a:r>
            <a:r>
              <a:rPr lang="en-VN" b="1">
                <a:solidFill>
                  <a:srgbClr val="FFFF00"/>
                </a:solidFill>
              </a:rPr>
              <a:t>dạng thức 2</a:t>
            </a:r>
            <a:endParaRPr lang="en-VN"/>
          </a:p>
        </p:txBody>
      </p:sp>
      <p:sp>
        <p:nvSpPr>
          <p:cNvPr id="3" name="Content Placeholder 2">
            <a:extLst>
              <a:ext uri="{FF2B5EF4-FFF2-40B4-BE49-F238E27FC236}">
                <a16:creationId xmlns:a16="http://schemas.microsoft.com/office/drawing/2014/main" id="{48611A51-88FB-7D63-7115-E763508556C8}"/>
              </a:ext>
            </a:extLst>
          </p:cNvPr>
          <p:cNvSpPr>
            <a:spLocks noGrp="1"/>
          </p:cNvSpPr>
          <p:nvPr>
            <p:ph idx="1"/>
          </p:nvPr>
        </p:nvSpPr>
        <p:spPr>
          <a:xfrm>
            <a:off x="1141412" y="1066799"/>
            <a:ext cx="9905999" cy="4724402"/>
          </a:xfrm>
        </p:spPr>
        <p:txBody>
          <a:bodyPr>
            <a:normAutofit/>
          </a:bodyPr>
          <a:lstStyle/>
          <a:p>
            <a:r>
              <a:rPr lang="en-VN" sz="3600"/>
              <a:t>Thực hành: </a:t>
            </a:r>
            <a:r>
              <a:rPr lang="en-VN" sz="3600">
                <a:solidFill>
                  <a:srgbClr val="FF0000"/>
                </a:solidFill>
              </a:rPr>
              <a:t>MỖI</a:t>
            </a:r>
            <a:r>
              <a:rPr lang="en-VN" sz="3600"/>
              <a:t> giáo viên biên soạn </a:t>
            </a:r>
            <a:r>
              <a:rPr lang="en-VN" sz="3600">
                <a:solidFill>
                  <a:srgbClr val="FFFF00"/>
                </a:solidFill>
              </a:rPr>
              <a:t>01 CÂU HỎI </a:t>
            </a:r>
            <a:r>
              <a:rPr lang="en-VN" sz="3600"/>
              <a:t>của dạng thức Trắc nghiệm Đúng/Sai. </a:t>
            </a:r>
            <a:r>
              <a:rPr lang="en-VN" sz="3600" b="1" i="1"/>
              <a:t>Ghi rõ chỉ báo và thành phần năng lực</a:t>
            </a:r>
            <a:r>
              <a:rPr lang="en-VN" sz="3600"/>
              <a:t>.</a:t>
            </a:r>
          </a:p>
          <a:p>
            <a:r>
              <a:rPr lang="en-VN" sz="3600"/>
              <a:t>Gửi câu hỏi theo mã QR:</a:t>
            </a:r>
          </a:p>
        </p:txBody>
      </p:sp>
      <p:pic>
        <p:nvPicPr>
          <p:cNvPr id="4" name="Picture 3">
            <a:extLst>
              <a:ext uri="{FF2B5EF4-FFF2-40B4-BE49-F238E27FC236}">
                <a16:creationId xmlns:a16="http://schemas.microsoft.com/office/drawing/2014/main" id="{E05E213E-649A-84A6-0E2A-499314942BF0}"/>
              </a:ext>
            </a:extLst>
          </p:cNvPr>
          <p:cNvPicPr>
            <a:picLocks noChangeAspect="1"/>
          </p:cNvPicPr>
          <p:nvPr/>
        </p:nvPicPr>
        <p:blipFill>
          <a:blip r:embed="rId2"/>
          <a:stretch>
            <a:fillRect/>
          </a:stretch>
        </p:blipFill>
        <p:spPr>
          <a:xfrm>
            <a:off x="7623627" y="2695803"/>
            <a:ext cx="3566886" cy="3566886"/>
          </a:xfrm>
          <a:prstGeom prst="rect">
            <a:avLst/>
          </a:prstGeom>
        </p:spPr>
      </p:pic>
    </p:spTree>
    <p:extLst>
      <p:ext uri="{BB962C8B-B14F-4D97-AF65-F5344CB8AC3E}">
        <p14:creationId xmlns:p14="http://schemas.microsoft.com/office/powerpoint/2010/main" val="204580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375E-6 7.40741E-7 L -0.27148 -0.15301 " pathEditMode="relative" rAng="0" ptsTypes="AA">
                                      <p:cBhvr>
                                        <p:cTn id="6" dur="2000" fill="hold"/>
                                        <p:tgtEl>
                                          <p:spTgt spid="4"/>
                                        </p:tgtEl>
                                        <p:attrNameLst>
                                          <p:attrName>ppt_x</p:attrName>
                                          <p:attrName>ppt_y</p:attrName>
                                        </p:attrNameLst>
                                      </p:cBhvr>
                                      <p:rCtr x="-13581" y="-7662"/>
                                    </p:animMotion>
                                  </p:childTnLst>
                                </p:cTn>
                              </p:par>
                              <p:par>
                                <p:cTn id="7" presetID="6" presetClass="emph" presetSubtype="0" fill="hold" nodeType="withEffect">
                                  <p:stCondLst>
                                    <p:cond delay="0"/>
                                  </p:stCondLst>
                                  <p:childTnLst>
                                    <p:animScale>
                                      <p:cBhvr>
                                        <p:cTn id="8" dur="2000" fill="hold"/>
                                        <p:tgtEl>
                                          <p:spTgt spid="4"/>
                                        </p:tgtEl>
                                      </p:cBhvr>
                                      <p:by x="250000" y="2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51E27-0D4D-72FB-6417-A3E5DFA1A00D}"/>
              </a:ext>
            </a:extLst>
          </p:cNvPr>
          <p:cNvSpPr>
            <a:spLocks noGrp="1"/>
          </p:cNvSpPr>
          <p:nvPr>
            <p:ph type="title"/>
          </p:nvPr>
        </p:nvSpPr>
        <p:spPr>
          <a:xfrm>
            <a:off x="839646" y="0"/>
            <a:ext cx="10509529" cy="1478570"/>
          </a:xfrm>
        </p:spPr>
        <p:txBody>
          <a:bodyPr>
            <a:normAutofit/>
          </a:bodyPr>
          <a:lstStyle/>
          <a:p>
            <a:pPr algn="ctr"/>
            <a:r>
              <a:rPr lang="en-US" sz="4400" b="1"/>
              <a:t>V</a:t>
            </a:r>
            <a:r>
              <a:rPr lang="en-VN" sz="4400" b="1"/>
              <a:t>í dụ </a:t>
            </a:r>
            <a:r>
              <a:rPr lang="en-VN" sz="4400" b="1">
                <a:solidFill>
                  <a:srgbClr val="FF0000"/>
                </a:solidFill>
              </a:rPr>
              <a:t>dạng thức 3</a:t>
            </a:r>
            <a:r>
              <a:rPr lang="en-VN" sz="4400" b="1"/>
              <a:t> và thực hành</a:t>
            </a:r>
          </a:p>
        </p:txBody>
      </p:sp>
      <p:sp>
        <p:nvSpPr>
          <p:cNvPr id="3" name="Content Placeholder 2">
            <a:extLst>
              <a:ext uri="{FF2B5EF4-FFF2-40B4-BE49-F238E27FC236}">
                <a16:creationId xmlns:a16="http://schemas.microsoft.com/office/drawing/2014/main" id="{19684BA2-E1C6-D418-644F-DEBF517E1D75}"/>
              </a:ext>
            </a:extLst>
          </p:cNvPr>
          <p:cNvSpPr>
            <a:spLocks noGrp="1"/>
          </p:cNvSpPr>
          <p:nvPr>
            <p:ph idx="1"/>
          </p:nvPr>
        </p:nvSpPr>
        <p:spPr>
          <a:xfrm>
            <a:off x="1141412" y="1478570"/>
            <a:ext cx="9905999" cy="4312631"/>
          </a:xfrm>
        </p:spPr>
        <p:txBody>
          <a:bodyPr>
            <a:normAutofit/>
          </a:bodyPr>
          <a:lstStyle/>
          <a:p>
            <a:r>
              <a:rPr lang="en-US" sz="3600">
                <a:latin typeface="Times New Roman" panose="02020603050405020304" pitchFamily="18" charset="0"/>
                <a:cs typeface="Times New Roman" panose="02020603050405020304" pitchFamily="18" charset="0"/>
              </a:rPr>
              <a:t>Dạng thức 3: </a:t>
            </a:r>
            <a:r>
              <a:rPr lang="en-US" sz="3600" b="1">
                <a:latin typeface="Times New Roman" panose="02020603050405020304" pitchFamily="18" charset="0"/>
                <a:cs typeface="Times New Roman" panose="02020603050405020304" pitchFamily="18" charset="0"/>
              </a:rPr>
              <a:t>trả lời ngắn</a:t>
            </a:r>
          </a:p>
          <a:p>
            <a:pPr marL="0" indent="0" algn="ctr">
              <a:buNone/>
            </a:pPr>
            <a:endParaRPr lang="en-US" sz="3600">
              <a:latin typeface="Times New Roman" panose="02020603050405020304" pitchFamily="18" charset="0"/>
              <a:cs typeface="Times New Roman" panose="02020603050405020304" pitchFamily="18" charset="0"/>
            </a:endParaRPr>
          </a:p>
          <a:p>
            <a:pPr marL="0" lvl="0" indent="0" algn="ctr">
              <a:buNone/>
            </a:pPr>
            <a:r>
              <a:rPr lang="en-US" sz="3600" b="0" i="0">
                <a:latin typeface="Times New Roman" panose="02020603050405020304" pitchFamily="18" charset="0"/>
                <a:cs typeface="Times New Roman" panose="02020603050405020304" pitchFamily="18" charset="0"/>
              </a:rPr>
              <a:t>Thường đánh giá được </a:t>
            </a:r>
            <a:r>
              <a:rPr lang="en-US" sz="3600" b="0" i="0">
                <a:solidFill>
                  <a:srgbClr val="FFFF00"/>
                </a:solidFill>
                <a:latin typeface="Times New Roman" panose="02020603050405020304" pitchFamily="18" charset="0"/>
                <a:cs typeface="Times New Roman" panose="02020603050405020304" pitchFamily="18" charset="0"/>
              </a:rPr>
              <a:t>01 chỉ báo</a:t>
            </a:r>
            <a:r>
              <a:rPr lang="en-US" sz="3600" b="0" i="0">
                <a:latin typeface="Times New Roman" panose="02020603050405020304" pitchFamily="18" charset="0"/>
                <a:cs typeface="Times New Roman" panose="02020603050405020304" pitchFamily="18" charset="0"/>
              </a:rPr>
              <a:t> của </a:t>
            </a:r>
            <a:r>
              <a:rPr lang="en-US" sz="3600" b="0" i="0">
                <a:solidFill>
                  <a:srgbClr val="FFFF00"/>
                </a:solidFill>
                <a:latin typeface="Times New Roman" panose="02020603050405020304" pitchFamily="18" charset="0"/>
                <a:cs typeface="Times New Roman" panose="02020603050405020304" pitchFamily="18" charset="0"/>
              </a:rPr>
              <a:t>01 thành phần năng lực</a:t>
            </a:r>
            <a:r>
              <a:rPr lang="en-US" sz="3600" b="0" i="0">
                <a:latin typeface="Times New Roman" panose="02020603050405020304" pitchFamily="18" charset="0"/>
                <a:cs typeface="Times New Roman" panose="02020603050405020304" pitchFamily="18" charset="0"/>
              </a:rPr>
              <a:t> thông qua việc </a:t>
            </a:r>
            <a:r>
              <a:rPr lang="en-US" sz="3600" b="1" i="0">
                <a:solidFill>
                  <a:srgbClr val="FF000A"/>
                </a:solidFill>
                <a:latin typeface="Times New Roman" panose="02020603050405020304" pitchFamily="18" charset="0"/>
                <a:cs typeface="Times New Roman" panose="02020603050405020304" pitchFamily="18" charset="0"/>
              </a:rPr>
              <a:t>trả lời bằng con số cụ thể</a:t>
            </a:r>
            <a:endParaRPr lang="en-US" sz="4400" b="1">
              <a:solidFill>
                <a:srgbClr val="FF000A"/>
              </a:solidFill>
            </a:endParaRPr>
          </a:p>
          <a:p>
            <a:endParaRPr lang="en-VN" sz="3600"/>
          </a:p>
        </p:txBody>
      </p:sp>
    </p:spTree>
    <p:extLst>
      <p:ext uri="{BB962C8B-B14F-4D97-AF65-F5344CB8AC3E}">
        <p14:creationId xmlns:p14="http://schemas.microsoft.com/office/powerpoint/2010/main" val="17262253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F2924-E2CE-192C-A489-715E63876B02}"/>
              </a:ext>
            </a:extLst>
          </p:cNvPr>
          <p:cNvSpPr>
            <a:spLocks noGrp="1"/>
          </p:cNvSpPr>
          <p:nvPr>
            <p:ph type="title"/>
          </p:nvPr>
        </p:nvSpPr>
        <p:spPr>
          <a:xfrm>
            <a:off x="1141412" y="-53651"/>
            <a:ext cx="9905998" cy="1162125"/>
          </a:xfrm>
        </p:spPr>
        <p:txBody>
          <a:bodyPr>
            <a:normAutofit fontScale="90000"/>
          </a:bodyPr>
          <a:lstStyle/>
          <a:p>
            <a:pPr algn="just"/>
            <a:r>
              <a:rPr lang="en-VN" sz="2800" b="1"/>
              <a:t>Phần III:</a:t>
            </a:r>
            <a:r>
              <a:rPr lang="en-VN" sz="2800"/>
              <a:t> </a:t>
            </a:r>
            <a:r>
              <a:rPr lang="en-VN" sz="2800" cap="none"/>
              <a:t>gồm các câu hỏi ở dạng thức trắc nghiệm trả lời ngắn là những con số nhưng không quá 4 kí tự. Thí sinh tô đáp án vào các ô tương ứng</a:t>
            </a:r>
            <a:endParaRPr lang="en-VN" sz="280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751FF83-E52B-844B-102F-48317AFF476A}"/>
                  </a:ext>
                </a:extLst>
              </p:cNvPr>
              <p:cNvSpPr>
                <a:spLocks noGrp="1"/>
              </p:cNvSpPr>
              <p:nvPr>
                <p:ph idx="1"/>
              </p:nvPr>
            </p:nvSpPr>
            <p:spPr>
              <a:xfrm>
                <a:off x="1141412" y="1108473"/>
                <a:ext cx="10565035" cy="4029583"/>
              </a:xfrm>
            </p:spPr>
            <p:txBody>
              <a:bodyPr>
                <a:normAutofit/>
              </a:bodyPr>
              <a:lstStyle/>
              <a:p>
                <a:pPr marL="0" indent="0">
                  <a:buNone/>
                </a:pPr>
                <a:r>
                  <a:rPr lang="en-VN" sz="3200" b="1"/>
                  <a:t>VD 8</a:t>
                </a:r>
                <a:r>
                  <a:rPr lang="en-VN" sz="3200"/>
                  <a:t>: </a:t>
                </a:r>
              </a:p>
              <a:p>
                <a:pPr marL="0" indent="0">
                  <a:buNone/>
                </a:pPr>
                <a:r>
                  <a:rPr lang="en-VN" sz="3200"/>
                  <a:t>Tốc độ của một phản ứng được tính theo biểu thức</a:t>
                </a:r>
                <a:r>
                  <a:rPr lang="en-VN" sz="3200" baseline="30000"/>
                  <a:t>1</a:t>
                </a:r>
                <a:r>
                  <a:rPr lang="en-VN" sz="3200"/>
                  <a:t>:</a:t>
                </a:r>
              </a:p>
              <a:p>
                <a:pPr marL="0" indent="0">
                  <a:buNone/>
                </a:pPr>
                <a14:m>
                  <m:oMathPara xmlns:m="http://schemas.openxmlformats.org/officeDocument/2006/math">
                    <m:oMathParaPr>
                      <m:jc m:val="centerGroup"/>
                    </m:oMathParaPr>
                    <m:oMath xmlns:m="http://schemas.openxmlformats.org/officeDocument/2006/math">
                      <m:r>
                        <a:rPr lang="en-US" sz="3200" b="0" i="1">
                          <a:latin typeface="Cambria Math" panose="02040503050406030204" pitchFamily="18" charset="0"/>
                        </a:rPr>
                        <m:t>𝑣</m:t>
                      </m:r>
                      <m:r>
                        <a:rPr lang="en-US" sz="3200" b="0" i="1">
                          <a:latin typeface="Cambria Math" panose="02040503050406030204" pitchFamily="18" charset="0"/>
                        </a:rPr>
                        <m:t>=</m:t>
                      </m:r>
                      <m:r>
                        <a:rPr lang="en-US" sz="3200" b="0" i="1">
                          <a:latin typeface="Cambria Math" panose="02040503050406030204" pitchFamily="18" charset="0"/>
                        </a:rPr>
                        <m:t>𝑘</m:t>
                      </m:r>
                      <m:d>
                        <m:dPr>
                          <m:begChr m:val="["/>
                          <m:endChr m:val="]"/>
                          <m:ctrlPr>
                            <a:rPr lang="en-US" sz="3200" b="0" i="1">
                              <a:latin typeface="Cambria Math" panose="02040503050406030204" pitchFamily="18" charset="0"/>
                            </a:rPr>
                          </m:ctrlPr>
                        </m:dPr>
                        <m:e>
                          <m:sSubSup>
                            <m:sSubSupPr>
                              <m:ctrlPr>
                                <a:rPr lang="en-US" sz="3200" b="0" i="1">
                                  <a:latin typeface="Cambria Math" panose="02040503050406030204" pitchFamily="18" charset="0"/>
                                </a:rPr>
                              </m:ctrlPr>
                            </m:sSubSupPr>
                            <m:e>
                              <m:r>
                                <m:rPr>
                                  <m:nor/>
                                </m:rPr>
                                <a:rPr lang="en-US" sz="3200" b="0" i="0">
                                  <a:latin typeface="Cambria Math" panose="02040503050406030204" pitchFamily="18" charset="0"/>
                                </a:rPr>
                                <m:t>BrO</m:t>
                              </m:r>
                            </m:e>
                            <m:sub>
                              <m:r>
                                <a:rPr lang="en-US" sz="3200" b="0" i="1">
                                  <a:latin typeface="Cambria Math" panose="02040503050406030204" pitchFamily="18" charset="0"/>
                                </a:rPr>
                                <m:t>3</m:t>
                              </m:r>
                            </m:sub>
                            <m:sup>
                              <m:r>
                                <a:rPr lang="en-US" sz="3200" b="0" i="1">
                                  <a:latin typeface="Cambria Math" panose="02040503050406030204" pitchFamily="18" charset="0"/>
                                </a:rPr>
                                <m:t>−</m:t>
                              </m:r>
                            </m:sup>
                          </m:sSubSup>
                        </m:e>
                      </m:d>
                      <m:d>
                        <m:dPr>
                          <m:begChr m:val="["/>
                          <m:endChr m:val="]"/>
                          <m:ctrlPr>
                            <a:rPr lang="en-US" sz="3200" b="0" i="1">
                              <a:latin typeface="Cambria Math" panose="02040503050406030204" pitchFamily="18" charset="0"/>
                            </a:rPr>
                          </m:ctrlPr>
                        </m:dPr>
                        <m:e>
                          <m:r>
                            <m:rPr>
                              <m:nor/>
                            </m:rPr>
                            <a:rPr lang="en-US" sz="3200" b="0" i="0">
                              <a:latin typeface="Cambria Math" panose="02040503050406030204" pitchFamily="18" charset="0"/>
                            </a:rPr>
                            <m:t>B</m:t>
                          </m:r>
                          <m:sSup>
                            <m:sSupPr>
                              <m:ctrlPr>
                                <a:rPr lang="en-US" sz="3200" b="0" i="1">
                                  <a:latin typeface="Cambria Math" panose="02040503050406030204" pitchFamily="18" charset="0"/>
                                </a:rPr>
                              </m:ctrlPr>
                            </m:sSupPr>
                            <m:e>
                              <m:r>
                                <m:rPr>
                                  <m:nor/>
                                </m:rPr>
                                <a:rPr lang="en-US" sz="3200" b="0" i="0">
                                  <a:latin typeface="Cambria Math" panose="02040503050406030204" pitchFamily="18" charset="0"/>
                                </a:rPr>
                                <m:t>r</m:t>
                              </m:r>
                            </m:e>
                            <m:sup>
                              <m:r>
                                <a:rPr lang="en-US" sz="3200" b="0" i="1">
                                  <a:latin typeface="Cambria Math" panose="02040503050406030204" pitchFamily="18" charset="0"/>
                                </a:rPr>
                                <m:t>−</m:t>
                              </m:r>
                            </m:sup>
                          </m:sSup>
                        </m:e>
                      </m:d>
                      <m:sSup>
                        <m:sSupPr>
                          <m:ctrlPr>
                            <a:rPr lang="en-US" sz="3200" b="0" i="1">
                              <a:latin typeface="Cambria Math" panose="02040503050406030204" pitchFamily="18" charset="0"/>
                            </a:rPr>
                          </m:ctrlPr>
                        </m:sSupPr>
                        <m:e>
                          <m:d>
                            <m:dPr>
                              <m:begChr m:val="["/>
                              <m:endChr m:val="]"/>
                              <m:ctrlPr>
                                <a:rPr lang="en-US" sz="3200" b="0" i="1">
                                  <a:latin typeface="Cambria Math" panose="02040503050406030204" pitchFamily="18" charset="0"/>
                                </a:rPr>
                              </m:ctrlPr>
                            </m:dPr>
                            <m:e>
                              <m:sSup>
                                <m:sSupPr>
                                  <m:ctrlPr>
                                    <a:rPr lang="en-US" sz="3200" b="0" i="1">
                                      <a:latin typeface="Cambria Math" panose="02040503050406030204" pitchFamily="18" charset="0"/>
                                    </a:rPr>
                                  </m:ctrlPr>
                                </m:sSupPr>
                                <m:e>
                                  <m:r>
                                    <m:rPr>
                                      <m:nor/>
                                    </m:rPr>
                                    <a:rPr lang="en-US" sz="3200" b="0" i="0">
                                      <a:latin typeface="Cambria Math" panose="02040503050406030204" pitchFamily="18" charset="0"/>
                                    </a:rPr>
                                    <m:t>H</m:t>
                                  </m:r>
                                </m:e>
                                <m:sup>
                                  <m:r>
                                    <a:rPr lang="en-US" sz="3200" b="0" i="1">
                                      <a:latin typeface="Cambria Math" panose="02040503050406030204" pitchFamily="18" charset="0"/>
                                    </a:rPr>
                                    <m:t>+</m:t>
                                  </m:r>
                                </m:sup>
                              </m:sSup>
                            </m:e>
                          </m:d>
                        </m:e>
                        <m:sup>
                          <m:r>
                            <a:rPr lang="en-US" sz="3200" b="0" i="1">
                              <a:latin typeface="Cambria Math" panose="02040503050406030204" pitchFamily="18" charset="0"/>
                            </a:rPr>
                            <m:t>2</m:t>
                          </m:r>
                        </m:sup>
                      </m:sSup>
                    </m:oMath>
                  </m:oMathPara>
                </a14:m>
                <a:endParaRPr lang="en-VN" sz="3200"/>
              </a:p>
              <a:p>
                <a:pPr marL="0" indent="0">
                  <a:buNone/>
                </a:pPr>
                <a:r>
                  <a:rPr lang="en-VN" sz="3200"/>
                  <a:t>Giữ nguyên nhiệt độ, nếu tăng đồng thời nồng độ cation H</a:t>
                </a:r>
                <a:r>
                  <a:rPr lang="en-VN" sz="3200" baseline="30000"/>
                  <a:t>+</a:t>
                </a:r>
                <a:r>
                  <a:rPr lang="en-VN" sz="3200"/>
                  <a:t> và nồng độ anion </a:t>
                </a:r>
                <a14:m>
                  <m:oMath xmlns:m="http://schemas.openxmlformats.org/officeDocument/2006/math">
                    <m:r>
                      <m:rPr>
                        <m:nor/>
                      </m:rPr>
                      <a:rPr lang="en-US" sz="3200" b="0" i="0">
                        <a:latin typeface="Cambria Math" panose="02040503050406030204" pitchFamily="18" charset="0"/>
                      </a:rPr>
                      <m:t>B</m:t>
                    </m:r>
                    <m:sSup>
                      <m:sSupPr>
                        <m:ctrlPr>
                          <a:rPr lang="en-US" sz="3200" b="0" i="1">
                            <a:latin typeface="Cambria Math" panose="02040503050406030204" pitchFamily="18" charset="0"/>
                          </a:rPr>
                        </m:ctrlPr>
                      </m:sSupPr>
                      <m:e>
                        <m:r>
                          <m:rPr>
                            <m:nor/>
                          </m:rPr>
                          <a:rPr lang="en-US" sz="3200" b="0" i="0">
                            <a:latin typeface="Cambria Math" panose="02040503050406030204" pitchFamily="18" charset="0"/>
                          </a:rPr>
                          <m:t>r</m:t>
                        </m:r>
                      </m:e>
                      <m:sup>
                        <m:r>
                          <a:rPr lang="en-US" sz="3200" b="0" i="1">
                            <a:latin typeface="Cambria Math" panose="02040503050406030204" pitchFamily="18" charset="0"/>
                          </a:rPr>
                          <m:t>−</m:t>
                        </m:r>
                      </m:sup>
                    </m:sSup>
                  </m:oMath>
                </a14:m>
                <a:r>
                  <a:rPr lang="en-VN" sz="3200"/>
                  <a:t> lên 2 lần thì tốc độ phản ứng tăng lên bao nhiêu lần?</a:t>
                </a:r>
              </a:p>
            </p:txBody>
          </p:sp>
        </mc:Choice>
        <mc:Fallback xmlns="">
          <p:sp>
            <p:nvSpPr>
              <p:cNvPr id="3" name="Content Placeholder 2">
                <a:extLst>
                  <a:ext uri="{FF2B5EF4-FFF2-40B4-BE49-F238E27FC236}">
                    <a16:creationId xmlns:a16="http://schemas.microsoft.com/office/drawing/2014/main" id="{1751FF83-E52B-844B-102F-48317AFF476A}"/>
                  </a:ext>
                </a:extLst>
              </p:cNvPr>
              <p:cNvSpPr>
                <a:spLocks noGrp="1" noRot="1" noChangeAspect="1" noMove="1" noResize="1" noEditPoints="1" noAdjustHandles="1" noChangeArrowheads="1" noChangeShapeType="1" noTextEdit="1"/>
              </p:cNvSpPr>
              <p:nvPr>
                <p:ph idx="1"/>
              </p:nvPr>
            </p:nvSpPr>
            <p:spPr>
              <a:xfrm>
                <a:off x="1141412" y="1108473"/>
                <a:ext cx="10565035" cy="4029583"/>
              </a:xfrm>
              <a:blipFill>
                <a:blip r:embed="rId2"/>
                <a:stretch>
                  <a:fillRect l="-1441" t="-943" r="-240"/>
                </a:stretch>
              </a:blipFill>
            </p:spPr>
            <p:txBody>
              <a:bodyPr/>
              <a:lstStyle/>
              <a:p>
                <a:r>
                  <a:rPr lang="en-VN">
                    <a:noFill/>
                  </a:rPr>
                  <a:t> </a:t>
                </a:r>
              </a:p>
            </p:txBody>
          </p:sp>
        </mc:Fallback>
      </mc:AlternateContent>
      <p:sp>
        <p:nvSpPr>
          <p:cNvPr id="4" name="TextBox 3">
            <a:extLst>
              <a:ext uri="{FF2B5EF4-FFF2-40B4-BE49-F238E27FC236}">
                <a16:creationId xmlns:a16="http://schemas.microsoft.com/office/drawing/2014/main" id="{3F80EC59-974D-8C2E-3FA5-C0C64BFB0F5F}"/>
              </a:ext>
            </a:extLst>
          </p:cNvPr>
          <p:cNvSpPr txBox="1"/>
          <p:nvPr/>
        </p:nvSpPr>
        <p:spPr>
          <a:xfrm>
            <a:off x="898635" y="5138056"/>
            <a:ext cx="11050588" cy="954107"/>
          </a:xfrm>
          <a:prstGeom prst="rect">
            <a:avLst/>
          </a:prstGeom>
          <a:noFill/>
        </p:spPr>
        <p:txBody>
          <a:bodyPr wrap="square" rtlCol="0">
            <a:spAutoFit/>
          </a:bodyPr>
          <a:lstStyle/>
          <a:p>
            <a:r>
              <a:rPr lang="en-VN" sz="2800" baseline="30000"/>
              <a:t>1</a:t>
            </a:r>
            <a:r>
              <a:rPr lang="en-VN" sz="2800"/>
              <a:t>VD về ”bối cảnh có ý nghĩa”: </a:t>
            </a:r>
            <a:r>
              <a:rPr lang="en-VN" sz="2800" i="1"/>
              <a:t>Kinetics and Mechanism of Bromate-Bromide Reaction Catalyzed by Acetate</a:t>
            </a:r>
            <a:endParaRPr lang="en-VN" sz="2800"/>
          </a:p>
        </p:txBody>
      </p:sp>
      <p:sp>
        <p:nvSpPr>
          <p:cNvPr id="5" name="TextBox 4">
            <a:extLst>
              <a:ext uri="{FF2B5EF4-FFF2-40B4-BE49-F238E27FC236}">
                <a16:creationId xmlns:a16="http://schemas.microsoft.com/office/drawing/2014/main" id="{C26B2A58-0505-B26D-EF79-35A5EF97003C}"/>
              </a:ext>
            </a:extLst>
          </p:cNvPr>
          <p:cNvSpPr txBox="1"/>
          <p:nvPr/>
        </p:nvSpPr>
        <p:spPr>
          <a:xfrm>
            <a:off x="2401548" y="1108472"/>
            <a:ext cx="8393103" cy="646331"/>
          </a:xfrm>
          <a:prstGeom prst="rect">
            <a:avLst/>
          </a:prstGeom>
          <a:noFill/>
        </p:spPr>
        <p:txBody>
          <a:bodyPr wrap="square" rtlCol="0">
            <a:spAutoFit/>
          </a:bodyPr>
          <a:lstStyle/>
          <a:p>
            <a:r>
              <a:rPr lang="en-VN" sz="3600" b="1">
                <a:solidFill>
                  <a:srgbClr val="FFFF00"/>
                </a:solidFill>
                <a:latin typeface="Times New Roman" panose="02020603050405020304" pitchFamily="18" charset="0"/>
                <a:cs typeface="Times New Roman" panose="02020603050405020304" pitchFamily="18" charset="0"/>
              </a:rPr>
              <a:t>HH.1.6 </a:t>
            </a:r>
            <a:r>
              <a:rPr lang="en-VN" sz="3600">
                <a:solidFill>
                  <a:srgbClr val="FFFF00"/>
                </a:solidFill>
                <a:latin typeface="Times New Roman" panose="02020603050405020304" pitchFamily="18" charset="0"/>
                <a:cs typeface="Times New Roman" panose="02020603050405020304" pitchFamily="18" charset="0"/>
              </a:rPr>
              <a:t>– Vận dụng – </a:t>
            </a:r>
            <a:r>
              <a:rPr lang="en-VN" sz="3600" i="1">
                <a:solidFill>
                  <a:srgbClr val="FFFF00"/>
                </a:solidFill>
                <a:latin typeface="Times New Roman" panose="02020603050405020304" pitchFamily="18" charset="0"/>
                <a:cs typeface="Times New Roman" panose="02020603050405020304" pitchFamily="18" charset="0"/>
              </a:rPr>
              <a:t>Tốc độ phản ứng</a:t>
            </a:r>
          </a:p>
        </p:txBody>
      </p:sp>
    </p:spTree>
    <p:extLst>
      <p:ext uri="{BB962C8B-B14F-4D97-AF65-F5344CB8AC3E}">
        <p14:creationId xmlns:p14="http://schemas.microsoft.com/office/powerpoint/2010/main" val="1825447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F2924-E2CE-192C-A489-715E63876B02}"/>
              </a:ext>
            </a:extLst>
          </p:cNvPr>
          <p:cNvSpPr>
            <a:spLocks noGrp="1"/>
          </p:cNvSpPr>
          <p:nvPr>
            <p:ph type="title"/>
          </p:nvPr>
        </p:nvSpPr>
        <p:spPr>
          <a:xfrm>
            <a:off x="1143001" y="-53653"/>
            <a:ext cx="9905998" cy="1162125"/>
          </a:xfrm>
        </p:spPr>
        <p:txBody>
          <a:bodyPr>
            <a:normAutofit fontScale="90000"/>
          </a:bodyPr>
          <a:lstStyle/>
          <a:p>
            <a:pPr algn="just"/>
            <a:r>
              <a:rPr lang="en-VN" sz="2800" b="1"/>
              <a:t>Phần III:</a:t>
            </a:r>
            <a:r>
              <a:rPr lang="en-VN" sz="2800"/>
              <a:t> </a:t>
            </a:r>
            <a:r>
              <a:rPr lang="en-VN" sz="2800" cap="none"/>
              <a:t>gồm các câu hỏi ở dạng thức trắc nghiệm trả lời ngắn là những con số nhưng không quá 4 kí tự. Thí sinh tô đáp án vào các ô tương ứng</a:t>
            </a:r>
            <a:endParaRPr lang="en-VN" sz="2800"/>
          </a:p>
        </p:txBody>
      </p:sp>
      <p:sp>
        <p:nvSpPr>
          <p:cNvPr id="3" name="Content Placeholder 2">
            <a:extLst>
              <a:ext uri="{FF2B5EF4-FFF2-40B4-BE49-F238E27FC236}">
                <a16:creationId xmlns:a16="http://schemas.microsoft.com/office/drawing/2014/main" id="{1751FF83-E52B-844B-102F-48317AFF476A}"/>
              </a:ext>
            </a:extLst>
          </p:cNvPr>
          <p:cNvSpPr>
            <a:spLocks noGrp="1"/>
          </p:cNvSpPr>
          <p:nvPr>
            <p:ph idx="1"/>
          </p:nvPr>
        </p:nvSpPr>
        <p:spPr>
          <a:xfrm>
            <a:off x="1141412" y="1108472"/>
            <a:ext cx="10565035" cy="5306842"/>
          </a:xfrm>
        </p:spPr>
        <p:txBody>
          <a:bodyPr>
            <a:normAutofit/>
          </a:bodyPr>
          <a:lstStyle/>
          <a:p>
            <a:pPr marL="0" indent="0">
              <a:buNone/>
            </a:pPr>
            <a:r>
              <a:rPr lang="en-VN" sz="3200" b="1"/>
              <a:t>VD 9</a:t>
            </a:r>
            <a:r>
              <a:rPr lang="en-VN" sz="3200"/>
              <a:t>:</a:t>
            </a:r>
            <a:endParaRPr lang="en-VN" sz="3200" i="1"/>
          </a:p>
          <a:p>
            <a:pPr marL="0" indent="0">
              <a:buNone/>
            </a:pPr>
            <a:r>
              <a:rPr lang="en-VN" sz="3200"/>
              <a:t>Một viên thuốc có khối lượng 250 mg chứa nguyên tố sắt (iron) ở dạng muối Fe(II) cùng một số chất khác (tá dược). Kết quả kiểm nghiệm thấy lượng Fe(II) trong viên thuốc này phản ứng vừa đủ với 8,5 mL dung dịch KMnO</a:t>
            </a:r>
            <a:r>
              <a:rPr lang="en-VN" sz="3200" baseline="-25000"/>
              <a:t>4</a:t>
            </a:r>
            <a:r>
              <a:rPr lang="en-VN" sz="3200"/>
              <a:t> 0,04 M.</a:t>
            </a:r>
          </a:p>
          <a:p>
            <a:pPr marL="0" indent="0">
              <a:buNone/>
            </a:pPr>
            <a:r>
              <a:rPr lang="en-US" sz="3200"/>
              <a:t>Phần trăm khối lượng của nguyên tố sắt trong viên thuốc trên là bao nhiêu? (Làm tròn kết quả đến hàng phần mười).</a:t>
            </a:r>
            <a:endParaRPr lang="en-VN" sz="3200"/>
          </a:p>
        </p:txBody>
      </p:sp>
      <p:sp>
        <p:nvSpPr>
          <p:cNvPr id="4" name="TextBox 3">
            <a:extLst>
              <a:ext uri="{FF2B5EF4-FFF2-40B4-BE49-F238E27FC236}">
                <a16:creationId xmlns:a16="http://schemas.microsoft.com/office/drawing/2014/main" id="{7251CD7F-8A75-1C63-7A10-0CF79B98F1DE}"/>
              </a:ext>
            </a:extLst>
          </p:cNvPr>
          <p:cNvSpPr txBox="1"/>
          <p:nvPr/>
        </p:nvSpPr>
        <p:spPr>
          <a:xfrm>
            <a:off x="2368329" y="857865"/>
            <a:ext cx="9009394" cy="1077218"/>
          </a:xfrm>
          <a:prstGeom prst="rect">
            <a:avLst/>
          </a:prstGeom>
          <a:noFill/>
        </p:spPr>
        <p:txBody>
          <a:bodyPr wrap="square" rtlCol="0">
            <a:spAutoFit/>
          </a:bodyPr>
          <a:lstStyle/>
          <a:p>
            <a:r>
              <a:rPr lang="en-VN" sz="3200" b="1">
                <a:solidFill>
                  <a:srgbClr val="FFFF00"/>
                </a:solidFill>
                <a:latin typeface="Times New Roman" panose="02020603050405020304" pitchFamily="18" charset="0"/>
                <a:cs typeface="Times New Roman" panose="02020603050405020304" pitchFamily="18" charset="0"/>
              </a:rPr>
              <a:t>HH.1.6 </a:t>
            </a:r>
            <a:r>
              <a:rPr lang="en-VN" sz="3200">
                <a:solidFill>
                  <a:srgbClr val="FFFF00"/>
                </a:solidFill>
                <a:latin typeface="Times New Roman" panose="02020603050405020304" pitchFamily="18" charset="0"/>
                <a:cs typeface="Times New Roman" panose="02020603050405020304" pitchFamily="18" charset="0"/>
              </a:rPr>
              <a:t>– Vận dụng – </a:t>
            </a:r>
            <a:r>
              <a:rPr lang="en-VN" sz="3200" i="1">
                <a:solidFill>
                  <a:srgbClr val="FFFF00"/>
                </a:solidFill>
                <a:latin typeface="Times New Roman" panose="02020603050405020304" pitchFamily="18" charset="0"/>
                <a:cs typeface="Times New Roman" panose="02020603050405020304" pitchFamily="18" charset="0"/>
              </a:rPr>
              <a:t>Sơ lược về kim loại chuyển tiếp dãy thứ nhất và phức chất</a:t>
            </a:r>
          </a:p>
        </p:txBody>
      </p:sp>
    </p:spTree>
    <p:extLst>
      <p:ext uri="{BB962C8B-B14F-4D97-AF65-F5344CB8AC3E}">
        <p14:creationId xmlns:p14="http://schemas.microsoft.com/office/powerpoint/2010/main" val="4044730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F2924-E2CE-192C-A489-715E63876B02}"/>
              </a:ext>
            </a:extLst>
          </p:cNvPr>
          <p:cNvSpPr>
            <a:spLocks noGrp="1"/>
          </p:cNvSpPr>
          <p:nvPr>
            <p:ph type="title"/>
          </p:nvPr>
        </p:nvSpPr>
        <p:spPr>
          <a:xfrm>
            <a:off x="1141412" y="0"/>
            <a:ext cx="9905998" cy="1077218"/>
          </a:xfrm>
        </p:spPr>
        <p:txBody>
          <a:bodyPr>
            <a:normAutofit fontScale="90000"/>
          </a:bodyPr>
          <a:lstStyle/>
          <a:p>
            <a:pPr algn="just"/>
            <a:r>
              <a:rPr lang="en-VN" sz="2800" b="1"/>
              <a:t>Phần III:</a:t>
            </a:r>
            <a:r>
              <a:rPr lang="en-VN" sz="2800"/>
              <a:t> </a:t>
            </a:r>
            <a:r>
              <a:rPr lang="en-VN" sz="2800" cap="none"/>
              <a:t>gồm các câu hỏi ở dạng thức trắc nghiệm trả lời ngắn là những con số nhưng không quá 4 kí tự. Thí sinh tô đáp án vào các ô tương ứng</a:t>
            </a:r>
            <a:endParaRPr lang="en-VN" sz="2800"/>
          </a:p>
        </p:txBody>
      </p:sp>
      <p:sp>
        <p:nvSpPr>
          <p:cNvPr id="3" name="Content Placeholder 2">
            <a:extLst>
              <a:ext uri="{FF2B5EF4-FFF2-40B4-BE49-F238E27FC236}">
                <a16:creationId xmlns:a16="http://schemas.microsoft.com/office/drawing/2014/main" id="{1751FF83-E52B-844B-102F-48317AFF476A}"/>
              </a:ext>
            </a:extLst>
          </p:cNvPr>
          <p:cNvSpPr>
            <a:spLocks noGrp="1"/>
          </p:cNvSpPr>
          <p:nvPr>
            <p:ph idx="1"/>
          </p:nvPr>
        </p:nvSpPr>
        <p:spPr>
          <a:xfrm>
            <a:off x="1141412" y="1077218"/>
            <a:ext cx="10565035" cy="5309068"/>
          </a:xfrm>
        </p:spPr>
        <p:txBody>
          <a:bodyPr>
            <a:normAutofit/>
          </a:bodyPr>
          <a:lstStyle/>
          <a:p>
            <a:pPr marL="0" indent="0">
              <a:buNone/>
            </a:pPr>
            <a:r>
              <a:rPr lang="en-VN" sz="4000" b="1"/>
              <a:t>VD 10</a:t>
            </a:r>
            <a:r>
              <a:rPr lang="en-VN" sz="4000"/>
              <a:t>:</a:t>
            </a:r>
            <a:endParaRPr lang="en-VN" sz="4000" i="1"/>
          </a:p>
          <a:p>
            <a:pPr marL="0" indent="0">
              <a:buNone/>
            </a:pPr>
            <a:r>
              <a:rPr lang="en-VN" sz="4000"/>
              <a:t>Monosodium glutamate là một muối của glutamic acid (C</a:t>
            </a:r>
            <a:r>
              <a:rPr lang="en-VN" sz="4000" baseline="-25000"/>
              <a:t>5</a:t>
            </a:r>
            <a:r>
              <a:rPr lang="en-VN" sz="4000"/>
              <a:t>H</a:t>
            </a:r>
            <a:r>
              <a:rPr lang="en-VN" sz="4000" baseline="-25000"/>
              <a:t>9</a:t>
            </a:r>
            <a:r>
              <a:rPr lang="en-VN" sz="4000"/>
              <a:t>NO</a:t>
            </a:r>
            <a:r>
              <a:rPr lang="en-VN" sz="4000" baseline="-25000"/>
              <a:t>4</a:t>
            </a:r>
            <a:r>
              <a:rPr lang="en-VN" sz="4000"/>
              <a:t>), được dùng để sản xuất bột ngọt (mì chính).</a:t>
            </a:r>
          </a:p>
          <a:p>
            <a:pPr marL="0" indent="0">
              <a:buNone/>
            </a:pPr>
            <a:r>
              <a:rPr lang="en-US" sz="4000"/>
              <a:t>Monosodium glutamate có phân tử khối là bao nhiêu?</a:t>
            </a:r>
            <a:endParaRPr lang="en-VN" sz="4000"/>
          </a:p>
        </p:txBody>
      </p:sp>
      <p:sp>
        <p:nvSpPr>
          <p:cNvPr id="4" name="TextBox 3">
            <a:extLst>
              <a:ext uri="{FF2B5EF4-FFF2-40B4-BE49-F238E27FC236}">
                <a16:creationId xmlns:a16="http://schemas.microsoft.com/office/drawing/2014/main" id="{BDF0BA15-D34F-CB9D-8F3D-58AE45A5FE21}"/>
              </a:ext>
            </a:extLst>
          </p:cNvPr>
          <p:cNvSpPr txBox="1"/>
          <p:nvPr/>
        </p:nvSpPr>
        <p:spPr>
          <a:xfrm>
            <a:off x="2992443" y="1220722"/>
            <a:ext cx="9009394" cy="584775"/>
          </a:xfrm>
          <a:prstGeom prst="rect">
            <a:avLst/>
          </a:prstGeom>
          <a:noFill/>
        </p:spPr>
        <p:txBody>
          <a:bodyPr wrap="square" rtlCol="0">
            <a:spAutoFit/>
          </a:bodyPr>
          <a:lstStyle/>
          <a:p>
            <a:r>
              <a:rPr lang="en-VN" sz="3200" b="1">
                <a:solidFill>
                  <a:srgbClr val="FFFF00"/>
                </a:solidFill>
                <a:latin typeface="Times New Roman" panose="02020603050405020304" pitchFamily="18" charset="0"/>
                <a:cs typeface="Times New Roman" panose="02020603050405020304" pitchFamily="18" charset="0"/>
              </a:rPr>
              <a:t>HH.1.2 </a:t>
            </a:r>
            <a:r>
              <a:rPr lang="en-VN" sz="3200">
                <a:solidFill>
                  <a:srgbClr val="FFFF00"/>
                </a:solidFill>
                <a:latin typeface="Times New Roman" panose="02020603050405020304" pitchFamily="18" charset="0"/>
                <a:cs typeface="Times New Roman" panose="02020603050405020304" pitchFamily="18" charset="0"/>
              </a:rPr>
              <a:t>– Biết – </a:t>
            </a:r>
            <a:r>
              <a:rPr lang="en-VN" sz="3200" i="1">
                <a:solidFill>
                  <a:srgbClr val="FFFF00"/>
                </a:solidFill>
                <a:latin typeface="Times New Roman" panose="02020603050405020304" pitchFamily="18" charset="0"/>
                <a:cs typeface="Times New Roman" panose="02020603050405020304" pitchFamily="18" charset="0"/>
              </a:rPr>
              <a:t>Hợp chất chứa nitrogen</a:t>
            </a:r>
          </a:p>
        </p:txBody>
      </p:sp>
    </p:spTree>
    <p:extLst>
      <p:ext uri="{BB962C8B-B14F-4D97-AF65-F5344CB8AC3E}">
        <p14:creationId xmlns:p14="http://schemas.microsoft.com/office/powerpoint/2010/main" val="95735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8B13C-2BAC-1F0E-29AC-466E2548A90C}"/>
              </a:ext>
            </a:extLst>
          </p:cNvPr>
          <p:cNvSpPr>
            <a:spLocks noGrp="1"/>
          </p:cNvSpPr>
          <p:nvPr>
            <p:ph type="title"/>
          </p:nvPr>
        </p:nvSpPr>
        <p:spPr>
          <a:xfrm>
            <a:off x="1141407" y="305590"/>
            <a:ext cx="9905998" cy="742196"/>
          </a:xfrm>
        </p:spPr>
        <p:txBody>
          <a:bodyPr/>
          <a:lstStyle/>
          <a:p>
            <a:pPr algn="ctr"/>
            <a:r>
              <a:rPr lang="en-US" b="1">
                <a:solidFill>
                  <a:srgbClr val="0070C0"/>
                </a:solidFill>
              </a:rPr>
              <a:t>K</a:t>
            </a:r>
            <a:r>
              <a:rPr lang="en-VN" b="1">
                <a:solidFill>
                  <a:srgbClr val="0070C0"/>
                </a:solidFill>
              </a:rPr>
              <a:t>ế hoạch</a:t>
            </a:r>
          </a:p>
        </p:txBody>
      </p:sp>
      <p:graphicFrame>
        <p:nvGraphicFramePr>
          <p:cNvPr id="4" name="Content Placeholder 3">
            <a:extLst>
              <a:ext uri="{FF2B5EF4-FFF2-40B4-BE49-F238E27FC236}">
                <a16:creationId xmlns:a16="http://schemas.microsoft.com/office/drawing/2014/main" id="{33382326-DBB2-3815-9F07-8D95F5A285F3}"/>
              </a:ext>
            </a:extLst>
          </p:cNvPr>
          <p:cNvGraphicFramePr>
            <a:graphicFrameLocks noGrp="1"/>
          </p:cNvGraphicFramePr>
          <p:nvPr>
            <p:ph idx="1"/>
            <p:extLst>
              <p:ext uri="{D42A27DB-BD31-4B8C-83A1-F6EECF244321}">
                <p14:modId xmlns:p14="http://schemas.microsoft.com/office/powerpoint/2010/main" val="3902998311"/>
              </p:ext>
            </p:extLst>
          </p:nvPr>
        </p:nvGraphicFramePr>
        <p:xfrm>
          <a:off x="1141407" y="1243504"/>
          <a:ext cx="9906000" cy="5128153"/>
        </p:xfrm>
        <a:graphic>
          <a:graphicData uri="http://schemas.openxmlformats.org/drawingml/2006/table">
            <a:tbl>
              <a:tblPr firstRow="1" bandRow="1">
                <a:tableStyleId>{5C22544A-7EE6-4342-B048-85BDC9FD1C3A}</a:tableStyleId>
              </a:tblPr>
              <a:tblGrid>
                <a:gridCol w="3302000">
                  <a:extLst>
                    <a:ext uri="{9D8B030D-6E8A-4147-A177-3AD203B41FA5}">
                      <a16:colId xmlns:a16="http://schemas.microsoft.com/office/drawing/2014/main" val="2817738248"/>
                    </a:ext>
                  </a:extLst>
                </a:gridCol>
                <a:gridCol w="3302000">
                  <a:extLst>
                    <a:ext uri="{9D8B030D-6E8A-4147-A177-3AD203B41FA5}">
                      <a16:colId xmlns:a16="http://schemas.microsoft.com/office/drawing/2014/main" val="4027103990"/>
                    </a:ext>
                  </a:extLst>
                </a:gridCol>
                <a:gridCol w="3302000">
                  <a:extLst>
                    <a:ext uri="{9D8B030D-6E8A-4147-A177-3AD203B41FA5}">
                      <a16:colId xmlns:a16="http://schemas.microsoft.com/office/drawing/2014/main" val="3312361480"/>
                    </a:ext>
                  </a:extLst>
                </a:gridCol>
              </a:tblGrid>
              <a:tr h="709829">
                <a:tc>
                  <a:txBody>
                    <a:bodyPr/>
                    <a:lstStyle/>
                    <a:p>
                      <a:pPr algn="ctr"/>
                      <a:r>
                        <a:rPr lang="en-VN">
                          <a:latin typeface="Times New Roman" panose="02020603050405020304" pitchFamily="18" charset="0"/>
                          <a:cs typeface="Times New Roman" panose="02020603050405020304" pitchFamily="18" charset="0"/>
                        </a:rPr>
                        <a:t>Nội dung cốt lõi</a:t>
                      </a:r>
                    </a:p>
                  </a:txBody>
                  <a:tcPr anchor="ctr"/>
                </a:tc>
                <a:tc>
                  <a:txBody>
                    <a:bodyPr/>
                    <a:lstStyle/>
                    <a:p>
                      <a:pPr algn="ctr"/>
                      <a:r>
                        <a:rPr lang="en-VN">
                          <a:latin typeface="Times New Roman" panose="02020603050405020304" pitchFamily="18" charset="0"/>
                          <a:cs typeface="Times New Roman" panose="02020603050405020304" pitchFamily="18" charset="0"/>
                        </a:rPr>
                        <a:t>Thời gian thực hiện</a:t>
                      </a:r>
                    </a:p>
                  </a:txBody>
                  <a:tcPr anchor="ctr"/>
                </a:tc>
                <a:tc>
                  <a:txBody>
                    <a:bodyPr/>
                    <a:lstStyle/>
                    <a:p>
                      <a:pPr algn="ctr"/>
                      <a:r>
                        <a:rPr lang="en-VN">
                          <a:latin typeface="Times New Roman" panose="02020603050405020304" pitchFamily="18" charset="0"/>
                          <a:cs typeface="Times New Roman" panose="02020603050405020304" pitchFamily="18" charset="0"/>
                        </a:rPr>
                        <a:t>Đối tượng thực hiện và sản phẩm</a:t>
                      </a:r>
                    </a:p>
                  </a:txBody>
                  <a:tcPr anchor="ctr"/>
                </a:tc>
                <a:extLst>
                  <a:ext uri="{0D108BD9-81ED-4DB2-BD59-A6C34878D82A}">
                    <a16:rowId xmlns:a16="http://schemas.microsoft.com/office/drawing/2014/main" val="972036367"/>
                  </a:ext>
                </a:extLst>
              </a:tr>
              <a:tr h="726730">
                <a:tc>
                  <a:txBody>
                    <a:bodyPr/>
                    <a:lstStyle/>
                    <a:p>
                      <a:r>
                        <a:rPr lang="en-VN">
                          <a:latin typeface="Times New Roman" panose="02020603050405020304" pitchFamily="18" charset="0"/>
                          <a:cs typeface="Times New Roman" panose="02020603050405020304" pitchFamily="18" charset="0"/>
                        </a:rPr>
                        <a:t>1. Xây dựng tài liệu tập huấn</a:t>
                      </a:r>
                    </a:p>
                  </a:txBody>
                  <a:tcPr/>
                </a:tc>
                <a:tc>
                  <a:txBody>
                    <a:bodyPr/>
                    <a:lstStyle/>
                    <a:p>
                      <a:r>
                        <a:rPr lang="en-VN">
                          <a:latin typeface="Times New Roman" panose="02020603050405020304" pitchFamily="18" charset="0"/>
                          <a:cs typeface="Times New Roman" panose="02020603050405020304" pitchFamily="18" charset="0"/>
                        </a:rPr>
                        <a:t>Tháng 4/2024</a:t>
                      </a:r>
                    </a:p>
                  </a:txBody>
                  <a:tcPr/>
                </a:tc>
                <a:tc>
                  <a:txBody>
                    <a:bodyPr/>
                    <a:lstStyle/>
                    <a:p>
                      <a:pPr marL="285750" indent="-285750">
                        <a:buFont typeface="Courier New" panose="02070309020205020404" pitchFamily="49" charset="0"/>
                        <a:buChar char="o"/>
                      </a:pPr>
                      <a:r>
                        <a:rPr lang="en-VN">
                          <a:latin typeface="Times New Roman" panose="02020603050405020304" pitchFamily="18" charset="0"/>
                          <a:cs typeface="Times New Roman" panose="02020603050405020304" pitchFamily="18" charset="0"/>
                        </a:rPr>
                        <a:t>Chuyên gia cốt cán</a:t>
                      </a:r>
                    </a:p>
                    <a:p>
                      <a:pPr marL="285750" indent="-285750">
                        <a:buFont typeface="Courier New" panose="02070309020205020404" pitchFamily="49" charset="0"/>
                        <a:buChar char="o"/>
                      </a:pPr>
                      <a:r>
                        <a:rPr lang="en-VN">
                          <a:latin typeface="Times New Roman" panose="02020603050405020304" pitchFamily="18" charset="0"/>
                          <a:cs typeface="Times New Roman" panose="02020603050405020304" pitchFamily="18" charset="0"/>
                        </a:rPr>
                        <a:t>Tài liệu tập huấn</a:t>
                      </a:r>
                    </a:p>
                  </a:txBody>
                  <a:tcPr/>
                </a:tc>
                <a:extLst>
                  <a:ext uri="{0D108BD9-81ED-4DB2-BD59-A6C34878D82A}">
                    <a16:rowId xmlns:a16="http://schemas.microsoft.com/office/drawing/2014/main" val="1572536595"/>
                  </a:ext>
                </a:extLst>
              </a:tr>
              <a:tr h="1318254">
                <a:tc>
                  <a:txBody>
                    <a:bodyPr/>
                    <a:lstStyle/>
                    <a:p>
                      <a:r>
                        <a:rPr lang="en-VN">
                          <a:latin typeface="Times New Roman" panose="02020603050405020304" pitchFamily="18" charset="0"/>
                          <a:cs typeface="Times New Roman" panose="02020603050405020304" pitchFamily="18" charset="0"/>
                        </a:rPr>
                        <a:t>2. Tập huấn một số GV môn Hóa học của 63 tỉnh thành về công tác xây dựng câu hỏi thi</a:t>
                      </a:r>
                    </a:p>
                  </a:txBody>
                  <a:tcPr/>
                </a:tc>
                <a:tc>
                  <a:txBody>
                    <a:bodyPr/>
                    <a:lstStyle/>
                    <a:p>
                      <a:r>
                        <a:rPr lang="en-VN">
                          <a:latin typeface="Times New Roman" panose="02020603050405020304" pitchFamily="18" charset="0"/>
                          <a:cs typeface="Times New Roman" panose="02020603050405020304" pitchFamily="18" charset="0"/>
                        </a:rPr>
                        <a:t>Tháng 5/2024</a:t>
                      </a:r>
                    </a:p>
                  </a:txBody>
                  <a:tcPr/>
                </a:tc>
                <a:tc>
                  <a:txBody>
                    <a:bodyPr/>
                    <a:lstStyle/>
                    <a:p>
                      <a:pPr marL="285750" indent="-285750">
                        <a:buFont typeface="Courier New" panose="02070309020205020404" pitchFamily="49" charset="0"/>
                        <a:buChar char="o"/>
                      </a:pPr>
                      <a:r>
                        <a:rPr lang="en-VN">
                          <a:latin typeface="Times New Roman" panose="02020603050405020304" pitchFamily="18" charset="0"/>
                          <a:cs typeface="Times New Roman" panose="02020603050405020304" pitchFamily="18" charset="0"/>
                        </a:rPr>
                        <a:t>03 giáo viên môn Hóa học của mỗi tỉnh thành</a:t>
                      </a:r>
                    </a:p>
                    <a:p>
                      <a:pPr marL="285750" indent="-285750">
                        <a:buFont typeface="Courier New" panose="02070309020205020404" pitchFamily="49" charset="0"/>
                        <a:buChar char="o"/>
                      </a:pPr>
                      <a:r>
                        <a:rPr lang="en-VN">
                          <a:latin typeface="Times New Roman" panose="02020603050405020304" pitchFamily="18" charset="0"/>
                          <a:cs typeface="Times New Roman" panose="02020603050405020304" pitchFamily="18" charset="0"/>
                        </a:rPr>
                        <a:t>09 – 12 câu hỏi đáp ứng yêu cầu</a:t>
                      </a:r>
                    </a:p>
                  </a:txBody>
                  <a:tcPr/>
                </a:tc>
                <a:extLst>
                  <a:ext uri="{0D108BD9-81ED-4DB2-BD59-A6C34878D82A}">
                    <a16:rowId xmlns:a16="http://schemas.microsoft.com/office/drawing/2014/main" val="3489957012"/>
                  </a:ext>
                </a:extLst>
              </a:tr>
              <a:tr h="1318254">
                <a:tc>
                  <a:txBody>
                    <a:bodyPr/>
                    <a:lstStyle/>
                    <a:p>
                      <a:r>
                        <a:rPr lang="en-VN">
                          <a:latin typeface="Times New Roman" panose="02020603050405020304" pitchFamily="18" charset="0"/>
                          <a:cs typeface="Times New Roman" panose="02020603050405020304" pitchFamily="18" charset="0"/>
                        </a:rPr>
                        <a:t>3. Biên soạn và thử nghiệm 01 đề thi môn Hóa học tại mỗi Sở GD&amp;ĐT: Có thể được lựa chọn đưa vào thư viện câu hỏi thi QG</a:t>
                      </a:r>
                    </a:p>
                  </a:txBody>
                  <a:tcPr/>
                </a:tc>
                <a:tc>
                  <a:txBody>
                    <a:bodyPr/>
                    <a:lstStyle/>
                    <a:p>
                      <a:r>
                        <a:rPr lang="en-VN">
                          <a:latin typeface="Times New Roman" panose="02020603050405020304" pitchFamily="18" charset="0"/>
                          <a:cs typeface="Times New Roman" panose="02020603050405020304" pitchFamily="18" charset="0"/>
                        </a:rPr>
                        <a:t>Tháng 7-8/2024</a:t>
                      </a:r>
                    </a:p>
                  </a:txBody>
                  <a:tcPr/>
                </a:tc>
                <a:tc>
                  <a:txBody>
                    <a:bodyPr/>
                    <a:lstStyle/>
                    <a:p>
                      <a:pPr marL="285750" indent="-285750">
                        <a:buFont typeface="Courier New" panose="02070309020205020404" pitchFamily="49" charset="0"/>
                        <a:buChar char="o"/>
                      </a:pPr>
                      <a:r>
                        <a:rPr lang="en-VN" sz="1800" kern="1200">
                          <a:solidFill>
                            <a:schemeClr val="dk1"/>
                          </a:solidFill>
                          <a:latin typeface="Times New Roman" panose="02020603050405020304" pitchFamily="18" charset="0"/>
                          <a:ea typeface="+mn-ea"/>
                          <a:cs typeface="Times New Roman" panose="02020603050405020304" pitchFamily="18" charset="0"/>
                        </a:rPr>
                        <a:t>03 giáo viên môn Hóa học của mỗi tỉnh thành</a:t>
                      </a:r>
                    </a:p>
                    <a:p>
                      <a:pPr marL="285750" indent="-285750">
                        <a:buFont typeface="Courier New" panose="02070309020205020404" pitchFamily="49" charset="0"/>
                        <a:buChar char="o"/>
                      </a:pPr>
                      <a:r>
                        <a:rPr lang="en-VN" sz="1800" kern="1200">
                          <a:solidFill>
                            <a:schemeClr val="dk1"/>
                          </a:solidFill>
                          <a:latin typeface="Times New Roman" panose="02020603050405020304" pitchFamily="18" charset="0"/>
                          <a:ea typeface="+mn-ea"/>
                          <a:cs typeface="Times New Roman" panose="02020603050405020304" pitchFamily="18" charset="0"/>
                        </a:rPr>
                        <a:t>01 đề thi đáp ứng yêu cầu</a:t>
                      </a:r>
                    </a:p>
                  </a:txBody>
                  <a:tcPr/>
                </a:tc>
                <a:extLst>
                  <a:ext uri="{0D108BD9-81ED-4DB2-BD59-A6C34878D82A}">
                    <a16:rowId xmlns:a16="http://schemas.microsoft.com/office/drawing/2014/main" val="1510039020"/>
                  </a:ext>
                </a:extLst>
              </a:tr>
              <a:tr h="1055086">
                <a:tc gridSpan="3">
                  <a:txBody>
                    <a:bodyPr/>
                    <a:lstStyle/>
                    <a:p>
                      <a:r>
                        <a:rPr lang="en-VN" sz="2400" b="1">
                          <a:latin typeface="Times New Roman" panose="02020603050405020304" pitchFamily="18" charset="0"/>
                          <a:cs typeface="Times New Roman" panose="02020603050405020304" pitchFamily="18" charset="0"/>
                        </a:rPr>
                        <a:t>Ghi chú: Xây dựng 01 đề thi minh họa kì thi TN THPT cho năm 2025: tháng 8 và 9/2024</a:t>
                      </a:r>
                    </a:p>
                  </a:txBody>
                  <a:tcPr/>
                </a:tc>
                <a:tc hMerge="1">
                  <a:txBody>
                    <a:bodyPr/>
                    <a:lstStyle/>
                    <a:p>
                      <a:endParaRPr lang="en-VN"/>
                    </a:p>
                  </a:txBody>
                  <a:tcPr/>
                </a:tc>
                <a:tc hMerge="1">
                  <a:txBody>
                    <a:bodyPr/>
                    <a:lstStyle/>
                    <a:p>
                      <a:endParaRPr lang="en-VN"/>
                    </a:p>
                  </a:txBody>
                  <a:tcPr/>
                </a:tc>
                <a:extLst>
                  <a:ext uri="{0D108BD9-81ED-4DB2-BD59-A6C34878D82A}">
                    <a16:rowId xmlns:a16="http://schemas.microsoft.com/office/drawing/2014/main" val="4282963356"/>
                  </a:ext>
                </a:extLst>
              </a:tr>
            </a:tbl>
          </a:graphicData>
        </a:graphic>
      </p:graphicFrame>
    </p:spTree>
    <p:extLst>
      <p:ext uri="{BB962C8B-B14F-4D97-AF65-F5344CB8AC3E}">
        <p14:creationId xmlns:p14="http://schemas.microsoft.com/office/powerpoint/2010/main" val="30745972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AA57F-5019-0E8F-C5CB-2EC406731E67}"/>
              </a:ext>
            </a:extLst>
          </p:cNvPr>
          <p:cNvSpPr>
            <a:spLocks noGrp="1"/>
          </p:cNvSpPr>
          <p:nvPr>
            <p:ph type="title"/>
          </p:nvPr>
        </p:nvSpPr>
        <p:spPr>
          <a:xfrm>
            <a:off x="1141412" y="159882"/>
            <a:ext cx="9905998" cy="906917"/>
          </a:xfrm>
        </p:spPr>
        <p:txBody>
          <a:bodyPr/>
          <a:lstStyle/>
          <a:p>
            <a:pPr algn="ctr"/>
            <a:r>
              <a:rPr lang="en-VN" sz="3600" b="1"/>
              <a:t>thực hành </a:t>
            </a:r>
            <a:r>
              <a:rPr lang="en-VN" b="1">
                <a:solidFill>
                  <a:srgbClr val="FFFF00"/>
                </a:solidFill>
              </a:rPr>
              <a:t>dạng thức 3</a:t>
            </a:r>
            <a:endParaRPr lang="en-VN"/>
          </a:p>
        </p:txBody>
      </p:sp>
      <p:sp>
        <p:nvSpPr>
          <p:cNvPr id="3" name="Content Placeholder 2">
            <a:extLst>
              <a:ext uri="{FF2B5EF4-FFF2-40B4-BE49-F238E27FC236}">
                <a16:creationId xmlns:a16="http://schemas.microsoft.com/office/drawing/2014/main" id="{48611A51-88FB-7D63-7115-E763508556C8}"/>
              </a:ext>
            </a:extLst>
          </p:cNvPr>
          <p:cNvSpPr>
            <a:spLocks noGrp="1"/>
          </p:cNvSpPr>
          <p:nvPr>
            <p:ph idx="1"/>
          </p:nvPr>
        </p:nvSpPr>
        <p:spPr>
          <a:xfrm>
            <a:off x="1141412" y="1066799"/>
            <a:ext cx="9905999" cy="4724402"/>
          </a:xfrm>
        </p:spPr>
        <p:txBody>
          <a:bodyPr>
            <a:normAutofit/>
          </a:bodyPr>
          <a:lstStyle/>
          <a:p>
            <a:r>
              <a:rPr lang="en-VN" sz="3600"/>
              <a:t>Thực hành: </a:t>
            </a:r>
            <a:r>
              <a:rPr lang="en-VN" sz="3600">
                <a:solidFill>
                  <a:srgbClr val="FF0000"/>
                </a:solidFill>
              </a:rPr>
              <a:t>MỖI</a:t>
            </a:r>
            <a:r>
              <a:rPr lang="en-VN" sz="3600"/>
              <a:t> giáo viên biên soạn </a:t>
            </a:r>
            <a:r>
              <a:rPr lang="en-VN" sz="3600">
                <a:solidFill>
                  <a:srgbClr val="FFFF00"/>
                </a:solidFill>
              </a:rPr>
              <a:t>01 CÂU HỎI </a:t>
            </a:r>
            <a:r>
              <a:rPr lang="en-VN" sz="3600"/>
              <a:t>của dạng thức </a:t>
            </a:r>
            <a:r>
              <a:rPr lang="en-VN" sz="3600" b="1"/>
              <a:t>Trả lời ngắn</a:t>
            </a:r>
            <a:r>
              <a:rPr lang="en-VN" sz="3600"/>
              <a:t>. </a:t>
            </a:r>
            <a:r>
              <a:rPr lang="en-VN" sz="3600" b="1" i="1"/>
              <a:t>Ghi rõ chỉ báo và thành phần năng lực</a:t>
            </a:r>
            <a:r>
              <a:rPr lang="en-VN" sz="3600"/>
              <a:t>.</a:t>
            </a:r>
          </a:p>
          <a:p>
            <a:r>
              <a:rPr lang="en-VN" sz="3600"/>
              <a:t>Gửi câu hỏi theo mã QR:</a:t>
            </a:r>
          </a:p>
        </p:txBody>
      </p:sp>
      <p:pic>
        <p:nvPicPr>
          <p:cNvPr id="6" name="Picture 5">
            <a:extLst>
              <a:ext uri="{FF2B5EF4-FFF2-40B4-BE49-F238E27FC236}">
                <a16:creationId xmlns:a16="http://schemas.microsoft.com/office/drawing/2014/main" id="{AF8E62E4-1EEF-0EF6-174C-776A0A9CD31B}"/>
              </a:ext>
            </a:extLst>
          </p:cNvPr>
          <p:cNvPicPr>
            <a:picLocks noChangeAspect="1"/>
          </p:cNvPicPr>
          <p:nvPr/>
        </p:nvPicPr>
        <p:blipFill>
          <a:blip r:embed="rId2"/>
          <a:stretch>
            <a:fillRect/>
          </a:stretch>
        </p:blipFill>
        <p:spPr>
          <a:xfrm>
            <a:off x="6943496" y="2413001"/>
            <a:ext cx="4103914" cy="4103914"/>
          </a:xfrm>
          <a:prstGeom prst="rect">
            <a:avLst/>
          </a:prstGeom>
        </p:spPr>
      </p:pic>
    </p:spTree>
    <p:extLst>
      <p:ext uri="{BB962C8B-B14F-4D97-AF65-F5344CB8AC3E}">
        <p14:creationId xmlns:p14="http://schemas.microsoft.com/office/powerpoint/2010/main" val="4005495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16667E-7 4.07407E-6 L -0.23776 -0.15093 " pathEditMode="relative" rAng="0" ptsTypes="AA">
                                      <p:cBhvr>
                                        <p:cTn id="6" dur="2000" fill="hold"/>
                                        <p:tgtEl>
                                          <p:spTgt spid="6"/>
                                        </p:tgtEl>
                                        <p:attrNameLst>
                                          <p:attrName>ppt_x</p:attrName>
                                          <p:attrName>ppt_y</p:attrName>
                                        </p:attrNameLst>
                                      </p:cBhvr>
                                      <p:rCtr x="-11888" y="-7546"/>
                                    </p:animMotion>
                                  </p:childTnLst>
                                </p:cTn>
                              </p:par>
                              <p:par>
                                <p:cTn id="7" presetID="6" presetClass="emph" presetSubtype="0" fill="hold" nodeType="withEffect">
                                  <p:stCondLst>
                                    <p:cond delay="0"/>
                                  </p:stCondLst>
                                  <p:childTnLst>
                                    <p:animScale>
                                      <p:cBhvr>
                                        <p:cTn id="8" dur="2000" fill="hold"/>
                                        <p:tgtEl>
                                          <p:spTgt spid="6"/>
                                        </p:tgtEl>
                                      </p:cBhvr>
                                      <p:by x="200000" y="2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BD792-3865-C0F4-C456-EF2361552150}"/>
              </a:ext>
            </a:extLst>
          </p:cNvPr>
          <p:cNvSpPr>
            <a:spLocks noGrp="1"/>
          </p:cNvSpPr>
          <p:nvPr>
            <p:ph type="title"/>
          </p:nvPr>
        </p:nvSpPr>
        <p:spPr>
          <a:xfrm>
            <a:off x="1143001" y="229200"/>
            <a:ext cx="9905998" cy="588490"/>
          </a:xfrm>
        </p:spPr>
        <p:txBody>
          <a:bodyPr/>
          <a:lstStyle/>
          <a:p>
            <a:pPr algn="ctr"/>
            <a:r>
              <a:rPr lang="en-US" b="1"/>
              <a:t>M</a:t>
            </a:r>
            <a:r>
              <a:rPr lang="en-VN" b="1"/>
              <a:t>a trận các câu hỏi minh họa</a:t>
            </a:r>
          </a:p>
        </p:txBody>
      </p:sp>
      <p:pic>
        <p:nvPicPr>
          <p:cNvPr id="5" name="Picture 4">
            <a:extLst>
              <a:ext uri="{FF2B5EF4-FFF2-40B4-BE49-F238E27FC236}">
                <a16:creationId xmlns:a16="http://schemas.microsoft.com/office/drawing/2014/main" id="{183A828C-5846-0194-C085-0D6563F9E4D8}"/>
              </a:ext>
            </a:extLst>
          </p:cNvPr>
          <p:cNvPicPr>
            <a:picLocks noChangeAspect="1"/>
          </p:cNvPicPr>
          <p:nvPr/>
        </p:nvPicPr>
        <p:blipFill>
          <a:blip r:embed="rId2">
            <a:grayscl/>
          </a:blip>
          <a:stretch>
            <a:fillRect/>
          </a:stretch>
        </p:blipFill>
        <p:spPr>
          <a:xfrm>
            <a:off x="1347216" y="817690"/>
            <a:ext cx="9208007" cy="5655590"/>
          </a:xfrm>
          <a:prstGeom prst="rect">
            <a:avLst/>
          </a:prstGeom>
          <a:solidFill>
            <a:schemeClr val="accent1">
              <a:tint val="20000"/>
            </a:schemeClr>
          </a:solidFill>
        </p:spPr>
      </p:pic>
    </p:spTree>
    <p:extLst>
      <p:ext uri="{BB962C8B-B14F-4D97-AF65-F5344CB8AC3E}">
        <p14:creationId xmlns:p14="http://schemas.microsoft.com/office/powerpoint/2010/main" val="32979792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BD792-3865-C0F4-C456-EF2361552150}"/>
              </a:ext>
            </a:extLst>
          </p:cNvPr>
          <p:cNvSpPr>
            <a:spLocks noGrp="1"/>
          </p:cNvSpPr>
          <p:nvPr>
            <p:ph type="title"/>
          </p:nvPr>
        </p:nvSpPr>
        <p:spPr>
          <a:xfrm>
            <a:off x="1143001" y="317111"/>
            <a:ext cx="9905998" cy="588490"/>
          </a:xfrm>
        </p:spPr>
        <p:txBody>
          <a:bodyPr/>
          <a:lstStyle/>
          <a:p>
            <a:pPr algn="ctr"/>
            <a:r>
              <a:rPr lang="en-US" b="1">
                <a:solidFill>
                  <a:srgbClr val="002060"/>
                </a:solidFill>
              </a:rPr>
              <a:t>M</a:t>
            </a:r>
            <a:r>
              <a:rPr lang="en-VN" b="1">
                <a:solidFill>
                  <a:srgbClr val="002060"/>
                </a:solidFill>
              </a:rPr>
              <a:t>a trận các câu hỏi ĐỀ minh họa 2025</a:t>
            </a:r>
          </a:p>
        </p:txBody>
      </p:sp>
      <p:pic>
        <p:nvPicPr>
          <p:cNvPr id="3" name="Picture 2">
            <a:extLst>
              <a:ext uri="{FF2B5EF4-FFF2-40B4-BE49-F238E27FC236}">
                <a16:creationId xmlns:a16="http://schemas.microsoft.com/office/drawing/2014/main" id="{144FCDC5-C306-CB2D-0562-67F5900DB0F8}"/>
              </a:ext>
            </a:extLst>
          </p:cNvPr>
          <p:cNvPicPr>
            <a:picLocks noChangeAspect="1"/>
          </p:cNvPicPr>
          <p:nvPr/>
        </p:nvPicPr>
        <p:blipFill>
          <a:blip r:embed="rId2"/>
          <a:stretch>
            <a:fillRect/>
          </a:stretch>
        </p:blipFill>
        <p:spPr>
          <a:xfrm rot="5400000">
            <a:off x="3825073" y="-2106386"/>
            <a:ext cx="4541854" cy="11070771"/>
          </a:xfrm>
          <a:prstGeom prst="rect">
            <a:avLst/>
          </a:prstGeom>
        </p:spPr>
      </p:pic>
      <p:sp>
        <p:nvSpPr>
          <p:cNvPr id="4" name="TextBox 3">
            <a:extLst>
              <a:ext uri="{FF2B5EF4-FFF2-40B4-BE49-F238E27FC236}">
                <a16:creationId xmlns:a16="http://schemas.microsoft.com/office/drawing/2014/main" id="{CADDC400-1BFB-62AD-AFE8-67B757637C10}"/>
              </a:ext>
            </a:extLst>
          </p:cNvPr>
          <p:cNvSpPr txBox="1"/>
          <p:nvPr/>
        </p:nvSpPr>
        <p:spPr>
          <a:xfrm>
            <a:off x="1917290" y="5952398"/>
            <a:ext cx="8970652" cy="646331"/>
          </a:xfrm>
          <a:prstGeom prst="rect">
            <a:avLst/>
          </a:prstGeom>
          <a:noFill/>
        </p:spPr>
        <p:txBody>
          <a:bodyPr wrap="square" rtlCol="0">
            <a:spAutoFit/>
          </a:bodyPr>
          <a:lstStyle/>
          <a:p>
            <a:r>
              <a:rPr lang="en-VN" sz="3600" b="1">
                <a:latin typeface="Times New Roman" panose="02020603050405020304" pitchFamily="18" charset="0"/>
                <a:cs typeface="Times New Roman" panose="02020603050405020304" pitchFamily="18" charset="0"/>
              </a:rPr>
              <a:t>TỈ LỆ BIẾT : HIỂU : VẬN DỤNG = 4 : 3 : 3</a:t>
            </a:r>
          </a:p>
        </p:txBody>
      </p:sp>
    </p:spTree>
    <p:extLst>
      <p:ext uri="{BB962C8B-B14F-4D97-AF65-F5344CB8AC3E}">
        <p14:creationId xmlns:p14="http://schemas.microsoft.com/office/powerpoint/2010/main" val="1882597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1EF99-18C1-DA7F-2992-2FC9D04C5A26}"/>
              </a:ext>
            </a:extLst>
          </p:cNvPr>
          <p:cNvSpPr>
            <a:spLocks noGrp="1"/>
          </p:cNvSpPr>
          <p:nvPr>
            <p:ph type="title"/>
          </p:nvPr>
        </p:nvSpPr>
        <p:spPr/>
        <p:txBody>
          <a:bodyPr>
            <a:normAutofit/>
          </a:bodyPr>
          <a:lstStyle/>
          <a:p>
            <a:pPr algn="ctr"/>
            <a:r>
              <a:rPr lang="en-VN" sz="4000" b="1"/>
              <a:t>ĐỘ KHÓ CỦA CÂU HỎI</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00D05E2-43F9-1BAA-E69E-D7A02BDF42F9}"/>
                  </a:ext>
                </a:extLst>
              </p:cNvPr>
              <p:cNvSpPr>
                <a:spLocks noGrp="1"/>
              </p:cNvSpPr>
              <p:nvPr>
                <p:ph idx="1"/>
              </p:nvPr>
            </p:nvSpPr>
            <p:spPr/>
            <p:txBody>
              <a:bodyPr>
                <a:normAutofit/>
              </a:bodyPr>
              <a:lstStyle/>
              <a:p>
                <a:r>
                  <a:rPr lang="en-VN" sz="4000"/>
                  <a:t>Cách tính độ khó của câu hỏi</a:t>
                </a:r>
              </a:p>
              <a:p>
                <a:pPr marL="0" indent="0">
                  <a:buNone/>
                </a:pPr>
                <a14:m>
                  <m:oMathPara xmlns:m="http://schemas.openxmlformats.org/officeDocument/2006/math">
                    <m:oMathParaPr>
                      <m:jc m:val="centerGroup"/>
                    </m:oMathParaPr>
                    <m:oMath xmlns:m="http://schemas.openxmlformats.org/officeDocument/2006/math">
                      <m:r>
                        <m:rPr>
                          <m:nor/>
                        </m:rPr>
                        <a:rPr lang="en-US" sz="4000" b="0" i="0">
                          <a:latin typeface="Cambria Math" panose="02040503050406030204" pitchFamily="18" charset="0"/>
                        </a:rPr>
                        <m:t>Độ </m:t>
                      </m:r>
                      <m:r>
                        <m:rPr>
                          <m:nor/>
                        </m:rPr>
                        <a:rPr lang="en-US" sz="4000" b="0" i="0">
                          <a:latin typeface="Cambria Math" panose="02040503050406030204" pitchFamily="18" charset="0"/>
                        </a:rPr>
                        <m:t>kh</m:t>
                      </m:r>
                      <m:r>
                        <m:rPr>
                          <m:nor/>
                        </m:rPr>
                        <a:rPr lang="en-US" sz="4000" b="0" i="0">
                          <a:latin typeface="Cambria Math" panose="02040503050406030204" pitchFamily="18" charset="0"/>
                        </a:rPr>
                        <m:t>ó </m:t>
                      </m:r>
                      <m:r>
                        <m:rPr>
                          <m:nor/>
                        </m:rPr>
                        <a:rPr lang="en-US" sz="4000" b="0" i="0">
                          <a:latin typeface="Cambria Math" panose="02040503050406030204" pitchFamily="18" charset="0"/>
                        </a:rPr>
                        <m:t>c</m:t>
                      </m:r>
                      <m:r>
                        <m:rPr>
                          <m:nor/>
                        </m:rPr>
                        <a:rPr lang="en-US" sz="4000" b="0" i="0">
                          <a:latin typeface="Cambria Math" panose="02040503050406030204" pitchFamily="18" charset="0"/>
                        </a:rPr>
                        <m:t>â</m:t>
                      </m:r>
                      <m:r>
                        <m:rPr>
                          <m:nor/>
                        </m:rPr>
                        <a:rPr lang="en-US" sz="4000" b="0" i="0">
                          <a:latin typeface="Cambria Math" panose="02040503050406030204" pitchFamily="18" charset="0"/>
                        </a:rPr>
                        <m:t>u</m:t>
                      </m:r>
                      <m:r>
                        <m:rPr>
                          <m:nor/>
                        </m:rPr>
                        <a:rPr lang="en-US" sz="4000" b="0" i="0">
                          <a:latin typeface="Cambria Math" panose="02040503050406030204" pitchFamily="18" charset="0"/>
                        </a:rPr>
                        <m:t> </m:t>
                      </m:r>
                      <m:r>
                        <m:rPr>
                          <m:nor/>
                        </m:rPr>
                        <a:rPr lang="en-US" sz="4000" b="0" i="0">
                          <a:latin typeface="Cambria Math" panose="02040503050406030204" pitchFamily="18" charset="0"/>
                        </a:rPr>
                        <m:t>h</m:t>
                      </m:r>
                      <m:r>
                        <m:rPr>
                          <m:nor/>
                        </m:rPr>
                        <a:rPr lang="en-US" sz="4000" b="0" i="0">
                          <a:latin typeface="Cambria Math" panose="02040503050406030204" pitchFamily="18" charset="0"/>
                        </a:rPr>
                        <m:t>ỏ</m:t>
                      </m:r>
                      <m:r>
                        <m:rPr>
                          <m:nor/>
                        </m:rPr>
                        <a:rPr lang="en-US" sz="4000" b="0" i="0">
                          <a:latin typeface="Cambria Math" panose="02040503050406030204" pitchFamily="18" charset="0"/>
                        </a:rPr>
                        <m:t>i</m:t>
                      </m:r>
                      <m:r>
                        <m:rPr>
                          <m:nor/>
                        </m:rPr>
                        <a:rPr lang="en-US" sz="4000" b="0" i="0">
                          <a:latin typeface="Cambria Math" panose="02040503050406030204" pitchFamily="18" charset="0"/>
                        </a:rPr>
                        <m:t>=</m:t>
                      </m:r>
                      <m:f>
                        <m:fPr>
                          <m:ctrlPr>
                            <a:rPr lang="en-US" sz="4000" b="0" i="1">
                              <a:latin typeface="Cambria Math" panose="02040503050406030204" pitchFamily="18" charset="0"/>
                            </a:rPr>
                          </m:ctrlPr>
                        </m:fPr>
                        <m:num>
                          <m:r>
                            <m:rPr>
                              <m:nor/>
                            </m:rPr>
                            <a:rPr lang="en-US" sz="4000" i="0">
                              <a:latin typeface="Cambria Math" panose="02040503050406030204" pitchFamily="18" charset="0"/>
                            </a:rPr>
                            <m:t>s</m:t>
                          </m:r>
                          <m:r>
                            <m:rPr>
                              <m:nor/>
                            </m:rPr>
                            <a:rPr lang="en-US" sz="4000" i="0">
                              <a:latin typeface="Cambria Math" panose="02040503050406030204" pitchFamily="18" charset="0"/>
                            </a:rPr>
                            <m:t>ố </m:t>
                          </m:r>
                          <m:r>
                            <m:rPr>
                              <m:nor/>
                            </m:rPr>
                            <a:rPr lang="en-US" sz="4000" i="0">
                              <a:latin typeface="Cambria Math" panose="02040503050406030204" pitchFamily="18" charset="0"/>
                            </a:rPr>
                            <m:t>TS</m:t>
                          </m:r>
                          <m:r>
                            <m:rPr>
                              <m:nor/>
                            </m:rPr>
                            <a:rPr lang="en-US" sz="4000" i="0">
                              <a:latin typeface="Cambria Math" panose="02040503050406030204" pitchFamily="18" charset="0"/>
                            </a:rPr>
                            <m:t> </m:t>
                          </m:r>
                          <m:r>
                            <m:rPr>
                              <m:nor/>
                            </m:rPr>
                            <a:rPr lang="en-US" sz="4000" i="0">
                              <a:latin typeface="Cambria Math" panose="02040503050406030204" pitchFamily="18" charset="0"/>
                            </a:rPr>
                            <m:t>tr</m:t>
                          </m:r>
                          <m:r>
                            <m:rPr>
                              <m:nor/>
                            </m:rPr>
                            <a:rPr lang="en-US" sz="4000" i="0">
                              <a:latin typeface="Cambria Math" panose="02040503050406030204" pitchFamily="18" charset="0"/>
                            </a:rPr>
                            <m:t>ả </m:t>
                          </m:r>
                          <m:r>
                            <m:rPr>
                              <m:nor/>
                            </m:rPr>
                            <a:rPr lang="en-US" sz="4000" i="0">
                              <a:latin typeface="Cambria Math" panose="02040503050406030204" pitchFamily="18" charset="0"/>
                            </a:rPr>
                            <m:t>l</m:t>
                          </m:r>
                          <m:r>
                            <m:rPr>
                              <m:nor/>
                            </m:rPr>
                            <a:rPr lang="en-US" sz="4000" i="0">
                              <a:latin typeface="Cambria Math" panose="02040503050406030204" pitchFamily="18" charset="0"/>
                            </a:rPr>
                            <m:t>ờ</m:t>
                          </m:r>
                          <m:r>
                            <m:rPr>
                              <m:nor/>
                            </m:rPr>
                            <a:rPr lang="en-US" sz="4000" i="0">
                              <a:latin typeface="Cambria Math" panose="02040503050406030204" pitchFamily="18" charset="0"/>
                            </a:rPr>
                            <m:t>i</m:t>
                          </m:r>
                          <m:r>
                            <m:rPr>
                              <m:nor/>
                            </m:rPr>
                            <a:rPr lang="en-US" sz="4000" i="0">
                              <a:latin typeface="Cambria Math" panose="02040503050406030204" pitchFamily="18" charset="0"/>
                            </a:rPr>
                            <m:t> đú</m:t>
                          </m:r>
                          <m:r>
                            <m:rPr>
                              <m:nor/>
                            </m:rPr>
                            <a:rPr lang="en-US" sz="4000" i="0">
                              <a:latin typeface="Cambria Math" panose="02040503050406030204" pitchFamily="18" charset="0"/>
                            </a:rPr>
                            <m:t>ng</m:t>
                          </m:r>
                          <m:r>
                            <m:rPr>
                              <m:nor/>
                            </m:rPr>
                            <a:rPr lang="en-US" sz="4000" i="0">
                              <a:latin typeface="Cambria Math" panose="02040503050406030204" pitchFamily="18" charset="0"/>
                            </a:rPr>
                            <m:t> </m:t>
                          </m:r>
                          <m:r>
                            <m:rPr>
                              <m:nor/>
                            </m:rPr>
                            <a:rPr lang="en-US" sz="4000" i="0">
                              <a:latin typeface="Cambria Math" panose="02040503050406030204" pitchFamily="18" charset="0"/>
                            </a:rPr>
                            <m:t>c</m:t>
                          </m:r>
                          <m:r>
                            <m:rPr>
                              <m:nor/>
                            </m:rPr>
                            <a:rPr lang="en-US" sz="4000" i="0">
                              <a:latin typeface="Cambria Math" panose="02040503050406030204" pitchFamily="18" charset="0"/>
                            </a:rPr>
                            <m:t>â</m:t>
                          </m:r>
                          <m:r>
                            <m:rPr>
                              <m:nor/>
                            </m:rPr>
                            <a:rPr lang="en-US" sz="4000" i="0">
                              <a:latin typeface="Cambria Math" panose="02040503050406030204" pitchFamily="18" charset="0"/>
                            </a:rPr>
                            <m:t>u</m:t>
                          </m:r>
                          <m:r>
                            <m:rPr>
                              <m:nor/>
                            </m:rPr>
                            <a:rPr lang="en-US" sz="4000" i="0">
                              <a:latin typeface="Cambria Math" panose="02040503050406030204" pitchFamily="18" charset="0"/>
                            </a:rPr>
                            <m:t> </m:t>
                          </m:r>
                          <m:r>
                            <m:rPr>
                              <m:nor/>
                            </m:rPr>
                            <a:rPr lang="en-US" sz="4000" i="0">
                              <a:latin typeface="Cambria Math" panose="02040503050406030204" pitchFamily="18" charset="0"/>
                            </a:rPr>
                            <m:t>h</m:t>
                          </m:r>
                          <m:r>
                            <m:rPr>
                              <m:nor/>
                            </m:rPr>
                            <a:rPr lang="en-US" sz="4000" i="0">
                              <a:latin typeface="Cambria Math" panose="02040503050406030204" pitchFamily="18" charset="0"/>
                            </a:rPr>
                            <m:t>ỏ</m:t>
                          </m:r>
                          <m:r>
                            <m:rPr>
                              <m:nor/>
                            </m:rPr>
                            <a:rPr lang="en-US" sz="4000" i="0">
                              <a:latin typeface="Cambria Math" panose="02040503050406030204" pitchFamily="18" charset="0"/>
                            </a:rPr>
                            <m:t>i</m:t>
                          </m:r>
                        </m:num>
                        <m:den>
                          <m:r>
                            <m:rPr>
                              <m:nor/>
                            </m:rPr>
                            <a:rPr lang="en-US" sz="4000" b="0" i="0">
                              <a:latin typeface="Cambria Math" panose="02040503050406030204" pitchFamily="18" charset="0"/>
                            </a:rPr>
                            <m:t>T</m:t>
                          </m:r>
                          <m:r>
                            <m:rPr>
                              <m:nor/>
                            </m:rPr>
                            <a:rPr lang="en-US" sz="4000" b="0" i="0">
                              <a:latin typeface="Cambria Math" panose="02040503050406030204" pitchFamily="18" charset="0"/>
                            </a:rPr>
                            <m:t>ổ</m:t>
                          </m:r>
                          <m:r>
                            <m:rPr>
                              <m:nor/>
                            </m:rPr>
                            <a:rPr lang="en-US" sz="4000" b="0" i="0">
                              <a:latin typeface="Cambria Math" panose="02040503050406030204" pitchFamily="18" charset="0"/>
                            </a:rPr>
                            <m:t>ng</m:t>
                          </m:r>
                          <m:r>
                            <m:rPr>
                              <m:nor/>
                            </m:rPr>
                            <a:rPr lang="en-US" sz="4000" b="0" i="0">
                              <a:latin typeface="Cambria Math" panose="02040503050406030204" pitchFamily="18" charset="0"/>
                            </a:rPr>
                            <m:t> </m:t>
                          </m:r>
                          <m:r>
                            <m:rPr>
                              <m:nor/>
                            </m:rPr>
                            <a:rPr lang="en-US" sz="4000" b="0" i="0">
                              <a:latin typeface="Cambria Math" panose="02040503050406030204" pitchFamily="18" charset="0"/>
                            </a:rPr>
                            <m:t>s</m:t>
                          </m:r>
                          <m:r>
                            <m:rPr>
                              <m:nor/>
                            </m:rPr>
                            <a:rPr lang="en-US" sz="4000" b="0" i="0">
                              <a:latin typeface="Cambria Math" panose="02040503050406030204" pitchFamily="18" charset="0"/>
                            </a:rPr>
                            <m:t>ố </m:t>
                          </m:r>
                          <m:r>
                            <m:rPr>
                              <m:nor/>
                            </m:rPr>
                            <a:rPr lang="en-US" sz="4000" b="0" i="0">
                              <a:latin typeface="Cambria Math" panose="02040503050406030204" pitchFamily="18" charset="0"/>
                            </a:rPr>
                            <m:t>TS</m:t>
                          </m:r>
                          <m:r>
                            <m:rPr>
                              <m:nor/>
                            </m:rPr>
                            <a:rPr lang="en-US" sz="4000" b="0" i="0">
                              <a:latin typeface="Cambria Math" panose="02040503050406030204" pitchFamily="18" charset="0"/>
                            </a:rPr>
                            <m:t> </m:t>
                          </m:r>
                          <m:r>
                            <m:rPr>
                              <m:nor/>
                            </m:rPr>
                            <a:rPr lang="en-US" sz="4000" b="0" i="0">
                              <a:latin typeface="Cambria Math" panose="02040503050406030204" pitchFamily="18" charset="0"/>
                            </a:rPr>
                            <m:t>tr</m:t>
                          </m:r>
                          <m:r>
                            <m:rPr>
                              <m:nor/>
                            </m:rPr>
                            <a:rPr lang="en-US" sz="4000" b="0" i="0">
                              <a:latin typeface="Cambria Math" panose="02040503050406030204" pitchFamily="18" charset="0"/>
                            </a:rPr>
                            <m:t>ả </m:t>
                          </m:r>
                          <m:r>
                            <m:rPr>
                              <m:nor/>
                            </m:rPr>
                            <a:rPr lang="en-US" sz="4000" b="0" i="0">
                              <a:latin typeface="Cambria Math" panose="02040503050406030204" pitchFamily="18" charset="0"/>
                            </a:rPr>
                            <m:t>l</m:t>
                          </m:r>
                          <m:r>
                            <m:rPr>
                              <m:nor/>
                            </m:rPr>
                            <a:rPr lang="en-US" sz="4000" b="0" i="0">
                              <a:latin typeface="Cambria Math" panose="02040503050406030204" pitchFamily="18" charset="0"/>
                            </a:rPr>
                            <m:t>ờ</m:t>
                          </m:r>
                          <m:r>
                            <m:rPr>
                              <m:nor/>
                            </m:rPr>
                            <a:rPr lang="en-US" sz="4000" b="0" i="0">
                              <a:latin typeface="Cambria Math" panose="02040503050406030204" pitchFamily="18" charset="0"/>
                            </a:rPr>
                            <m:t>i</m:t>
                          </m:r>
                        </m:den>
                      </m:f>
                    </m:oMath>
                  </m:oMathPara>
                </a14:m>
                <a:endParaRPr lang="en-US" sz="4000" b="0"/>
              </a:p>
              <a:p>
                <a:endParaRPr lang="en-VN" sz="4000"/>
              </a:p>
            </p:txBody>
          </p:sp>
        </mc:Choice>
        <mc:Fallback xmlns="">
          <p:sp>
            <p:nvSpPr>
              <p:cNvPr id="3" name="Content Placeholder 2">
                <a:extLst>
                  <a:ext uri="{FF2B5EF4-FFF2-40B4-BE49-F238E27FC236}">
                    <a16:creationId xmlns:a16="http://schemas.microsoft.com/office/drawing/2014/main" id="{300D05E2-43F9-1BAA-E69E-D7A02BDF42F9}"/>
                  </a:ext>
                </a:extLst>
              </p:cNvPr>
              <p:cNvSpPr>
                <a:spLocks noGrp="1" noRot="1" noChangeAspect="1" noMove="1" noResize="1" noEditPoints="1" noAdjustHandles="1" noChangeArrowheads="1" noChangeShapeType="1" noTextEdit="1"/>
              </p:cNvSpPr>
              <p:nvPr>
                <p:ph idx="1"/>
              </p:nvPr>
            </p:nvSpPr>
            <p:spPr>
              <a:blipFill>
                <a:blip r:embed="rId2"/>
                <a:stretch>
                  <a:fillRect l="-2689" t="-4643"/>
                </a:stretch>
              </a:blipFill>
            </p:spPr>
            <p:txBody>
              <a:bodyPr/>
              <a:lstStyle/>
              <a:p>
                <a:r>
                  <a:rPr lang="en-VN">
                    <a:noFill/>
                  </a:rPr>
                  <a:t> </a:t>
                </a:r>
              </a:p>
            </p:txBody>
          </p:sp>
        </mc:Fallback>
      </mc:AlternateContent>
    </p:spTree>
    <p:extLst>
      <p:ext uri="{BB962C8B-B14F-4D97-AF65-F5344CB8AC3E}">
        <p14:creationId xmlns:p14="http://schemas.microsoft.com/office/powerpoint/2010/main" val="4596116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1EF99-18C1-DA7F-2992-2FC9D04C5A26}"/>
              </a:ext>
            </a:extLst>
          </p:cNvPr>
          <p:cNvSpPr>
            <a:spLocks noGrp="1"/>
          </p:cNvSpPr>
          <p:nvPr>
            <p:ph type="title"/>
          </p:nvPr>
        </p:nvSpPr>
        <p:spPr/>
        <p:txBody>
          <a:bodyPr>
            <a:normAutofit/>
          </a:bodyPr>
          <a:lstStyle/>
          <a:p>
            <a:pPr algn="ctr"/>
            <a:r>
              <a:rPr lang="en-VN" sz="4000" b="1"/>
              <a:t>ĐỘ phân biệt CỦA CÂU HỎI</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00D05E2-43F9-1BAA-E69E-D7A02BDF42F9}"/>
                  </a:ext>
                </a:extLst>
              </p:cNvPr>
              <p:cNvSpPr>
                <a:spLocks noGrp="1"/>
              </p:cNvSpPr>
              <p:nvPr>
                <p:ph idx="1"/>
              </p:nvPr>
            </p:nvSpPr>
            <p:spPr>
              <a:xfrm>
                <a:off x="0" y="2902857"/>
                <a:ext cx="11974286" cy="2888344"/>
              </a:xfrm>
            </p:spPr>
            <p:txBody>
              <a:bodyPr>
                <a:normAutofit/>
              </a:bodyPr>
              <a:lstStyle/>
              <a:p>
                <a:pPr marL="0" indent="0">
                  <a:buNone/>
                </a:pPr>
                <a14:m>
                  <m:oMathPara xmlns:m="http://schemas.openxmlformats.org/officeDocument/2006/math">
                    <m:oMathParaPr>
                      <m:jc m:val="right"/>
                    </m:oMathParaPr>
                    <m:oMath xmlns:m="http://schemas.openxmlformats.org/officeDocument/2006/math">
                      <m:r>
                        <m:rPr>
                          <m:nor/>
                        </m:rPr>
                        <a:rPr lang="en-US" sz="3600" b="0" i="0">
                          <a:latin typeface="Cambria Math" panose="02040503050406030204" pitchFamily="18" charset="0"/>
                        </a:rPr>
                        <m:t>Độ </m:t>
                      </m:r>
                      <m:r>
                        <m:rPr>
                          <m:nor/>
                        </m:rPr>
                        <a:rPr lang="en-US" sz="3600" b="0" i="0">
                          <a:latin typeface="Cambria Math" panose="02040503050406030204" pitchFamily="18" charset="0"/>
                        </a:rPr>
                        <m:t>ph</m:t>
                      </m:r>
                      <m:r>
                        <m:rPr>
                          <m:nor/>
                        </m:rPr>
                        <a:rPr lang="en-US" sz="3600" b="0" i="0">
                          <a:latin typeface="Cambria Math" panose="02040503050406030204" pitchFamily="18" charset="0"/>
                        </a:rPr>
                        <m:t>â</m:t>
                      </m:r>
                      <m:r>
                        <m:rPr>
                          <m:nor/>
                        </m:rPr>
                        <a:rPr lang="en-US" sz="3600" b="0" i="0">
                          <a:latin typeface="Cambria Math" panose="02040503050406030204" pitchFamily="18" charset="0"/>
                        </a:rPr>
                        <m:t>n</m:t>
                      </m:r>
                      <m:r>
                        <m:rPr>
                          <m:nor/>
                        </m:rPr>
                        <a:rPr lang="en-US" sz="3600" b="0" i="0">
                          <a:latin typeface="Cambria Math" panose="02040503050406030204" pitchFamily="18" charset="0"/>
                        </a:rPr>
                        <m:t> </m:t>
                      </m:r>
                      <m:r>
                        <m:rPr>
                          <m:nor/>
                        </m:rPr>
                        <a:rPr lang="en-US" sz="3600" b="0" i="0">
                          <a:latin typeface="Cambria Math" panose="02040503050406030204" pitchFamily="18" charset="0"/>
                        </a:rPr>
                        <m:t>bi</m:t>
                      </m:r>
                      <m:r>
                        <m:rPr>
                          <m:nor/>
                        </m:rPr>
                        <a:rPr lang="en-US" sz="3600" b="0" i="0">
                          <a:latin typeface="Cambria Math" panose="02040503050406030204" pitchFamily="18" charset="0"/>
                        </a:rPr>
                        <m:t>ệ</m:t>
                      </m:r>
                      <m:r>
                        <m:rPr>
                          <m:nor/>
                        </m:rPr>
                        <a:rPr lang="en-US" sz="3600" b="0" i="0">
                          <a:latin typeface="Cambria Math" panose="02040503050406030204" pitchFamily="18" charset="0"/>
                        </a:rPr>
                        <m:t>t</m:t>
                      </m:r>
                      <m:r>
                        <m:rPr>
                          <m:nor/>
                        </m:rPr>
                        <a:rPr lang="en-US" sz="3600" b="0" i="0">
                          <a:latin typeface="Cambria Math" panose="02040503050406030204" pitchFamily="18" charset="0"/>
                        </a:rPr>
                        <m:t> = </m:t>
                      </m:r>
                      <m:r>
                        <m:rPr>
                          <m:nor/>
                        </m:rPr>
                        <a:rPr lang="en-US" sz="3600" b="0" i="0">
                          <a:latin typeface="Cambria Math" panose="02040503050406030204" pitchFamily="18" charset="0"/>
                        </a:rPr>
                        <m:t>t</m:t>
                      </m:r>
                      <m:r>
                        <m:rPr>
                          <m:nor/>
                        </m:rPr>
                        <a:rPr lang="en-US" sz="3600" b="0" i="0">
                          <a:latin typeface="Cambria Math" panose="02040503050406030204" pitchFamily="18" charset="0"/>
                        </a:rPr>
                        <m:t>ỉ </m:t>
                      </m:r>
                      <m:r>
                        <m:rPr>
                          <m:nor/>
                        </m:rPr>
                        <a:rPr lang="en-US" sz="3600" b="0" i="0">
                          <a:latin typeface="Cambria Math" panose="02040503050406030204" pitchFamily="18" charset="0"/>
                        </a:rPr>
                        <m:t>l</m:t>
                      </m:r>
                      <m:r>
                        <m:rPr>
                          <m:nor/>
                        </m:rPr>
                        <a:rPr lang="en-US" sz="3600" b="0" i="0">
                          <a:latin typeface="Cambria Math" panose="02040503050406030204" pitchFamily="18" charset="0"/>
                        </a:rPr>
                        <m:t>ệ </m:t>
                      </m:r>
                      <m:r>
                        <m:rPr>
                          <m:nor/>
                        </m:rPr>
                        <a:rPr lang="en-US" sz="3600" b="0" i="0">
                          <a:latin typeface="Cambria Math" panose="02040503050406030204" pitchFamily="18" charset="0"/>
                        </a:rPr>
                        <m:t>TS</m:t>
                      </m:r>
                      <m:r>
                        <m:rPr>
                          <m:nor/>
                        </m:rPr>
                        <a:rPr lang="en-US" sz="3600" b="0" i="0">
                          <a:latin typeface="Cambria Math" panose="02040503050406030204" pitchFamily="18" charset="0"/>
                        </a:rPr>
                        <m:t> </m:t>
                      </m:r>
                      <m:r>
                        <m:rPr>
                          <m:nor/>
                        </m:rPr>
                        <a:rPr lang="en-US" sz="3600" b="0" i="0">
                          <a:latin typeface="Cambria Math" panose="02040503050406030204" pitchFamily="18" charset="0"/>
                        </a:rPr>
                        <m:t>nh</m:t>
                      </m:r>
                      <m:r>
                        <m:rPr>
                          <m:nor/>
                        </m:rPr>
                        <a:rPr lang="en-US" sz="3600" b="0" i="0">
                          <a:latin typeface="Cambria Math" panose="02040503050406030204" pitchFamily="18" charset="0"/>
                        </a:rPr>
                        <m:t>ó</m:t>
                      </m:r>
                      <m:r>
                        <m:rPr>
                          <m:nor/>
                        </m:rPr>
                        <a:rPr lang="en-US" sz="3600" b="0" i="0">
                          <a:latin typeface="Cambria Math" panose="02040503050406030204" pitchFamily="18" charset="0"/>
                        </a:rPr>
                        <m:t>m</m:t>
                      </m:r>
                      <m:r>
                        <m:rPr>
                          <m:nor/>
                        </m:rPr>
                        <a:rPr lang="en-US" sz="3600" b="0" i="0">
                          <a:latin typeface="Cambria Math" panose="02040503050406030204" pitchFamily="18" charset="0"/>
                        </a:rPr>
                        <m:t> đ</m:t>
                      </m:r>
                      <m:r>
                        <m:rPr>
                          <m:nor/>
                        </m:rPr>
                        <a:rPr lang="en-US" sz="3600" b="0" i="0">
                          <a:latin typeface="Cambria Math" panose="02040503050406030204" pitchFamily="18" charset="0"/>
                        </a:rPr>
                        <m:t>i</m:t>
                      </m:r>
                      <m:r>
                        <m:rPr>
                          <m:nor/>
                        </m:rPr>
                        <a:rPr lang="en-US" sz="3600" b="0" i="0">
                          <a:latin typeface="Cambria Math" panose="02040503050406030204" pitchFamily="18" charset="0"/>
                        </a:rPr>
                        <m:t>ể</m:t>
                      </m:r>
                      <m:r>
                        <m:rPr>
                          <m:nor/>
                        </m:rPr>
                        <a:rPr lang="en-US" sz="3600" b="0" i="0">
                          <a:latin typeface="Cambria Math" panose="02040503050406030204" pitchFamily="18" charset="0"/>
                        </a:rPr>
                        <m:t>m</m:t>
                      </m:r>
                      <m:r>
                        <m:rPr>
                          <m:nor/>
                        </m:rPr>
                        <a:rPr lang="en-US" sz="3600" b="0" i="0">
                          <a:latin typeface="Cambria Math" panose="02040503050406030204" pitchFamily="18" charset="0"/>
                        </a:rPr>
                        <m:t> </m:t>
                      </m:r>
                      <m:r>
                        <m:rPr>
                          <m:nor/>
                        </m:rPr>
                        <a:rPr lang="en-US" sz="3600" b="0" i="0">
                          <a:latin typeface="Cambria Math" panose="02040503050406030204" pitchFamily="18" charset="0"/>
                        </a:rPr>
                        <m:t>cao</m:t>
                      </m:r>
                      <m:r>
                        <m:rPr>
                          <m:nor/>
                        </m:rPr>
                        <a:rPr lang="en-US" sz="3600" b="0" i="0">
                          <a:latin typeface="Cambria Math" panose="02040503050406030204" pitchFamily="18" charset="0"/>
                        </a:rPr>
                        <m:t> </m:t>
                      </m:r>
                      <m:r>
                        <m:rPr>
                          <m:nor/>
                        </m:rPr>
                        <a:rPr lang="en-US" sz="3600" b="0" i="0">
                          <a:latin typeface="Cambria Math" panose="02040503050406030204" pitchFamily="18" charset="0"/>
                        </a:rPr>
                        <m:t>tr</m:t>
                      </m:r>
                      <m:r>
                        <m:rPr>
                          <m:nor/>
                        </m:rPr>
                        <a:rPr lang="en-US" sz="3600" b="0" i="0">
                          <a:latin typeface="Cambria Math" panose="02040503050406030204" pitchFamily="18" charset="0"/>
                        </a:rPr>
                        <m:t>ả </m:t>
                      </m:r>
                      <m:r>
                        <m:rPr>
                          <m:nor/>
                        </m:rPr>
                        <a:rPr lang="en-US" sz="3600" b="0" i="0">
                          <a:latin typeface="Cambria Math" panose="02040503050406030204" pitchFamily="18" charset="0"/>
                        </a:rPr>
                        <m:t>l</m:t>
                      </m:r>
                      <m:r>
                        <m:rPr>
                          <m:nor/>
                        </m:rPr>
                        <a:rPr lang="en-US" sz="3600" b="0" i="0">
                          <a:latin typeface="Cambria Math" panose="02040503050406030204" pitchFamily="18" charset="0"/>
                        </a:rPr>
                        <m:t>ờ</m:t>
                      </m:r>
                      <m:r>
                        <m:rPr>
                          <m:nor/>
                        </m:rPr>
                        <a:rPr lang="en-US" sz="3600" b="0" i="0">
                          <a:latin typeface="Cambria Math" panose="02040503050406030204" pitchFamily="18" charset="0"/>
                        </a:rPr>
                        <m:t>i</m:t>
                      </m:r>
                      <m:r>
                        <m:rPr>
                          <m:nor/>
                        </m:rPr>
                        <a:rPr lang="en-US" sz="3600" b="0" i="0">
                          <a:latin typeface="Cambria Math" panose="02040503050406030204" pitchFamily="18" charset="0"/>
                        </a:rPr>
                        <m:t> đú</m:t>
                      </m:r>
                      <m:r>
                        <m:rPr>
                          <m:nor/>
                        </m:rPr>
                        <a:rPr lang="en-US" sz="3600" b="0" i="0">
                          <a:latin typeface="Cambria Math" panose="02040503050406030204" pitchFamily="18" charset="0"/>
                        </a:rPr>
                        <m:t>ng</m:t>
                      </m:r>
                      <m:r>
                        <m:rPr>
                          <m:nor/>
                        </m:rPr>
                        <a:rPr lang="en-US" sz="3600" b="0" i="0">
                          <a:latin typeface="Cambria Math" panose="02040503050406030204" pitchFamily="18" charset="0"/>
                        </a:rPr>
                        <m:t> −</m:t>
                      </m:r>
                      <m:r>
                        <m:rPr>
                          <m:nor/>
                        </m:rPr>
                        <a:rPr lang="en-US" sz="3600" b="0" i="0">
                          <a:latin typeface="Cambria Math" panose="02040503050406030204" pitchFamily="18" charset="0"/>
                        </a:rPr>
                        <m:t>t</m:t>
                      </m:r>
                      <m:r>
                        <m:rPr>
                          <m:nor/>
                        </m:rPr>
                        <a:rPr lang="en-US" sz="3600" b="0" i="0">
                          <a:latin typeface="Cambria Math" panose="02040503050406030204" pitchFamily="18" charset="0"/>
                        </a:rPr>
                        <m:t>ỉ </m:t>
                      </m:r>
                      <m:r>
                        <m:rPr>
                          <m:nor/>
                        </m:rPr>
                        <a:rPr lang="en-US" sz="3600" b="0" i="0">
                          <a:latin typeface="Cambria Math" panose="02040503050406030204" pitchFamily="18" charset="0"/>
                        </a:rPr>
                        <m:t>l</m:t>
                      </m:r>
                      <m:r>
                        <m:rPr>
                          <m:nor/>
                        </m:rPr>
                        <a:rPr lang="en-US" sz="3600" b="0" i="0">
                          <a:latin typeface="Cambria Math" panose="02040503050406030204" pitchFamily="18" charset="0"/>
                        </a:rPr>
                        <m:t>ệ </m:t>
                      </m:r>
                      <m:r>
                        <m:rPr>
                          <m:nor/>
                        </m:rPr>
                        <a:rPr lang="en-US" sz="3600" b="0" i="0">
                          <a:latin typeface="Cambria Math" panose="02040503050406030204" pitchFamily="18" charset="0"/>
                        </a:rPr>
                        <m:t>TS</m:t>
                      </m:r>
                      <m:r>
                        <m:rPr>
                          <m:nor/>
                        </m:rPr>
                        <a:rPr lang="en-US" sz="3600" b="0" i="0">
                          <a:latin typeface="Cambria Math" panose="02040503050406030204" pitchFamily="18" charset="0"/>
                        </a:rPr>
                        <m:t> </m:t>
                      </m:r>
                      <m:r>
                        <m:rPr>
                          <m:nor/>
                        </m:rPr>
                        <a:rPr lang="en-US" sz="3600" b="0" i="0">
                          <a:latin typeface="Cambria Math" panose="02040503050406030204" pitchFamily="18" charset="0"/>
                        </a:rPr>
                        <m:t>nh</m:t>
                      </m:r>
                      <m:r>
                        <m:rPr>
                          <m:nor/>
                        </m:rPr>
                        <a:rPr lang="en-US" sz="3600" b="0" i="0">
                          <a:latin typeface="Cambria Math" panose="02040503050406030204" pitchFamily="18" charset="0"/>
                        </a:rPr>
                        <m:t>ó</m:t>
                      </m:r>
                      <m:r>
                        <m:rPr>
                          <m:nor/>
                        </m:rPr>
                        <a:rPr lang="en-US" sz="3600" b="0" i="0">
                          <a:latin typeface="Cambria Math" panose="02040503050406030204" pitchFamily="18" charset="0"/>
                        </a:rPr>
                        <m:t>m</m:t>
                      </m:r>
                      <m:r>
                        <m:rPr>
                          <m:nor/>
                        </m:rPr>
                        <a:rPr lang="en-US" sz="3600" b="0" i="0">
                          <a:latin typeface="Cambria Math" panose="02040503050406030204" pitchFamily="18" charset="0"/>
                        </a:rPr>
                        <m:t> đ</m:t>
                      </m:r>
                      <m:r>
                        <m:rPr>
                          <m:nor/>
                        </m:rPr>
                        <a:rPr lang="en-US" sz="3600" b="0" i="0">
                          <a:latin typeface="Cambria Math" panose="02040503050406030204" pitchFamily="18" charset="0"/>
                        </a:rPr>
                        <m:t>i</m:t>
                      </m:r>
                      <m:r>
                        <m:rPr>
                          <m:nor/>
                        </m:rPr>
                        <a:rPr lang="en-US" sz="3600" b="0" i="0">
                          <a:latin typeface="Cambria Math" panose="02040503050406030204" pitchFamily="18" charset="0"/>
                        </a:rPr>
                        <m:t>ể</m:t>
                      </m:r>
                      <m:r>
                        <m:rPr>
                          <m:nor/>
                        </m:rPr>
                        <a:rPr lang="en-US" sz="3600" b="0" i="0">
                          <a:latin typeface="Cambria Math" panose="02040503050406030204" pitchFamily="18" charset="0"/>
                        </a:rPr>
                        <m:t>m</m:t>
                      </m:r>
                      <m:r>
                        <m:rPr>
                          <m:nor/>
                        </m:rPr>
                        <a:rPr lang="en-US" sz="3600" b="0" i="0">
                          <a:latin typeface="Cambria Math" panose="02040503050406030204" pitchFamily="18" charset="0"/>
                        </a:rPr>
                        <m:t> </m:t>
                      </m:r>
                      <m:r>
                        <m:rPr>
                          <m:nor/>
                        </m:rPr>
                        <a:rPr lang="en-US" sz="3600" b="0" i="0">
                          <a:latin typeface="Cambria Math" panose="02040503050406030204" pitchFamily="18" charset="0"/>
                        </a:rPr>
                        <m:t>th</m:t>
                      </m:r>
                      <m:r>
                        <m:rPr>
                          <m:nor/>
                        </m:rPr>
                        <a:rPr lang="en-US" sz="3600" b="0" i="0">
                          <a:latin typeface="Cambria Math" panose="02040503050406030204" pitchFamily="18" charset="0"/>
                        </a:rPr>
                        <m:t>ấ</m:t>
                      </m:r>
                      <m:r>
                        <m:rPr>
                          <m:nor/>
                        </m:rPr>
                        <a:rPr lang="en-US" sz="3600" b="0" i="0">
                          <a:latin typeface="Cambria Math" panose="02040503050406030204" pitchFamily="18" charset="0"/>
                        </a:rPr>
                        <m:t>p</m:t>
                      </m:r>
                      <m:r>
                        <m:rPr>
                          <m:nor/>
                        </m:rPr>
                        <a:rPr lang="en-US" sz="3600" b="0" i="0">
                          <a:latin typeface="Cambria Math" panose="02040503050406030204" pitchFamily="18" charset="0"/>
                        </a:rPr>
                        <m:t> </m:t>
                      </m:r>
                      <m:r>
                        <m:rPr>
                          <m:nor/>
                        </m:rPr>
                        <a:rPr lang="en-US" sz="3600" b="0" i="0">
                          <a:latin typeface="Cambria Math" panose="02040503050406030204" pitchFamily="18" charset="0"/>
                        </a:rPr>
                        <m:t>tr</m:t>
                      </m:r>
                      <m:r>
                        <m:rPr>
                          <m:nor/>
                        </m:rPr>
                        <a:rPr lang="en-US" sz="3600" b="0" i="0">
                          <a:latin typeface="Cambria Math" panose="02040503050406030204" pitchFamily="18" charset="0"/>
                        </a:rPr>
                        <m:t>ả </m:t>
                      </m:r>
                      <m:r>
                        <m:rPr>
                          <m:nor/>
                        </m:rPr>
                        <a:rPr lang="en-US" sz="3600" b="0" i="0">
                          <a:latin typeface="Cambria Math" panose="02040503050406030204" pitchFamily="18" charset="0"/>
                        </a:rPr>
                        <m:t>l</m:t>
                      </m:r>
                      <m:r>
                        <m:rPr>
                          <m:nor/>
                        </m:rPr>
                        <a:rPr lang="en-US" sz="3600" b="0" i="0">
                          <a:latin typeface="Cambria Math" panose="02040503050406030204" pitchFamily="18" charset="0"/>
                        </a:rPr>
                        <m:t>ờ</m:t>
                      </m:r>
                      <m:r>
                        <m:rPr>
                          <m:nor/>
                        </m:rPr>
                        <a:rPr lang="en-US" sz="3600" b="0" i="0">
                          <a:latin typeface="Cambria Math" panose="02040503050406030204" pitchFamily="18" charset="0"/>
                        </a:rPr>
                        <m:t>i</m:t>
                      </m:r>
                      <m:r>
                        <m:rPr>
                          <m:nor/>
                        </m:rPr>
                        <a:rPr lang="en-US" sz="3600" b="0" i="0">
                          <a:latin typeface="Cambria Math" panose="02040503050406030204" pitchFamily="18" charset="0"/>
                        </a:rPr>
                        <m:t> đú</m:t>
                      </m:r>
                      <m:r>
                        <m:rPr>
                          <m:nor/>
                        </m:rPr>
                        <a:rPr lang="en-US" sz="3600" b="0" i="0">
                          <a:latin typeface="Cambria Math" panose="02040503050406030204" pitchFamily="18" charset="0"/>
                        </a:rPr>
                        <m:t>ng</m:t>
                      </m:r>
                    </m:oMath>
                  </m:oMathPara>
                </a14:m>
                <a:endParaRPr lang="en-US" sz="3600" b="0"/>
              </a:p>
              <a:p>
                <a:endParaRPr lang="en-VN" sz="4000"/>
              </a:p>
            </p:txBody>
          </p:sp>
        </mc:Choice>
        <mc:Fallback xmlns="">
          <p:sp>
            <p:nvSpPr>
              <p:cNvPr id="3" name="Content Placeholder 2">
                <a:extLst>
                  <a:ext uri="{FF2B5EF4-FFF2-40B4-BE49-F238E27FC236}">
                    <a16:creationId xmlns:a16="http://schemas.microsoft.com/office/drawing/2014/main" id="{300D05E2-43F9-1BAA-E69E-D7A02BDF42F9}"/>
                  </a:ext>
                </a:extLst>
              </p:cNvPr>
              <p:cNvSpPr>
                <a:spLocks noGrp="1" noRot="1" noChangeAspect="1" noMove="1" noResize="1" noEditPoints="1" noAdjustHandles="1" noChangeArrowheads="1" noChangeShapeType="1" noTextEdit="1"/>
              </p:cNvSpPr>
              <p:nvPr>
                <p:ph idx="1"/>
              </p:nvPr>
            </p:nvSpPr>
            <p:spPr>
              <a:xfrm>
                <a:off x="0" y="2902857"/>
                <a:ext cx="11974286" cy="2888344"/>
              </a:xfrm>
              <a:blipFill>
                <a:blip r:embed="rId2"/>
                <a:stretch>
                  <a:fillRect r="-1166"/>
                </a:stretch>
              </a:blipFill>
            </p:spPr>
            <p:txBody>
              <a:bodyPr/>
              <a:lstStyle/>
              <a:p>
                <a:r>
                  <a:rPr lang="en-VN">
                    <a:noFill/>
                  </a:rPr>
                  <a:t> </a:t>
                </a:r>
              </a:p>
            </p:txBody>
          </p:sp>
        </mc:Fallback>
      </mc:AlternateContent>
    </p:spTree>
    <p:extLst>
      <p:ext uri="{BB962C8B-B14F-4D97-AF65-F5344CB8AC3E}">
        <p14:creationId xmlns:p14="http://schemas.microsoft.com/office/powerpoint/2010/main" val="12031716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DA8FAE0-8D2E-93E3-278A-F020C053EB72}"/>
              </a:ext>
            </a:extLst>
          </p:cNvPr>
          <p:cNvSpPr>
            <a:spLocks noGrp="1"/>
          </p:cNvSpPr>
          <p:nvPr>
            <p:ph type="title"/>
          </p:nvPr>
        </p:nvSpPr>
        <p:spPr>
          <a:xfrm>
            <a:off x="1141411" y="2231571"/>
            <a:ext cx="9906000" cy="3657600"/>
          </a:xfrm>
        </p:spPr>
        <p:txBody>
          <a:bodyPr anchor="ctr">
            <a:normAutofit fontScale="90000"/>
          </a:bodyPr>
          <a:lstStyle/>
          <a:p>
            <a:pPr algn="ctr"/>
            <a:r>
              <a:rPr lang="en-US" sz="8800" b="1"/>
              <a:t>Xây dựng</a:t>
            </a:r>
            <a:br>
              <a:rPr lang="en-US" sz="8800" b="1"/>
            </a:br>
            <a:r>
              <a:rPr lang="en-US" sz="8800" b="1"/>
              <a:t>đề minh họa thi tốt nghiệp thpt</a:t>
            </a:r>
            <a:endParaRPr lang="en-VN" sz="8800" b="1"/>
          </a:p>
        </p:txBody>
      </p:sp>
      <p:sp>
        <p:nvSpPr>
          <p:cNvPr id="5" name="Text Placeholder 4">
            <a:extLst>
              <a:ext uri="{FF2B5EF4-FFF2-40B4-BE49-F238E27FC236}">
                <a16:creationId xmlns:a16="http://schemas.microsoft.com/office/drawing/2014/main" id="{A081306F-F4B4-FFF4-158D-335D0DD03250}"/>
              </a:ext>
            </a:extLst>
          </p:cNvPr>
          <p:cNvSpPr>
            <a:spLocks noGrp="1"/>
          </p:cNvSpPr>
          <p:nvPr>
            <p:ph type="body" idx="1"/>
          </p:nvPr>
        </p:nvSpPr>
        <p:spPr>
          <a:xfrm>
            <a:off x="1141411" y="731838"/>
            <a:ext cx="9906000" cy="1374776"/>
          </a:xfrm>
        </p:spPr>
        <p:txBody>
          <a:bodyPr>
            <a:normAutofit/>
          </a:bodyPr>
          <a:lstStyle/>
          <a:p>
            <a:pPr algn="ctr"/>
            <a:r>
              <a:rPr lang="en-VN" sz="7200"/>
              <a:t>PHẦN D</a:t>
            </a:r>
          </a:p>
        </p:txBody>
      </p:sp>
    </p:spTree>
    <p:extLst>
      <p:ext uri="{BB962C8B-B14F-4D97-AF65-F5344CB8AC3E}">
        <p14:creationId xmlns:p14="http://schemas.microsoft.com/office/powerpoint/2010/main" val="15558635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BD792-3865-C0F4-C456-EF2361552150}"/>
              </a:ext>
            </a:extLst>
          </p:cNvPr>
          <p:cNvSpPr>
            <a:spLocks noGrp="1"/>
          </p:cNvSpPr>
          <p:nvPr>
            <p:ph type="title"/>
          </p:nvPr>
        </p:nvSpPr>
        <p:spPr>
          <a:xfrm>
            <a:off x="1143000" y="631536"/>
            <a:ext cx="9905998" cy="1782480"/>
          </a:xfrm>
        </p:spPr>
        <p:txBody>
          <a:bodyPr>
            <a:normAutofit/>
          </a:bodyPr>
          <a:lstStyle/>
          <a:p>
            <a:pPr algn="ctr"/>
            <a:r>
              <a:rPr lang="en-US" b="1"/>
              <a:t>M</a:t>
            </a:r>
            <a:r>
              <a:rPr lang="en-VN" b="1"/>
              <a:t>a trận nội dung (chủ đề) – thành phần của năng lực – cấp độ tư duy của đề minh hoạ</a:t>
            </a:r>
          </a:p>
        </p:txBody>
      </p:sp>
      <p:pic>
        <p:nvPicPr>
          <p:cNvPr id="3" name="Picture 2">
            <a:extLst>
              <a:ext uri="{FF2B5EF4-FFF2-40B4-BE49-F238E27FC236}">
                <a16:creationId xmlns:a16="http://schemas.microsoft.com/office/drawing/2014/main" id="{17CFFE2D-236B-A24E-5C2B-688D3B078D82}"/>
              </a:ext>
            </a:extLst>
          </p:cNvPr>
          <p:cNvPicPr>
            <a:picLocks noChangeAspect="1"/>
          </p:cNvPicPr>
          <p:nvPr/>
        </p:nvPicPr>
        <p:blipFill>
          <a:blip r:embed="rId2"/>
          <a:stretch>
            <a:fillRect/>
          </a:stretch>
        </p:blipFill>
        <p:spPr>
          <a:xfrm>
            <a:off x="800275" y="2743199"/>
            <a:ext cx="10591449" cy="2834641"/>
          </a:xfrm>
          <a:prstGeom prst="rect">
            <a:avLst/>
          </a:prstGeom>
          <a:solidFill>
            <a:schemeClr val="accent1">
              <a:tint val="20000"/>
            </a:schemeClr>
          </a:solidFill>
        </p:spPr>
      </p:pic>
    </p:spTree>
    <p:extLst>
      <p:ext uri="{BB962C8B-B14F-4D97-AF65-F5344CB8AC3E}">
        <p14:creationId xmlns:p14="http://schemas.microsoft.com/office/powerpoint/2010/main" val="1188536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DA8FAE0-8D2E-93E3-278A-F020C053EB72}"/>
              </a:ext>
            </a:extLst>
          </p:cNvPr>
          <p:cNvSpPr>
            <a:spLocks noGrp="1"/>
          </p:cNvSpPr>
          <p:nvPr>
            <p:ph type="title"/>
          </p:nvPr>
        </p:nvSpPr>
        <p:spPr>
          <a:xfrm>
            <a:off x="1141411" y="2231571"/>
            <a:ext cx="9906000" cy="3657600"/>
          </a:xfrm>
        </p:spPr>
        <p:txBody>
          <a:bodyPr anchor="ctr">
            <a:normAutofit fontScale="90000"/>
          </a:bodyPr>
          <a:lstStyle/>
          <a:p>
            <a:pPr algn="ctr"/>
            <a:r>
              <a:rPr lang="en-US" sz="8800" b="1"/>
              <a:t>M</a:t>
            </a:r>
            <a:r>
              <a:rPr lang="en-VN" sz="8800" b="1"/>
              <a:t>ột số vấn đề về đánh giá năng lực</a:t>
            </a:r>
          </a:p>
        </p:txBody>
      </p:sp>
      <p:sp>
        <p:nvSpPr>
          <p:cNvPr id="5" name="Text Placeholder 4">
            <a:extLst>
              <a:ext uri="{FF2B5EF4-FFF2-40B4-BE49-F238E27FC236}">
                <a16:creationId xmlns:a16="http://schemas.microsoft.com/office/drawing/2014/main" id="{A081306F-F4B4-FFF4-158D-335D0DD03250}"/>
              </a:ext>
            </a:extLst>
          </p:cNvPr>
          <p:cNvSpPr>
            <a:spLocks noGrp="1"/>
          </p:cNvSpPr>
          <p:nvPr>
            <p:ph type="body" idx="1"/>
          </p:nvPr>
        </p:nvSpPr>
        <p:spPr>
          <a:xfrm>
            <a:off x="1141411" y="731838"/>
            <a:ext cx="9906000" cy="1374776"/>
          </a:xfrm>
        </p:spPr>
        <p:txBody>
          <a:bodyPr>
            <a:normAutofit/>
          </a:bodyPr>
          <a:lstStyle/>
          <a:p>
            <a:pPr algn="ctr"/>
            <a:r>
              <a:rPr lang="en-VN" sz="7200"/>
              <a:t>PHẦN B</a:t>
            </a:r>
          </a:p>
        </p:txBody>
      </p:sp>
    </p:spTree>
    <p:extLst>
      <p:ext uri="{BB962C8B-B14F-4D97-AF65-F5344CB8AC3E}">
        <p14:creationId xmlns:p14="http://schemas.microsoft.com/office/powerpoint/2010/main" val="3626633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D23445-8ECB-7F8C-FA6F-DB9BF819B572}"/>
              </a:ext>
            </a:extLst>
          </p:cNvPr>
          <p:cNvSpPr>
            <a:spLocks noGrp="1"/>
          </p:cNvSpPr>
          <p:nvPr>
            <p:ph type="title"/>
          </p:nvPr>
        </p:nvSpPr>
        <p:spPr>
          <a:xfrm>
            <a:off x="1143001" y="487889"/>
            <a:ext cx="9905998" cy="916368"/>
          </a:xfrm>
        </p:spPr>
        <p:txBody>
          <a:bodyPr/>
          <a:lstStyle/>
          <a:p>
            <a:pPr algn="ctr"/>
            <a:r>
              <a:rPr lang="en-US" b="1"/>
              <a:t>M</a:t>
            </a:r>
            <a:r>
              <a:rPr lang="en-VN" b="1"/>
              <a:t>ục tiêu giáo dục</a:t>
            </a:r>
          </a:p>
        </p:txBody>
      </p:sp>
      <p:graphicFrame>
        <p:nvGraphicFramePr>
          <p:cNvPr id="6" name="Diagram 5">
            <a:extLst>
              <a:ext uri="{FF2B5EF4-FFF2-40B4-BE49-F238E27FC236}">
                <a16:creationId xmlns:a16="http://schemas.microsoft.com/office/drawing/2014/main" id="{11B4782B-C289-A07D-3717-A969A208103B}"/>
              </a:ext>
            </a:extLst>
          </p:cNvPr>
          <p:cNvGraphicFramePr/>
          <p:nvPr>
            <p:extLst>
              <p:ext uri="{D42A27DB-BD31-4B8C-83A1-F6EECF244321}">
                <p14:modId xmlns:p14="http://schemas.microsoft.com/office/powerpoint/2010/main" val="1718800677"/>
              </p:ext>
            </p:extLst>
          </p:nvPr>
        </p:nvGraphicFramePr>
        <p:xfrm>
          <a:off x="1003525" y="1404257"/>
          <a:ext cx="11540446" cy="49082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01270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D23445-8ECB-7F8C-FA6F-DB9BF819B572}"/>
              </a:ext>
            </a:extLst>
          </p:cNvPr>
          <p:cNvSpPr>
            <a:spLocks noGrp="1"/>
          </p:cNvSpPr>
          <p:nvPr>
            <p:ph type="title"/>
          </p:nvPr>
        </p:nvSpPr>
        <p:spPr>
          <a:xfrm>
            <a:off x="1143001" y="487889"/>
            <a:ext cx="9905998" cy="807511"/>
          </a:xfrm>
        </p:spPr>
        <p:txBody>
          <a:bodyPr/>
          <a:lstStyle/>
          <a:p>
            <a:pPr algn="ctr"/>
            <a:r>
              <a:rPr lang="en-US" b="1"/>
              <a:t>Đánh giá M</a:t>
            </a:r>
            <a:r>
              <a:rPr lang="en-VN" b="1"/>
              <a:t>ục tiêu giáo dục</a:t>
            </a:r>
          </a:p>
        </p:txBody>
      </p:sp>
      <p:graphicFrame>
        <p:nvGraphicFramePr>
          <p:cNvPr id="6" name="Diagram 5">
            <a:extLst>
              <a:ext uri="{FF2B5EF4-FFF2-40B4-BE49-F238E27FC236}">
                <a16:creationId xmlns:a16="http://schemas.microsoft.com/office/drawing/2014/main" id="{11B4782B-C289-A07D-3717-A969A208103B}"/>
              </a:ext>
            </a:extLst>
          </p:cNvPr>
          <p:cNvGraphicFramePr/>
          <p:nvPr>
            <p:extLst>
              <p:ext uri="{D42A27DB-BD31-4B8C-83A1-F6EECF244321}">
                <p14:modId xmlns:p14="http://schemas.microsoft.com/office/powerpoint/2010/main" val="1030008863"/>
              </p:ext>
            </p:extLst>
          </p:nvPr>
        </p:nvGraphicFramePr>
        <p:xfrm>
          <a:off x="-99560" y="1066800"/>
          <a:ext cx="11540446" cy="49082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96456BD6-6C1E-2BC3-491F-8E62E1847C3A}"/>
              </a:ext>
            </a:extLst>
          </p:cNvPr>
          <p:cNvSpPr txBox="1"/>
          <p:nvPr/>
        </p:nvSpPr>
        <p:spPr>
          <a:xfrm>
            <a:off x="751114" y="2612571"/>
            <a:ext cx="2884714" cy="1200329"/>
          </a:xfrm>
          <a:prstGeom prst="rect">
            <a:avLst/>
          </a:prstGeom>
          <a:noFill/>
        </p:spPr>
        <p:txBody>
          <a:bodyPr wrap="square" rtlCol="0">
            <a:spAutoFit/>
          </a:bodyPr>
          <a:lstStyle/>
          <a:p>
            <a:r>
              <a:rPr lang="en-VN"/>
              <a:t>Lưu ý: Đánh giá trong quá trình tổ chức hoạt động học (đánh giá thường xuyên) theo HD CV 5512 và TT 22</a:t>
            </a:r>
          </a:p>
        </p:txBody>
      </p:sp>
      <p:sp>
        <p:nvSpPr>
          <p:cNvPr id="7" name="Bent Arrow 6">
            <a:extLst>
              <a:ext uri="{FF2B5EF4-FFF2-40B4-BE49-F238E27FC236}">
                <a16:creationId xmlns:a16="http://schemas.microsoft.com/office/drawing/2014/main" id="{FF213BAA-55C0-1F17-7F5E-08EF34774D7D}"/>
              </a:ext>
            </a:extLst>
          </p:cNvPr>
          <p:cNvSpPr/>
          <p:nvPr/>
        </p:nvSpPr>
        <p:spPr>
          <a:xfrm rot="4807504">
            <a:off x="7293427" y="3096379"/>
            <a:ext cx="870858" cy="849086"/>
          </a:xfrm>
          <a:prstGeom prst="ben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solidFill>
                <a:schemeClr val="tx1"/>
              </a:solidFill>
            </a:endParaRPr>
          </a:p>
        </p:txBody>
      </p:sp>
    </p:spTree>
    <p:extLst>
      <p:ext uri="{BB962C8B-B14F-4D97-AF65-F5344CB8AC3E}">
        <p14:creationId xmlns:p14="http://schemas.microsoft.com/office/powerpoint/2010/main" val="2092875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Rounded Rectangle 12">
            <a:extLst>
              <a:ext uri="{FF2B5EF4-FFF2-40B4-BE49-F238E27FC236}">
                <a16:creationId xmlns:a16="http://schemas.microsoft.com/office/drawing/2014/main" id="{91DD9F7F-D5C1-0B2E-2365-4D5F3A97863A}"/>
              </a:ext>
            </a:extLst>
          </p:cNvPr>
          <p:cNvSpPr/>
          <p:nvPr/>
        </p:nvSpPr>
        <p:spPr>
          <a:xfrm>
            <a:off x="7956227" y="856113"/>
            <a:ext cx="3517676" cy="4340226"/>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12" name="Right Arrow 11">
            <a:extLst>
              <a:ext uri="{FF2B5EF4-FFF2-40B4-BE49-F238E27FC236}">
                <a16:creationId xmlns:a16="http://schemas.microsoft.com/office/drawing/2014/main" id="{42435131-79F9-4CC3-FC16-62444D4C6CD7}"/>
              </a:ext>
            </a:extLst>
          </p:cNvPr>
          <p:cNvSpPr/>
          <p:nvPr/>
        </p:nvSpPr>
        <p:spPr>
          <a:xfrm>
            <a:off x="4488889" y="1539987"/>
            <a:ext cx="3663042" cy="292825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9" name="Title 8">
            <a:extLst>
              <a:ext uri="{FF2B5EF4-FFF2-40B4-BE49-F238E27FC236}">
                <a16:creationId xmlns:a16="http://schemas.microsoft.com/office/drawing/2014/main" id="{59DA3056-C53C-0993-6F49-486CB56D4B83}"/>
              </a:ext>
            </a:extLst>
          </p:cNvPr>
          <p:cNvSpPr>
            <a:spLocks noGrp="1"/>
          </p:cNvSpPr>
          <p:nvPr>
            <p:ph type="title"/>
          </p:nvPr>
        </p:nvSpPr>
        <p:spPr>
          <a:xfrm>
            <a:off x="4610899" y="2264831"/>
            <a:ext cx="3169330" cy="1478570"/>
          </a:xfrm>
        </p:spPr>
        <p:txBody>
          <a:bodyPr>
            <a:normAutofit/>
          </a:bodyPr>
          <a:lstStyle/>
          <a:p>
            <a:pPr algn="ctr"/>
            <a:r>
              <a:rPr lang="en-VN" sz="3200"/>
              <a:t>Năng lực &amp;</a:t>
            </a:r>
            <a:br>
              <a:rPr lang="en-VN" sz="3200"/>
            </a:br>
            <a:r>
              <a:rPr lang="en-VN" sz="3200"/>
              <a:t>đánh giá </a:t>
            </a:r>
            <a:br>
              <a:rPr lang="en-VN" sz="3200"/>
            </a:br>
            <a:r>
              <a:rPr lang="en-VN" sz="3200"/>
              <a:t>năng lực</a:t>
            </a:r>
          </a:p>
        </p:txBody>
      </p:sp>
      <p:sp>
        <p:nvSpPr>
          <p:cNvPr id="10" name="Content Placeholder 9">
            <a:extLst>
              <a:ext uri="{FF2B5EF4-FFF2-40B4-BE49-F238E27FC236}">
                <a16:creationId xmlns:a16="http://schemas.microsoft.com/office/drawing/2014/main" id="{0575D72A-3F17-E90F-4A9E-F7682E5F3796}"/>
              </a:ext>
            </a:extLst>
          </p:cNvPr>
          <p:cNvSpPr>
            <a:spLocks noGrp="1"/>
          </p:cNvSpPr>
          <p:nvPr>
            <p:ph sz="half" idx="1"/>
          </p:nvPr>
        </p:nvSpPr>
        <p:spPr>
          <a:xfrm>
            <a:off x="894097" y="812571"/>
            <a:ext cx="3517676" cy="5414058"/>
          </a:xfrm>
        </p:spPr>
        <p:txBody>
          <a:bodyPr>
            <a:normAutofit fontScale="92500" lnSpcReduction="10000"/>
          </a:bodyPr>
          <a:lstStyle/>
          <a:p>
            <a:pPr marL="0" indent="0" algn="just">
              <a:buNone/>
            </a:pPr>
            <a:r>
              <a:rPr lang="en-VN" sz="2800" b="1">
                <a:solidFill>
                  <a:srgbClr val="002060"/>
                </a:solidFill>
              </a:rPr>
              <a:t>Năng lực (CT GDPT 2018): </a:t>
            </a:r>
            <a:r>
              <a:rPr lang="vi-VN"/>
              <a:t>là thuộc tính cá nhân được hình thành, phát triển nhờ tố chất sẵn có và quá trình học tập, rèn luyện, cho phép con người huy động tổng hợp các kiến thức, kĩ năng và các thuộc tính cá nhân khác như hứng thú, niềm tin, ý chí,... thực hiện thành công một loại hoạt động nhất định, đạt kết quả mong muốn trong những điều kiện cụ thể.</a:t>
            </a:r>
            <a:endParaRPr lang="en-VN" sz="2800"/>
          </a:p>
        </p:txBody>
      </p:sp>
      <p:sp>
        <p:nvSpPr>
          <p:cNvPr id="11" name="Content Placeholder 10">
            <a:extLst>
              <a:ext uri="{FF2B5EF4-FFF2-40B4-BE49-F238E27FC236}">
                <a16:creationId xmlns:a16="http://schemas.microsoft.com/office/drawing/2014/main" id="{0EE7302E-B920-EF7B-FDCF-FF40827B2D84}"/>
              </a:ext>
            </a:extLst>
          </p:cNvPr>
          <p:cNvSpPr>
            <a:spLocks noGrp="1"/>
          </p:cNvSpPr>
          <p:nvPr>
            <p:ph sz="half" idx="2"/>
          </p:nvPr>
        </p:nvSpPr>
        <p:spPr>
          <a:xfrm>
            <a:off x="8151931" y="1349487"/>
            <a:ext cx="3321972" cy="4340226"/>
          </a:xfrm>
        </p:spPr>
        <p:txBody>
          <a:bodyPr>
            <a:normAutofit fontScale="92500" lnSpcReduction="10000"/>
          </a:bodyPr>
          <a:lstStyle/>
          <a:p>
            <a:pPr marL="0" indent="0">
              <a:buNone/>
            </a:pPr>
            <a:r>
              <a:rPr lang="en-VN" b="1"/>
              <a:t>Leen Pil (2011):</a:t>
            </a:r>
          </a:p>
          <a:p>
            <a:pPr marL="0" indent="0">
              <a:buNone/>
            </a:pPr>
            <a:r>
              <a:rPr lang="en-VN" sz="2600" b="1">
                <a:solidFill>
                  <a:srgbClr val="002060"/>
                </a:solidFill>
              </a:rPr>
              <a:t>Đánh giá năng lực</a:t>
            </a:r>
            <a:r>
              <a:rPr lang="en-VN" sz="2600">
                <a:solidFill>
                  <a:srgbClr val="002060"/>
                </a:solidFill>
              </a:rPr>
              <a:t> </a:t>
            </a:r>
            <a:r>
              <a:rPr lang="en-VN" sz="2600"/>
              <a:t>được coi là bước phát triển cao hơn so với đánh giá kiến thức, kĩ năng; là đánh giá kiến thức, kĩ năng và thái độ trong những </a:t>
            </a:r>
            <a:r>
              <a:rPr lang="en-VN" sz="2600" b="1">
                <a:solidFill>
                  <a:srgbClr val="FFC000"/>
                </a:solidFill>
              </a:rPr>
              <a:t>bối cảnh có ý nghĩa</a:t>
            </a:r>
          </a:p>
        </p:txBody>
      </p:sp>
    </p:spTree>
    <p:extLst>
      <p:ext uri="{BB962C8B-B14F-4D97-AF65-F5344CB8AC3E}">
        <p14:creationId xmlns:p14="http://schemas.microsoft.com/office/powerpoint/2010/main" val="14104438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{53E89FA7-B6E0-144F-BB6B-C0FDEC6E9707}tf10001122</Template>
  <TotalTime>2097</TotalTime>
  <Words>5878</Words>
  <Application>Microsoft Macintosh PowerPoint</Application>
  <PresentationFormat>Widescreen</PresentationFormat>
  <Paragraphs>340</Paragraphs>
  <Slides>56</Slides>
  <Notes>0</Notes>
  <HiddenSlides>29</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56</vt:i4>
      </vt:variant>
    </vt:vector>
  </HeadingPairs>
  <TitlesOfParts>
    <vt:vector size="62" baseType="lpstr">
      <vt:lpstr>Arial</vt:lpstr>
      <vt:lpstr>Cambria Math</vt:lpstr>
      <vt:lpstr>Courier New</vt:lpstr>
      <vt:lpstr>Times New Roman</vt:lpstr>
      <vt:lpstr>Tw Cen MT</vt:lpstr>
      <vt:lpstr>Circuit</vt:lpstr>
      <vt:lpstr>TẬP HUẤN XÂY DỰNG CÂU HỎI THI TỐT NGHIỆP THPT TỪ 2025</vt:lpstr>
      <vt:lpstr>Nội dung</vt:lpstr>
      <vt:lpstr>VĂN BẢN CHỈ ĐẠO VÀ KẾ HOẠCH</vt:lpstr>
      <vt:lpstr>VĂN bản chỉ đạo</vt:lpstr>
      <vt:lpstr>Kế hoạch</vt:lpstr>
      <vt:lpstr>Một số vấn đề về đánh giá năng lực</vt:lpstr>
      <vt:lpstr>Mục tiêu giáo dục</vt:lpstr>
      <vt:lpstr>Đánh giá Mục tiêu giáo dục</vt:lpstr>
      <vt:lpstr>Năng lực &amp; đánh giá  năng lực</vt:lpstr>
      <vt:lpstr>Bối cảnh có ý nghĩa</vt:lpstr>
      <vt:lpstr>Năng lực hóa học</vt:lpstr>
      <vt:lpstr>PowerPoint Presentation</vt:lpstr>
      <vt:lpstr>PowerPoint Presentation</vt:lpstr>
      <vt:lpstr>PowerPoint Presentation</vt:lpstr>
      <vt:lpstr>PowerPoint Presentation</vt:lpstr>
      <vt:lpstr>Động từ mô tả cấp độ tư duy trong môn hóa học</vt:lpstr>
      <vt:lpstr>Động từ mô tả cấp độ tư duy trong môn hóa học</vt:lpstr>
      <vt:lpstr>Động từ mô tả cấp độ tư duy trong môn hóa học</vt:lpstr>
      <vt:lpstr>Động từ mô tả cấp độ tư duy trong môn hóa học</vt:lpstr>
      <vt:lpstr>Động từ mô tả cấp độ tư duy trong môn hóa học</vt:lpstr>
      <vt:lpstr>Động từ mô tả cấp độ tư duy trong môn hóa học</vt:lpstr>
      <vt:lpstr>Tiến trình xây dựng  đề đánh giá theo định hướng đánh giá năng lực của học sinh</vt:lpstr>
      <vt:lpstr>Tiến trình xây dựng đề đánh giá theo định hướng đánh giá năng lực của học sinh</vt:lpstr>
      <vt:lpstr>Tiến trình thứ nhất</vt:lpstr>
      <vt:lpstr>Quy trình thực hiện tiến trình thứ nhất</vt:lpstr>
      <vt:lpstr>Tiến trình thứ hai</vt:lpstr>
      <vt:lpstr>Quy trình thực hiện tiến trình thứ hai</vt:lpstr>
      <vt:lpstr>Tiến trình thứ hai</vt:lpstr>
      <vt:lpstr>Nhìn chung</vt:lpstr>
      <vt:lpstr>Một số ví dụ trường hợp nghiên cứu – thực hành</vt:lpstr>
      <vt:lpstr>Các dạng thức trong đề thi</vt:lpstr>
      <vt:lpstr>Ví dụ dạng thức 1 và thực hành</vt:lpstr>
      <vt:lpstr>Phần I: gồm các câu hỏi ở dạng thức trắc nghiệm nhiều lựa chọn. Mỗi câu hỏi có 4 phương án, chọn 1 phương án đúng</vt:lpstr>
      <vt:lpstr>Phần I: gồm các câu hỏi ở dạng thức trắc nghiệm nhiều lựa chọn. Mỗi câu hỏi có 4 phương án, chọn 1 phương án đúng</vt:lpstr>
      <vt:lpstr>Phần I: gồm các câu hỏi ở dạng thức trắc nghiệm nhiều lựa chọn. Mỗi câu hỏi có 4 phương án, chọn 1 phương án đúng</vt:lpstr>
      <vt:lpstr>Phần I: gồm các câu hỏi ở dạng thức trắc nghiệm nhiều lựa chọn. Mỗi câu hỏi có 4 phương án, chọn 1 phương án đúng</vt:lpstr>
      <vt:lpstr>Phần I: gồm các câu hỏi ở dạng thức trắc nghiệm nhiều lựa chọn. Mỗi câu hỏi có 4 phương án, chọn 1 phương án đúng</vt:lpstr>
      <vt:lpstr>thực hành dạng thức 1</vt:lpstr>
      <vt:lpstr>Quy trình thực hiện tiến trình thứ nhất</vt:lpstr>
      <vt:lpstr>Quy trình thực hiện tiến trình thứ hai</vt:lpstr>
      <vt:lpstr>thực hành dạng thức 1</vt:lpstr>
      <vt:lpstr>Ví dụ dạng thức 2 và thực hành</vt:lpstr>
      <vt:lpstr>Phần II: gồm các câu hỏi ở dạng thức trắc nghiệm Đúng/Sai. Mỗi câu hỏi có 4 ý, thí sinh chọn Đúng hoặc Sai đối với mỗi ý</vt:lpstr>
      <vt:lpstr>Phần II: gồm các câu hỏi ở dạng thức trắc nghiệm Đúng/Sai. Mỗi câu hỏi có 4 ý, thí sinh chọn Đúng hoặc Sai đối với mỗi ý</vt:lpstr>
      <vt:lpstr>thực hành dạng thức 2</vt:lpstr>
      <vt:lpstr>Ví dụ dạng thức 3 và thực hành</vt:lpstr>
      <vt:lpstr>Phần III: gồm các câu hỏi ở dạng thức trắc nghiệm trả lời ngắn là những con số nhưng không quá 4 kí tự. Thí sinh tô đáp án vào các ô tương ứng</vt:lpstr>
      <vt:lpstr>Phần III: gồm các câu hỏi ở dạng thức trắc nghiệm trả lời ngắn là những con số nhưng không quá 4 kí tự. Thí sinh tô đáp án vào các ô tương ứng</vt:lpstr>
      <vt:lpstr>Phần III: gồm các câu hỏi ở dạng thức trắc nghiệm trả lời ngắn là những con số nhưng không quá 4 kí tự. Thí sinh tô đáp án vào các ô tương ứng</vt:lpstr>
      <vt:lpstr>thực hành dạng thức 3</vt:lpstr>
      <vt:lpstr>Ma trận các câu hỏi minh họa</vt:lpstr>
      <vt:lpstr>Ma trận các câu hỏi ĐỀ minh họa 2025</vt:lpstr>
      <vt:lpstr>ĐỘ KHÓ CỦA CÂU HỎI</vt:lpstr>
      <vt:lpstr>ĐỘ phân biệt CỦA CÂU HỎI</vt:lpstr>
      <vt:lpstr>Xây dựng đề minh họa thi tốt nghiệp thpt</vt:lpstr>
      <vt:lpstr>Ma trận nội dung (chủ đề) – thành phần của năng lực – cấp độ tư duy của đề minh hoạ</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Ngoc Le Hoan</dc:creator>
  <cp:lastModifiedBy>Le Ngoc</cp:lastModifiedBy>
  <cp:revision>21</cp:revision>
  <dcterms:created xsi:type="dcterms:W3CDTF">2024-05-15T09:58:27Z</dcterms:created>
  <dcterms:modified xsi:type="dcterms:W3CDTF">2024-08-17T08:16:41Z</dcterms:modified>
</cp:coreProperties>
</file>