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9" r:id="rId4"/>
    <p:sldId id="260"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hiettamnguyen2809locson@gmail.com" initials="" lastIdx="3" clrIdx="0">
    <p:extLst>
      <p:ext uri="{19B8F6BF-5375-455C-9EA6-DF929625EA0E}">
        <p15:presenceInfo xmlns:p15="http://schemas.microsoft.com/office/powerpoint/2012/main" userId="8815f9d7ee7923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E6F5"/>
    <a:srgbClr val="F0E5FF"/>
    <a:srgbClr val="CCCCFF"/>
    <a:srgbClr val="FEE6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660"/>
  </p:normalViewPr>
  <p:slideViewPr>
    <p:cSldViewPr snapToGrid="0">
      <p:cViewPr varScale="1">
        <p:scale>
          <a:sx n="68" d="100"/>
          <a:sy n="68" d="100"/>
        </p:scale>
        <p:origin x="79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CBA468-3748-4030-ADE1-2383CC2F23C9}" type="datetimeFigureOut">
              <a:rPr lang="en-ID" smtClean="0"/>
              <a:t>15/08/2024</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9B9A99-21AB-427A-994F-D7E58BE1B9CC}" type="slidenum">
              <a:rPr lang="en-ID" smtClean="0"/>
              <a:t>‹#›</a:t>
            </a:fld>
            <a:endParaRPr lang="en-ID"/>
          </a:p>
        </p:txBody>
      </p:sp>
    </p:spTree>
    <p:extLst>
      <p:ext uri="{BB962C8B-B14F-4D97-AF65-F5344CB8AC3E}">
        <p14:creationId xmlns:p14="http://schemas.microsoft.com/office/powerpoint/2010/main" val="2611391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59B9A99-21AB-427A-994F-D7E58BE1B9CC}" type="slidenum">
              <a:rPr lang="en-ID" smtClean="0"/>
              <a:t>4</a:t>
            </a:fld>
            <a:endParaRPr lang="en-ID"/>
          </a:p>
        </p:txBody>
      </p:sp>
    </p:spTree>
    <p:extLst>
      <p:ext uri="{BB962C8B-B14F-4D97-AF65-F5344CB8AC3E}">
        <p14:creationId xmlns:p14="http://schemas.microsoft.com/office/powerpoint/2010/main" val="3656049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DDBC2-48ED-13AC-1111-DF8939F3E5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06941373-AB8D-84D0-2C83-11377B5385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32195348-11D4-FF89-95B5-2F0F6332DCE8}"/>
              </a:ext>
            </a:extLst>
          </p:cNvPr>
          <p:cNvSpPr>
            <a:spLocks noGrp="1"/>
          </p:cNvSpPr>
          <p:nvPr>
            <p:ph type="dt" sz="half" idx="10"/>
          </p:nvPr>
        </p:nvSpPr>
        <p:spPr/>
        <p:txBody>
          <a:bodyPr/>
          <a:lstStyle/>
          <a:p>
            <a:fld id="{1EE48CBD-5671-44EF-9B30-529FD59D8911}" type="datetimeFigureOut">
              <a:rPr lang="en-ID" smtClean="0"/>
              <a:t>15/08/2024</a:t>
            </a:fld>
            <a:endParaRPr lang="en-ID"/>
          </a:p>
        </p:txBody>
      </p:sp>
      <p:sp>
        <p:nvSpPr>
          <p:cNvPr id="5" name="Footer Placeholder 4">
            <a:extLst>
              <a:ext uri="{FF2B5EF4-FFF2-40B4-BE49-F238E27FC236}">
                <a16:creationId xmlns:a16="http://schemas.microsoft.com/office/drawing/2014/main" id="{9AC450F5-6876-F9E1-6327-02988938EDA2}"/>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C50D6752-1DF5-2453-F879-DF1D4F56570C}"/>
              </a:ext>
            </a:extLst>
          </p:cNvPr>
          <p:cNvSpPr>
            <a:spLocks noGrp="1"/>
          </p:cNvSpPr>
          <p:nvPr>
            <p:ph type="sldNum" sz="quarter" idx="12"/>
          </p:nvPr>
        </p:nvSpPr>
        <p:spPr/>
        <p:txBody>
          <a:bodyPr/>
          <a:lstStyle/>
          <a:p>
            <a:fld id="{901B8BC7-8444-4D68-81EE-4EF1A72440E0}" type="slidenum">
              <a:rPr lang="en-ID" smtClean="0"/>
              <a:t>‹#›</a:t>
            </a:fld>
            <a:endParaRPr lang="en-ID"/>
          </a:p>
        </p:txBody>
      </p:sp>
    </p:spTree>
    <p:extLst>
      <p:ext uri="{BB962C8B-B14F-4D97-AF65-F5344CB8AC3E}">
        <p14:creationId xmlns:p14="http://schemas.microsoft.com/office/powerpoint/2010/main" val="124288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1DEDD-9B02-88A0-C337-0894E822F346}"/>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B0F292E8-780A-0F68-554C-9842E407DC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00E03247-C037-3384-99C0-EB69943DD475}"/>
              </a:ext>
            </a:extLst>
          </p:cNvPr>
          <p:cNvSpPr>
            <a:spLocks noGrp="1"/>
          </p:cNvSpPr>
          <p:nvPr>
            <p:ph type="dt" sz="half" idx="10"/>
          </p:nvPr>
        </p:nvSpPr>
        <p:spPr/>
        <p:txBody>
          <a:bodyPr/>
          <a:lstStyle/>
          <a:p>
            <a:fld id="{1EE48CBD-5671-44EF-9B30-529FD59D8911}" type="datetimeFigureOut">
              <a:rPr lang="en-ID" smtClean="0"/>
              <a:t>15/08/2024</a:t>
            </a:fld>
            <a:endParaRPr lang="en-ID"/>
          </a:p>
        </p:txBody>
      </p:sp>
      <p:sp>
        <p:nvSpPr>
          <p:cNvPr id="5" name="Footer Placeholder 4">
            <a:extLst>
              <a:ext uri="{FF2B5EF4-FFF2-40B4-BE49-F238E27FC236}">
                <a16:creationId xmlns:a16="http://schemas.microsoft.com/office/drawing/2014/main" id="{D3B7B138-3850-031E-C890-F7944DE57FEA}"/>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6B6F0880-510C-198B-4D35-E1634386C297}"/>
              </a:ext>
            </a:extLst>
          </p:cNvPr>
          <p:cNvSpPr>
            <a:spLocks noGrp="1"/>
          </p:cNvSpPr>
          <p:nvPr>
            <p:ph type="sldNum" sz="quarter" idx="12"/>
          </p:nvPr>
        </p:nvSpPr>
        <p:spPr/>
        <p:txBody>
          <a:bodyPr/>
          <a:lstStyle/>
          <a:p>
            <a:fld id="{901B8BC7-8444-4D68-81EE-4EF1A72440E0}" type="slidenum">
              <a:rPr lang="en-ID" smtClean="0"/>
              <a:t>‹#›</a:t>
            </a:fld>
            <a:endParaRPr lang="en-ID"/>
          </a:p>
        </p:txBody>
      </p:sp>
    </p:spTree>
    <p:extLst>
      <p:ext uri="{BB962C8B-B14F-4D97-AF65-F5344CB8AC3E}">
        <p14:creationId xmlns:p14="http://schemas.microsoft.com/office/powerpoint/2010/main" val="1045604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32D0D1-1CE1-0562-6006-C29316AF3FB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C53D9923-A941-547F-A023-FB38F6ADEB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A77748B-8630-BB56-642C-C4E170D9F0B3}"/>
              </a:ext>
            </a:extLst>
          </p:cNvPr>
          <p:cNvSpPr>
            <a:spLocks noGrp="1"/>
          </p:cNvSpPr>
          <p:nvPr>
            <p:ph type="dt" sz="half" idx="10"/>
          </p:nvPr>
        </p:nvSpPr>
        <p:spPr/>
        <p:txBody>
          <a:bodyPr/>
          <a:lstStyle/>
          <a:p>
            <a:fld id="{1EE48CBD-5671-44EF-9B30-529FD59D8911}" type="datetimeFigureOut">
              <a:rPr lang="en-ID" smtClean="0"/>
              <a:t>15/08/2024</a:t>
            </a:fld>
            <a:endParaRPr lang="en-ID"/>
          </a:p>
        </p:txBody>
      </p:sp>
      <p:sp>
        <p:nvSpPr>
          <p:cNvPr id="5" name="Footer Placeholder 4">
            <a:extLst>
              <a:ext uri="{FF2B5EF4-FFF2-40B4-BE49-F238E27FC236}">
                <a16:creationId xmlns:a16="http://schemas.microsoft.com/office/drawing/2014/main" id="{1CDC96E6-4F76-86D1-E614-011EB859AF6F}"/>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5AD5E27A-1228-957E-8BC9-ABDB3C0603AF}"/>
              </a:ext>
            </a:extLst>
          </p:cNvPr>
          <p:cNvSpPr>
            <a:spLocks noGrp="1"/>
          </p:cNvSpPr>
          <p:nvPr>
            <p:ph type="sldNum" sz="quarter" idx="12"/>
          </p:nvPr>
        </p:nvSpPr>
        <p:spPr/>
        <p:txBody>
          <a:bodyPr/>
          <a:lstStyle/>
          <a:p>
            <a:fld id="{901B8BC7-8444-4D68-81EE-4EF1A72440E0}" type="slidenum">
              <a:rPr lang="en-ID" smtClean="0"/>
              <a:t>‹#›</a:t>
            </a:fld>
            <a:endParaRPr lang="en-ID"/>
          </a:p>
        </p:txBody>
      </p:sp>
    </p:spTree>
    <p:extLst>
      <p:ext uri="{BB962C8B-B14F-4D97-AF65-F5344CB8AC3E}">
        <p14:creationId xmlns:p14="http://schemas.microsoft.com/office/powerpoint/2010/main" val="2466801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8C0FA-59E8-A4A8-1722-CCEEBDFF7E13}"/>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5E524F16-EF48-C1B2-F89E-5B1F08B0DD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A0B83583-10CC-E59C-C593-E9D6B79B1E24}"/>
              </a:ext>
            </a:extLst>
          </p:cNvPr>
          <p:cNvSpPr>
            <a:spLocks noGrp="1"/>
          </p:cNvSpPr>
          <p:nvPr>
            <p:ph type="dt" sz="half" idx="10"/>
          </p:nvPr>
        </p:nvSpPr>
        <p:spPr/>
        <p:txBody>
          <a:bodyPr/>
          <a:lstStyle/>
          <a:p>
            <a:fld id="{1EE48CBD-5671-44EF-9B30-529FD59D8911}" type="datetimeFigureOut">
              <a:rPr lang="en-ID" smtClean="0"/>
              <a:t>15/08/2024</a:t>
            </a:fld>
            <a:endParaRPr lang="en-ID"/>
          </a:p>
        </p:txBody>
      </p:sp>
      <p:sp>
        <p:nvSpPr>
          <p:cNvPr id="5" name="Footer Placeholder 4">
            <a:extLst>
              <a:ext uri="{FF2B5EF4-FFF2-40B4-BE49-F238E27FC236}">
                <a16:creationId xmlns:a16="http://schemas.microsoft.com/office/drawing/2014/main" id="{0045098F-D914-B92C-02C0-650B008995B3}"/>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B92D9B56-0D58-0D82-F72D-67725EFC9EFE}"/>
              </a:ext>
            </a:extLst>
          </p:cNvPr>
          <p:cNvSpPr>
            <a:spLocks noGrp="1"/>
          </p:cNvSpPr>
          <p:nvPr>
            <p:ph type="sldNum" sz="quarter" idx="12"/>
          </p:nvPr>
        </p:nvSpPr>
        <p:spPr/>
        <p:txBody>
          <a:bodyPr/>
          <a:lstStyle/>
          <a:p>
            <a:fld id="{901B8BC7-8444-4D68-81EE-4EF1A72440E0}" type="slidenum">
              <a:rPr lang="en-ID" smtClean="0"/>
              <a:t>‹#›</a:t>
            </a:fld>
            <a:endParaRPr lang="en-ID"/>
          </a:p>
        </p:txBody>
      </p:sp>
    </p:spTree>
    <p:extLst>
      <p:ext uri="{BB962C8B-B14F-4D97-AF65-F5344CB8AC3E}">
        <p14:creationId xmlns:p14="http://schemas.microsoft.com/office/powerpoint/2010/main" val="4278435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B82A5-F048-1880-5129-685BD40C65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568A7857-6489-CEA4-359F-69D548B9CA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6B205B-CD12-9ED4-3D60-8A8975D4FDD4}"/>
              </a:ext>
            </a:extLst>
          </p:cNvPr>
          <p:cNvSpPr>
            <a:spLocks noGrp="1"/>
          </p:cNvSpPr>
          <p:nvPr>
            <p:ph type="dt" sz="half" idx="10"/>
          </p:nvPr>
        </p:nvSpPr>
        <p:spPr/>
        <p:txBody>
          <a:bodyPr/>
          <a:lstStyle/>
          <a:p>
            <a:fld id="{1EE48CBD-5671-44EF-9B30-529FD59D8911}" type="datetimeFigureOut">
              <a:rPr lang="en-ID" smtClean="0"/>
              <a:t>15/08/2024</a:t>
            </a:fld>
            <a:endParaRPr lang="en-ID"/>
          </a:p>
        </p:txBody>
      </p:sp>
      <p:sp>
        <p:nvSpPr>
          <p:cNvPr id="5" name="Footer Placeholder 4">
            <a:extLst>
              <a:ext uri="{FF2B5EF4-FFF2-40B4-BE49-F238E27FC236}">
                <a16:creationId xmlns:a16="http://schemas.microsoft.com/office/drawing/2014/main" id="{A24DCBF9-7CAA-2BAE-607B-A52DD45EF9E0}"/>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D9A083C0-6F4A-78D4-59E8-54DB93F2BEC2}"/>
              </a:ext>
            </a:extLst>
          </p:cNvPr>
          <p:cNvSpPr>
            <a:spLocks noGrp="1"/>
          </p:cNvSpPr>
          <p:nvPr>
            <p:ph type="sldNum" sz="quarter" idx="12"/>
          </p:nvPr>
        </p:nvSpPr>
        <p:spPr/>
        <p:txBody>
          <a:bodyPr/>
          <a:lstStyle/>
          <a:p>
            <a:fld id="{901B8BC7-8444-4D68-81EE-4EF1A72440E0}" type="slidenum">
              <a:rPr lang="en-ID" smtClean="0"/>
              <a:t>‹#›</a:t>
            </a:fld>
            <a:endParaRPr lang="en-ID"/>
          </a:p>
        </p:txBody>
      </p:sp>
    </p:spTree>
    <p:extLst>
      <p:ext uri="{BB962C8B-B14F-4D97-AF65-F5344CB8AC3E}">
        <p14:creationId xmlns:p14="http://schemas.microsoft.com/office/powerpoint/2010/main" val="622703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2D397-3C1F-BDAE-25F0-8A3FEB5DE48D}"/>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E8D80DC8-4B1E-8559-522A-8E35F42C4E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9464C523-BDF9-22C2-8FCE-AEB6B8AC37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C8A4FB8A-9BE1-356F-4674-AAB444A450FE}"/>
              </a:ext>
            </a:extLst>
          </p:cNvPr>
          <p:cNvSpPr>
            <a:spLocks noGrp="1"/>
          </p:cNvSpPr>
          <p:nvPr>
            <p:ph type="dt" sz="half" idx="10"/>
          </p:nvPr>
        </p:nvSpPr>
        <p:spPr/>
        <p:txBody>
          <a:bodyPr/>
          <a:lstStyle/>
          <a:p>
            <a:fld id="{1EE48CBD-5671-44EF-9B30-529FD59D8911}" type="datetimeFigureOut">
              <a:rPr lang="en-ID" smtClean="0"/>
              <a:t>15/08/2024</a:t>
            </a:fld>
            <a:endParaRPr lang="en-ID"/>
          </a:p>
        </p:txBody>
      </p:sp>
      <p:sp>
        <p:nvSpPr>
          <p:cNvPr id="6" name="Footer Placeholder 5">
            <a:extLst>
              <a:ext uri="{FF2B5EF4-FFF2-40B4-BE49-F238E27FC236}">
                <a16:creationId xmlns:a16="http://schemas.microsoft.com/office/drawing/2014/main" id="{F67621F5-8461-46E9-A1D1-7987E758EBD0}"/>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28F91535-8061-6EEA-6E4A-4E12B3A84500}"/>
              </a:ext>
            </a:extLst>
          </p:cNvPr>
          <p:cNvSpPr>
            <a:spLocks noGrp="1"/>
          </p:cNvSpPr>
          <p:nvPr>
            <p:ph type="sldNum" sz="quarter" idx="12"/>
          </p:nvPr>
        </p:nvSpPr>
        <p:spPr/>
        <p:txBody>
          <a:bodyPr/>
          <a:lstStyle/>
          <a:p>
            <a:fld id="{901B8BC7-8444-4D68-81EE-4EF1A72440E0}" type="slidenum">
              <a:rPr lang="en-ID" smtClean="0"/>
              <a:t>‹#›</a:t>
            </a:fld>
            <a:endParaRPr lang="en-ID"/>
          </a:p>
        </p:txBody>
      </p:sp>
    </p:spTree>
    <p:extLst>
      <p:ext uri="{BB962C8B-B14F-4D97-AF65-F5344CB8AC3E}">
        <p14:creationId xmlns:p14="http://schemas.microsoft.com/office/powerpoint/2010/main" val="466204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27135-5B76-5DA4-C152-621EC746C775}"/>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8E8725C8-979A-4D0D-4FBF-4110CD6DAE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7907F6-3F46-05A1-CEED-98240FD43C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ED8B72E7-F892-840A-84F1-B2CBAB689D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E43A09-A1A9-B559-FE5E-9E3D7BCEF2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1C151E32-0CB9-95FA-B0E6-3B4B748CEA17}"/>
              </a:ext>
            </a:extLst>
          </p:cNvPr>
          <p:cNvSpPr>
            <a:spLocks noGrp="1"/>
          </p:cNvSpPr>
          <p:nvPr>
            <p:ph type="dt" sz="half" idx="10"/>
          </p:nvPr>
        </p:nvSpPr>
        <p:spPr/>
        <p:txBody>
          <a:bodyPr/>
          <a:lstStyle/>
          <a:p>
            <a:fld id="{1EE48CBD-5671-44EF-9B30-529FD59D8911}" type="datetimeFigureOut">
              <a:rPr lang="en-ID" smtClean="0"/>
              <a:t>15/08/2024</a:t>
            </a:fld>
            <a:endParaRPr lang="en-ID"/>
          </a:p>
        </p:txBody>
      </p:sp>
      <p:sp>
        <p:nvSpPr>
          <p:cNvPr id="8" name="Footer Placeholder 7">
            <a:extLst>
              <a:ext uri="{FF2B5EF4-FFF2-40B4-BE49-F238E27FC236}">
                <a16:creationId xmlns:a16="http://schemas.microsoft.com/office/drawing/2014/main" id="{2E90A3CA-8A4F-DDF9-817A-6C5BE92D2156}"/>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77C852BA-51CF-F511-EAE9-EA14321749A0}"/>
              </a:ext>
            </a:extLst>
          </p:cNvPr>
          <p:cNvSpPr>
            <a:spLocks noGrp="1"/>
          </p:cNvSpPr>
          <p:nvPr>
            <p:ph type="sldNum" sz="quarter" idx="12"/>
          </p:nvPr>
        </p:nvSpPr>
        <p:spPr/>
        <p:txBody>
          <a:bodyPr/>
          <a:lstStyle/>
          <a:p>
            <a:fld id="{901B8BC7-8444-4D68-81EE-4EF1A72440E0}" type="slidenum">
              <a:rPr lang="en-ID" smtClean="0"/>
              <a:t>‹#›</a:t>
            </a:fld>
            <a:endParaRPr lang="en-ID"/>
          </a:p>
        </p:txBody>
      </p:sp>
    </p:spTree>
    <p:extLst>
      <p:ext uri="{BB962C8B-B14F-4D97-AF65-F5344CB8AC3E}">
        <p14:creationId xmlns:p14="http://schemas.microsoft.com/office/powerpoint/2010/main" val="706257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BBDBF-C9D5-EBD1-9127-68704C234260}"/>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EA0E0962-D391-23C8-9F31-51615F0FB3FD}"/>
              </a:ext>
            </a:extLst>
          </p:cNvPr>
          <p:cNvSpPr>
            <a:spLocks noGrp="1"/>
          </p:cNvSpPr>
          <p:nvPr>
            <p:ph type="dt" sz="half" idx="10"/>
          </p:nvPr>
        </p:nvSpPr>
        <p:spPr/>
        <p:txBody>
          <a:bodyPr/>
          <a:lstStyle/>
          <a:p>
            <a:fld id="{1EE48CBD-5671-44EF-9B30-529FD59D8911}" type="datetimeFigureOut">
              <a:rPr lang="en-ID" smtClean="0"/>
              <a:t>15/08/2024</a:t>
            </a:fld>
            <a:endParaRPr lang="en-ID"/>
          </a:p>
        </p:txBody>
      </p:sp>
      <p:sp>
        <p:nvSpPr>
          <p:cNvPr id="4" name="Footer Placeholder 3">
            <a:extLst>
              <a:ext uri="{FF2B5EF4-FFF2-40B4-BE49-F238E27FC236}">
                <a16:creationId xmlns:a16="http://schemas.microsoft.com/office/drawing/2014/main" id="{8661DA8E-3781-61C1-1166-72EEE7D27F0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53312616-70CF-E6A6-616B-ABA591E009C9}"/>
              </a:ext>
            </a:extLst>
          </p:cNvPr>
          <p:cNvSpPr>
            <a:spLocks noGrp="1"/>
          </p:cNvSpPr>
          <p:nvPr>
            <p:ph type="sldNum" sz="quarter" idx="12"/>
          </p:nvPr>
        </p:nvSpPr>
        <p:spPr/>
        <p:txBody>
          <a:bodyPr/>
          <a:lstStyle/>
          <a:p>
            <a:fld id="{901B8BC7-8444-4D68-81EE-4EF1A72440E0}" type="slidenum">
              <a:rPr lang="en-ID" smtClean="0"/>
              <a:t>‹#›</a:t>
            </a:fld>
            <a:endParaRPr lang="en-ID"/>
          </a:p>
        </p:txBody>
      </p:sp>
    </p:spTree>
    <p:extLst>
      <p:ext uri="{BB962C8B-B14F-4D97-AF65-F5344CB8AC3E}">
        <p14:creationId xmlns:p14="http://schemas.microsoft.com/office/powerpoint/2010/main" val="781127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535508-4236-F583-F9DA-E22ADD5F93A0}"/>
              </a:ext>
            </a:extLst>
          </p:cNvPr>
          <p:cNvSpPr>
            <a:spLocks noGrp="1"/>
          </p:cNvSpPr>
          <p:nvPr>
            <p:ph type="dt" sz="half" idx="10"/>
          </p:nvPr>
        </p:nvSpPr>
        <p:spPr/>
        <p:txBody>
          <a:bodyPr/>
          <a:lstStyle/>
          <a:p>
            <a:fld id="{1EE48CBD-5671-44EF-9B30-529FD59D8911}" type="datetimeFigureOut">
              <a:rPr lang="en-ID" smtClean="0"/>
              <a:t>15/08/2024</a:t>
            </a:fld>
            <a:endParaRPr lang="en-ID"/>
          </a:p>
        </p:txBody>
      </p:sp>
      <p:sp>
        <p:nvSpPr>
          <p:cNvPr id="3" name="Footer Placeholder 2">
            <a:extLst>
              <a:ext uri="{FF2B5EF4-FFF2-40B4-BE49-F238E27FC236}">
                <a16:creationId xmlns:a16="http://schemas.microsoft.com/office/drawing/2014/main" id="{DD571844-542D-318D-3D4A-7CA3D671FD8F}"/>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AE0C58D2-8E96-9F13-2B30-4E69B330612F}"/>
              </a:ext>
            </a:extLst>
          </p:cNvPr>
          <p:cNvSpPr>
            <a:spLocks noGrp="1"/>
          </p:cNvSpPr>
          <p:nvPr>
            <p:ph type="sldNum" sz="quarter" idx="12"/>
          </p:nvPr>
        </p:nvSpPr>
        <p:spPr/>
        <p:txBody>
          <a:bodyPr/>
          <a:lstStyle/>
          <a:p>
            <a:fld id="{901B8BC7-8444-4D68-81EE-4EF1A72440E0}" type="slidenum">
              <a:rPr lang="en-ID" smtClean="0"/>
              <a:t>‹#›</a:t>
            </a:fld>
            <a:endParaRPr lang="en-ID"/>
          </a:p>
        </p:txBody>
      </p:sp>
    </p:spTree>
    <p:extLst>
      <p:ext uri="{BB962C8B-B14F-4D97-AF65-F5344CB8AC3E}">
        <p14:creationId xmlns:p14="http://schemas.microsoft.com/office/powerpoint/2010/main" val="3681458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39A8B-DE92-9CF3-DB79-69335BE397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D37F0C08-669A-D812-B570-CD5D61ADA3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4DBC3702-58D6-C027-0E29-D7D2FFF004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CDCC98-F9B5-0B59-BFDF-83B494322D09}"/>
              </a:ext>
            </a:extLst>
          </p:cNvPr>
          <p:cNvSpPr>
            <a:spLocks noGrp="1"/>
          </p:cNvSpPr>
          <p:nvPr>
            <p:ph type="dt" sz="half" idx="10"/>
          </p:nvPr>
        </p:nvSpPr>
        <p:spPr/>
        <p:txBody>
          <a:bodyPr/>
          <a:lstStyle/>
          <a:p>
            <a:fld id="{1EE48CBD-5671-44EF-9B30-529FD59D8911}" type="datetimeFigureOut">
              <a:rPr lang="en-ID" smtClean="0"/>
              <a:t>15/08/2024</a:t>
            </a:fld>
            <a:endParaRPr lang="en-ID"/>
          </a:p>
        </p:txBody>
      </p:sp>
      <p:sp>
        <p:nvSpPr>
          <p:cNvPr id="6" name="Footer Placeholder 5">
            <a:extLst>
              <a:ext uri="{FF2B5EF4-FFF2-40B4-BE49-F238E27FC236}">
                <a16:creationId xmlns:a16="http://schemas.microsoft.com/office/drawing/2014/main" id="{F8B794F0-C3F3-98BB-D12E-EC60C0D5CC3F}"/>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71F16280-E1DD-A8B9-EAA5-48CA9C8AC1A6}"/>
              </a:ext>
            </a:extLst>
          </p:cNvPr>
          <p:cNvSpPr>
            <a:spLocks noGrp="1"/>
          </p:cNvSpPr>
          <p:nvPr>
            <p:ph type="sldNum" sz="quarter" idx="12"/>
          </p:nvPr>
        </p:nvSpPr>
        <p:spPr/>
        <p:txBody>
          <a:bodyPr/>
          <a:lstStyle/>
          <a:p>
            <a:fld id="{901B8BC7-8444-4D68-81EE-4EF1A72440E0}" type="slidenum">
              <a:rPr lang="en-ID" smtClean="0"/>
              <a:t>‹#›</a:t>
            </a:fld>
            <a:endParaRPr lang="en-ID"/>
          </a:p>
        </p:txBody>
      </p:sp>
    </p:spTree>
    <p:extLst>
      <p:ext uri="{BB962C8B-B14F-4D97-AF65-F5344CB8AC3E}">
        <p14:creationId xmlns:p14="http://schemas.microsoft.com/office/powerpoint/2010/main" val="2523822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C4FCB-3BE8-D6FB-C13D-FEF8937460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E40B52F7-7E6A-38E5-5355-2D9676654E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A3949607-F1E9-A820-2A63-7353452AB0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73FA1F-1EE9-78FF-1615-927D6F177F1E}"/>
              </a:ext>
            </a:extLst>
          </p:cNvPr>
          <p:cNvSpPr>
            <a:spLocks noGrp="1"/>
          </p:cNvSpPr>
          <p:nvPr>
            <p:ph type="dt" sz="half" idx="10"/>
          </p:nvPr>
        </p:nvSpPr>
        <p:spPr/>
        <p:txBody>
          <a:bodyPr/>
          <a:lstStyle/>
          <a:p>
            <a:fld id="{1EE48CBD-5671-44EF-9B30-529FD59D8911}" type="datetimeFigureOut">
              <a:rPr lang="en-ID" smtClean="0"/>
              <a:t>15/08/2024</a:t>
            </a:fld>
            <a:endParaRPr lang="en-ID"/>
          </a:p>
        </p:txBody>
      </p:sp>
      <p:sp>
        <p:nvSpPr>
          <p:cNvPr id="6" name="Footer Placeholder 5">
            <a:extLst>
              <a:ext uri="{FF2B5EF4-FFF2-40B4-BE49-F238E27FC236}">
                <a16:creationId xmlns:a16="http://schemas.microsoft.com/office/drawing/2014/main" id="{BA440E2E-03A7-1D4B-8497-7AF1DC9083FE}"/>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8804DC44-92CA-A0AB-5CF8-F38A6C41593F}"/>
              </a:ext>
            </a:extLst>
          </p:cNvPr>
          <p:cNvSpPr>
            <a:spLocks noGrp="1"/>
          </p:cNvSpPr>
          <p:nvPr>
            <p:ph type="sldNum" sz="quarter" idx="12"/>
          </p:nvPr>
        </p:nvSpPr>
        <p:spPr/>
        <p:txBody>
          <a:bodyPr/>
          <a:lstStyle/>
          <a:p>
            <a:fld id="{901B8BC7-8444-4D68-81EE-4EF1A72440E0}" type="slidenum">
              <a:rPr lang="en-ID" smtClean="0"/>
              <a:t>‹#›</a:t>
            </a:fld>
            <a:endParaRPr lang="en-ID"/>
          </a:p>
        </p:txBody>
      </p:sp>
    </p:spTree>
    <p:extLst>
      <p:ext uri="{BB962C8B-B14F-4D97-AF65-F5344CB8AC3E}">
        <p14:creationId xmlns:p14="http://schemas.microsoft.com/office/powerpoint/2010/main" val="3429536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E90F29-17DC-0866-079A-3C87CBFA6E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74B406C1-80EA-3299-2E4B-239BB46868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1135535F-F298-F986-2E69-9FC2180B0B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E48CBD-5671-44EF-9B30-529FD59D8911}" type="datetimeFigureOut">
              <a:rPr lang="en-ID" smtClean="0"/>
              <a:t>15/08/2024</a:t>
            </a:fld>
            <a:endParaRPr lang="en-ID"/>
          </a:p>
        </p:txBody>
      </p:sp>
      <p:sp>
        <p:nvSpPr>
          <p:cNvPr id="5" name="Footer Placeholder 4">
            <a:extLst>
              <a:ext uri="{FF2B5EF4-FFF2-40B4-BE49-F238E27FC236}">
                <a16:creationId xmlns:a16="http://schemas.microsoft.com/office/drawing/2014/main" id="{094FF67E-ABEE-EE6E-5243-4B6199E933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9C98297A-8FB5-F63E-6FD2-90C0DB2193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1B8BC7-8444-4D68-81EE-4EF1A72440E0}" type="slidenum">
              <a:rPr lang="en-ID" smtClean="0"/>
              <a:t>‹#›</a:t>
            </a:fld>
            <a:endParaRPr lang="en-ID"/>
          </a:p>
        </p:txBody>
      </p:sp>
    </p:spTree>
    <p:extLst>
      <p:ext uri="{BB962C8B-B14F-4D97-AF65-F5344CB8AC3E}">
        <p14:creationId xmlns:p14="http://schemas.microsoft.com/office/powerpoint/2010/main" val="1642549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https://www.pngall.com/chemistry-png/" TargetMode="External"/><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pixabay.com/en/bubble-chemical-chemistry-glass-2022490/" TargetMode="External"/><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hyperlink" Target="https://svgsilh.com/image/2223268.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https://www.pngall.com/chemistry-png/" TargetMode="External"/><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pixabay.com/en/bubble-chemical-chemistry-glass-2022490/" TargetMode="External"/><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hyperlink" Target="https://svgsilh.com/image/2223268.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70B3B-7549-2B7B-248F-E10E87242CF4}"/>
              </a:ext>
            </a:extLst>
          </p:cNvPr>
          <p:cNvSpPr>
            <a:spLocks noGrp="1"/>
          </p:cNvSpPr>
          <p:nvPr>
            <p:ph type="ctrTitle"/>
          </p:nvPr>
        </p:nvSpPr>
        <p:spPr>
          <a:xfrm>
            <a:off x="805992" y="2125701"/>
            <a:ext cx="10580016" cy="2387600"/>
          </a:xfrm>
        </p:spPr>
        <p:txBody>
          <a:bodyPr>
            <a:normAutofit/>
          </a:bodyPr>
          <a:lstStyle/>
          <a:p>
            <a:r>
              <a:rPr lang="en-US" sz="4800" b="1" dirty="0">
                <a:solidFill>
                  <a:schemeClr val="tx2"/>
                </a:solidFill>
                <a:latin typeface="Bahnschrift" panose="020B0502040204020203" pitchFamily="34" charset="0"/>
              </a:rPr>
              <a:t>CHÀO MỪNG QUÝ THẦY CÔ GIÁO THAM GIA CHƯƠNG TRÌNH TẬP HUẤN</a:t>
            </a:r>
            <a:endParaRPr lang="en-ID" sz="4800" b="1" dirty="0">
              <a:solidFill>
                <a:schemeClr val="tx2"/>
              </a:solidFill>
              <a:latin typeface="Bahnschrift" panose="020B0502040204020203" pitchFamily="34" charset="0"/>
            </a:endParaRPr>
          </a:p>
        </p:txBody>
      </p:sp>
      <p:sp>
        <p:nvSpPr>
          <p:cNvPr id="5" name="Rectangle 4">
            <a:extLst>
              <a:ext uri="{FF2B5EF4-FFF2-40B4-BE49-F238E27FC236}">
                <a16:creationId xmlns:a16="http://schemas.microsoft.com/office/drawing/2014/main" id="{547B02DB-C477-98C2-6CC1-FECFD1A4DE2A}"/>
              </a:ext>
            </a:extLst>
          </p:cNvPr>
          <p:cNvSpPr/>
          <p:nvPr/>
        </p:nvSpPr>
        <p:spPr>
          <a:xfrm>
            <a:off x="1866113" y="1"/>
            <a:ext cx="8459771" cy="179108"/>
          </a:xfrm>
          <a:prstGeom prst="rect">
            <a:avLst/>
          </a:prstGeom>
          <a:solidFill>
            <a:schemeClr val="accent1">
              <a:lumMod val="40000"/>
              <a:lumOff val="6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Rectangle 5">
            <a:extLst>
              <a:ext uri="{FF2B5EF4-FFF2-40B4-BE49-F238E27FC236}">
                <a16:creationId xmlns:a16="http://schemas.microsoft.com/office/drawing/2014/main" id="{1C4946F2-F27D-8022-4059-A5EAF0E4F5D3}"/>
              </a:ext>
            </a:extLst>
          </p:cNvPr>
          <p:cNvSpPr/>
          <p:nvPr/>
        </p:nvSpPr>
        <p:spPr>
          <a:xfrm>
            <a:off x="1866114" y="179109"/>
            <a:ext cx="8459770" cy="179108"/>
          </a:xfrm>
          <a:prstGeom prst="rect">
            <a:avLst/>
          </a:prstGeom>
          <a:solidFill>
            <a:srgbClr val="FEE6F9"/>
          </a:solidFill>
          <a:ln>
            <a:solidFill>
              <a:srgbClr val="FEE6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TextBox 8">
            <a:extLst>
              <a:ext uri="{FF2B5EF4-FFF2-40B4-BE49-F238E27FC236}">
                <a16:creationId xmlns:a16="http://schemas.microsoft.com/office/drawing/2014/main" id="{A8B562D7-B795-5790-CDAF-7F6BE7EBAE84}"/>
              </a:ext>
            </a:extLst>
          </p:cNvPr>
          <p:cNvSpPr txBox="1"/>
          <p:nvPr/>
        </p:nvSpPr>
        <p:spPr>
          <a:xfrm>
            <a:off x="982745" y="695258"/>
            <a:ext cx="5361784" cy="461665"/>
          </a:xfrm>
          <a:prstGeom prst="rect">
            <a:avLst/>
          </a:prstGeom>
          <a:noFill/>
        </p:spPr>
        <p:txBody>
          <a:bodyPr wrap="square">
            <a:spAutoFit/>
          </a:bodyPr>
          <a:lstStyle/>
          <a:p>
            <a:r>
              <a:rPr lang="en-US" sz="2400">
                <a:solidFill>
                  <a:schemeClr val="accent1"/>
                </a:solidFill>
                <a:latin typeface="Bahnschrift" panose="020B0502040204020203" pitchFamily="34" charset="0"/>
              </a:rPr>
              <a:t>SỞ </a:t>
            </a:r>
            <a:r>
              <a:rPr lang="en-US" sz="2400" dirty="0">
                <a:solidFill>
                  <a:schemeClr val="accent1"/>
                </a:solidFill>
                <a:latin typeface="Bahnschrift" panose="020B0502040204020203" pitchFamily="34" charset="0"/>
              </a:rPr>
              <a:t>GIÁO DỤC VÀ </a:t>
            </a:r>
            <a:r>
              <a:rPr lang="en-US" sz="2400">
                <a:solidFill>
                  <a:schemeClr val="accent1"/>
                </a:solidFill>
                <a:latin typeface="Bahnschrift" panose="020B0502040204020203" pitchFamily="34" charset="0"/>
              </a:rPr>
              <a:t>ĐÀO TẠO LÂM ĐỒNG</a:t>
            </a:r>
            <a:endParaRPr lang="en-ID" sz="2400" dirty="0">
              <a:solidFill>
                <a:schemeClr val="accent1"/>
              </a:solidFill>
            </a:endParaRPr>
          </a:p>
        </p:txBody>
      </p:sp>
      <p:pic>
        <p:nvPicPr>
          <p:cNvPr id="1026" name="Picture 2" descr="Welcome Vector Art, Icons, and Graphics for Free Download">
            <a:extLst>
              <a:ext uri="{FF2B5EF4-FFF2-40B4-BE49-F238E27FC236}">
                <a16:creationId xmlns:a16="http://schemas.microsoft.com/office/drawing/2014/main" id="{7274D5C1-5BC7-5AEA-359B-D7166CA9E6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590" b="12287"/>
          <a:stretch/>
        </p:blipFill>
        <p:spPr bwMode="auto">
          <a:xfrm>
            <a:off x="6609759" y="687520"/>
            <a:ext cx="4688263" cy="1657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440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rrow: Curved Up 17">
            <a:extLst>
              <a:ext uri="{FF2B5EF4-FFF2-40B4-BE49-F238E27FC236}">
                <a16:creationId xmlns:a16="http://schemas.microsoft.com/office/drawing/2014/main" id="{8A395359-E25B-6A05-E1CD-CBFFB3B4E953}"/>
              </a:ext>
            </a:extLst>
          </p:cNvPr>
          <p:cNvSpPr/>
          <p:nvPr/>
        </p:nvSpPr>
        <p:spPr>
          <a:xfrm rot="951322">
            <a:off x="6240203" y="5714995"/>
            <a:ext cx="3251032" cy="961047"/>
          </a:xfrm>
          <a:prstGeom prst="curvedUp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solidFill>
                <a:schemeClr val="tx1"/>
              </a:solidFill>
            </a:endParaRPr>
          </a:p>
        </p:txBody>
      </p:sp>
      <p:sp>
        <p:nvSpPr>
          <p:cNvPr id="4" name="Rectangle 3">
            <a:extLst>
              <a:ext uri="{FF2B5EF4-FFF2-40B4-BE49-F238E27FC236}">
                <a16:creationId xmlns:a16="http://schemas.microsoft.com/office/drawing/2014/main" id="{668345D9-7C32-08A3-03F4-951DAF617968}"/>
              </a:ext>
            </a:extLst>
          </p:cNvPr>
          <p:cNvSpPr/>
          <p:nvPr/>
        </p:nvSpPr>
        <p:spPr>
          <a:xfrm>
            <a:off x="892403" y="377071"/>
            <a:ext cx="11155051" cy="1131217"/>
          </a:xfrm>
          <a:prstGeom prst="rect">
            <a:avLst/>
          </a:prstGeom>
          <a:solidFill>
            <a:schemeClr val="accent1">
              <a:lumMod val="40000"/>
              <a:lumOff val="6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Rectangle: Rounded Corners 4">
            <a:extLst>
              <a:ext uri="{FF2B5EF4-FFF2-40B4-BE49-F238E27FC236}">
                <a16:creationId xmlns:a16="http://schemas.microsoft.com/office/drawing/2014/main" id="{34CE144C-8B2E-49F5-CF94-09FE94A708F0}"/>
              </a:ext>
            </a:extLst>
          </p:cNvPr>
          <p:cNvSpPr/>
          <p:nvPr/>
        </p:nvSpPr>
        <p:spPr>
          <a:xfrm>
            <a:off x="248919" y="377072"/>
            <a:ext cx="1262634" cy="1225485"/>
          </a:xfrm>
          <a:prstGeom prst="roundRect">
            <a:avLst/>
          </a:prstGeom>
          <a:solidFill>
            <a:schemeClr val="accent1">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Rectangle 5">
            <a:extLst>
              <a:ext uri="{FF2B5EF4-FFF2-40B4-BE49-F238E27FC236}">
                <a16:creationId xmlns:a16="http://schemas.microsoft.com/office/drawing/2014/main" id="{E109CD9A-585F-58D6-CB97-9A0D9B5B4761}"/>
              </a:ext>
            </a:extLst>
          </p:cNvPr>
          <p:cNvSpPr/>
          <p:nvPr/>
        </p:nvSpPr>
        <p:spPr>
          <a:xfrm>
            <a:off x="1511552" y="509047"/>
            <a:ext cx="10535902" cy="777713"/>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TextBox 7">
            <a:extLst>
              <a:ext uri="{FF2B5EF4-FFF2-40B4-BE49-F238E27FC236}">
                <a16:creationId xmlns:a16="http://schemas.microsoft.com/office/drawing/2014/main" id="{C1704C56-68A4-4987-48E2-4B9FC8C11C0F}"/>
              </a:ext>
            </a:extLst>
          </p:cNvPr>
          <p:cNvSpPr txBox="1"/>
          <p:nvPr/>
        </p:nvSpPr>
        <p:spPr>
          <a:xfrm>
            <a:off x="3086493" y="509047"/>
            <a:ext cx="6404742" cy="830997"/>
          </a:xfrm>
          <a:prstGeom prst="rect">
            <a:avLst/>
          </a:prstGeom>
          <a:noFill/>
        </p:spPr>
        <p:txBody>
          <a:bodyPr wrap="square">
            <a:spAutoFit/>
          </a:bodyPr>
          <a:lstStyle/>
          <a:p>
            <a:pPr algn="ctr"/>
            <a:r>
              <a:rPr lang="en-US" sz="4800" b="1" dirty="0">
                <a:solidFill>
                  <a:schemeClr val="accent1"/>
                </a:solidFill>
                <a:latin typeface="Aptos Narrow" panose="020B0004020202020204" pitchFamily="34" charset="0"/>
              </a:rPr>
              <a:t>BỐI CẢNH CÓ Ý NGHĨA</a:t>
            </a:r>
            <a:endParaRPr lang="en-ID" sz="4800" b="1" dirty="0">
              <a:solidFill>
                <a:schemeClr val="accent1"/>
              </a:solidFill>
              <a:latin typeface="Aptos Narrow" panose="020B0004020202020204" pitchFamily="34" charset="0"/>
            </a:endParaRPr>
          </a:p>
        </p:txBody>
      </p:sp>
      <p:sp>
        <p:nvSpPr>
          <p:cNvPr id="9" name="Rectangle: Rounded Corners 8">
            <a:extLst>
              <a:ext uri="{FF2B5EF4-FFF2-40B4-BE49-F238E27FC236}">
                <a16:creationId xmlns:a16="http://schemas.microsoft.com/office/drawing/2014/main" id="{C6F49708-8ABD-3A4F-3028-98EB15113A90}"/>
              </a:ext>
            </a:extLst>
          </p:cNvPr>
          <p:cNvSpPr/>
          <p:nvPr/>
        </p:nvSpPr>
        <p:spPr>
          <a:xfrm rot="20929419">
            <a:off x="576781" y="2975799"/>
            <a:ext cx="2618175" cy="3282513"/>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2" name="Rectangle: Rounded Corners 11">
            <a:extLst>
              <a:ext uri="{FF2B5EF4-FFF2-40B4-BE49-F238E27FC236}">
                <a16:creationId xmlns:a16="http://schemas.microsoft.com/office/drawing/2014/main" id="{0E1F4FEB-D019-B1B8-E0FA-AE5E62826FBA}"/>
              </a:ext>
            </a:extLst>
          </p:cNvPr>
          <p:cNvSpPr/>
          <p:nvPr/>
        </p:nvSpPr>
        <p:spPr>
          <a:xfrm rot="406860">
            <a:off x="631648" y="2913800"/>
            <a:ext cx="2329212" cy="3115777"/>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3" name="Rectangle: Rounded Corners 12">
            <a:extLst>
              <a:ext uri="{FF2B5EF4-FFF2-40B4-BE49-F238E27FC236}">
                <a16:creationId xmlns:a16="http://schemas.microsoft.com/office/drawing/2014/main" id="{487B4C53-093B-7DA7-0923-6D14CE441FF0}"/>
              </a:ext>
            </a:extLst>
          </p:cNvPr>
          <p:cNvSpPr/>
          <p:nvPr/>
        </p:nvSpPr>
        <p:spPr>
          <a:xfrm rot="20929419">
            <a:off x="4792133" y="2975800"/>
            <a:ext cx="2618175" cy="3282513"/>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4" name="Rectangle: Rounded Corners 13">
            <a:extLst>
              <a:ext uri="{FF2B5EF4-FFF2-40B4-BE49-F238E27FC236}">
                <a16:creationId xmlns:a16="http://schemas.microsoft.com/office/drawing/2014/main" id="{24089BEE-563C-CF57-C76A-723E320652B4}"/>
              </a:ext>
            </a:extLst>
          </p:cNvPr>
          <p:cNvSpPr/>
          <p:nvPr/>
        </p:nvSpPr>
        <p:spPr>
          <a:xfrm rot="406860">
            <a:off x="4847000" y="2913801"/>
            <a:ext cx="2329212" cy="3115777"/>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5" name="Rectangle: Rounded Corners 14">
            <a:extLst>
              <a:ext uri="{FF2B5EF4-FFF2-40B4-BE49-F238E27FC236}">
                <a16:creationId xmlns:a16="http://schemas.microsoft.com/office/drawing/2014/main" id="{AC31C394-4E29-7C42-29D7-E671C323D0FD}"/>
              </a:ext>
            </a:extLst>
          </p:cNvPr>
          <p:cNvSpPr/>
          <p:nvPr/>
        </p:nvSpPr>
        <p:spPr>
          <a:xfrm rot="20929419">
            <a:off x="9009946" y="2843823"/>
            <a:ext cx="2618175" cy="3282513"/>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6" name="Rectangle: Rounded Corners 15">
            <a:extLst>
              <a:ext uri="{FF2B5EF4-FFF2-40B4-BE49-F238E27FC236}">
                <a16:creationId xmlns:a16="http://schemas.microsoft.com/office/drawing/2014/main" id="{5D69D48D-1D19-61F3-D756-D9EA166520D0}"/>
              </a:ext>
            </a:extLst>
          </p:cNvPr>
          <p:cNvSpPr/>
          <p:nvPr/>
        </p:nvSpPr>
        <p:spPr>
          <a:xfrm rot="406860">
            <a:off x="9064813" y="2781824"/>
            <a:ext cx="2329212" cy="3115777"/>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7" name="Arrow: Curved Down 16">
            <a:extLst>
              <a:ext uri="{FF2B5EF4-FFF2-40B4-BE49-F238E27FC236}">
                <a16:creationId xmlns:a16="http://schemas.microsoft.com/office/drawing/2014/main" id="{4A9E6582-D75A-0AF3-70E2-F85AFEF2F4AC}"/>
              </a:ext>
            </a:extLst>
          </p:cNvPr>
          <p:cNvSpPr/>
          <p:nvPr/>
        </p:nvSpPr>
        <p:spPr>
          <a:xfrm>
            <a:off x="2384981" y="1924116"/>
            <a:ext cx="2828042" cy="904973"/>
          </a:xfrm>
          <a:prstGeom prst="curvedDown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solidFill>
                <a:schemeClr val="tx1"/>
              </a:solidFill>
            </a:endParaRPr>
          </a:p>
        </p:txBody>
      </p:sp>
      <p:sp>
        <p:nvSpPr>
          <p:cNvPr id="19" name="Oval 18">
            <a:extLst>
              <a:ext uri="{FF2B5EF4-FFF2-40B4-BE49-F238E27FC236}">
                <a16:creationId xmlns:a16="http://schemas.microsoft.com/office/drawing/2014/main" id="{9E665E7B-9A33-7F43-C3EC-67F2BA3A4517}"/>
              </a:ext>
            </a:extLst>
          </p:cNvPr>
          <p:cNvSpPr/>
          <p:nvPr/>
        </p:nvSpPr>
        <p:spPr>
          <a:xfrm>
            <a:off x="5830819" y="2628703"/>
            <a:ext cx="612742" cy="554580"/>
          </a:xfrm>
          <a:prstGeom prst="ellipse">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lumMod val="75000"/>
                  </a:schemeClr>
                </a:solidFill>
              </a:rPr>
              <a:t>1</a:t>
            </a:r>
            <a:endParaRPr lang="en-ID" sz="2000" dirty="0">
              <a:solidFill>
                <a:schemeClr val="accent1">
                  <a:lumMod val="75000"/>
                </a:schemeClr>
              </a:solidFill>
            </a:endParaRPr>
          </a:p>
        </p:txBody>
      </p:sp>
      <p:sp>
        <p:nvSpPr>
          <p:cNvPr id="20" name="Oval 19">
            <a:extLst>
              <a:ext uri="{FF2B5EF4-FFF2-40B4-BE49-F238E27FC236}">
                <a16:creationId xmlns:a16="http://schemas.microsoft.com/office/drawing/2014/main" id="{D13251FC-F52F-EFB8-2513-6132619FC908}"/>
              </a:ext>
            </a:extLst>
          </p:cNvPr>
          <p:cNvSpPr/>
          <p:nvPr/>
        </p:nvSpPr>
        <p:spPr>
          <a:xfrm>
            <a:off x="10012662" y="2509897"/>
            <a:ext cx="612742" cy="554580"/>
          </a:xfrm>
          <a:prstGeom prst="ellipse">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lumMod val="75000"/>
                  </a:schemeClr>
                </a:solidFill>
              </a:rPr>
              <a:t>2</a:t>
            </a:r>
            <a:endParaRPr lang="en-ID" sz="2000" dirty="0">
              <a:solidFill>
                <a:schemeClr val="accent1">
                  <a:lumMod val="75000"/>
                </a:schemeClr>
              </a:solidFill>
            </a:endParaRPr>
          </a:p>
        </p:txBody>
      </p:sp>
      <p:sp>
        <p:nvSpPr>
          <p:cNvPr id="22" name="TextBox 21">
            <a:extLst>
              <a:ext uri="{FF2B5EF4-FFF2-40B4-BE49-F238E27FC236}">
                <a16:creationId xmlns:a16="http://schemas.microsoft.com/office/drawing/2014/main" id="{C614E8AF-E5C8-4888-9CCA-3BC7C6BEB588}"/>
              </a:ext>
            </a:extLst>
          </p:cNvPr>
          <p:cNvSpPr txBox="1"/>
          <p:nvPr/>
        </p:nvSpPr>
        <p:spPr>
          <a:xfrm>
            <a:off x="788823" y="3580262"/>
            <a:ext cx="2194090" cy="1938992"/>
          </a:xfrm>
          <a:prstGeom prst="rect">
            <a:avLst/>
          </a:prstGeom>
          <a:noFill/>
        </p:spPr>
        <p:txBody>
          <a:bodyPr wrap="square">
            <a:spAutoFit/>
          </a:bodyPr>
          <a:lstStyle/>
          <a:p>
            <a:r>
              <a:rPr lang="en-ID" sz="2000" dirty="0"/>
              <a:t>Hoàn </a:t>
            </a:r>
            <a:r>
              <a:rPr lang="en-ID" sz="2000" dirty="0" err="1"/>
              <a:t>cảnh</a:t>
            </a:r>
            <a:r>
              <a:rPr lang="en-ID" sz="2000" dirty="0"/>
              <a:t> (</a:t>
            </a:r>
            <a:r>
              <a:rPr lang="en-ID" sz="2000" dirty="0" err="1"/>
              <a:t>ngữ</a:t>
            </a:r>
            <a:r>
              <a:rPr lang="en-ID" sz="2000" dirty="0"/>
              <a:t> </a:t>
            </a:r>
            <a:r>
              <a:rPr lang="en-ID" sz="2000" dirty="0" err="1"/>
              <a:t>liệu</a:t>
            </a:r>
            <a:r>
              <a:rPr lang="en-ID" sz="2000" dirty="0"/>
              <a:t> + </a:t>
            </a:r>
            <a:r>
              <a:rPr lang="en-ID" sz="2000" dirty="0" err="1"/>
              <a:t>yêu</a:t>
            </a:r>
            <a:r>
              <a:rPr lang="en-ID" sz="2000" dirty="0"/>
              <a:t> </a:t>
            </a:r>
            <a:r>
              <a:rPr lang="en-ID" sz="2000" dirty="0" err="1"/>
              <a:t>cầu</a:t>
            </a:r>
            <a:r>
              <a:rPr lang="en-ID" sz="2000" dirty="0"/>
              <a:t>/</a:t>
            </a:r>
            <a:r>
              <a:rPr lang="en-ID" sz="2000" dirty="0" err="1"/>
              <a:t>lệnh</a:t>
            </a:r>
            <a:r>
              <a:rPr lang="en-ID" sz="2000" dirty="0"/>
              <a:t> </a:t>
            </a:r>
            <a:r>
              <a:rPr lang="en-ID" sz="2000" dirty="0" err="1"/>
              <a:t>hỏi</a:t>
            </a:r>
            <a:r>
              <a:rPr lang="en-ID" sz="2000" dirty="0"/>
              <a:t>) </a:t>
            </a:r>
            <a:r>
              <a:rPr lang="en-ID" sz="2000" dirty="0" err="1"/>
              <a:t>có</a:t>
            </a:r>
            <a:r>
              <a:rPr lang="en-ID" sz="2000" dirty="0"/>
              <a:t> </a:t>
            </a:r>
            <a:r>
              <a:rPr lang="en-ID" sz="2000" dirty="0" err="1"/>
              <a:t>tác</a:t>
            </a:r>
            <a:r>
              <a:rPr lang="en-ID" sz="2000" dirty="0"/>
              <a:t> </a:t>
            </a:r>
            <a:r>
              <a:rPr lang="en-ID" sz="2000" dirty="0" err="1"/>
              <a:t>dụng</a:t>
            </a:r>
            <a:r>
              <a:rPr lang="en-ID" sz="2000" dirty="0"/>
              <a:t>/</a:t>
            </a:r>
            <a:r>
              <a:rPr lang="en-ID" sz="2000" dirty="0" err="1"/>
              <a:t>có</a:t>
            </a:r>
            <a:r>
              <a:rPr lang="en-ID" sz="2000" dirty="0"/>
              <a:t> </a:t>
            </a:r>
            <a:r>
              <a:rPr lang="en-ID" sz="2000" dirty="0" err="1"/>
              <a:t>giá</a:t>
            </a:r>
            <a:r>
              <a:rPr lang="en-ID" sz="2000" dirty="0"/>
              <a:t> </a:t>
            </a:r>
            <a:r>
              <a:rPr lang="en-ID" sz="2000" dirty="0" err="1"/>
              <a:t>trị</a:t>
            </a:r>
            <a:r>
              <a:rPr lang="en-ID" sz="2000" dirty="0"/>
              <a:t> </a:t>
            </a:r>
            <a:r>
              <a:rPr lang="en-ID" sz="2000" dirty="0" err="1"/>
              <a:t>nhất</a:t>
            </a:r>
            <a:r>
              <a:rPr lang="en-ID" sz="2000" dirty="0"/>
              <a:t> </a:t>
            </a:r>
            <a:r>
              <a:rPr lang="en-ID" sz="2000" dirty="0" err="1"/>
              <a:t>định</a:t>
            </a:r>
            <a:r>
              <a:rPr lang="en-ID" sz="2000" dirty="0"/>
              <a:t> </a:t>
            </a:r>
            <a:r>
              <a:rPr lang="en-ID" sz="2000" dirty="0" err="1"/>
              <a:t>đến</a:t>
            </a:r>
            <a:r>
              <a:rPr lang="en-ID" sz="2000" dirty="0"/>
              <a:t> </a:t>
            </a:r>
            <a:r>
              <a:rPr lang="en-ID" sz="2000" dirty="0" err="1"/>
              <a:t>đời</a:t>
            </a:r>
            <a:r>
              <a:rPr lang="en-ID" sz="2000" dirty="0"/>
              <a:t> </a:t>
            </a:r>
            <a:r>
              <a:rPr lang="en-ID" sz="2000" dirty="0" err="1"/>
              <a:t>sống</a:t>
            </a:r>
            <a:r>
              <a:rPr lang="en-ID" sz="2000" dirty="0"/>
              <a:t>/</a:t>
            </a:r>
            <a:r>
              <a:rPr lang="en-ID" sz="2000" dirty="0" err="1"/>
              <a:t>thực</a:t>
            </a:r>
            <a:r>
              <a:rPr lang="en-ID" sz="2000" dirty="0"/>
              <a:t> </a:t>
            </a:r>
            <a:r>
              <a:rPr lang="en-ID" sz="2000" dirty="0" err="1"/>
              <a:t>tiễn</a:t>
            </a:r>
            <a:r>
              <a:rPr lang="en-ID" sz="2000" dirty="0"/>
              <a:t> </a:t>
            </a:r>
            <a:r>
              <a:rPr lang="en-ID" sz="2000" dirty="0" err="1"/>
              <a:t>và</a:t>
            </a:r>
            <a:r>
              <a:rPr lang="en-ID" sz="2000" dirty="0"/>
              <a:t> khoa </a:t>
            </a:r>
            <a:r>
              <a:rPr lang="en-ID" sz="2000" dirty="0" err="1"/>
              <a:t>học</a:t>
            </a:r>
            <a:r>
              <a:rPr lang="en-ID" sz="2000" dirty="0"/>
              <a:t>.</a:t>
            </a:r>
          </a:p>
        </p:txBody>
      </p:sp>
      <p:sp>
        <p:nvSpPr>
          <p:cNvPr id="24" name="TextBox 23">
            <a:extLst>
              <a:ext uri="{FF2B5EF4-FFF2-40B4-BE49-F238E27FC236}">
                <a16:creationId xmlns:a16="http://schemas.microsoft.com/office/drawing/2014/main" id="{BFFB0312-D1E0-571C-B2CF-AC51F5CE8245}"/>
              </a:ext>
            </a:extLst>
          </p:cNvPr>
          <p:cNvSpPr txBox="1"/>
          <p:nvPr/>
        </p:nvSpPr>
        <p:spPr>
          <a:xfrm>
            <a:off x="5073746" y="3541106"/>
            <a:ext cx="2194032" cy="1631216"/>
          </a:xfrm>
          <a:prstGeom prst="rect">
            <a:avLst/>
          </a:prstGeom>
          <a:noFill/>
        </p:spPr>
        <p:txBody>
          <a:bodyPr wrap="square">
            <a:spAutoFit/>
          </a:bodyPr>
          <a:lstStyle/>
          <a:p>
            <a:r>
              <a:rPr lang="en-ID" sz="2000" dirty="0" err="1"/>
              <a:t>Hạn</a:t>
            </a:r>
            <a:r>
              <a:rPr lang="en-ID" sz="2000" dirty="0"/>
              <a:t> </a:t>
            </a:r>
            <a:r>
              <a:rPr lang="en-ID" sz="2000" dirty="0" err="1"/>
              <a:t>chế</a:t>
            </a:r>
            <a:r>
              <a:rPr lang="en-ID" sz="2000" dirty="0"/>
              <a:t> </a:t>
            </a:r>
            <a:r>
              <a:rPr lang="en-ID" sz="2000" dirty="0" err="1"/>
              <a:t>xây</a:t>
            </a:r>
            <a:r>
              <a:rPr lang="en-ID" sz="2000" dirty="0"/>
              <a:t> </a:t>
            </a:r>
            <a:r>
              <a:rPr lang="en-ID" sz="2000" dirty="0" err="1"/>
              <a:t>dựng</a:t>
            </a:r>
            <a:r>
              <a:rPr lang="en-ID" sz="2000" dirty="0"/>
              <a:t> </a:t>
            </a:r>
            <a:r>
              <a:rPr lang="en-ID" sz="2000" dirty="0" err="1"/>
              <a:t>câu</a:t>
            </a:r>
            <a:r>
              <a:rPr lang="en-ID" sz="2000" dirty="0"/>
              <a:t> </a:t>
            </a:r>
            <a:r>
              <a:rPr lang="en-ID" sz="2000" dirty="0" err="1"/>
              <a:t>hỏi</a:t>
            </a:r>
            <a:r>
              <a:rPr lang="en-ID" sz="2000" dirty="0"/>
              <a:t> </a:t>
            </a:r>
            <a:r>
              <a:rPr lang="en-ID" sz="2000" dirty="0" err="1"/>
              <a:t>dựa</a:t>
            </a:r>
            <a:r>
              <a:rPr lang="en-ID" sz="2000" dirty="0"/>
              <a:t> </a:t>
            </a:r>
            <a:r>
              <a:rPr lang="en-ID" sz="2000" dirty="0" err="1"/>
              <a:t>trên</a:t>
            </a:r>
            <a:r>
              <a:rPr lang="en-ID" sz="2000" dirty="0"/>
              <a:t> </a:t>
            </a:r>
            <a:r>
              <a:rPr lang="en-ID" sz="2000" dirty="0" err="1"/>
              <a:t>việc</a:t>
            </a:r>
            <a:r>
              <a:rPr lang="en-ID" sz="2000" dirty="0"/>
              <a:t> </a:t>
            </a:r>
            <a:r>
              <a:rPr lang="en-ID" sz="2000" dirty="0" err="1"/>
              <a:t>chấp</a:t>
            </a:r>
            <a:r>
              <a:rPr lang="en-ID" sz="2000" dirty="0"/>
              <a:t> </a:t>
            </a:r>
            <a:r>
              <a:rPr lang="en-ID" sz="2000" dirty="0" err="1"/>
              <a:t>nhận</a:t>
            </a:r>
            <a:r>
              <a:rPr lang="en-ID" sz="2000" dirty="0"/>
              <a:t> </a:t>
            </a:r>
            <a:r>
              <a:rPr lang="en-ID" sz="2000" dirty="0" err="1"/>
              <a:t>nhiều</a:t>
            </a:r>
            <a:r>
              <a:rPr lang="en-ID" sz="2000" dirty="0"/>
              <a:t> </a:t>
            </a:r>
            <a:r>
              <a:rPr lang="en-ID" sz="2000" dirty="0" err="1"/>
              <a:t>giả</a:t>
            </a:r>
            <a:r>
              <a:rPr lang="en-ID" sz="2000" dirty="0"/>
              <a:t> </a:t>
            </a:r>
            <a:r>
              <a:rPr lang="en-ID" sz="2000" dirty="0" err="1"/>
              <a:t>sử</a:t>
            </a:r>
            <a:r>
              <a:rPr lang="en-ID" sz="2000" dirty="0"/>
              <a:t>, </a:t>
            </a:r>
            <a:r>
              <a:rPr lang="en-ID" sz="2000" dirty="0" err="1"/>
              <a:t>giả</a:t>
            </a:r>
            <a:r>
              <a:rPr lang="en-ID" sz="2000" dirty="0"/>
              <a:t> </a:t>
            </a:r>
            <a:r>
              <a:rPr lang="en-ID" sz="2000" dirty="0" err="1"/>
              <a:t>định</a:t>
            </a:r>
            <a:r>
              <a:rPr lang="en-ID" sz="2000" dirty="0"/>
              <a:t>, </a:t>
            </a:r>
            <a:r>
              <a:rPr lang="en-ID" sz="2000" dirty="0" err="1"/>
              <a:t>giả</a:t>
            </a:r>
            <a:r>
              <a:rPr lang="en-ID" sz="2000" dirty="0"/>
              <a:t> </a:t>
            </a:r>
            <a:r>
              <a:rPr lang="en-ID" sz="2000" dirty="0" err="1"/>
              <a:t>thiết</a:t>
            </a:r>
            <a:r>
              <a:rPr lang="en-ID" sz="2000" dirty="0"/>
              <a:t>.</a:t>
            </a:r>
          </a:p>
        </p:txBody>
      </p:sp>
      <p:sp>
        <p:nvSpPr>
          <p:cNvPr id="26" name="TextBox 25">
            <a:extLst>
              <a:ext uri="{FF2B5EF4-FFF2-40B4-BE49-F238E27FC236}">
                <a16:creationId xmlns:a16="http://schemas.microsoft.com/office/drawing/2014/main" id="{AC4FC140-0DAB-6DD4-80FE-EB32E2719AD7}"/>
              </a:ext>
            </a:extLst>
          </p:cNvPr>
          <p:cNvSpPr txBox="1"/>
          <p:nvPr/>
        </p:nvSpPr>
        <p:spPr>
          <a:xfrm>
            <a:off x="9291015" y="3445930"/>
            <a:ext cx="2112162" cy="1938992"/>
          </a:xfrm>
          <a:prstGeom prst="rect">
            <a:avLst/>
          </a:prstGeom>
          <a:noFill/>
        </p:spPr>
        <p:txBody>
          <a:bodyPr wrap="square">
            <a:spAutoFit/>
          </a:bodyPr>
          <a:lstStyle/>
          <a:p>
            <a:r>
              <a:rPr lang="en-ID" sz="2000" dirty="0" err="1"/>
              <a:t>Cần</a:t>
            </a:r>
            <a:r>
              <a:rPr lang="en-ID" sz="2000" dirty="0"/>
              <a:t> </a:t>
            </a:r>
            <a:r>
              <a:rPr lang="en-ID" sz="2000" dirty="0" err="1"/>
              <a:t>xây</a:t>
            </a:r>
            <a:r>
              <a:rPr lang="en-ID" sz="2000" dirty="0"/>
              <a:t> </a:t>
            </a:r>
            <a:r>
              <a:rPr lang="en-ID" sz="2000" dirty="0" err="1"/>
              <a:t>dựng</a:t>
            </a:r>
            <a:r>
              <a:rPr lang="en-ID" sz="2000" dirty="0"/>
              <a:t> </a:t>
            </a:r>
            <a:r>
              <a:rPr lang="en-ID" sz="2000" dirty="0" err="1"/>
              <a:t>câu</a:t>
            </a:r>
            <a:r>
              <a:rPr lang="en-ID" sz="2000" dirty="0"/>
              <a:t> </a:t>
            </a:r>
            <a:r>
              <a:rPr lang="en-ID" sz="2000" dirty="0" err="1"/>
              <a:t>hỏi</a:t>
            </a:r>
            <a:r>
              <a:rPr lang="en-ID" sz="2000" dirty="0"/>
              <a:t>/</a:t>
            </a:r>
            <a:r>
              <a:rPr lang="en-ID" sz="2000" dirty="0" err="1"/>
              <a:t>bài</a:t>
            </a:r>
            <a:r>
              <a:rPr lang="en-ID" sz="2000" dirty="0"/>
              <a:t> </a:t>
            </a:r>
            <a:r>
              <a:rPr lang="en-ID" sz="2000" dirty="0" err="1"/>
              <a:t>tập</a:t>
            </a:r>
            <a:r>
              <a:rPr lang="en-ID" sz="2000" dirty="0"/>
              <a:t> </a:t>
            </a:r>
            <a:r>
              <a:rPr lang="en-ID" sz="2000" dirty="0" err="1"/>
              <a:t>dựa</a:t>
            </a:r>
            <a:r>
              <a:rPr lang="en-ID" sz="2000" dirty="0"/>
              <a:t> </a:t>
            </a:r>
            <a:r>
              <a:rPr lang="en-ID" sz="2000" dirty="0" err="1"/>
              <a:t>trên</a:t>
            </a:r>
            <a:r>
              <a:rPr lang="en-ID" sz="2000" dirty="0"/>
              <a:t> </a:t>
            </a:r>
            <a:r>
              <a:rPr lang="en-ID" sz="2000" dirty="0" err="1"/>
              <a:t>ngữ</a:t>
            </a:r>
            <a:r>
              <a:rPr lang="en-ID" sz="2000" dirty="0"/>
              <a:t> </a:t>
            </a:r>
            <a:r>
              <a:rPr lang="en-ID" sz="2000" dirty="0" err="1"/>
              <a:t>liệu</a:t>
            </a:r>
            <a:r>
              <a:rPr lang="en-ID" sz="2000" dirty="0"/>
              <a:t> </a:t>
            </a:r>
            <a:r>
              <a:rPr lang="en-ID" sz="2000" dirty="0" err="1"/>
              <a:t>từ</a:t>
            </a:r>
            <a:r>
              <a:rPr lang="en-ID" sz="2000" dirty="0"/>
              <a:t> </a:t>
            </a:r>
            <a:r>
              <a:rPr lang="en-ID" sz="2000" dirty="0" err="1"/>
              <a:t>thực</a:t>
            </a:r>
            <a:r>
              <a:rPr lang="en-ID" sz="2000" dirty="0"/>
              <a:t> </a:t>
            </a:r>
            <a:r>
              <a:rPr lang="en-ID" sz="2000" dirty="0" err="1"/>
              <a:t>nghiệm</a:t>
            </a:r>
            <a:r>
              <a:rPr lang="en-ID" sz="2000" dirty="0"/>
              <a:t>, </a:t>
            </a:r>
            <a:r>
              <a:rPr lang="en-ID" sz="2000" dirty="0" err="1"/>
              <a:t>số</a:t>
            </a:r>
            <a:r>
              <a:rPr lang="en-ID" sz="2000" dirty="0"/>
              <a:t> </a:t>
            </a:r>
            <a:r>
              <a:rPr lang="en-ID" sz="2000" dirty="0" err="1"/>
              <a:t>liệu</a:t>
            </a:r>
            <a:r>
              <a:rPr lang="en-ID" sz="2000" dirty="0"/>
              <a:t> khoa </a:t>
            </a:r>
            <a:r>
              <a:rPr lang="en-ID" sz="2000" dirty="0" err="1"/>
              <a:t>học</a:t>
            </a:r>
            <a:r>
              <a:rPr lang="en-ID" sz="2000" dirty="0"/>
              <a:t>, </a:t>
            </a:r>
            <a:r>
              <a:rPr lang="en-ID" sz="2000" dirty="0" err="1"/>
              <a:t>thực</a:t>
            </a:r>
            <a:r>
              <a:rPr lang="en-ID" sz="2000" dirty="0"/>
              <a:t> </a:t>
            </a:r>
            <a:r>
              <a:rPr lang="en-ID" sz="2000" dirty="0" err="1"/>
              <a:t>tiễn</a:t>
            </a:r>
            <a:r>
              <a:rPr lang="en-ID" dirty="0"/>
              <a:t>.</a:t>
            </a:r>
          </a:p>
        </p:txBody>
      </p:sp>
    </p:spTree>
    <p:extLst>
      <p:ext uri="{BB962C8B-B14F-4D97-AF65-F5344CB8AC3E}">
        <p14:creationId xmlns:p14="http://schemas.microsoft.com/office/powerpoint/2010/main" val="291554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down)">
                                      <p:cBhvr>
                                        <p:cTn id="42" dur="500"/>
                                        <p:tgtEl>
                                          <p:spTgt spid="20"/>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down)">
                                      <p:cBhvr>
                                        <p:cTn id="45" dur="500"/>
                                        <p:tgtEl>
                                          <p:spTgt spid="26"/>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down)">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animBg="1"/>
      <p:bldP spid="12" grpId="0" animBg="1"/>
      <p:bldP spid="13" grpId="0" animBg="1"/>
      <p:bldP spid="14" grpId="0" animBg="1"/>
      <p:bldP spid="15" grpId="0" animBg="1"/>
      <p:bldP spid="16" grpId="0" animBg="1"/>
      <p:bldP spid="17" grpId="0" animBg="1"/>
      <p:bldP spid="19" grpId="0" animBg="1"/>
      <p:bldP spid="20" grpId="0" animBg="1"/>
      <p:bldP spid="22" grpId="0"/>
      <p:bldP spid="24"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2F8F5A-B03B-F27A-D8DD-D61568875BB1}"/>
              </a:ext>
            </a:extLst>
          </p:cNvPr>
          <p:cNvSpPr txBox="1"/>
          <p:nvPr/>
        </p:nvSpPr>
        <p:spPr>
          <a:xfrm>
            <a:off x="2893629" y="51051"/>
            <a:ext cx="6404742" cy="830997"/>
          </a:xfrm>
          <a:prstGeom prst="rect">
            <a:avLst/>
          </a:prstGeom>
          <a:noFill/>
        </p:spPr>
        <p:txBody>
          <a:bodyPr wrap="square">
            <a:spAutoFit/>
          </a:bodyPr>
          <a:lstStyle/>
          <a:p>
            <a:pPr algn="ctr"/>
            <a:r>
              <a:rPr lang="en-US" sz="4800" b="1" dirty="0">
                <a:latin typeface="Aptos Narrow" panose="020B0004020202020204" pitchFamily="34" charset="0"/>
              </a:rPr>
              <a:t>NĂNG LỰC HÓA HỌC</a:t>
            </a:r>
            <a:endParaRPr lang="en-ID" sz="4800" b="1" dirty="0">
              <a:latin typeface="Aptos Narrow" panose="020B0004020202020204" pitchFamily="34" charset="0"/>
            </a:endParaRPr>
          </a:p>
        </p:txBody>
      </p:sp>
      <p:sp>
        <p:nvSpPr>
          <p:cNvPr id="5" name="Rectangle 4">
            <a:extLst>
              <a:ext uri="{FF2B5EF4-FFF2-40B4-BE49-F238E27FC236}">
                <a16:creationId xmlns:a16="http://schemas.microsoft.com/office/drawing/2014/main" id="{B17EE006-F110-29C5-A6B0-933648BBB7F7}"/>
              </a:ext>
            </a:extLst>
          </p:cNvPr>
          <p:cNvSpPr/>
          <p:nvPr/>
        </p:nvSpPr>
        <p:spPr>
          <a:xfrm>
            <a:off x="1025207" y="812154"/>
            <a:ext cx="11022247" cy="696134"/>
          </a:xfrm>
          <a:prstGeom prst="rect">
            <a:avLst/>
          </a:prstGeom>
          <a:solidFill>
            <a:schemeClr val="accent1">
              <a:lumMod val="40000"/>
              <a:lumOff val="6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Rectangle: Rounded Corners 5">
            <a:extLst>
              <a:ext uri="{FF2B5EF4-FFF2-40B4-BE49-F238E27FC236}">
                <a16:creationId xmlns:a16="http://schemas.microsoft.com/office/drawing/2014/main" id="{71F80CB1-1EE2-A567-3AC1-1713AAE679DD}"/>
              </a:ext>
            </a:extLst>
          </p:cNvPr>
          <p:cNvSpPr/>
          <p:nvPr/>
        </p:nvSpPr>
        <p:spPr>
          <a:xfrm>
            <a:off x="606524" y="783148"/>
            <a:ext cx="905029" cy="876510"/>
          </a:xfrm>
          <a:prstGeom prst="roundRect">
            <a:avLst/>
          </a:prstGeom>
          <a:solidFill>
            <a:schemeClr val="accent1">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Rectangle 6">
            <a:extLst>
              <a:ext uri="{FF2B5EF4-FFF2-40B4-BE49-F238E27FC236}">
                <a16:creationId xmlns:a16="http://schemas.microsoft.com/office/drawing/2014/main" id="{CBD6C1D2-7E00-E447-F23D-E9BA27CAE0E8}"/>
              </a:ext>
            </a:extLst>
          </p:cNvPr>
          <p:cNvSpPr/>
          <p:nvPr/>
        </p:nvSpPr>
        <p:spPr>
          <a:xfrm>
            <a:off x="1636985" y="920924"/>
            <a:ext cx="10410469" cy="478593"/>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8" name="TextBox 7">
            <a:extLst>
              <a:ext uri="{FF2B5EF4-FFF2-40B4-BE49-F238E27FC236}">
                <a16:creationId xmlns:a16="http://schemas.microsoft.com/office/drawing/2014/main" id="{264DAAD5-1B7C-ABC4-C8A2-136AFCA64FF6}"/>
              </a:ext>
            </a:extLst>
          </p:cNvPr>
          <p:cNvSpPr txBox="1"/>
          <p:nvPr/>
        </p:nvSpPr>
        <p:spPr>
          <a:xfrm>
            <a:off x="1249100" y="843172"/>
            <a:ext cx="9987649" cy="584775"/>
          </a:xfrm>
          <a:prstGeom prst="rect">
            <a:avLst/>
          </a:prstGeom>
          <a:noFill/>
        </p:spPr>
        <p:txBody>
          <a:bodyPr wrap="square">
            <a:spAutoFit/>
          </a:bodyPr>
          <a:lstStyle/>
          <a:p>
            <a:pPr algn="ctr"/>
            <a:r>
              <a:rPr lang="en-US" sz="3200" b="1" dirty="0" err="1">
                <a:solidFill>
                  <a:schemeClr val="accent1"/>
                </a:solidFill>
                <a:latin typeface="Aptos Narrow" panose="020B0004020202020204" pitchFamily="34" charset="0"/>
              </a:rPr>
              <a:t>Yêu</a:t>
            </a:r>
            <a:r>
              <a:rPr lang="en-US" sz="3200" b="1" dirty="0">
                <a:solidFill>
                  <a:schemeClr val="accent1"/>
                </a:solidFill>
                <a:latin typeface="Aptos Narrow" panose="020B0004020202020204" pitchFamily="34" charset="0"/>
              </a:rPr>
              <a:t> </a:t>
            </a:r>
            <a:r>
              <a:rPr lang="en-US" sz="3200" b="1" dirty="0" err="1">
                <a:solidFill>
                  <a:schemeClr val="accent1"/>
                </a:solidFill>
                <a:latin typeface="Aptos Narrow" panose="020B0004020202020204" pitchFamily="34" charset="0"/>
              </a:rPr>
              <a:t>cầu</a:t>
            </a:r>
            <a:r>
              <a:rPr lang="en-US" sz="3200" b="1" dirty="0">
                <a:solidFill>
                  <a:schemeClr val="accent1"/>
                </a:solidFill>
                <a:latin typeface="Aptos Narrow" panose="020B0004020202020204" pitchFamily="34" charset="0"/>
              </a:rPr>
              <a:t> </a:t>
            </a:r>
            <a:r>
              <a:rPr lang="en-US" sz="3200" b="1" dirty="0" err="1">
                <a:solidFill>
                  <a:schemeClr val="accent1"/>
                </a:solidFill>
                <a:latin typeface="Aptos Narrow" panose="020B0004020202020204" pitchFamily="34" charset="0"/>
              </a:rPr>
              <a:t>cần</a:t>
            </a:r>
            <a:r>
              <a:rPr lang="en-US" sz="3200" b="1" dirty="0">
                <a:solidFill>
                  <a:schemeClr val="accent1"/>
                </a:solidFill>
                <a:latin typeface="Aptos Narrow" panose="020B0004020202020204" pitchFamily="34" charset="0"/>
              </a:rPr>
              <a:t> </a:t>
            </a:r>
            <a:r>
              <a:rPr lang="en-US" sz="3200" b="1" dirty="0" err="1">
                <a:solidFill>
                  <a:schemeClr val="accent1"/>
                </a:solidFill>
                <a:latin typeface="Aptos Narrow" panose="020B0004020202020204" pitchFamily="34" charset="0"/>
              </a:rPr>
              <a:t>đạt</a:t>
            </a:r>
            <a:r>
              <a:rPr lang="en-US" sz="3200" b="1" dirty="0">
                <a:solidFill>
                  <a:schemeClr val="accent1"/>
                </a:solidFill>
                <a:latin typeface="Aptos Narrow" panose="020B0004020202020204" pitchFamily="34" charset="0"/>
              </a:rPr>
              <a:t> </a:t>
            </a:r>
            <a:r>
              <a:rPr lang="en-US" sz="3200" b="1" dirty="0" err="1">
                <a:solidFill>
                  <a:schemeClr val="accent1"/>
                </a:solidFill>
                <a:latin typeface="Aptos Narrow" panose="020B0004020202020204" pitchFamily="34" charset="0"/>
              </a:rPr>
              <a:t>về</a:t>
            </a:r>
            <a:r>
              <a:rPr lang="en-US" sz="3200" b="1" dirty="0">
                <a:solidFill>
                  <a:schemeClr val="accent1"/>
                </a:solidFill>
                <a:latin typeface="Aptos Narrow" panose="020B0004020202020204" pitchFamily="34" charset="0"/>
              </a:rPr>
              <a:t> </a:t>
            </a:r>
            <a:r>
              <a:rPr lang="en-US" sz="3200" b="1" dirty="0" err="1">
                <a:solidFill>
                  <a:schemeClr val="accent1"/>
                </a:solidFill>
                <a:latin typeface="Aptos Narrow" panose="020B0004020202020204" pitchFamily="34" charset="0"/>
              </a:rPr>
              <a:t>năng</a:t>
            </a:r>
            <a:r>
              <a:rPr lang="en-US" sz="3200" b="1" dirty="0">
                <a:solidFill>
                  <a:schemeClr val="accent1"/>
                </a:solidFill>
                <a:latin typeface="Aptos Narrow" panose="020B0004020202020204" pitchFamily="34" charset="0"/>
              </a:rPr>
              <a:t> </a:t>
            </a:r>
            <a:r>
              <a:rPr lang="en-US" sz="3200" b="1" dirty="0" err="1">
                <a:solidFill>
                  <a:schemeClr val="accent1"/>
                </a:solidFill>
                <a:latin typeface="Aptos Narrow" panose="020B0004020202020204" pitchFamily="34" charset="0"/>
              </a:rPr>
              <a:t>lực</a:t>
            </a:r>
            <a:r>
              <a:rPr lang="en-US" sz="3200" b="1" dirty="0">
                <a:solidFill>
                  <a:schemeClr val="accent1"/>
                </a:solidFill>
                <a:latin typeface="Aptos Narrow" panose="020B0004020202020204" pitchFamily="34" charset="0"/>
              </a:rPr>
              <a:t> </a:t>
            </a:r>
            <a:r>
              <a:rPr lang="en-US" sz="3200" b="1" dirty="0" err="1">
                <a:solidFill>
                  <a:schemeClr val="accent1"/>
                </a:solidFill>
                <a:latin typeface="Aptos Narrow" panose="020B0004020202020204" pitchFamily="34" charset="0"/>
              </a:rPr>
              <a:t>hóa</a:t>
            </a:r>
            <a:r>
              <a:rPr lang="en-US" sz="3200" b="1" dirty="0">
                <a:solidFill>
                  <a:schemeClr val="accent1"/>
                </a:solidFill>
                <a:latin typeface="Aptos Narrow" panose="020B0004020202020204" pitchFamily="34" charset="0"/>
              </a:rPr>
              <a:t> </a:t>
            </a:r>
            <a:r>
              <a:rPr lang="en-US" sz="3200" b="1" dirty="0" err="1">
                <a:solidFill>
                  <a:schemeClr val="accent1"/>
                </a:solidFill>
                <a:latin typeface="Aptos Narrow" panose="020B0004020202020204" pitchFamily="34" charset="0"/>
              </a:rPr>
              <a:t>học</a:t>
            </a:r>
            <a:endParaRPr lang="en-ID" sz="3200" b="1" dirty="0">
              <a:solidFill>
                <a:schemeClr val="accent1"/>
              </a:solidFill>
              <a:latin typeface="Aptos Narrow" panose="020B0004020202020204" pitchFamily="34" charset="0"/>
            </a:endParaRPr>
          </a:p>
        </p:txBody>
      </p:sp>
      <p:sp>
        <p:nvSpPr>
          <p:cNvPr id="10" name="Rectangle: Rounded Corners 9">
            <a:extLst>
              <a:ext uri="{FF2B5EF4-FFF2-40B4-BE49-F238E27FC236}">
                <a16:creationId xmlns:a16="http://schemas.microsoft.com/office/drawing/2014/main" id="{70596976-292A-EF7F-D231-C5EDB2C00427}"/>
              </a:ext>
            </a:extLst>
          </p:cNvPr>
          <p:cNvSpPr/>
          <p:nvPr/>
        </p:nvSpPr>
        <p:spPr>
          <a:xfrm>
            <a:off x="62596" y="2479249"/>
            <a:ext cx="3393649" cy="3667027"/>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D" sz="3600" dirty="0" err="1">
                <a:solidFill>
                  <a:schemeClr val="tx1"/>
                </a:solidFill>
                <a:latin typeface="Bahnschrift Condensed" panose="020B0502040204020203" pitchFamily="34" charset="0"/>
              </a:rPr>
              <a:t>Mục</a:t>
            </a:r>
            <a:r>
              <a:rPr lang="en-ID" sz="3600" dirty="0">
                <a:solidFill>
                  <a:schemeClr val="tx1"/>
                </a:solidFill>
                <a:latin typeface="Bahnschrift Condensed" panose="020B0502040204020203" pitchFamily="34" charset="0"/>
              </a:rPr>
              <a:t> </a:t>
            </a:r>
            <a:r>
              <a:rPr lang="en-ID" sz="3600" dirty="0" err="1">
                <a:solidFill>
                  <a:schemeClr val="tx1"/>
                </a:solidFill>
                <a:latin typeface="Bahnschrift Condensed" panose="020B0502040204020203" pitchFamily="34" charset="0"/>
              </a:rPr>
              <a:t>tiêu</a:t>
            </a:r>
            <a:r>
              <a:rPr lang="en-ID" sz="3600" dirty="0">
                <a:solidFill>
                  <a:schemeClr val="tx1"/>
                </a:solidFill>
                <a:latin typeface="Bahnschrift Condensed" panose="020B0502040204020203" pitchFamily="34" charset="0"/>
              </a:rPr>
              <a:t> </a:t>
            </a:r>
            <a:r>
              <a:rPr lang="en-ID" sz="3600" dirty="0" err="1">
                <a:solidFill>
                  <a:schemeClr val="tx1"/>
                </a:solidFill>
                <a:latin typeface="Bahnschrift Condensed" panose="020B0502040204020203" pitchFamily="34" charset="0"/>
              </a:rPr>
              <a:t>chủ</a:t>
            </a:r>
            <a:r>
              <a:rPr lang="en-ID" sz="3600" dirty="0">
                <a:solidFill>
                  <a:schemeClr val="tx1"/>
                </a:solidFill>
                <a:latin typeface="Bahnschrift Condensed" panose="020B0502040204020203" pitchFamily="34" charset="0"/>
              </a:rPr>
              <a:t> </a:t>
            </a:r>
            <a:r>
              <a:rPr lang="en-ID" sz="3600" dirty="0" err="1">
                <a:solidFill>
                  <a:schemeClr val="tx1"/>
                </a:solidFill>
                <a:latin typeface="Bahnschrift Condensed" panose="020B0502040204020203" pitchFamily="34" charset="0"/>
              </a:rPr>
              <a:t>yếu</a:t>
            </a:r>
            <a:r>
              <a:rPr lang="en-ID" sz="3600" dirty="0">
                <a:solidFill>
                  <a:schemeClr val="tx1"/>
                </a:solidFill>
                <a:latin typeface="Bahnschrift Condensed" panose="020B0502040204020203" pitchFamily="34" charset="0"/>
              </a:rPr>
              <a:t> </a:t>
            </a:r>
            <a:r>
              <a:rPr lang="en-ID" sz="3600" dirty="0" err="1">
                <a:solidFill>
                  <a:schemeClr val="tx1"/>
                </a:solidFill>
                <a:latin typeface="Bahnschrift Condensed" panose="020B0502040204020203" pitchFamily="34" charset="0"/>
              </a:rPr>
              <a:t>của</a:t>
            </a:r>
            <a:r>
              <a:rPr lang="en-ID" sz="3600" dirty="0">
                <a:solidFill>
                  <a:schemeClr val="tx1"/>
                </a:solidFill>
                <a:latin typeface="Bahnschrift Condensed" panose="020B0502040204020203" pitchFamily="34" charset="0"/>
              </a:rPr>
              <a:t> </a:t>
            </a:r>
            <a:r>
              <a:rPr lang="en-ID" sz="3600" dirty="0" err="1">
                <a:solidFill>
                  <a:schemeClr val="tx1"/>
                </a:solidFill>
                <a:latin typeface="Bahnschrift Condensed" panose="020B0502040204020203" pitchFamily="34" charset="0"/>
              </a:rPr>
              <a:t>môn</a:t>
            </a:r>
            <a:r>
              <a:rPr lang="en-ID" sz="3600" dirty="0">
                <a:solidFill>
                  <a:schemeClr val="tx1"/>
                </a:solidFill>
                <a:latin typeface="Bahnschrift Condensed" panose="020B0502040204020203" pitchFamily="34" charset="0"/>
              </a:rPr>
              <a:t> </a:t>
            </a:r>
            <a:r>
              <a:rPr lang="en-ID" sz="3600" dirty="0" err="1">
                <a:solidFill>
                  <a:schemeClr val="tx1"/>
                </a:solidFill>
                <a:latin typeface="Bahnschrift Condensed" panose="020B0502040204020203" pitchFamily="34" charset="0"/>
              </a:rPr>
              <a:t>Hóa</a:t>
            </a:r>
            <a:r>
              <a:rPr lang="en-ID" sz="3600" dirty="0">
                <a:solidFill>
                  <a:schemeClr val="tx1"/>
                </a:solidFill>
                <a:latin typeface="Bahnschrift Condensed" panose="020B0502040204020203" pitchFamily="34" charset="0"/>
              </a:rPr>
              <a:t> </a:t>
            </a:r>
            <a:r>
              <a:rPr lang="en-ID" sz="3600" dirty="0" err="1">
                <a:solidFill>
                  <a:schemeClr val="tx1"/>
                </a:solidFill>
                <a:latin typeface="Bahnschrift Condensed" panose="020B0502040204020203" pitchFamily="34" charset="0"/>
              </a:rPr>
              <a:t>học</a:t>
            </a:r>
            <a:r>
              <a:rPr lang="en-ID" sz="3600" dirty="0">
                <a:solidFill>
                  <a:schemeClr val="tx1"/>
                </a:solidFill>
                <a:latin typeface="Bahnschrift Condensed" panose="020B0502040204020203" pitchFamily="34" charset="0"/>
              </a:rPr>
              <a:t> </a:t>
            </a:r>
            <a:r>
              <a:rPr lang="en-ID" sz="3600" dirty="0" err="1">
                <a:solidFill>
                  <a:schemeClr val="tx1"/>
                </a:solidFill>
                <a:latin typeface="Bahnschrift Condensed" panose="020B0502040204020203" pitchFamily="34" charset="0"/>
              </a:rPr>
              <a:t>là</a:t>
            </a:r>
            <a:r>
              <a:rPr lang="en-ID" sz="3600" dirty="0">
                <a:solidFill>
                  <a:schemeClr val="tx1"/>
                </a:solidFill>
                <a:latin typeface="Bahnschrift Condensed" panose="020B0502040204020203" pitchFamily="34" charset="0"/>
              </a:rPr>
              <a:t> </a:t>
            </a:r>
            <a:r>
              <a:rPr lang="en-ID" sz="3600" dirty="0" err="1">
                <a:solidFill>
                  <a:schemeClr val="tx1"/>
                </a:solidFill>
                <a:latin typeface="Bahnschrift Condensed" panose="020B0502040204020203" pitchFamily="34" charset="0"/>
              </a:rPr>
              <a:t>phát</a:t>
            </a:r>
            <a:r>
              <a:rPr lang="en-ID" sz="3600" dirty="0">
                <a:solidFill>
                  <a:schemeClr val="tx1"/>
                </a:solidFill>
                <a:latin typeface="Bahnschrift Condensed" panose="020B0502040204020203" pitchFamily="34" charset="0"/>
              </a:rPr>
              <a:t> </a:t>
            </a:r>
            <a:r>
              <a:rPr lang="en-ID" sz="3600" dirty="0" err="1">
                <a:solidFill>
                  <a:schemeClr val="tx1"/>
                </a:solidFill>
                <a:latin typeface="Bahnschrift Condensed" panose="020B0502040204020203" pitchFamily="34" charset="0"/>
              </a:rPr>
              <a:t>triển</a:t>
            </a:r>
            <a:r>
              <a:rPr lang="en-ID" sz="3600" dirty="0">
                <a:solidFill>
                  <a:schemeClr val="tx1"/>
                </a:solidFill>
                <a:latin typeface="Bahnschrift Condensed" panose="020B0502040204020203" pitchFamily="34" charset="0"/>
              </a:rPr>
              <a:t> ở </a:t>
            </a:r>
            <a:r>
              <a:rPr lang="en-ID" sz="3600" dirty="0" err="1">
                <a:solidFill>
                  <a:schemeClr val="tx1"/>
                </a:solidFill>
                <a:latin typeface="Bahnschrift Condensed" panose="020B0502040204020203" pitchFamily="34" charset="0"/>
              </a:rPr>
              <a:t>học</a:t>
            </a:r>
            <a:r>
              <a:rPr lang="en-ID" sz="3600" dirty="0">
                <a:solidFill>
                  <a:schemeClr val="tx1"/>
                </a:solidFill>
                <a:latin typeface="Bahnschrift Condensed" panose="020B0502040204020203" pitchFamily="34" charset="0"/>
              </a:rPr>
              <a:t> </a:t>
            </a:r>
            <a:r>
              <a:rPr lang="en-ID" sz="3600" dirty="0" err="1">
                <a:solidFill>
                  <a:schemeClr val="tx1"/>
                </a:solidFill>
                <a:latin typeface="Bahnschrift Condensed" panose="020B0502040204020203" pitchFamily="34" charset="0"/>
              </a:rPr>
              <a:t>sinh</a:t>
            </a:r>
            <a:r>
              <a:rPr lang="en-ID" sz="3600" dirty="0">
                <a:solidFill>
                  <a:schemeClr val="tx1"/>
                </a:solidFill>
                <a:latin typeface="Bahnschrift Condensed" panose="020B0502040204020203" pitchFamily="34" charset="0"/>
              </a:rPr>
              <a:t> </a:t>
            </a:r>
            <a:r>
              <a:rPr lang="en-ID" sz="3600" dirty="0" err="1">
                <a:solidFill>
                  <a:schemeClr val="tx1"/>
                </a:solidFill>
                <a:latin typeface="Bahnschrift Condensed" panose="020B0502040204020203" pitchFamily="34" charset="0"/>
              </a:rPr>
              <a:t>năng</a:t>
            </a:r>
            <a:r>
              <a:rPr lang="en-ID" sz="3600" dirty="0">
                <a:solidFill>
                  <a:schemeClr val="tx1"/>
                </a:solidFill>
                <a:latin typeface="Bahnschrift Condensed" panose="020B0502040204020203" pitchFamily="34" charset="0"/>
              </a:rPr>
              <a:t> </a:t>
            </a:r>
            <a:r>
              <a:rPr lang="en-ID" sz="3600" dirty="0" err="1">
                <a:solidFill>
                  <a:schemeClr val="tx1"/>
                </a:solidFill>
                <a:latin typeface="Bahnschrift Condensed" panose="020B0502040204020203" pitchFamily="34" charset="0"/>
              </a:rPr>
              <a:t>lực</a:t>
            </a:r>
            <a:r>
              <a:rPr lang="en-ID" sz="3600" dirty="0">
                <a:solidFill>
                  <a:schemeClr val="tx1"/>
                </a:solidFill>
                <a:latin typeface="Bahnschrift Condensed" panose="020B0502040204020203" pitchFamily="34" charset="0"/>
              </a:rPr>
              <a:t> </a:t>
            </a:r>
            <a:r>
              <a:rPr lang="en-ID" sz="3600" dirty="0" err="1">
                <a:solidFill>
                  <a:schemeClr val="tx1"/>
                </a:solidFill>
                <a:latin typeface="Bahnschrift Condensed" panose="020B0502040204020203" pitchFamily="34" charset="0"/>
              </a:rPr>
              <a:t>hóa</a:t>
            </a:r>
            <a:r>
              <a:rPr lang="en-ID" sz="3600" dirty="0">
                <a:solidFill>
                  <a:schemeClr val="tx1"/>
                </a:solidFill>
                <a:latin typeface="Bahnschrift Condensed" panose="020B0502040204020203" pitchFamily="34" charset="0"/>
              </a:rPr>
              <a:t> </a:t>
            </a:r>
            <a:r>
              <a:rPr lang="en-ID" sz="3600" dirty="0" err="1">
                <a:solidFill>
                  <a:schemeClr val="tx1"/>
                </a:solidFill>
                <a:latin typeface="Bahnschrift Condensed" panose="020B0502040204020203" pitchFamily="34" charset="0"/>
              </a:rPr>
              <a:t>học</a:t>
            </a:r>
            <a:endParaRPr lang="en-ID" sz="3600" dirty="0">
              <a:solidFill>
                <a:schemeClr val="tx1"/>
              </a:solidFill>
              <a:latin typeface="Bahnschrift Condensed" panose="020B0502040204020203" pitchFamily="34" charset="0"/>
            </a:endParaRPr>
          </a:p>
        </p:txBody>
      </p:sp>
      <p:sp>
        <p:nvSpPr>
          <p:cNvPr id="11" name="Oval 10">
            <a:extLst>
              <a:ext uri="{FF2B5EF4-FFF2-40B4-BE49-F238E27FC236}">
                <a16:creationId xmlns:a16="http://schemas.microsoft.com/office/drawing/2014/main" id="{473329BB-9C79-7136-5035-83CAAFF2A968}"/>
              </a:ext>
            </a:extLst>
          </p:cNvPr>
          <p:cNvSpPr/>
          <p:nvPr/>
        </p:nvSpPr>
        <p:spPr>
          <a:xfrm>
            <a:off x="4157221" y="2269391"/>
            <a:ext cx="867266" cy="801278"/>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1</a:t>
            </a:r>
            <a:endParaRPr lang="en-ID" sz="2400" dirty="0">
              <a:solidFill>
                <a:schemeClr val="tx1"/>
              </a:solidFill>
            </a:endParaRPr>
          </a:p>
        </p:txBody>
      </p:sp>
      <p:sp>
        <p:nvSpPr>
          <p:cNvPr id="12" name="Oval 11">
            <a:extLst>
              <a:ext uri="{FF2B5EF4-FFF2-40B4-BE49-F238E27FC236}">
                <a16:creationId xmlns:a16="http://schemas.microsoft.com/office/drawing/2014/main" id="{A60DBE06-762F-EFEB-D74C-1681F0A206E7}"/>
              </a:ext>
            </a:extLst>
          </p:cNvPr>
          <p:cNvSpPr/>
          <p:nvPr/>
        </p:nvSpPr>
        <p:spPr>
          <a:xfrm>
            <a:off x="4157221" y="3787332"/>
            <a:ext cx="867266" cy="801278"/>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2</a:t>
            </a:r>
            <a:endParaRPr lang="en-ID" sz="2400" dirty="0">
              <a:solidFill>
                <a:schemeClr val="tx1"/>
              </a:solidFill>
            </a:endParaRPr>
          </a:p>
        </p:txBody>
      </p:sp>
      <p:sp>
        <p:nvSpPr>
          <p:cNvPr id="13" name="Oval 12">
            <a:extLst>
              <a:ext uri="{FF2B5EF4-FFF2-40B4-BE49-F238E27FC236}">
                <a16:creationId xmlns:a16="http://schemas.microsoft.com/office/drawing/2014/main" id="{6C357E4C-1B9F-EBCA-F1AB-BACA79494C9C}"/>
              </a:ext>
            </a:extLst>
          </p:cNvPr>
          <p:cNvSpPr/>
          <p:nvPr/>
        </p:nvSpPr>
        <p:spPr>
          <a:xfrm>
            <a:off x="4157221" y="5344998"/>
            <a:ext cx="867266" cy="801278"/>
          </a:xfrm>
          <a:prstGeom prst="ellips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3</a:t>
            </a:r>
            <a:endParaRPr lang="en-ID" sz="2400" dirty="0">
              <a:solidFill>
                <a:schemeClr val="tx1"/>
              </a:solidFill>
            </a:endParaRPr>
          </a:p>
        </p:txBody>
      </p:sp>
      <p:sp>
        <p:nvSpPr>
          <p:cNvPr id="16" name="Moon 15">
            <a:extLst>
              <a:ext uri="{FF2B5EF4-FFF2-40B4-BE49-F238E27FC236}">
                <a16:creationId xmlns:a16="http://schemas.microsoft.com/office/drawing/2014/main" id="{8717EB78-8799-3326-6021-637DECB012CF}"/>
              </a:ext>
            </a:extLst>
          </p:cNvPr>
          <p:cNvSpPr/>
          <p:nvPr/>
        </p:nvSpPr>
        <p:spPr>
          <a:xfrm rot="5400000">
            <a:off x="4588192" y="1266896"/>
            <a:ext cx="696136" cy="1991713"/>
          </a:xfrm>
          <a:prstGeom prst="moon">
            <a:avLst>
              <a:gd name="adj" fmla="val 23926"/>
            </a:avLst>
          </a:prstGeom>
          <a:solidFill>
            <a:schemeClr val="accent1"/>
          </a:solidFill>
          <a:ln>
            <a:solidFill>
              <a:srgbClr val="FEE6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 name="Moon 16">
            <a:extLst>
              <a:ext uri="{FF2B5EF4-FFF2-40B4-BE49-F238E27FC236}">
                <a16:creationId xmlns:a16="http://schemas.microsoft.com/office/drawing/2014/main" id="{A4CF1AEC-9758-21C7-9E70-92D25B941DA9}"/>
              </a:ext>
            </a:extLst>
          </p:cNvPr>
          <p:cNvSpPr/>
          <p:nvPr/>
        </p:nvSpPr>
        <p:spPr>
          <a:xfrm rot="14634118">
            <a:off x="4819262" y="3347755"/>
            <a:ext cx="815072" cy="2148676"/>
          </a:xfrm>
          <a:prstGeom prst="moon">
            <a:avLst>
              <a:gd name="adj" fmla="val 21358"/>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 name="Moon 17">
            <a:extLst>
              <a:ext uri="{FF2B5EF4-FFF2-40B4-BE49-F238E27FC236}">
                <a16:creationId xmlns:a16="http://schemas.microsoft.com/office/drawing/2014/main" id="{F970087A-B68D-A663-20DA-55372C85616D}"/>
              </a:ext>
            </a:extLst>
          </p:cNvPr>
          <p:cNvSpPr/>
          <p:nvPr/>
        </p:nvSpPr>
        <p:spPr>
          <a:xfrm rot="4981195">
            <a:off x="4329654" y="4430675"/>
            <a:ext cx="808407" cy="2091792"/>
          </a:xfrm>
          <a:prstGeom prst="moon">
            <a:avLst>
              <a:gd name="adj" fmla="val 23926"/>
            </a:avLst>
          </a:prstGeom>
          <a:solidFill>
            <a:schemeClr val="accent1">
              <a:lumMod val="60000"/>
              <a:lumOff val="40000"/>
            </a:schemeClr>
          </a:solidFill>
          <a:ln>
            <a:solidFill>
              <a:srgbClr val="FEE6F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9" name="Rectangle 18">
            <a:extLst>
              <a:ext uri="{FF2B5EF4-FFF2-40B4-BE49-F238E27FC236}">
                <a16:creationId xmlns:a16="http://schemas.microsoft.com/office/drawing/2014/main" id="{5D330C36-5A37-451E-6CB8-131309545CCB}"/>
              </a:ext>
            </a:extLst>
          </p:cNvPr>
          <p:cNvSpPr/>
          <p:nvPr/>
        </p:nvSpPr>
        <p:spPr>
          <a:xfrm>
            <a:off x="5190957" y="1499516"/>
            <a:ext cx="1640264" cy="46379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 name="Rectangle 19">
            <a:extLst>
              <a:ext uri="{FF2B5EF4-FFF2-40B4-BE49-F238E27FC236}">
                <a16:creationId xmlns:a16="http://schemas.microsoft.com/office/drawing/2014/main" id="{989B50F5-F834-4F61-CAF7-134315156913}"/>
              </a:ext>
            </a:extLst>
          </p:cNvPr>
          <p:cNvSpPr/>
          <p:nvPr/>
        </p:nvSpPr>
        <p:spPr>
          <a:xfrm>
            <a:off x="3497427" y="5444719"/>
            <a:ext cx="651869" cy="9314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 name="Scroll: Horizontal 22">
            <a:extLst>
              <a:ext uri="{FF2B5EF4-FFF2-40B4-BE49-F238E27FC236}">
                <a16:creationId xmlns:a16="http://schemas.microsoft.com/office/drawing/2014/main" id="{34EE5F37-79EE-B024-AE5F-B5254163EFFD}"/>
              </a:ext>
            </a:extLst>
          </p:cNvPr>
          <p:cNvSpPr/>
          <p:nvPr/>
        </p:nvSpPr>
        <p:spPr>
          <a:xfrm>
            <a:off x="5382705" y="1727867"/>
            <a:ext cx="6570483" cy="1411664"/>
          </a:xfrm>
          <a:prstGeom prst="horizontalScroll">
            <a:avLst/>
          </a:prstGeom>
          <a:solidFill>
            <a:schemeClr val="accent4">
              <a:lumMod val="20000"/>
              <a:lumOff val="80000"/>
            </a:schemeClr>
          </a:solidFill>
          <a:effectLst>
            <a:outerShdw blurRad="76200" dir="13500000" sy="23000" kx="1200000" algn="b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D" sz="3200" dirty="0">
                <a:solidFill>
                  <a:schemeClr val="tx1"/>
                </a:solidFill>
                <a:latin typeface="Bahnschrift Condensed" panose="020B0502040204020203" pitchFamily="34" charset="0"/>
              </a:rPr>
              <a:t>Thành </a:t>
            </a:r>
            <a:r>
              <a:rPr lang="en-ID" sz="3200" dirty="0" err="1">
                <a:solidFill>
                  <a:schemeClr val="tx1"/>
                </a:solidFill>
                <a:latin typeface="Bahnschrift Condensed" panose="020B0502040204020203" pitchFamily="34" charset="0"/>
              </a:rPr>
              <a:t>phần</a:t>
            </a:r>
            <a:r>
              <a:rPr lang="en-ID" sz="3200" dirty="0">
                <a:solidFill>
                  <a:schemeClr val="tx1"/>
                </a:solidFill>
                <a:latin typeface="Bahnschrift Condensed" panose="020B0502040204020203" pitchFamily="34" charset="0"/>
              </a:rPr>
              <a:t> </a:t>
            </a:r>
            <a:r>
              <a:rPr lang="en-ID" sz="3200" dirty="0" err="1">
                <a:solidFill>
                  <a:schemeClr val="tx1"/>
                </a:solidFill>
                <a:latin typeface="Bahnschrift Condensed" panose="020B0502040204020203" pitchFamily="34" charset="0"/>
              </a:rPr>
              <a:t>nhận</a:t>
            </a:r>
            <a:r>
              <a:rPr lang="en-ID" sz="3200" dirty="0">
                <a:solidFill>
                  <a:schemeClr val="tx1"/>
                </a:solidFill>
                <a:latin typeface="Bahnschrift Condensed" panose="020B0502040204020203" pitchFamily="34" charset="0"/>
              </a:rPr>
              <a:t> </a:t>
            </a:r>
            <a:r>
              <a:rPr lang="en-ID" sz="3200" dirty="0" err="1">
                <a:solidFill>
                  <a:schemeClr val="tx1"/>
                </a:solidFill>
                <a:latin typeface="Bahnschrift Condensed" panose="020B0502040204020203" pitchFamily="34" charset="0"/>
              </a:rPr>
              <a:t>thức</a:t>
            </a:r>
            <a:r>
              <a:rPr lang="en-ID" sz="3200" dirty="0">
                <a:solidFill>
                  <a:schemeClr val="tx1"/>
                </a:solidFill>
                <a:latin typeface="Bahnschrift Condensed" panose="020B0502040204020203" pitchFamily="34" charset="0"/>
              </a:rPr>
              <a:t> </a:t>
            </a:r>
            <a:r>
              <a:rPr lang="en-ID" sz="3200" dirty="0" err="1">
                <a:solidFill>
                  <a:schemeClr val="tx1"/>
                </a:solidFill>
                <a:latin typeface="Bahnschrift Condensed" panose="020B0502040204020203" pitchFamily="34" charset="0"/>
              </a:rPr>
              <a:t>Hóa</a:t>
            </a:r>
            <a:r>
              <a:rPr lang="en-ID" sz="3200" dirty="0">
                <a:solidFill>
                  <a:schemeClr val="tx1"/>
                </a:solidFill>
                <a:latin typeface="Bahnschrift Condensed" panose="020B0502040204020203" pitchFamily="34" charset="0"/>
              </a:rPr>
              <a:t> </a:t>
            </a:r>
            <a:r>
              <a:rPr lang="en-ID" sz="3200" dirty="0" err="1">
                <a:solidFill>
                  <a:schemeClr val="tx1"/>
                </a:solidFill>
                <a:latin typeface="Bahnschrift Condensed" panose="020B0502040204020203" pitchFamily="34" charset="0"/>
              </a:rPr>
              <a:t>học</a:t>
            </a:r>
            <a:endParaRPr lang="en-ID" sz="3200" dirty="0">
              <a:solidFill>
                <a:schemeClr val="tx1"/>
              </a:solidFill>
              <a:latin typeface="Bahnschrift Condensed" panose="020B0502040204020203" pitchFamily="34" charset="0"/>
            </a:endParaRPr>
          </a:p>
        </p:txBody>
      </p:sp>
      <p:sp>
        <p:nvSpPr>
          <p:cNvPr id="24" name="Scroll: Horizontal 23">
            <a:extLst>
              <a:ext uri="{FF2B5EF4-FFF2-40B4-BE49-F238E27FC236}">
                <a16:creationId xmlns:a16="http://schemas.microsoft.com/office/drawing/2014/main" id="{246DECD5-07AA-AAA2-C8AB-0C65BEAF7561}"/>
              </a:ext>
            </a:extLst>
          </p:cNvPr>
          <p:cNvSpPr/>
          <p:nvPr/>
        </p:nvSpPr>
        <p:spPr>
          <a:xfrm>
            <a:off x="5418649" y="3384191"/>
            <a:ext cx="6570483" cy="1411664"/>
          </a:xfrm>
          <a:prstGeom prst="horizontalScroll">
            <a:avLst/>
          </a:prstGeom>
          <a:solidFill>
            <a:schemeClr val="accent4">
              <a:lumMod val="40000"/>
              <a:lumOff val="60000"/>
            </a:schemeClr>
          </a:solidFill>
          <a:effectLst>
            <a:innerShdw blurRad="63500" dist="50800" dir="108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Bahnschrift Condensed" panose="020B0502040204020203" pitchFamily="34" charset="0"/>
              </a:rPr>
              <a:t>T</a:t>
            </a:r>
            <a:r>
              <a:rPr lang="vi-VN" sz="3200" dirty="0">
                <a:solidFill>
                  <a:schemeClr val="tx1"/>
                </a:solidFill>
                <a:latin typeface="Bahnschrift Condensed" panose="020B0502040204020203" pitchFamily="34" charset="0"/>
              </a:rPr>
              <a:t>hành phần tìm hiểu thế giới tự nhiên dưới góc độ hóa học</a:t>
            </a:r>
            <a:endParaRPr lang="en-ID" sz="3200" dirty="0">
              <a:solidFill>
                <a:schemeClr val="tx1"/>
              </a:solidFill>
              <a:latin typeface="Bahnschrift Condensed" panose="020B0502040204020203" pitchFamily="34" charset="0"/>
            </a:endParaRPr>
          </a:p>
        </p:txBody>
      </p:sp>
      <p:sp>
        <p:nvSpPr>
          <p:cNvPr id="25" name="Scroll: Horizontal 24">
            <a:extLst>
              <a:ext uri="{FF2B5EF4-FFF2-40B4-BE49-F238E27FC236}">
                <a16:creationId xmlns:a16="http://schemas.microsoft.com/office/drawing/2014/main" id="{935AC4E6-08E5-3D94-5F56-6C1BB2F2D8E4}"/>
              </a:ext>
            </a:extLst>
          </p:cNvPr>
          <p:cNvSpPr/>
          <p:nvPr/>
        </p:nvSpPr>
        <p:spPr>
          <a:xfrm>
            <a:off x="5476971" y="4964475"/>
            <a:ext cx="6570483" cy="1411664"/>
          </a:xfrm>
          <a:prstGeom prst="horizontalScroll">
            <a:avLst/>
          </a:prstGeom>
          <a:solidFill>
            <a:schemeClr val="accent4">
              <a:lumMod val="20000"/>
              <a:lumOff val="80000"/>
            </a:schemeClr>
          </a:solidFill>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D" sz="3200">
                <a:solidFill>
                  <a:schemeClr val="tx1"/>
                </a:solidFill>
                <a:latin typeface="Bahnschrift Condensed" panose="020B0502040204020203" pitchFamily="34" charset="0"/>
              </a:rPr>
              <a:t>Thành phần vận dụng kiến thức, kỹ năng đã học</a:t>
            </a:r>
            <a:endParaRPr lang="en-ID" sz="3200" dirty="0">
              <a:solidFill>
                <a:schemeClr val="tx1"/>
              </a:solidFill>
              <a:latin typeface="Bahnschrift Condensed" panose="020B0502040204020203" pitchFamily="34" charset="0"/>
            </a:endParaRPr>
          </a:p>
        </p:txBody>
      </p:sp>
    </p:spTree>
    <p:extLst>
      <p:ext uri="{BB962C8B-B14F-4D97-AF65-F5344CB8AC3E}">
        <p14:creationId xmlns:p14="http://schemas.microsoft.com/office/powerpoint/2010/main" val="116290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down)">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down)">
                                      <p:cBhvr>
                                        <p:cTn id="48" dur="500"/>
                                        <p:tgtEl>
                                          <p:spTgt spid="18"/>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500"/>
                                        <p:tgtEl>
                                          <p:spTgt spid="1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10" grpId="0" animBg="1"/>
      <p:bldP spid="11" grpId="0" animBg="1"/>
      <p:bldP spid="12" grpId="0" animBg="1"/>
      <p:bldP spid="13" grpId="0" animBg="1"/>
      <p:bldP spid="16" grpId="0" animBg="1"/>
      <p:bldP spid="17" grpId="0" animBg="1"/>
      <p:bldP spid="18" grpId="0" animBg="1"/>
      <p:bldP spid="23" grpId="0" animBg="1"/>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2905570B-7C38-94A3-FCCA-91942B2E735B}"/>
              </a:ext>
            </a:extLst>
          </p:cNvPr>
          <p:cNvGraphicFramePr>
            <a:graphicFrameLocks noGrp="1"/>
          </p:cNvGraphicFramePr>
          <p:nvPr>
            <p:extLst>
              <p:ext uri="{D42A27DB-BD31-4B8C-83A1-F6EECF244321}">
                <p14:modId xmlns:p14="http://schemas.microsoft.com/office/powerpoint/2010/main" val="2798378063"/>
              </p:ext>
            </p:extLst>
          </p:nvPr>
        </p:nvGraphicFramePr>
        <p:xfrm>
          <a:off x="6178270" y="5514888"/>
          <a:ext cx="5411572" cy="1343112"/>
        </p:xfrm>
        <a:graphic>
          <a:graphicData uri="http://schemas.openxmlformats.org/drawingml/2006/table">
            <a:tbl>
              <a:tblPr firstRow="1" bandRow="1">
                <a:tableStyleId>{5C22544A-7EE6-4342-B048-85BDC9FD1C3A}</a:tableStyleId>
              </a:tblPr>
              <a:tblGrid>
                <a:gridCol w="5411572">
                  <a:extLst>
                    <a:ext uri="{9D8B030D-6E8A-4147-A177-3AD203B41FA5}">
                      <a16:colId xmlns:a16="http://schemas.microsoft.com/office/drawing/2014/main" val="61706390"/>
                    </a:ext>
                  </a:extLst>
                </a:gridCol>
              </a:tblGrid>
              <a:tr h="449692">
                <a:tc>
                  <a:txBody>
                    <a:bodyPr/>
                    <a:lstStyle/>
                    <a:p>
                      <a:endParaRPr lang="en-ID" dirty="0"/>
                    </a:p>
                  </a:txBody>
                  <a:tcPr/>
                </a:tc>
                <a:extLst>
                  <a:ext uri="{0D108BD9-81ED-4DB2-BD59-A6C34878D82A}">
                    <a16:rowId xmlns:a16="http://schemas.microsoft.com/office/drawing/2014/main" val="183441789"/>
                  </a:ext>
                </a:extLst>
              </a:tr>
              <a:tr h="893420">
                <a:tc>
                  <a:txBody>
                    <a:bodyPr/>
                    <a:lstStyle/>
                    <a:p>
                      <a:endParaRPr lang="en-US" dirty="0"/>
                    </a:p>
                    <a:p>
                      <a:r>
                        <a:rPr lang="en-ID" dirty="0"/>
                        <a:t> </a:t>
                      </a:r>
                      <a:r>
                        <a:rPr lang="en-ID" sz="1600" b="1" dirty="0"/>
                        <a:t>HH1.8.</a:t>
                      </a:r>
                      <a:r>
                        <a:rPr lang="vi-VN" sz="1600" b="1" dirty="0"/>
                        <a:t> </a:t>
                      </a:r>
                      <a:r>
                        <a:rPr lang="vi-VN" sz="1600" dirty="0"/>
                        <a:t>Thảo luận, đưa ra được những nhận định phê phán có liên quan đến chủ đề</a:t>
                      </a:r>
                      <a:endParaRPr lang="en-ID" sz="1600" dirty="0"/>
                    </a:p>
                  </a:txBody>
                  <a:tcPr/>
                </a:tc>
                <a:extLst>
                  <a:ext uri="{0D108BD9-81ED-4DB2-BD59-A6C34878D82A}">
                    <a16:rowId xmlns:a16="http://schemas.microsoft.com/office/drawing/2014/main" val="1128138038"/>
                  </a:ext>
                </a:extLst>
              </a:tr>
            </a:tbl>
          </a:graphicData>
        </a:graphic>
      </p:graphicFrame>
      <p:graphicFrame>
        <p:nvGraphicFramePr>
          <p:cNvPr id="4" name="Table 3">
            <a:extLst>
              <a:ext uri="{FF2B5EF4-FFF2-40B4-BE49-F238E27FC236}">
                <a16:creationId xmlns:a16="http://schemas.microsoft.com/office/drawing/2014/main" id="{7325D1F2-9BF4-CAB5-9E38-A2214B5FDF4E}"/>
              </a:ext>
            </a:extLst>
          </p:cNvPr>
          <p:cNvGraphicFramePr>
            <a:graphicFrameLocks noGrp="1"/>
          </p:cNvGraphicFramePr>
          <p:nvPr>
            <p:extLst>
              <p:ext uri="{D42A27DB-BD31-4B8C-83A1-F6EECF244321}">
                <p14:modId xmlns:p14="http://schemas.microsoft.com/office/powerpoint/2010/main" val="748552454"/>
              </p:ext>
            </p:extLst>
          </p:nvPr>
        </p:nvGraphicFramePr>
        <p:xfrm>
          <a:off x="542674" y="252167"/>
          <a:ext cx="5631992" cy="6807794"/>
        </p:xfrm>
        <a:graphic>
          <a:graphicData uri="http://schemas.openxmlformats.org/drawingml/2006/table">
            <a:tbl>
              <a:tblPr firstRow="1" bandRow="1">
                <a:tableStyleId>{5C22544A-7EE6-4342-B048-85BDC9FD1C3A}</a:tableStyleId>
              </a:tblPr>
              <a:tblGrid>
                <a:gridCol w="2815996">
                  <a:extLst>
                    <a:ext uri="{9D8B030D-6E8A-4147-A177-3AD203B41FA5}">
                      <a16:colId xmlns:a16="http://schemas.microsoft.com/office/drawing/2014/main" val="2151704734"/>
                    </a:ext>
                  </a:extLst>
                </a:gridCol>
                <a:gridCol w="2815996">
                  <a:extLst>
                    <a:ext uri="{9D8B030D-6E8A-4147-A177-3AD203B41FA5}">
                      <a16:colId xmlns:a16="http://schemas.microsoft.com/office/drawing/2014/main" val="4052004869"/>
                    </a:ext>
                  </a:extLst>
                </a:gridCol>
              </a:tblGrid>
              <a:tr h="437474">
                <a:tc>
                  <a:txBody>
                    <a:bodyPr/>
                    <a:lstStyle/>
                    <a:p>
                      <a:pPr algn="ctr"/>
                      <a:r>
                        <a:rPr lang="en-ID" sz="2000" dirty="0"/>
                        <a:t>Thành </a:t>
                      </a:r>
                      <a:r>
                        <a:rPr lang="en-ID" sz="2000" dirty="0" err="1"/>
                        <a:t>phần</a:t>
                      </a:r>
                      <a:r>
                        <a:rPr lang="en-ID" sz="2000" dirty="0"/>
                        <a:t> </a:t>
                      </a:r>
                      <a:r>
                        <a:rPr lang="en-ID" sz="2000" dirty="0" err="1"/>
                        <a:t>năng</a:t>
                      </a:r>
                      <a:r>
                        <a:rPr lang="en-ID" sz="2000" dirty="0"/>
                        <a:t> </a:t>
                      </a:r>
                      <a:r>
                        <a:rPr lang="en-ID" sz="2000" dirty="0" err="1"/>
                        <a:t>lực</a:t>
                      </a:r>
                      <a:endParaRPr lang="en-ID" sz="2000" dirty="0"/>
                    </a:p>
                  </a:txBody>
                  <a:tcPr/>
                </a:tc>
                <a:tc>
                  <a:txBody>
                    <a:bodyPr/>
                    <a:lstStyle/>
                    <a:p>
                      <a:pPr algn="ctr"/>
                      <a:r>
                        <a:rPr lang="en-ID" sz="2000" dirty="0" err="1"/>
                        <a:t>Tiêu</a:t>
                      </a:r>
                      <a:r>
                        <a:rPr lang="en-ID" sz="2000" dirty="0"/>
                        <a:t> </a:t>
                      </a:r>
                      <a:r>
                        <a:rPr lang="en-ID" sz="2000" dirty="0" err="1"/>
                        <a:t>chí</a:t>
                      </a:r>
                      <a:endParaRPr lang="en-ID" sz="2000" dirty="0"/>
                    </a:p>
                  </a:txBody>
                  <a:tcPr/>
                </a:tc>
                <a:extLst>
                  <a:ext uri="{0D108BD9-81ED-4DB2-BD59-A6C34878D82A}">
                    <a16:rowId xmlns:a16="http://schemas.microsoft.com/office/drawing/2014/main" val="2810234167"/>
                  </a:ext>
                </a:extLst>
              </a:tr>
              <a:tr h="5916192">
                <a:tc>
                  <a:txBody>
                    <a:bodyPr/>
                    <a:lstStyle/>
                    <a:p>
                      <a:pPr algn="ctr"/>
                      <a:endParaRPr lang="en-ID" sz="4000" b="1" dirty="0">
                        <a:latin typeface="Bahnschrift Condensed" panose="020B0502040204020203" pitchFamily="34" charset="0"/>
                      </a:endParaRPr>
                    </a:p>
                    <a:p>
                      <a:pPr algn="ctr"/>
                      <a:endParaRPr lang="en-ID" sz="4000" b="1" dirty="0">
                        <a:latin typeface="Bahnschrift Condensed" panose="020B0502040204020203" pitchFamily="34" charset="0"/>
                      </a:endParaRPr>
                    </a:p>
                    <a:p>
                      <a:pPr algn="ctr"/>
                      <a:endParaRPr lang="en-ID" sz="4000" b="1" dirty="0">
                        <a:latin typeface="Bahnschrift Condensed" panose="020B0502040204020203" pitchFamily="34" charset="0"/>
                      </a:endParaRPr>
                    </a:p>
                    <a:p>
                      <a:pPr algn="ctr"/>
                      <a:endParaRPr lang="en-ID" sz="4000" b="1" dirty="0">
                        <a:latin typeface="Bahnschrift Condensed" panose="020B0502040204020203" pitchFamily="34" charset="0"/>
                      </a:endParaRPr>
                    </a:p>
                    <a:p>
                      <a:pPr algn="ctr"/>
                      <a:r>
                        <a:rPr lang="en-ID" sz="3600" b="1" dirty="0" err="1">
                          <a:solidFill>
                            <a:schemeClr val="accent1">
                              <a:lumMod val="75000"/>
                            </a:schemeClr>
                          </a:solidFill>
                          <a:latin typeface="Bahnschrift Condensed" panose="020B0502040204020203" pitchFamily="34" charset="0"/>
                        </a:rPr>
                        <a:t>Nhận</a:t>
                      </a:r>
                      <a:r>
                        <a:rPr lang="en-ID" sz="3600" b="1" dirty="0">
                          <a:solidFill>
                            <a:schemeClr val="accent1">
                              <a:lumMod val="75000"/>
                            </a:schemeClr>
                          </a:solidFill>
                          <a:latin typeface="Bahnschrift Condensed" panose="020B0502040204020203" pitchFamily="34" charset="0"/>
                        </a:rPr>
                        <a:t> </a:t>
                      </a:r>
                      <a:r>
                        <a:rPr lang="en-ID" sz="3600" b="1" dirty="0" err="1">
                          <a:solidFill>
                            <a:schemeClr val="accent1">
                              <a:lumMod val="75000"/>
                            </a:schemeClr>
                          </a:solidFill>
                          <a:latin typeface="Bahnschrift Condensed" panose="020B0502040204020203" pitchFamily="34" charset="0"/>
                        </a:rPr>
                        <a:t>thức</a:t>
                      </a:r>
                      <a:r>
                        <a:rPr lang="en-ID" sz="3600" b="1" dirty="0">
                          <a:solidFill>
                            <a:schemeClr val="accent1">
                              <a:lumMod val="75000"/>
                            </a:schemeClr>
                          </a:solidFill>
                          <a:latin typeface="Bahnschrift Condensed" panose="020B0502040204020203" pitchFamily="34" charset="0"/>
                        </a:rPr>
                        <a:t> </a:t>
                      </a:r>
                      <a:r>
                        <a:rPr lang="en-ID" sz="3600" b="1" dirty="0" err="1">
                          <a:solidFill>
                            <a:schemeClr val="accent1">
                              <a:lumMod val="75000"/>
                            </a:schemeClr>
                          </a:solidFill>
                          <a:latin typeface="Bahnschrift Condensed" panose="020B0502040204020203" pitchFamily="34" charset="0"/>
                        </a:rPr>
                        <a:t>hóa</a:t>
                      </a:r>
                      <a:r>
                        <a:rPr lang="en-ID" sz="3600" b="1" dirty="0">
                          <a:solidFill>
                            <a:schemeClr val="accent1">
                              <a:lumMod val="75000"/>
                            </a:schemeClr>
                          </a:solidFill>
                          <a:latin typeface="Bahnschrift Condensed" panose="020B0502040204020203" pitchFamily="34" charset="0"/>
                        </a:rPr>
                        <a:t> </a:t>
                      </a:r>
                      <a:r>
                        <a:rPr lang="en-ID" sz="3600" b="1" dirty="0" err="1">
                          <a:solidFill>
                            <a:schemeClr val="accent1">
                              <a:lumMod val="75000"/>
                            </a:schemeClr>
                          </a:solidFill>
                          <a:latin typeface="Bahnschrift Condensed" panose="020B0502040204020203" pitchFamily="34" charset="0"/>
                        </a:rPr>
                        <a:t>học</a:t>
                      </a:r>
                      <a:endParaRPr lang="en-ID" sz="3600" b="1" dirty="0">
                        <a:solidFill>
                          <a:schemeClr val="accent1">
                            <a:lumMod val="75000"/>
                          </a:schemeClr>
                        </a:solidFill>
                        <a:latin typeface="Bahnschrift Condensed" panose="020B0502040204020203" pitchFamily="34" charset="0"/>
                      </a:endParaRPr>
                    </a:p>
                  </a:txBody>
                  <a:tcPr/>
                </a:tc>
                <a:tc>
                  <a:txBody>
                    <a:bodyPr/>
                    <a:lstStyle/>
                    <a:p>
                      <a:endParaRPr lang="en-US" dirty="0"/>
                    </a:p>
                    <a:p>
                      <a:endParaRPr lang="en-US" dirty="0"/>
                    </a:p>
                    <a:p>
                      <a:endParaRPr lang="en-US" dirty="0"/>
                    </a:p>
                    <a:p>
                      <a:endParaRPr lang="en-US" dirty="0"/>
                    </a:p>
                    <a:p>
                      <a:r>
                        <a:rPr lang="en-US" sz="2000" b="1" dirty="0">
                          <a:latin typeface="Bahnschrift" panose="020B0502040204020203" pitchFamily="34" charset="0"/>
                        </a:rPr>
                        <a:t>HH1. </a:t>
                      </a:r>
                      <a:r>
                        <a:rPr lang="vi-VN" sz="2000" dirty="0">
                          <a:latin typeface="Bahnschrift" panose="020B0502040204020203" pitchFamily="34" charset="0"/>
                        </a:rPr>
                        <a:t>Nhận thức được các kiến thức cơ sở về cấu tạo chất; các quá trình hóa học các dạng năng lượng và bảo toàn năng lượng; một số chất hóa học cơ bản và chuyển hóa hóa học; một số ứng dụng của hóa học trong đời sống và sản xuất</a:t>
                      </a:r>
                      <a:endParaRPr lang="en-US" sz="2000" dirty="0">
                        <a:latin typeface="Bahnschrift" panose="020B0502040204020203" pitchFamily="34" charset="0"/>
                      </a:endParaRPr>
                    </a:p>
                    <a:p>
                      <a:endParaRPr lang="en-US" sz="2000" dirty="0">
                        <a:latin typeface="Bahnschrift" panose="020B0502040204020203" pitchFamily="34" charset="0"/>
                      </a:endParaRPr>
                    </a:p>
                    <a:p>
                      <a:endParaRPr lang="en-US" sz="2000" dirty="0">
                        <a:latin typeface="Bahnschrift" panose="020B0502040204020203" pitchFamily="34" charset="0"/>
                      </a:endParaRPr>
                    </a:p>
                    <a:p>
                      <a:endParaRPr lang="en-US" sz="2000" dirty="0">
                        <a:latin typeface="Bahnschrift" panose="020B0502040204020203" pitchFamily="34" charset="0"/>
                      </a:endParaRPr>
                    </a:p>
                    <a:p>
                      <a:endParaRPr lang="en-US" sz="2000" dirty="0">
                        <a:latin typeface="Bahnschrift" panose="020B0502040204020203" pitchFamily="34" charset="0"/>
                      </a:endParaRPr>
                    </a:p>
                    <a:p>
                      <a:endParaRPr lang="en-US" sz="2000" dirty="0">
                        <a:latin typeface="Bahnschrift" panose="020B0502040204020203" pitchFamily="34" charset="0"/>
                      </a:endParaRPr>
                    </a:p>
                    <a:p>
                      <a:endParaRPr lang="en-ID" sz="2000" dirty="0">
                        <a:latin typeface="Bahnschrift" panose="020B0502040204020203" pitchFamily="34" charset="0"/>
                      </a:endParaRPr>
                    </a:p>
                  </a:txBody>
                  <a:tcPr/>
                </a:tc>
                <a:extLst>
                  <a:ext uri="{0D108BD9-81ED-4DB2-BD59-A6C34878D82A}">
                    <a16:rowId xmlns:a16="http://schemas.microsoft.com/office/drawing/2014/main" val="63524148"/>
                  </a:ext>
                </a:extLst>
              </a:tr>
            </a:tbl>
          </a:graphicData>
        </a:graphic>
      </p:graphicFrame>
      <p:graphicFrame>
        <p:nvGraphicFramePr>
          <p:cNvPr id="5" name="Table 4">
            <a:extLst>
              <a:ext uri="{FF2B5EF4-FFF2-40B4-BE49-F238E27FC236}">
                <a16:creationId xmlns:a16="http://schemas.microsoft.com/office/drawing/2014/main" id="{9BDF9732-87CF-76F2-C888-AEB903AC3E5D}"/>
              </a:ext>
            </a:extLst>
          </p:cNvPr>
          <p:cNvGraphicFramePr>
            <a:graphicFrameLocks noGrp="1"/>
          </p:cNvGraphicFramePr>
          <p:nvPr>
            <p:extLst>
              <p:ext uri="{D42A27DB-BD31-4B8C-83A1-F6EECF244321}">
                <p14:modId xmlns:p14="http://schemas.microsoft.com/office/powerpoint/2010/main" val="4171235565"/>
              </p:ext>
            </p:extLst>
          </p:nvPr>
        </p:nvGraphicFramePr>
        <p:xfrm>
          <a:off x="6174666" y="252166"/>
          <a:ext cx="5415176" cy="5957664"/>
        </p:xfrm>
        <a:graphic>
          <a:graphicData uri="http://schemas.openxmlformats.org/drawingml/2006/table">
            <a:tbl>
              <a:tblPr firstRow="1" bandRow="1">
                <a:tableStyleId>{5C22544A-7EE6-4342-B048-85BDC9FD1C3A}</a:tableStyleId>
              </a:tblPr>
              <a:tblGrid>
                <a:gridCol w="5415176">
                  <a:extLst>
                    <a:ext uri="{9D8B030D-6E8A-4147-A177-3AD203B41FA5}">
                      <a16:colId xmlns:a16="http://schemas.microsoft.com/office/drawing/2014/main" val="2468463597"/>
                    </a:ext>
                  </a:extLst>
                </a:gridCol>
              </a:tblGrid>
              <a:tr h="437068">
                <a:tc>
                  <a:txBody>
                    <a:bodyPr/>
                    <a:lstStyle/>
                    <a:p>
                      <a:pPr algn="ctr"/>
                      <a:r>
                        <a:rPr lang="en-ID" sz="2000" dirty="0" err="1"/>
                        <a:t>Chỉ</a:t>
                      </a:r>
                      <a:r>
                        <a:rPr lang="en-ID" sz="2000" dirty="0"/>
                        <a:t> </a:t>
                      </a:r>
                      <a:r>
                        <a:rPr lang="en-ID" sz="2000" dirty="0" err="1"/>
                        <a:t>báo</a:t>
                      </a:r>
                      <a:r>
                        <a:rPr lang="en-ID" sz="2000" dirty="0"/>
                        <a:t> (</a:t>
                      </a:r>
                      <a:r>
                        <a:rPr lang="en-ID" sz="2000" dirty="0" err="1"/>
                        <a:t>biểu</a:t>
                      </a:r>
                      <a:r>
                        <a:rPr lang="en-ID" sz="2000" dirty="0"/>
                        <a:t> </a:t>
                      </a:r>
                      <a:r>
                        <a:rPr lang="en-ID" sz="2000" dirty="0" err="1"/>
                        <a:t>hiện</a:t>
                      </a:r>
                      <a:r>
                        <a:rPr lang="en-ID" sz="2000" dirty="0"/>
                        <a:t>)</a:t>
                      </a:r>
                    </a:p>
                  </a:txBody>
                  <a:tcPr/>
                </a:tc>
                <a:extLst>
                  <a:ext uri="{0D108BD9-81ED-4DB2-BD59-A6C34878D82A}">
                    <a16:rowId xmlns:a16="http://schemas.microsoft.com/office/drawing/2014/main" val="3624565150"/>
                  </a:ext>
                </a:extLst>
              </a:tr>
              <a:tr h="762929">
                <a:tc>
                  <a:txBody>
                    <a:bodyPr/>
                    <a:lstStyle/>
                    <a:p>
                      <a:r>
                        <a:rPr lang="en-US" sz="1600" b="1" dirty="0"/>
                        <a:t>HH1.1.</a:t>
                      </a:r>
                      <a:r>
                        <a:rPr lang="vi-VN" sz="1600" b="1" dirty="0"/>
                        <a:t> </a:t>
                      </a:r>
                      <a:r>
                        <a:rPr lang="en-US" sz="1600" dirty="0"/>
                        <a:t>N</a:t>
                      </a:r>
                      <a:r>
                        <a:rPr lang="vi-VN" sz="1600" dirty="0"/>
                        <a:t>hận biết và nêu được tên của các đối tượng, sự kiện, khái niệm hoặc quá trình hóa học</a:t>
                      </a:r>
                      <a:endParaRPr lang="en-ID" sz="1600" dirty="0"/>
                    </a:p>
                  </a:txBody>
                  <a:tcPr/>
                </a:tc>
                <a:extLst>
                  <a:ext uri="{0D108BD9-81ED-4DB2-BD59-A6C34878D82A}">
                    <a16:rowId xmlns:a16="http://schemas.microsoft.com/office/drawing/2014/main" val="1034738861"/>
                  </a:ext>
                </a:extLst>
              </a:tr>
              <a:tr h="762929">
                <a:tc>
                  <a:txBody>
                    <a:bodyPr/>
                    <a:lstStyle/>
                    <a:p>
                      <a:r>
                        <a:rPr lang="en-US" sz="1600" b="1" dirty="0"/>
                        <a:t>HH1.2. </a:t>
                      </a:r>
                      <a:r>
                        <a:rPr lang="vi-VN" sz="1600" dirty="0"/>
                        <a:t>Trình bày được các sự kiện, đặc điểm, vai trò của các đối tượng, khái niệm hoặc quá trình hóa học</a:t>
                      </a:r>
                      <a:endParaRPr lang="en-ID" sz="1600" dirty="0"/>
                    </a:p>
                  </a:txBody>
                  <a:tcPr/>
                </a:tc>
                <a:extLst>
                  <a:ext uri="{0D108BD9-81ED-4DB2-BD59-A6C34878D82A}">
                    <a16:rowId xmlns:a16="http://schemas.microsoft.com/office/drawing/2014/main" val="2237500647"/>
                  </a:ext>
                </a:extLst>
              </a:tr>
              <a:tr h="762929">
                <a:tc>
                  <a:txBody>
                    <a:bodyPr/>
                    <a:lstStyle/>
                    <a:p>
                      <a:r>
                        <a:rPr lang="en-US" sz="1600" b="1" dirty="0"/>
                        <a:t>HH1.3. </a:t>
                      </a:r>
                      <a:r>
                        <a:rPr lang="en-US" sz="1600" dirty="0"/>
                        <a:t>M</a:t>
                      </a:r>
                      <a:r>
                        <a:rPr lang="vi-VN" sz="1600" dirty="0"/>
                        <a:t>ô tả được đối tượng bằng các hình thức nói, viết, công thức, sơ đồ, biểu đồ, bảng</a:t>
                      </a:r>
                      <a:endParaRPr lang="en-ID" sz="1600" dirty="0"/>
                    </a:p>
                  </a:txBody>
                  <a:tcPr/>
                </a:tc>
                <a:extLst>
                  <a:ext uri="{0D108BD9-81ED-4DB2-BD59-A6C34878D82A}">
                    <a16:rowId xmlns:a16="http://schemas.microsoft.com/office/drawing/2014/main" val="3007458398"/>
                  </a:ext>
                </a:extLst>
              </a:tr>
              <a:tr h="762929">
                <a:tc>
                  <a:txBody>
                    <a:bodyPr/>
                    <a:lstStyle/>
                    <a:p>
                      <a:r>
                        <a:rPr lang="en-US" sz="1600" b="1" dirty="0"/>
                        <a:t>HH1.4.</a:t>
                      </a:r>
                      <a:r>
                        <a:rPr lang="vi-VN" sz="1600" b="1" dirty="0"/>
                        <a:t> </a:t>
                      </a:r>
                      <a:r>
                        <a:rPr lang="vi-VN" sz="1600" dirty="0"/>
                        <a:t>So sánh, phân loại, lựa chọn được các đối tượng, khái niệm hoặc quá trình hóa học theo các tiêu chí khác nhau</a:t>
                      </a:r>
                      <a:endParaRPr lang="en-ID" sz="1600" dirty="0"/>
                    </a:p>
                  </a:txBody>
                  <a:tcPr/>
                </a:tc>
                <a:extLst>
                  <a:ext uri="{0D108BD9-81ED-4DB2-BD59-A6C34878D82A}">
                    <a16:rowId xmlns:a16="http://schemas.microsoft.com/office/drawing/2014/main" val="4278223180"/>
                  </a:ext>
                </a:extLst>
              </a:tr>
              <a:tr h="762929">
                <a:tc>
                  <a:txBody>
                    <a:bodyPr/>
                    <a:lstStyle/>
                    <a:p>
                      <a:r>
                        <a:rPr lang="en-US" sz="1600" b="1" dirty="0"/>
                        <a:t>HH1.5.</a:t>
                      </a:r>
                      <a:r>
                        <a:rPr lang="vi-VN" sz="1600" b="1" dirty="0"/>
                        <a:t> </a:t>
                      </a:r>
                      <a:r>
                        <a:rPr lang="vi-VN" sz="1600" dirty="0"/>
                        <a:t>Phân tích được các khía cạnh của các đối tượng, khái niệm hoặc quá trình hóa học theo logic nhất định</a:t>
                      </a:r>
                      <a:endParaRPr lang="en-ID" sz="1600" dirty="0"/>
                    </a:p>
                  </a:txBody>
                  <a:tcPr/>
                </a:tc>
                <a:extLst>
                  <a:ext uri="{0D108BD9-81ED-4DB2-BD59-A6C34878D82A}">
                    <a16:rowId xmlns:a16="http://schemas.microsoft.com/office/drawing/2014/main" val="2471234230"/>
                  </a:ext>
                </a:extLst>
              </a:tr>
              <a:tr h="762929">
                <a:tc>
                  <a:txBody>
                    <a:bodyPr/>
                    <a:lstStyle/>
                    <a:p>
                      <a:r>
                        <a:rPr lang="en-US" sz="1600" b="1" dirty="0"/>
                        <a:t>HH1.6.</a:t>
                      </a:r>
                      <a:r>
                        <a:rPr lang="vi-VN" sz="1600" b="1" dirty="0"/>
                        <a:t> </a:t>
                      </a:r>
                      <a:r>
                        <a:rPr lang="vi-VN" sz="1600" dirty="0"/>
                        <a:t>Giải thích và lập luận được về mối quan hệ giữa các đối tượng, khái niệm hoặc quá trình hóa học (cấu tạo-tính chất, nguyên nhân-kết quả,..)</a:t>
                      </a:r>
                      <a:endParaRPr lang="en-ID" sz="1600" dirty="0"/>
                    </a:p>
                  </a:txBody>
                  <a:tcPr/>
                </a:tc>
                <a:extLst>
                  <a:ext uri="{0D108BD9-81ED-4DB2-BD59-A6C34878D82A}">
                    <a16:rowId xmlns:a16="http://schemas.microsoft.com/office/drawing/2014/main" val="2481621674"/>
                  </a:ext>
                </a:extLst>
              </a:tr>
              <a:tr h="648817">
                <a:tc>
                  <a:txBody>
                    <a:bodyPr/>
                    <a:lstStyle/>
                    <a:p>
                      <a:r>
                        <a:rPr lang="en-US" sz="1600" b="1" dirty="0"/>
                        <a:t>HH1.7.</a:t>
                      </a:r>
                      <a:r>
                        <a:rPr lang="vi-VN" sz="1600" b="1" dirty="0"/>
                        <a:t> </a:t>
                      </a:r>
                      <a:r>
                        <a:rPr lang="vi-VN" sz="1600" dirty="0"/>
                        <a:t>Tìm được từ khóa sử dụng được thuật ngữ khoa học, kết nối thông tin theo lôgic có ý nghĩa, lập được dàn ý khi đọc và trình bày các văn bản khoa học</a:t>
                      </a:r>
                      <a:endParaRPr lang="en-ID" sz="1600" dirty="0"/>
                    </a:p>
                  </a:txBody>
                  <a:tcPr/>
                </a:tc>
                <a:extLst>
                  <a:ext uri="{0D108BD9-81ED-4DB2-BD59-A6C34878D82A}">
                    <a16:rowId xmlns:a16="http://schemas.microsoft.com/office/drawing/2014/main" val="3984851396"/>
                  </a:ext>
                </a:extLst>
              </a:tr>
            </a:tbl>
          </a:graphicData>
        </a:graphic>
      </p:graphicFrame>
    </p:spTree>
    <p:extLst>
      <p:ext uri="{BB962C8B-B14F-4D97-AF65-F5344CB8AC3E}">
        <p14:creationId xmlns:p14="http://schemas.microsoft.com/office/powerpoint/2010/main" val="3612437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E76863A-EF48-1765-2368-BDFAC011B3E9}"/>
              </a:ext>
            </a:extLst>
          </p:cNvPr>
          <p:cNvGraphicFramePr>
            <a:graphicFrameLocks noGrp="1"/>
          </p:cNvGraphicFramePr>
          <p:nvPr>
            <p:extLst>
              <p:ext uri="{D42A27DB-BD31-4B8C-83A1-F6EECF244321}">
                <p14:modId xmlns:p14="http://schemas.microsoft.com/office/powerpoint/2010/main" val="1285374126"/>
              </p:ext>
            </p:extLst>
          </p:nvPr>
        </p:nvGraphicFramePr>
        <p:xfrm>
          <a:off x="235856" y="261256"/>
          <a:ext cx="5555344" cy="6451729"/>
        </p:xfrm>
        <a:graphic>
          <a:graphicData uri="http://schemas.openxmlformats.org/drawingml/2006/table">
            <a:tbl>
              <a:tblPr firstRow="1" bandRow="1">
                <a:tableStyleId>{5C22544A-7EE6-4342-B048-85BDC9FD1C3A}</a:tableStyleId>
              </a:tblPr>
              <a:tblGrid>
                <a:gridCol w="2754087">
                  <a:extLst>
                    <a:ext uri="{9D8B030D-6E8A-4147-A177-3AD203B41FA5}">
                      <a16:colId xmlns:a16="http://schemas.microsoft.com/office/drawing/2014/main" val="107292164"/>
                    </a:ext>
                  </a:extLst>
                </a:gridCol>
                <a:gridCol w="2801257">
                  <a:extLst>
                    <a:ext uri="{9D8B030D-6E8A-4147-A177-3AD203B41FA5}">
                      <a16:colId xmlns:a16="http://schemas.microsoft.com/office/drawing/2014/main" val="3083887471"/>
                    </a:ext>
                  </a:extLst>
                </a:gridCol>
              </a:tblGrid>
              <a:tr h="631850">
                <a:tc>
                  <a:txBody>
                    <a:bodyPr/>
                    <a:lstStyle/>
                    <a:p>
                      <a:pPr algn="ctr"/>
                      <a:r>
                        <a:rPr lang="en-ID" dirty="0"/>
                        <a:t>Thành </a:t>
                      </a:r>
                      <a:r>
                        <a:rPr lang="en-ID" dirty="0" err="1"/>
                        <a:t>phần</a:t>
                      </a:r>
                      <a:r>
                        <a:rPr lang="en-ID" dirty="0"/>
                        <a:t> </a:t>
                      </a:r>
                      <a:r>
                        <a:rPr lang="en-ID" dirty="0" err="1"/>
                        <a:t>năng</a:t>
                      </a:r>
                      <a:r>
                        <a:rPr lang="en-ID" dirty="0"/>
                        <a:t> </a:t>
                      </a:r>
                      <a:r>
                        <a:rPr lang="en-ID" dirty="0" err="1"/>
                        <a:t>lực</a:t>
                      </a:r>
                      <a:endParaRPr lang="en-ID" dirty="0"/>
                    </a:p>
                  </a:txBody>
                  <a:tcPr/>
                </a:tc>
                <a:tc>
                  <a:txBody>
                    <a:bodyPr/>
                    <a:lstStyle/>
                    <a:p>
                      <a:pPr algn="ctr"/>
                      <a:r>
                        <a:rPr lang="en-ID" dirty="0" err="1"/>
                        <a:t>Tiêu</a:t>
                      </a:r>
                      <a:r>
                        <a:rPr lang="en-ID" dirty="0"/>
                        <a:t> </a:t>
                      </a:r>
                      <a:r>
                        <a:rPr lang="en-ID" dirty="0" err="1"/>
                        <a:t>chí</a:t>
                      </a:r>
                      <a:endParaRPr lang="en-ID" dirty="0"/>
                    </a:p>
                  </a:txBody>
                  <a:tcPr/>
                </a:tc>
                <a:extLst>
                  <a:ext uri="{0D108BD9-81ED-4DB2-BD59-A6C34878D82A}">
                    <a16:rowId xmlns:a16="http://schemas.microsoft.com/office/drawing/2014/main" val="1657690585"/>
                  </a:ext>
                </a:extLst>
              </a:tr>
              <a:tr h="5819879">
                <a:tc>
                  <a:txBody>
                    <a:bodyPr/>
                    <a:lstStyle/>
                    <a:p>
                      <a:endParaRPr lang="en-US" dirty="0"/>
                    </a:p>
                    <a:p>
                      <a:endParaRPr lang="en-US" dirty="0"/>
                    </a:p>
                    <a:p>
                      <a:endParaRPr lang="en-US" dirty="0"/>
                    </a:p>
                    <a:p>
                      <a:endParaRPr lang="en-US" dirty="0"/>
                    </a:p>
                    <a:p>
                      <a:endParaRPr lang="en-US" dirty="0"/>
                    </a:p>
                    <a:p>
                      <a:endParaRPr lang="en-US" dirty="0"/>
                    </a:p>
                    <a:p>
                      <a:endParaRPr lang="en-US" dirty="0"/>
                    </a:p>
                    <a:p>
                      <a:pPr algn="ctr"/>
                      <a:r>
                        <a:rPr lang="vi-VN" sz="3200" dirty="0">
                          <a:solidFill>
                            <a:schemeClr val="accent1">
                              <a:lumMod val="75000"/>
                            </a:schemeClr>
                          </a:solidFill>
                          <a:latin typeface="Bahnschrift Condensed" panose="020B0502040204020203" pitchFamily="34" charset="0"/>
                        </a:rPr>
                        <a:t>Tìm hiểu thế giới tự nhiên dưới góc độ hóa học</a:t>
                      </a:r>
                      <a:endParaRPr lang="en-ID" sz="3200" dirty="0">
                        <a:solidFill>
                          <a:schemeClr val="accent1">
                            <a:lumMod val="75000"/>
                          </a:schemeClr>
                        </a:solidFill>
                        <a:latin typeface="Bahnschrift Condensed" panose="020B0502040204020203" pitchFamily="34" charset="0"/>
                      </a:endParaRPr>
                    </a:p>
                  </a:txBody>
                  <a:tcPr/>
                </a:tc>
                <a:tc>
                  <a:txBody>
                    <a:bodyPr/>
                    <a:lstStyle/>
                    <a:p>
                      <a:r>
                        <a:rPr lang="vi-VN" dirty="0"/>
                        <a:t> </a:t>
                      </a:r>
                      <a:endParaRPr lang="en-US" dirty="0"/>
                    </a:p>
                    <a:p>
                      <a:endParaRPr lang="en-US" dirty="0"/>
                    </a:p>
                    <a:p>
                      <a:endParaRPr lang="en-US" dirty="0"/>
                    </a:p>
                    <a:p>
                      <a:endParaRPr lang="en-US" dirty="0"/>
                    </a:p>
                    <a:p>
                      <a:endParaRPr lang="en-US" dirty="0"/>
                    </a:p>
                    <a:p>
                      <a:r>
                        <a:rPr lang="vi-VN" b="1" dirty="0"/>
                        <a:t>HH2. </a:t>
                      </a:r>
                      <a:r>
                        <a:rPr lang="vi-VN" sz="2000" dirty="0"/>
                        <a:t>Quan sát, thu thập thông tin, phân tích, xử lý số liệu; giải thích dựa trên các dữ liệu thực nghiệm và quá trình nghiên cứu một số sự vật, hiện tượng trong tự nhiên và đời sống.</a:t>
                      </a:r>
                    </a:p>
                  </a:txBody>
                  <a:tcPr/>
                </a:tc>
                <a:extLst>
                  <a:ext uri="{0D108BD9-81ED-4DB2-BD59-A6C34878D82A}">
                    <a16:rowId xmlns:a16="http://schemas.microsoft.com/office/drawing/2014/main" val="558335465"/>
                  </a:ext>
                </a:extLst>
              </a:tr>
            </a:tbl>
          </a:graphicData>
        </a:graphic>
      </p:graphicFrame>
      <p:graphicFrame>
        <p:nvGraphicFramePr>
          <p:cNvPr id="5" name="Table 4">
            <a:extLst>
              <a:ext uri="{FF2B5EF4-FFF2-40B4-BE49-F238E27FC236}">
                <a16:creationId xmlns:a16="http://schemas.microsoft.com/office/drawing/2014/main" id="{23FB7AA6-364F-FDD6-33D4-5233420EFFFC}"/>
              </a:ext>
            </a:extLst>
          </p:cNvPr>
          <p:cNvGraphicFramePr>
            <a:graphicFrameLocks noGrp="1"/>
          </p:cNvGraphicFramePr>
          <p:nvPr>
            <p:extLst>
              <p:ext uri="{D42A27DB-BD31-4B8C-83A1-F6EECF244321}">
                <p14:modId xmlns:p14="http://schemas.microsoft.com/office/powerpoint/2010/main" val="2389809434"/>
              </p:ext>
            </p:extLst>
          </p:nvPr>
        </p:nvGraphicFramePr>
        <p:xfrm>
          <a:off x="5791200" y="261256"/>
          <a:ext cx="6164944" cy="6451729"/>
        </p:xfrm>
        <a:graphic>
          <a:graphicData uri="http://schemas.openxmlformats.org/drawingml/2006/table">
            <a:tbl>
              <a:tblPr firstRow="1" bandRow="1">
                <a:tableStyleId>{5C22544A-7EE6-4342-B048-85BDC9FD1C3A}</a:tableStyleId>
              </a:tblPr>
              <a:tblGrid>
                <a:gridCol w="6164944">
                  <a:extLst>
                    <a:ext uri="{9D8B030D-6E8A-4147-A177-3AD203B41FA5}">
                      <a16:colId xmlns:a16="http://schemas.microsoft.com/office/drawing/2014/main" val="982994767"/>
                    </a:ext>
                  </a:extLst>
                </a:gridCol>
              </a:tblGrid>
              <a:tr h="621339">
                <a:tc>
                  <a:txBody>
                    <a:bodyPr/>
                    <a:lstStyle/>
                    <a:p>
                      <a:pPr algn="ctr"/>
                      <a:r>
                        <a:rPr lang="en-ID" dirty="0" err="1"/>
                        <a:t>Chỉ</a:t>
                      </a:r>
                      <a:r>
                        <a:rPr lang="en-ID" dirty="0"/>
                        <a:t> </a:t>
                      </a:r>
                      <a:r>
                        <a:rPr lang="en-ID" dirty="0" err="1"/>
                        <a:t>báo</a:t>
                      </a:r>
                      <a:endParaRPr lang="en-ID" dirty="0"/>
                    </a:p>
                  </a:txBody>
                  <a:tcPr/>
                </a:tc>
                <a:extLst>
                  <a:ext uri="{0D108BD9-81ED-4DB2-BD59-A6C34878D82A}">
                    <a16:rowId xmlns:a16="http://schemas.microsoft.com/office/drawing/2014/main" val="3311856233"/>
                  </a:ext>
                </a:extLst>
              </a:tr>
              <a:tr h="1055915">
                <a:tc>
                  <a:txBody>
                    <a:bodyPr/>
                    <a:lstStyle/>
                    <a:p>
                      <a:r>
                        <a:rPr lang="vi-VN" sz="1600" b="1" dirty="0"/>
                        <a:t>HH2.1</a:t>
                      </a:r>
                      <a:r>
                        <a:rPr lang="vi-VN" sz="1600" dirty="0"/>
                        <a:t>: Đề xuất vấn đề: nhận ra và đặt được câu hỏi liên quan đến vấn đề; phân tích được bối cảnh để đề xuất vấn đề; biểu đạt được vấn đề.</a:t>
                      </a:r>
                      <a:endParaRPr lang="en-ID" sz="1600" dirty="0"/>
                    </a:p>
                  </a:txBody>
                  <a:tcPr/>
                </a:tc>
                <a:extLst>
                  <a:ext uri="{0D108BD9-81ED-4DB2-BD59-A6C34878D82A}">
                    <a16:rowId xmlns:a16="http://schemas.microsoft.com/office/drawing/2014/main" val="1687941161"/>
                  </a:ext>
                </a:extLst>
              </a:tr>
              <a:tr h="1055915">
                <a:tc>
                  <a:txBody>
                    <a:bodyPr/>
                    <a:lstStyle/>
                    <a:p>
                      <a:r>
                        <a:rPr lang="vi-VN" sz="1600" b="1" dirty="0"/>
                        <a:t>HH2.2</a:t>
                      </a:r>
                      <a:r>
                        <a:rPr lang="vi-VN" sz="1600" dirty="0"/>
                        <a:t>: Đưa ra phán đoán và xây dựng giả thuyết: phân tích được vấn đề để đưa ra phán đoán; xây dựng và phát biểu được giả thuyết nghiên cứu.</a:t>
                      </a:r>
                      <a:endParaRPr lang="en-ID" sz="1600" dirty="0"/>
                    </a:p>
                  </a:txBody>
                  <a:tcPr/>
                </a:tc>
                <a:extLst>
                  <a:ext uri="{0D108BD9-81ED-4DB2-BD59-A6C34878D82A}">
                    <a16:rowId xmlns:a16="http://schemas.microsoft.com/office/drawing/2014/main" val="34303918"/>
                  </a:ext>
                </a:extLst>
              </a:tr>
              <a:tr h="1055915">
                <a:tc>
                  <a:txBody>
                    <a:bodyPr/>
                    <a:lstStyle/>
                    <a:p>
                      <a:r>
                        <a:rPr lang="vi-VN" sz="1600" b="1" dirty="0"/>
                        <a:t>HH2.3</a:t>
                      </a:r>
                      <a:r>
                        <a:rPr lang="vi-VN" sz="1600" dirty="0"/>
                        <a:t>: Lập kế hoạch thực hiện: xây dựng được khung logic nội dung tìm hiểu; lựa chọn được phương pháp thực hiện phù hợp (quan sát, thử nghiệm, điều tra, phỏng vấn,…); lập được kế hoạch triển khai tìm hiểu.</a:t>
                      </a:r>
                    </a:p>
                  </a:txBody>
                  <a:tcPr/>
                </a:tc>
                <a:extLst>
                  <a:ext uri="{0D108BD9-81ED-4DB2-BD59-A6C34878D82A}">
                    <a16:rowId xmlns:a16="http://schemas.microsoft.com/office/drawing/2014/main" val="112891681"/>
                  </a:ext>
                </a:extLst>
              </a:tr>
              <a:tr h="1055915">
                <a:tc>
                  <a:txBody>
                    <a:bodyPr/>
                    <a:lstStyle/>
                    <a:p>
                      <a:r>
                        <a:rPr lang="vi-VN" sz="1600" b="1" dirty="0"/>
                        <a:t>HH2.4</a:t>
                      </a:r>
                      <a:r>
                        <a:rPr lang="vi-VN" sz="1600" dirty="0"/>
                        <a:t>: Thực hiện </a:t>
                      </a:r>
                      <a:r>
                        <a:rPr lang="vi-VN" sz="1600"/>
                        <a:t>kế hoạch:</a:t>
                      </a:r>
                      <a:r>
                        <a:rPr lang="en-US" sz="1600"/>
                        <a:t> </a:t>
                      </a:r>
                      <a:r>
                        <a:rPr lang="en-US" sz="1600">
                          <a:latin typeface="Arial" panose="020B0604020202020204" pitchFamily="34" charset="0"/>
                          <a:cs typeface="Arial" panose="020B0604020202020204" pitchFamily="34" charset="0"/>
                        </a:rPr>
                        <a:t>thu thập được sự kiện và chứng cứ</a:t>
                      </a:r>
                      <a:r>
                        <a:rPr lang="vi-VN" sz="1600">
                          <a:latin typeface="Arial" panose="020B0604020202020204" pitchFamily="34" charset="0"/>
                          <a:cs typeface="Arial" panose="020B0604020202020204" pitchFamily="34" charset="0"/>
                        </a:rPr>
                        <a:t> </a:t>
                      </a:r>
                      <a:r>
                        <a:rPr lang="vi-VN" sz="1600"/>
                        <a:t>(</a:t>
                      </a:r>
                      <a:r>
                        <a:rPr lang="vi-VN" sz="1600" dirty="0"/>
                        <a:t>quan sát, ghi chép, thu thập dữ liệu</a:t>
                      </a:r>
                      <a:r>
                        <a:rPr lang="vi-VN" sz="1600"/>
                        <a:t>, th</a:t>
                      </a:r>
                      <a:r>
                        <a:rPr lang="en-US" sz="1600">
                          <a:latin typeface="Arial" panose="020B0604020202020204" pitchFamily="34" charset="0"/>
                          <a:cs typeface="Arial" panose="020B0604020202020204" pitchFamily="34" charset="0"/>
                        </a:rPr>
                        <a:t>ực</a:t>
                      </a:r>
                      <a:r>
                        <a:rPr lang="vi-VN" sz="1600"/>
                        <a:t> </a:t>
                      </a:r>
                      <a:r>
                        <a:rPr lang="vi-VN" sz="1600" dirty="0"/>
                        <a:t>nghiệm); phân tích được dữ liệu nhằm chứng minh hay bác bỏ giả thuyết; rút ra được kết luận và điều </a:t>
                      </a:r>
                      <a:r>
                        <a:rPr lang="vi-VN" sz="1600"/>
                        <a:t>chỉnh </a:t>
                      </a:r>
                      <a:r>
                        <a:rPr lang="en-US" sz="1600">
                          <a:latin typeface="Arial" panose="020B0604020202020204" pitchFamily="34" charset="0"/>
                          <a:cs typeface="Arial" panose="020B0604020202020204" pitchFamily="34" charset="0"/>
                        </a:rPr>
                        <a:t>được kết luận </a:t>
                      </a:r>
                      <a:r>
                        <a:rPr lang="vi-VN" sz="1600"/>
                        <a:t>khi </a:t>
                      </a:r>
                      <a:r>
                        <a:rPr lang="vi-VN" sz="1600" dirty="0"/>
                        <a:t>cần thiết.</a:t>
                      </a:r>
                      <a:endParaRPr lang="en-ID" sz="1600" dirty="0"/>
                    </a:p>
                  </a:txBody>
                  <a:tcPr/>
                </a:tc>
                <a:extLst>
                  <a:ext uri="{0D108BD9-81ED-4DB2-BD59-A6C34878D82A}">
                    <a16:rowId xmlns:a16="http://schemas.microsoft.com/office/drawing/2014/main" val="3396108119"/>
                  </a:ext>
                </a:extLst>
              </a:tr>
              <a:tr h="1055915">
                <a:tc>
                  <a:txBody>
                    <a:bodyPr/>
                    <a:lstStyle/>
                    <a:p>
                      <a:r>
                        <a:rPr lang="vi-VN" sz="1600" b="1" dirty="0"/>
                        <a:t>HH2.</a:t>
                      </a:r>
                      <a:r>
                        <a:rPr lang="en-US" sz="1800" b="1" dirty="0"/>
                        <a:t>5</a:t>
                      </a:r>
                      <a:r>
                        <a:rPr lang="vi-VN" sz="1600" dirty="0"/>
                        <a:t>: </a:t>
                      </a:r>
                      <a:r>
                        <a:rPr lang="vi-VN" sz="1600" b="0" i="0" kern="1200" dirty="0">
                          <a:solidFill>
                            <a:schemeClr val="dk1"/>
                          </a:solidFill>
                          <a:effectLst/>
                          <a:latin typeface="+mn-lt"/>
                          <a:ea typeface="+mn-ea"/>
                          <a:cs typeface="+mn-cs"/>
                        </a:rPr>
                        <a:t>Viết, trình bày báo cáo và thảo luận: sử dụng được ngôn ngữ, hình vẽ, sơ đồ, biểu bảng để biểu đạt quá trình và kết quả tìm hiểu; viết được báo cáo sau quá trình tìm hiểu; hợp tác với đối tác bằng thái độ lắng nghe tích cực, tôn trọng quan điểm, ý kiến đánh giá của người khác đưa ra để tiếp thu tích cực và giải trình, phản biện, bảo vệ kết quả tìm hiểu một cách thuyết phục.</a:t>
                      </a:r>
                      <a:endParaRPr lang="en-ID" sz="1600" dirty="0"/>
                    </a:p>
                  </a:txBody>
                  <a:tcPr/>
                </a:tc>
                <a:extLst>
                  <a:ext uri="{0D108BD9-81ED-4DB2-BD59-A6C34878D82A}">
                    <a16:rowId xmlns:a16="http://schemas.microsoft.com/office/drawing/2014/main" val="6443310"/>
                  </a:ext>
                </a:extLst>
              </a:tr>
            </a:tbl>
          </a:graphicData>
        </a:graphic>
      </p:graphicFrame>
    </p:spTree>
    <p:extLst>
      <p:ext uri="{BB962C8B-B14F-4D97-AF65-F5344CB8AC3E}">
        <p14:creationId xmlns:p14="http://schemas.microsoft.com/office/powerpoint/2010/main" val="791510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1DEAF-BEE3-B8BE-04EF-667B1A23DAD7}"/>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A36E311A-746B-5472-A7B9-FD80F69C4A3E}"/>
              </a:ext>
            </a:extLst>
          </p:cNvPr>
          <p:cNvSpPr>
            <a:spLocks noGrp="1"/>
          </p:cNvSpPr>
          <p:nvPr>
            <p:ph idx="1"/>
          </p:nvPr>
        </p:nvSpPr>
        <p:spPr/>
        <p:txBody>
          <a:bodyPr/>
          <a:lstStyle/>
          <a:p>
            <a:endParaRPr lang="en-ID"/>
          </a:p>
        </p:txBody>
      </p:sp>
      <p:graphicFrame>
        <p:nvGraphicFramePr>
          <p:cNvPr id="4" name="Table 3">
            <a:extLst>
              <a:ext uri="{FF2B5EF4-FFF2-40B4-BE49-F238E27FC236}">
                <a16:creationId xmlns:a16="http://schemas.microsoft.com/office/drawing/2014/main" id="{64B3CC54-1EB7-E14A-EE3E-B23DAD1DCB19}"/>
              </a:ext>
            </a:extLst>
          </p:cNvPr>
          <p:cNvGraphicFramePr>
            <a:graphicFrameLocks noGrp="1"/>
          </p:cNvGraphicFramePr>
          <p:nvPr>
            <p:extLst>
              <p:ext uri="{D42A27DB-BD31-4B8C-83A1-F6EECF244321}">
                <p14:modId xmlns:p14="http://schemas.microsoft.com/office/powerpoint/2010/main" val="2222130284"/>
              </p:ext>
            </p:extLst>
          </p:nvPr>
        </p:nvGraphicFramePr>
        <p:xfrm>
          <a:off x="224287" y="261257"/>
          <a:ext cx="5566913" cy="6150827"/>
        </p:xfrm>
        <a:graphic>
          <a:graphicData uri="http://schemas.openxmlformats.org/drawingml/2006/table">
            <a:tbl>
              <a:tblPr firstRow="1" bandRow="1">
                <a:tableStyleId>{5C22544A-7EE6-4342-B048-85BDC9FD1C3A}</a:tableStyleId>
              </a:tblPr>
              <a:tblGrid>
                <a:gridCol w="2765656">
                  <a:extLst>
                    <a:ext uri="{9D8B030D-6E8A-4147-A177-3AD203B41FA5}">
                      <a16:colId xmlns:a16="http://schemas.microsoft.com/office/drawing/2014/main" val="107292164"/>
                    </a:ext>
                  </a:extLst>
                </a:gridCol>
                <a:gridCol w="2801257">
                  <a:extLst>
                    <a:ext uri="{9D8B030D-6E8A-4147-A177-3AD203B41FA5}">
                      <a16:colId xmlns:a16="http://schemas.microsoft.com/office/drawing/2014/main" val="3083887471"/>
                    </a:ext>
                  </a:extLst>
                </a:gridCol>
              </a:tblGrid>
              <a:tr h="602381">
                <a:tc>
                  <a:txBody>
                    <a:bodyPr/>
                    <a:lstStyle/>
                    <a:p>
                      <a:pPr algn="ctr"/>
                      <a:r>
                        <a:rPr lang="en-ID" dirty="0"/>
                        <a:t>Thành </a:t>
                      </a:r>
                      <a:r>
                        <a:rPr lang="en-ID" dirty="0" err="1"/>
                        <a:t>phần</a:t>
                      </a:r>
                      <a:r>
                        <a:rPr lang="en-ID" dirty="0"/>
                        <a:t> </a:t>
                      </a:r>
                      <a:r>
                        <a:rPr lang="en-ID" dirty="0" err="1"/>
                        <a:t>năng</a:t>
                      </a:r>
                      <a:r>
                        <a:rPr lang="en-ID" dirty="0"/>
                        <a:t> </a:t>
                      </a:r>
                      <a:r>
                        <a:rPr lang="en-ID" dirty="0" err="1"/>
                        <a:t>lực</a:t>
                      </a:r>
                      <a:endParaRPr lang="en-ID" dirty="0"/>
                    </a:p>
                  </a:txBody>
                  <a:tcPr/>
                </a:tc>
                <a:tc>
                  <a:txBody>
                    <a:bodyPr/>
                    <a:lstStyle/>
                    <a:p>
                      <a:pPr algn="ctr"/>
                      <a:r>
                        <a:rPr lang="en-ID" dirty="0" err="1"/>
                        <a:t>Tiêu</a:t>
                      </a:r>
                      <a:r>
                        <a:rPr lang="en-ID" dirty="0"/>
                        <a:t> </a:t>
                      </a:r>
                      <a:r>
                        <a:rPr lang="en-ID" dirty="0" err="1"/>
                        <a:t>chí</a:t>
                      </a:r>
                      <a:endParaRPr lang="en-ID" dirty="0"/>
                    </a:p>
                  </a:txBody>
                  <a:tcPr/>
                </a:tc>
                <a:extLst>
                  <a:ext uri="{0D108BD9-81ED-4DB2-BD59-A6C34878D82A}">
                    <a16:rowId xmlns:a16="http://schemas.microsoft.com/office/drawing/2014/main" val="1657690585"/>
                  </a:ext>
                </a:extLst>
              </a:tr>
              <a:tr h="5548446">
                <a:tc>
                  <a:txBody>
                    <a:bodyPr/>
                    <a:lstStyle/>
                    <a:p>
                      <a:endParaRPr lang="en-US" dirty="0"/>
                    </a:p>
                    <a:p>
                      <a:endParaRPr lang="en-US" dirty="0"/>
                    </a:p>
                    <a:p>
                      <a:endParaRPr lang="en-US" dirty="0"/>
                    </a:p>
                    <a:p>
                      <a:endParaRPr lang="en-US" dirty="0"/>
                    </a:p>
                    <a:p>
                      <a:endParaRPr lang="en-US" dirty="0"/>
                    </a:p>
                    <a:p>
                      <a:endParaRPr lang="en-ID" sz="3600" b="0" i="0" kern="1200" dirty="0">
                        <a:solidFill>
                          <a:schemeClr val="dk1"/>
                        </a:solidFill>
                        <a:effectLst/>
                        <a:latin typeface="Bahnschrift Condensed" panose="020B0502040204020203" pitchFamily="34" charset="0"/>
                        <a:ea typeface="+mn-ea"/>
                        <a:cs typeface="+mn-cs"/>
                      </a:endParaRPr>
                    </a:p>
                    <a:p>
                      <a:r>
                        <a:rPr lang="en-ID" sz="3600" b="0" i="0" kern="1200" dirty="0" err="1">
                          <a:solidFill>
                            <a:schemeClr val="accent1">
                              <a:lumMod val="75000"/>
                            </a:schemeClr>
                          </a:solidFill>
                          <a:effectLst/>
                          <a:latin typeface="Bahnschrift Condensed" panose="020B0502040204020203" pitchFamily="34" charset="0"/>
                          <a:ea typeface="+mn-ea"/>
                          <a:cs typeface="+mn-cs"/>
                        </a:rPr>
                        <a:t>Vận</a:t>
                      </a:r>
                      <a:r>
                        <a:rPr lang="en-ID" sz="3600" b="0" i="0" kern="1200" dirty="0">
                          <a:solidFill>
                            <a:schemeClr val="accent1">
                              <a:lumMod val="75000"/>
                            </a:schemeClr>
                          </a:solidFill>
                          <a:effectLst/>
                          <a:latin typeface="Bahnschrift Condensed" panose="020B0502040204020203" pitchFamily="34" charset="0"/>
                          <a:ea typeface="+mn-ea"/>
                          <a:cs typeface="+mn-cs"/>
                        </a:rPr>
                        <a:t> </a:t>
                      </a:r>
                      <a:r>
                        <a:rPr lang="en-ID" sz="3600" b="0" i="0" kern="1200" dirty="0" err="1">
                          <a:solidFill>
                            <a:schemeClr val="accent1">
                              <a:lumMod val="75000"/>
                            </a:schemeClr>
                          </a:solidFill>
                          <a:effectLst/>
                          <a:latin typeface="Bahnschrift Condensed" panose="020B0502040204020203" pitchFamily="34" charset="0"/>
                          <a:ea typeface="+mn-ea"/>
                          <a:cs typeface="+mn-cs"/>
                        </a:rPr>
                        <a:t>dụng</a:t>
                      </a:r>
                      <a:r>
                        <a:rPr lang="en-ID" sz="3600" b="0" i="0" kern="1200" dirty="0">
                          <a:solidFill>
                            <a:schemeClr val="accent1">
                              <a:lumMod val="75000"/>
                            </a:schemeClr>
                          </a:solidFill>
                          <a:effectLst/>
                          <a:latin typeface="Bahnschrift Condensed" panose="020B0502040204020203" pitchFamily="34" charset="0"/>
                          <a:ea typeface="+mn-ea"/>
                          <a:cs typeface="+mn-cs"/>
                        </a:rPr>
                        <a:t> </a:t>
                      </a:r>
                      <a:r>
                        <a:rPr lang="en-ID" sz="3600" b="0" i="0" kern="1200" dirty="0" err="1">
                          <a:solidFill>
                            <a:schemeClr val="accent1">
                              <a:lumMod val="75000"/>
                            </a:schemeClr>
                          </a:solidFill>
                          <a:effectLst/>
                          <a:latin typeface="Bahnschrift Condensed" panose="020B0502040204020203" pitchFamily="34" charset="0"/>
                          <a:ea typeface="+mn-ea"/>
                          <a:cs typeface="+mn-cs"/>
                        </a:rPr>
                        <a:t>kiến</a:t>
                      </a:r>
                      <a:r>
                        <a:rPr lang="en-ID" sz="3600" b="0" i="0" kern="1200" dirty="0">
                          <a:solidFill>
                            <a:schemeClr val="accent1">
                              <a:lumMod val="75000"/>
                            </a:schemeClr>
                          </a:solidFill>
                          <a:effectLst/>
                          <a:latin typeface="Bahnschrift Condensed" panose="020B0502040204020203" pitchFamily="34" charset="0"/>
                          <a:ea typeface="+mn-ea"/>
                          <a:cs typeface="+mn-cs"/>
                        </a:rPr>
                        <a:t> </a:t>
                      </a:r>
                      <a:r>
                        <a:rPr lang="en-ID" sz="3600" b="0" i="0" kern="1200" dirty="0" err="1">
                          <a:solidFill>
                            <a:schemeClr val="accent1">
                              <a:lumMod val="75000"/>
                            </a:schemeClr>
                          </a:solidFill>
                          <a:effectLst/>
                          <a:latin typeface="Bahnschrift Condensed" panose="020B0502040204020203" pitchFamily="34" charset="0"/>
                          <a:ea typeface="+mn-ea"/>
                          <a:cs typeface="+mn-cs"/>
                        </a:rPr>
                        <a:t>thức</a:t>
                      </a:r>
                      <a:r>
                        <a:rPr lang="en-ID" sz="3600" b="0" i="0" kern="1200" dirty="0">
                          <a:solidFill>
                            <a:schemeClr val="accent1">
                              <a:lumMod val="75000"/>
                            </a:schemeClr>
                          </a:solidFill>
                          <a:effectLst/>
                          <a:latin typeface="Bahnschrift Condensed" panose="020B0502040204020203" pitchFamily="34" charset="0"/>
                          <a:ea typeface="+mn-ea"/>
                          <a:cs typeface="+mn-cs"/>
                        </a:rPr>
                        <a:t>, </a:t>
                      </a:r>
                      <a:r>
                        <a:rPr lang="en-ID" sz="3600" b="0" i="0" kern="1200" dirty="0" err="1">
                          <a:solidFill>
                            <a:schemeClr val="accent1">
                              <a:lumMod val="75000"/>
                            </a:schemeClr>
                          </a:solidFill>
                          <a:effectLst/>
                          <a:latin typeface="Bahnschrift Condensed" panose="020B0502040204020203" pitchFamily="34" charset="0"/>
                          <a:ea typeface="+mn-ea"/>
                          <a:cs typeface="+mn-cs"/>
                        </a:rPr>
                        <a:t>kỹ</a:t>
                      </a:r>
                      <a:r>
                        <a:rPr lang="en-ID" sz="3600" b="0" i="0" kern="1200" dirty="0">
                          <a:solidFill>
                            <a:schemeClr val="accent1">
                              <a:lumMod val="75000"/>
                            </a:schemeClr>
                          </a:solidFill>
                          <a:effectLst/>
                          <a:latin typeface="Bahnschrift Condensed" panose="020B0502040204020203" pitchFamily="34" charset="0"/>
                          <a:ea typeface="+mn-ea"/>
                          <a:cs typeface="+mn-cs"/>
                        </a:rPr>
                        <a:t> </a:t>
                      </a:r>
                      <a:r>
                        <a:rPr lang="en-ID" sz="3600" b="0" i="0" kern="1200" dirty="0" err="1">
                          <a:solidFill>
                            <a:schemeClr val="accent1">
                              <a:lumMod val="75000"/>
                            </a:schemeClr>
                          </a:solidFill>
                          <a:effectLst/>
                          <a:latin typeface="Bahnschrift Condensed" panose="020B0502040204020203" pitchFamily="34" charset="0"/>
                          <a:ea typeface="+mn-ea"/>
                          <a:cs typeface="+mn-cs"/>
                        </a:rPr>
                        <a:t>năng</a:t>
                      </a:r>
                      <a:r>
                        <a:rPr lang="en-ID" sz="3600" b="0" i="0" kern="1200" dirty="0">
                          <a:solidFill>
                            <a:schemeClr val="accent1">
                              <a:lumMod val="75000"/>
                            </a:schemeClr>
                          </a:solidFill>
                          <a:effectLst/>
                          <a:latin typeface="Bahnschrift Condensed" panose="020B0502040204020203" pitchFamily="34" charset="0"/>
                          <a:ea typeface="+mn-ea"/>
                          <a:cs typeface="+mn-cs"/>
                        </a:rPr>
                        <a:t> </a:t>
                      </a:r>
                      <a:r>
                        <a:rPr lang="en-ID" sz="3600" b="0" i="0" kern="1200" dirty="0" err="1">
                          <a:solidFill>
                            <a:schemeClr val="accent1">
                              <a:lumMod val="75000"/>
                            </a:schemeClr>
                          </a:solidFill>
                          <a:effectLst/>
                          <a:latin typeface="Bahnschrift Condensed" panose="020B0502040204020203" pitchFamily="34" charset="0"/>
                          <a:ea typeface="+mn-ea"/>
                          <a:cs typeface="+mn-cs"/>
                        </a:rPr>
                        <a:t>đã</a:t>
                      </a:r>
                      <a:r>
                        <a:rPr lang="en-ID" sz="3600" b="0" i="0" kern="1200" dirty="0">
                          <a:solidFill>
                            <a:schemeClr val="accent1">
                              <a:lumMod val="75000"/>
                            </a:schemeClr>
                          </a:solidFill>
                          <a:effectLst/>
                          <a:latin typeface="Bahnschrift Condensed" panose="020B0502040204020203" pitchFamily="34" charset="0"/>
                          <a:ea typeface="+mn-ea"/>
                          <a:cs typeface="+mn-cs"/>
                        </a:rPr>
                        <a:t> </a:t>
                      </a:r>
                      <a:r>
                        <a:rPr lang="en-ID" sz="3600" b="0" i="0" kern="1200" dirty="0" err="1">
                          <a:solidFill>
                            <a:schemeClr val="accent1">
                              <a:lumMod val="75000"/>
                            </a:schemeClr>
                          </a:solidFill>
                          <a:effectLst/>
                          <a:latin typeface="Bahnschrift Condensed" panose="020B0502040204020203" pitchFamily="34" charset="0"/>
                          <a:ea typeface="+mn-ea"/>
                          <a:cs typeface="+mn-cs"/>
                        </a:rPr>
                        <a:t>học</a:t>
                      </a:r>
                      <a:endParaRPr lang="en-US" sz="3600" dirty="0">
                        <a:solidFill>
                          <a:schemeClr val="accent1">
                            <a:lumMod val="75000"/>
                          </a:schemeClr>
                        </a:solidFill>
                        <a:latin typeface="Bahnschrift Condensed" panose="020B0502040204020203" pitchFamily="34" charset="0"/>
                      </a:endParaRPr>
                    </a:p>
                  </a:txBody>
                  <a:tcPr/>
                </a:tc>
                <a:tc>
                  <a:txBody>
                    <a:bodyPr/>
                    <a:lstStyle/>
                    <a:p>
                      <a:r>
                        <a:rPr lang="vi-VN" dirty="0"/>
                        <a:t> </a:t>
                      </a:r>
                      <a:endParaRPr lang="en-US" dirty="0"/>
                    </a:p>
                    <a:p>
                      <a:endParaRPr lang="en-US" dirty="0"/>
                    </a:p>
                    <a:p>
                      <a:endParaRPr lang="en-US" dirty="0"/>
                    </a:p>
                    <a:p>
                      <a:endParaRPr lang="en-US" dirty="0"/>
                    </a:p>
                    <a:p>
                      <a:endParaRPr lang="en-US" dirty="0"/>
                    </a:p>
                    <a:p>
                      <a:r>
                        <a:rPr lang="vi-VN" b="1" dirty="0"/>
                        <a:t>HH</a:t>
                      </a:r>
                      <a:r>
                        <a:rPr lang="en-US" sz="2000" b="1" dirty="0"/>
                        <a:t>3</a:t>
                      </a:r>
                      <a:r>
                        <a:rPr lang="vi-VN" b="1" dirty="0"/>
                        <a:t>. </a:t>
                      </a:r>
                      <a:r>
                        <a:rPr lang="vi-VN" sz="2000" b="0" i="0" kern="1200" dirty="0">
                          <a:solidFill>
                            <a:schemeClr val="dk1"/>
                          </a:solidFill>
                          <a:effectLst/>
                          <a:latin typeface="+mn-lt"/>
                          <a:ea typeface="+mn-ea"/>
                          <a:cs typeface="+mn-cs"/>
                        </a:rPr>
                        <a:t>Vận dụng được kiến thức, kỹ năng đã học để giải quyết một số vấn đề trong học tập, nghiên cứu khoa học và một số tình huống cụ thể trong thực tiễn.</a:t>
                      </a:r>
                      <a:endParaRPr lang="vi-VN" sz="2000" dirty="0"/>
                    </a:p>
                  </a:txBody>
                  <a:tcPr/>
                </a:tc>
                <a:extLst>
                  <a:ext uri="{0D108BD9-81ED-4DB2-BD59-A6C34878D82A}">
                    <a16:rowId xmlns:a16="http://schemas.microsoft.com/office/drawing/2014/main" val="558335465"/>
                  </a:ext>
                </a:extLst>
              </a:tr>
            </a:tbl>
          </a:graphicData>
        </a:graphic>
      </p:graphicFrame>
      <p:graphicFrame>
        <p:nvGraphicFramePr>
          <p:cNvPr id="5" name="Table 4">
            <a:extLst>
              <a:ext uri="{FF2B5EF4-FFF2-40B4-BE49-F238E27FC236}">
                <a16:creationId xmlns:a16="http://schemas.microsoft.com/office/drawing/2014/main" id="{732EFDB0-3D01-BABE-8B17-B32952A166D6}"/>
              </a:ext>
            </a:extLst>
          </p:cNvPr>
          <p:cNvGraphicFramePr>
            <a:graphicFrameLocks noGrp="1"/>
          </p:cNvGraphicFramePr>
          <p:nvPr>
            <p:extLst>
              <p:ext uri="{D42A27DB-BD31-4B8C-83A1-F6EECF244321}">
                <p14:modId xmlns:p14="http://schemas.microsoft.com/office/powerpoint/2010/main" val="264115770"/>
              </p:ext>
            </p:extLst>
          </p:nvPr>
        </p:nvGraphicFramePr>
        <p:xfrm>
          <a:off x="5791200" y="261256"/>
          <a:ext cx="6164944" cy="6150828"/>
        </p:xfrm>
        <a:graphic>
          <a:graphicData uri="http://schemas.openxmlformats.org/drawingml/2006/table">
            <a:tbl>
              <a:tblPr firstRow="1" bandRow="1">
                <a:tableStyleId>{5C22544A-7EE6-4342-B048-85BDC9FD1C3A}</a:tableStyleId>
              </a:tblPr>
              <a:tblGrid>
                <a:gridCol w="6164944">
                  <a:extLst>
                    <a:ext uri="{9D8B030D-6E8A-4147-A177-3AD203B41FA5}">
                      <a16:colId xmlns:a16="http://schemas.microsoft.com/office/drawing/2014/main" val="982994767"/>
                    </a:ext>
                  </a:extLst>
                </a:gridCol>
              </a:tblGrid>
              <a:tr h="605643">
                <a:tc>
                  <a:txBody>
                    <a:bodyPr/>
                    <a:lstStyle/>
                    <a:p>
                      <a:pPr algn="ctr"/>
                      <a:r>
                        <a:rPr lang="en-ID" dirty="0" err="1"/>
                        <a:t>Chỉ</a:t>
                      </a:r>
                      <a:r>
                        <a:rPr lang="en-ID" dirty="0"/>
                        <a:t> </a:t>
                      </a:r>
                      <a:r>
                        <a:rPr lang="en-ID" dirty="0" err="1"/>
                        <a:t>báo</a:t>
                      </a:r>
                      <a:endParaRPr lang="en-ID" dirty="0"/>
                    </a:p>
                  </a:txBody>
                  <a:tcPr/>
                </a:tc>
                <a:extLst>
                  <a:ext uri="{0D108BD9-81ED-4DB2-BD59-A6C34878D82A}">
                    <a16:rowId xmlns:a16="http://schemas.microsoft.com/office/drawing/2014/main" val="3311856233"/>
                  </a:ext>
                </a:extLst>
              </a:tr>
              <a:tr h="1055915">
                <a:tc>
                  <a:txBody>
                    <a:bodyPr/>
                    <a:lstStyle/>
                    <a:p>
                      <a:r>
                        <a:rPr lang="vi-VN" sz="1800" b="1" dirty="0"/>
                        <a:t>HH</a:t>
                      </a:r>
                      <a:r>
                        <a:rPr lang="en-US" sz="1800" b="1" dirty="0"/>
                        <a:t>3.1</a:t>
                      </a:r>
                      <a:r>
                        <a:rPr lang="vi-VN" sz="1800" dirty="0"/>
                        <a:t>: </a:t>
                      </a:r>
                      <a:r>
                        <a:rPr lang="vi-VN" sz="1800" b="0" i="0" kern="1200" dirty="0">
                          <a:solidFill>
                            <a:schemeClr val="dk1"/>
                          </a:solidFill>
                          <a:effectLst/>
                          <a:latin typeface="+mn-lt"/>
                          <a:ea typeface="+mn-ea"/>
                          <a:cs typeface="+mn-cs"/>
                        </a:rPr>
                        <a:t>Vận dụng được kiến thức hóa học để phát hiện, giải thích được một số hiện tượng tự nhiên, ứng dụng của hóa học trong cuộc sống.</a:t>
                      </a:r>
                      <a:endParaRPr lang="en-ID" sz="1800" dirty="0"/>
                    </a:p>
                  </a:txBody>
                  <a:tcPr/>
                </a:tc>
                <a:extLst>
                  <a:ext uri="{0D108BD9-81ED-4DB2-BD59-A6C34878D82A}">
                    <a16:rowId xmlns:a16="http://schemas.microsoft.com/office/drawing/2014/main" val="1687941161"/>
                  </a:ext>
                </a:extLst>
              </a:tr>
              <a:tr h="1055915">
                <a:tc>
                  <a:txBody>
                    <a:bodyPr/>
                    <a:lstStyle/>
                    <a:p>
                      <a:r>
                        <a:rPr lang="vi-VN" sz="1800" b="1" dirty="0"/>
                        <a:t>HH</a:t>
                      </a:r>
                      <a:r>
                        <a:rPr lang="en-US" sz="1800" b="1" dirty="0"/>
                        <a:t>3.2</a:t>
                      </a:r>
                      <a:r>
                        <a:rPr lang="vi-VN" sz="1800" dirty="0"/>
                        <a:t>: </a:t>
                      </a:r>
                      <a:r>
                        <a:rPr lang="vi-VN" sz="1800" b="0" i="0" kern="1200" dirty="0">
                          <a:solidFill>
                            <a:schemeClr val="dk1"/>
                          </a:solidFill>
                          <a:effectLst/>
                          <a:latin typeface="+mn-lt"/>
                          <a:ea typeface="+mn-ea"/>
                          <a:cs typeface="+mn-cs"/>
                        </a:rPr>
                        <a:t>Vận dụng được kiến thức hóa học để phản biện, đánh giá ảnh hưởng của một vấn đề thực tiễn.</a:t>
                      </a:r>
                      <a:endParaRPr lang="en-ID" sz="1800" dirty="0"/>
                    </a:p>
                  </a:txBody>
                  <a:tcPr/>
                </a:tc>
                <a:extLst>
                  <a:ext uri="{0D108BD9-81ED-4DB2-BD59-A6C34878D82A}">
                    <a16:rowId xmlns:a16="http://schemas.microsoft.com/office/drawing/2014/main" val="34303918"/>
                  </a:ext>
                </a:extLst>
              </a:tr>
              <a:tr h="1055915">
                <a:tc>
                  <a:txBody>
                    <a:bodyPr/>
                    <a:lstStyle/>
                    <a:p>
                      <a:r>
                        <a:rPr lang="vi-VN" sz="1800" b="1" dirty="0"/>
                        <a:t>HH</a:t>
                      </a:r>
                      <a:r>
                        <a:rPr lang="en-US" sz="1800" b="1" dirty="0"/>
                        <a:t>3.3</a:t>
                      </a:r>
                      <a:r>
                        <a:rPr lang="vi-VN" sz="1800" dirty="0"/>
                        <a:t>: </a:t>
                      </a:r>
                      <a:r>
                        <a:rPr lang="vi-VN" sz="1800" b="0" i="0" kern="1200" dirty="0">
                          <a:solidFill>
                            <a:schemeClr val="dk1"/>
                          </a:solidFill>
                          <a:effectLst/>
                          <a:latin typeface="+mn-lt"/>
                          <a:ea typeface="+mn-ea"/>
                          <a:cs typeface="+mn-cs"/>
                        </a:rPr>
                        <a:t>Vận dụng được kiến thức tổng hợp để đánh giá ảnh hưởng </a:t>
                      </a:r>
                      <a:r>
                        <a:rPr lang="vi-VN" sz="1800" b="0" i="0" kern="1200">
                          <a:solidFill>
                            <a:schemeClr val="dk1"/>
                          </a:solidFill>
                          <a:effectLst/>
                          <a:latin typeface="+mn-lt"/>
                          <a:ea typeface="+mn-ea"/>
                          <a:cs typeface="+mn-cs"/>
                        </a:rPr>
                        <a:t>của </a:t>
                      </a:r>
                      <a:r>
                        <a:rPr lang="en-US" sz="1800" b="0" i="0" kern="1200">
                          <a:solidFill>
                            <a:schemeClr val="dk1"/>
                          </a:solidFill>
                          <a:effectLst/>
                          <a:latin typeface="Arial" panose="020B0604020202020204" pitchFamily="34" charset="0"/>
                          <a:ea typeface="+mn-ea"/>
                          <a:cs typeface="Arial" panose="020B0604020202020204" pitchFamily="34" charset="0"/>
                        </a:rPr>
                        <a:t>một vấn đề thực tiễn </a:t>
                      </a:r>
                      <a:r>
                        <a:rPr lang="vi-VN" sz="1800" b="0" i="0" kern="1200">
                          <a:solidFill>
                            <a:schemeClr val="dk1"/>
                          </a:solidFill>
                          <a:effectLst/>
                          <a:latin typeface="+mn-lt"/>
                          <a:ea typeface="+mn-ea"/>
                          <a:cs typeface="+mn-cs"/>
                        </a:rPr>
                        <a:t>và </a:t>
                      </a:r>
                      <a:r>
                        <a:rPr lang="vi-VN" sz="1800" b="0" i="0" kern="1200" dirty="0">
                          <a:solidFill>
                            <a:schemeClr val="dk1"/>
                          </a:solidFill>
                          <a:effectLst/>
                          <a:latin typeface="+mn-lt"/>
                          <a:ea typeface="+mn-ea"/>
                          <a:cs typeface="+mn-cs"/>
                        </a:rPr>
                        <a:t>đề xuất một số phương pháp, biện pháp, mô hình, kế hoạch giải quyết vấn đề.</a:t>
                      </a:r>
                      <a:endParaRPr lang="vi-VN" sz="1800" dirty="0"/>
                    </a:p>
                  </a:txBody>
                  <a:tcPr/>
                </a:tc>
                <a:extLst>
                  <a:ext uri="{0D108BD9-81ED-4DB2-BD59-A6C34878D82A}">
                    <a16:rowId xmlns:a16="http://schemas.microsoft.com/office/drawing/2014/main" val="112891681"/>
                  </a:ext>
                </a:extLst>
              </a:tr>
              <a:tr h="1055915">
                <a:tc>
                  <a:txBody>
                    <a:bodyPr/>
                    <a:lstStyle/>
                    <a:p>
                      <a:r>
                        <a:rPr lang="vi-VN" sz="1800" b="1" dirty="0"/>
                        <a:t>HH</a:t>
                      </a:r>
                      <a:r>
                        <a:rPr lang="en-US" sz="1800" b="1" dirty="0"/>
                        <a:t>3.4</a:t>
                      </a:r>
                      <a:r>
                        <a:rPr lang="vi-VN" sz="1800" dirty="0"/>
                        <a:t>: </a:t>
                      </a:r>
                      <a:r>
                        <a:rPr lang="vi-VN" sz="1800" b="0" i="0" kern="1200" dirty="0">
                          <a:solidFill>
                            <a:schemeClr val="dk1"/>
                          </a:solidFill>
                          <a:effectLst/>
                          <a:latin typeface="+mn-lt"/>
                          <a:ea typeface="+mn-ea"/>
                          <a:cs typeface="+mn-cs"/>
                        </a:rPr>
                        <a:t>Định hướng được ngành, nghề sẽ lựa chọn sau khi tốt nghiệp trung học phổ thông.</a:t>
                      </a:r>
                      <a:endParaRPr lang="en-ID" sz="1800" dirty="0"/>
                    </a:p>
                  </a:txBody>
                  <a:tcPr/>
                </a:tc>
                <a:extLst>
                  <a:ext uri="{0D108BD9-81ED-4DB2-BD59-A6C34878D82A}">
                    <a16:rowId xmlns:a16="http://schemas.microsoft.com/office/drawing/2014/main" val="3396108119"/>
                  </a:ext>
                </a:extLst>
              </a:tr>
              <a:tr h="1055915">
                <a:tc>
                  <a:txBody>
                    <a:bodyPr/>
                    <a:lstStyle/>
                    <a:p>
                      <a:r>
                        <a:rPr lang="vi-VN" sz="1800" b="1" dirty="0"/>
                        <a:t>HH</a:t>
                      </a:r>
                      <a:r>
                        <a:rPr lang="en-US" sz="1800" b="1" dirty="0"/>
                        <a:t>3</a:t>
                      </a:r>
                      <a:r>
                        <a:rPr lang="vi-VN" sz="1800" b="1" dirty="0"/>
                        <a:t>.</a:t>
                      </a:r>
                      <a:r>
                        <a:rPr lang="en-US" sz="1800" b="1" dirty="0"/>
                        <a:t>5</a:t>
                      </a:r>
                      <a:r>
                        <a:rPr lang="vi-VN" sz="1800" dirty="0"/>
                        <a:t>: </a:t>
                      </a:r>
                      <a:r>
                        <a:rPr lang="vi-VN" sz="1800" b="0" i="0" kern="1200" dirty="0">
                          <a:solidFill>
                            <a:schemeClr val="dk1"/>
                          </a:solidFill>
                          <a:effectLst/>
                          <a:latin typeface="+mn-lt"/>
                          <a:ea typeface="+mn-ea"/>
                          <a:cs typeface="+mn-cs"/>
                        </a:rPr>
                        <a:t>Ứng xử thích hợp trong các tình </a:t>
                      </a:r>
                      <a:r>
                        <a:rPr lang="vi-VN" sz="1800" b="0" i="0" kern="1200">
                          <a:solidFill>
                            <a:schemeClr val="dk1"/>
                          </a:solidFill>
                          <a:effectLst/>
                          <a:latin typeface="+mn-lt"/>
                          <a:ea typeface="+mn-ea"/>
                          <a:cs typeface="+mn-cs"/>
                        </a:rPr>
                        <a:t>huống </a:t>
                      </a:r>
                      <a:r>
                        <a:rPr lang="en-US" sz="1800" b="0" i="0" kern="1200">
                          <a:solidFill>
                            <a:schemeClr val="dk1"/>
                          </a:solidFill>
                          <a:effectLst/>
                          <a:latin typeface="Arial" panose="020B0604020202020204" pitchFamily="34" charset="0"/>
                          <a:ea typeface="+mn-ea"/>
                          <a:cs typeface="Arial" panose="020B0604020202020204" pitchFamily="34" charset="0"/>
                        </a:rPr>
                        <a:t>có liên </a:t>
                      </a:r>
                      <a:r>
                        <a:rPr lang="vi-VN" sz="1800" b="0" i="0" kern="1200">
                          <a:solidFill>
                            <a:schemeClr val="dk1"/>
                          </a:solidFill>
                          <a:effectLst/>
                          <a:latin typeface="+mn-lt"/>
                          <a:ea typeface="+mn-ea"/>
                          <a:cs typeface="+mn-cs"/>
                        </a:rPr>
                        <a:t>quan đ</a:t>
                      </a:r>
                      <a:r>
                        <a:rPr lang="en-US" sz="1800" b="0" i="0" kern="1200">
                          <a:solidFill>
                            <a:schemeClr val="dk1"/>
                          </a:solidFill>
                          <a:effectLst/>
                          <a:latin typeface="+mn-lt"/>
                          <a:ea typeface="+mn-ea"/>
                          <a:cs typeface="+mn-cs"/>
                        </a:rPr>
                        <a:t>ến </a:t>
                      </a:r>
                      <a:r>
                        <a:rPr lang="vi-VN" sz="1800" b="0" i="0" kern="1200">
                          <a:solidFill>
                            <a:schemeClr val="dk1"/>
                          </a:solidFill>
                          <a:effectLst/>
                          <a:latin typeface="+mn-lt"/>
                          <a:ea typeface="+mn-ea"/>
                          <a:cs typeface="+mn-cs"/>
                        </a:rPr>
                        <a:t> </a:t>
                      </a:r>
                      <a:r>
                        <a:rPr lang="vi-VN" sz="1800" b="0" i="0" kern="1200" dirty="0">
                          <a:solidFill>
                            <a:schemeClr val="dk1"/>
                          </a:solidFill>
                          <a:effectLst/>
                          <a:latin typeface="+mn-lt"/>
                          <a:ea typeface="+mn-ea"/>
                          <a:cs typeface="+mn-cs"/>
                        </a:rPr>
                        <a:t>bản thân</a:t>
                      </a:r>
                      <a:r>
                        <a:rPr lang="vi-VN" sz="1800" b="0" i="0" kern="1200">
                          <a:solidFill>
                            <a:schemeClr val="dk1"/>
                          </a:solidFill>
                          <a:effectLst/>
                          <a:latin typeface="+mn-lt"/>
                          <a:ea typeface="+mn-ea"/>
                          <a:cs typeface="+mn-cs"/>
                        </a:rPr>
                        <a:t>, </a:t>
                      </a:r>
                      <a:r>
                        <a:rPr lang="en-US" sz="1800" b="0" i="0" kern="1200">
                          <a:solidFill>
                            <a:schemeClr val="dk1"/>
                          </a:solidFill>
                          <a:effectLst/>
                          <a:latin typeface="Arial" panose="020B0604020202020204" pitchFamily="34" charset="0"/>
                          <a:ea typeface="+mn-ea"/>
                          <a:cs typeface="Arial" panose="020B0604020202020204" pitchFamily="34" charset="0"/>
                        </a:rPr>
                        <a:t>gia đình </a:t>
                      </a:r>
                      <a:r>
                        <a:rPr lang="vi-VN" sz="1800" b="0" i="0" kern="1200">
                          <a:solidFill>
                            <a:schemeClr val="dk1"/>
                          </a:solidFill>
                          <a:effectLst/>
                          <a:latin typeface="+mn-lt"/>
                          <a:ea typeface="+mn-ea"/>
                          <a:cs typeface="+mn-cs"/>
                        </a:rPr>
                        <a:t>và </a:t>
                      </a:r>
                      <a:r>
                        <a:rPr lang="vi-VN" sz="1800" b="0" i="0" kern="1200" dirty="0">
                          <a:solidFill>
                            <a:schemeClr val="dk1"/>
                          </a:solidFill>
                          <a:effectLst/>
                          <a:latin typeface="+mn-lt"/>
                          <a:ea typeface="+mn-ea"/>
                          <a:cs typeface="+mn-cs"/>
                        </a:rPr>
                        <a:t>công đồng phù hợp với yêu cầu phát triển bền vững xã hội và bảo vệ môi trường. </a:t>
                      </a:r>
                      <a:br>
                        <a:rPr lang="vi-VN" sz="1800" dirty="0"/>
                      </a:br>
                      <a:endParaRPr lang="en-ID" sz="1800" dirty="0"/>
                    </a:p>
                  </a:txBody>
                  <a:tcPr/>
                </a:tc>
                <a:extLst>
                  <a:ext uri="{0D108BD9-81ED-4DB2-BD59-A6C34878D82A}">
                    <a16:rowId xmlns:a16="http://schemas.microsoft.com/office/drawing/2014/main" val="6443310"/>
                  </a:ext>
                </a:extLst>
              </a:tr>
            </a:tbl>
          </a:graphicData>
        </a:graphic>
      </p:graphicFrame>
    </p:spTree>
    <p:extLst>
      <p:ext uri="{BB962C8B-B14F-4D97-AF65-F5344CB8AC3E}">
        <p14:creationId xmlns:p14="http://schemas.microsoft.com/office/powerpoint/2010/main" val="2196607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CA79F14-443C-AD86-EE06-15B6419600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73"/>
          <a:stretch/>
        </p:blipFill>
        <p:spPr bwMode="auto">
          <a:xfrm>
            <a:off x="4891536" y="238162"/>
            <a:ext cx="7169989" cy="66198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851818E-87E2-B08D-044D-D8CC576DEEAC}"/>
              </a:ext>
            </a:extLst>
          </p:cNvPr>
          <p:cNvSpPr txBox="1"/>
          <p:nvPr/>
        </p:nvSpPr>
        <p:spPr>
          <a:xfrm>
            <a:off x="7412246" y="2312681"/>
            <a:ext cx="2387361" cy="1938992"/>
          </a:xfrm>
          <a:prstGeom prst="rect">
            <a:avLst/>
          </a:prstGeom>
          <a:noFill/>
        </p:spPr>
        <p:txBody>
          <a:bodyPr wrap="square">
            <a:spAutoFit/>
          </a:bodyPr>
          <a:lstStyle/>
          <a:p>
            <a:pPr algn="ctr"/>
            <a:r>
              <a:rPr lang="en-ID" sz="4000" b="0" i="0" kern="1200" dirty="0" err="1">
                <a:solidFill>
                  <a:schemeClr val="accent1">
                    <a:lumMod val="75000"/>
                  </a:schemeClr>
                </a:solidFill>
                <a:effectLst/>
                <a:latin typeface="Bahnschrift Condensed" panose="020B0502040204020203" pitchFamily="34" charset="0"/>
                <a:ea typeface="+mn-ea"/>
                <a:cs typeface="+mn-cs"/>
              </a:rPr>
              <a:t>Sử</a:t>
            </a:r>
            <a:r>
              <a:rPr lang="en-ID" sz="4000" b="0" i="0" kern="1200" dirty="0">
                <a:solidFill>
                  <a:schemeClr val="accent1">
                    <a:lumMod val="75000"/>
                  </a:schemeClr>
                </a:solidFill>
                <a:effectLst/>
                <a:latin typeface="Bahnschrift Condensed" panose="020B0502040204020203" pitchFamily="34" charset="0"/>
                <a:ea typeface="+mn-ea"/>
                <a:cs typeface="+mn-cs"/>
              </a:rPr>
              <a:t> </a:t>
            </a:r>
            <a:r>
              <a:rPr lang="en-ID" sz="4000" b="0" i="0" kern="1200" dirty="0" err="1">
                <a:solidFill>
                  <a:schemeClr val="accent1">
                    <a:lumMod val="75000"/>
                  </a:schemeClr>
                </a:solidFill>
                <a:effectLst/>
                <a:latin typeface="Bahnschrift Condensed" panose="020B0502040204020203" pitchFamily="34" charset="0"/>
                <a:ea typeface="+mn-ea"/>
                <a:cs typeface="+mn-cs"/>
              </a:rPr>
              <a:t>dụng</a:t>
            </a:r>
            <a:r>
              <a:rPr lang="en-ID" sz="4000" b="0" i="0" kern="1200" dirty="0">
                <a:solidFill>
                  <a:schemeClr val="accent1">
                    <a:lumMod val="75000"/>
                  </a:schemeClr>
                </a:solidFill>
                <a:effectLst/>
                <a:latin typeface="Bahnschrift Condensed" panose="020B0502040204020203" pitchFamily="34" charset="0"/>
                <a:ea typeface="+mn-ea"/>
                <a:cs typeface="+mn-cs"/>
              </a:rPr>
              <a:t> </a:t>
            </a:r>
            <a:r>
              <a:rPr lang="en-ID" sz="4000" b="0" i="0" kern="1200" dirty="0" err="1">
                <a:solidFill>
                  <a:schemeClr val="accent1">
                    <a:lumMod val="75000"/>
                  </a:schemeClr>
                </a:solidFill>
                <a:effectLst/>
                <a:latin typeface="Bahnschrift Condensed" panose="020B0502040204020203" pitchFamily="34" charset="0"/>
                <a:ea typeface="+mn-ea"/>
                <a:cs typeface="+mn-cs"/>
              </a:rPr>
              <a:t>động</a:t>
            </a:r>
            <a:r>
              <a:rPr lang="en-ID" sz="4000" b="0" i="0" kern="1200" dirty="0">
                <a:solidFill>
                  <a:schemeClr val="accent1">
                    <a:lumMod val="75000"/>
                  </a:schemeClr>
                </a:solidFill>
                <a:effectLst/>
                <a:latin typeface="Bahnschrift Condensed" panose="020B0502040204020203" pitchFamily="34" charset="0"/>
                <a:ea typeface="+mn-ea"/>
                <a:cs typeface="+mn-cs"/>
              </a:rPr>
              <a:t> </a:t>
            </a:r>
            <a:r>
              <a:rPr lang="en-ID" sz="4000" b="0" i="0" kern="1200" dirty="0" err="1">
                <a:solidFill>
                  <a:schemeClr val="accent1">
                    <a:lumMod val="75000"/>
                  </a:schemeClr>
                </a:solidFill>
                <a:effectLst/>
                <a:latin typeface="Bahnschrift Condensed" panose="020B0502040204020203" pitchFamily="34" charset="0"/>
                <a:ea typeface="+mn-ea"/>
                <a:cs typeface="+mn-cs"/>
              </a:rPr>
              <a:t>từ</a:t>
            </a:r>
            <a:r>
              <a:rPr lang="en-ID" sz="4000" b="0" i="0" kern="1200" dirty="0">
                <a:solidFill>
                  <a:schemeClr val="accent1">
                    <a:lumMod val="75000"/>
                  </a:schemeClr>
                </a:solidFill>
                <a:effectLst/>
                <a:latin typeface="Bahnschrift Condensed" panose="020B0502040204020203" pitchFamily="34" charset="0"/>
                <a:ea typeface="+mn-ea"/>
                <a:cs typeface="+mn-cs"/>
              </a:rPr>
              <a:t> </a:t>
            </a:r>
            <a:r>
              <a:rPr lang="en-ID" sz="4000" b="0" i="0" kern="1200" dirty="0" err="1">
                <a:solidFill>
                  <a:schemeClr val="accent1">
                    <a:lumMod val="75000"/>
                  </a:schemeClr>
                </a:solidFill>
                <a:effectLst/>
                <a:latin typeface="Bahnschrift Condensed" panose="020B0502040204020203" pitchFamily="34" charset="0"/>
                <a:ea typeface="+mn-ea"/>
                <a:cs typeface="+mn-cs"/>
              </a:rPr>
              <a:t>mô</a:t>
            </a:r>
            <a:r>
              <a:rPr lang="en-ID" sz="4000" b="0" i="0" kern="1200" dirty="0">
                <a:solidFill>
                  <a:schemeClr val="accent1">
                    <a:lumMod val="75000"/>
                  </a:schemeClr>
                </a:solidFill>
                <a:effectLst/>
                <a:latin typeface="Bahnschrift Condensed" panose="020B0502040204020203" pitchFamily="34" charset="0"/>
                <a:ea typeface="+mn-ea"/>
                <a:cs typeface="+mn-cs"/>
              </a:rPr>
              <a:t> </a:t>
            </a:r>
            <a:r>
              <a:rPr lang="en-ID" sz="4000" b="0" i="0" kern="1200" dirty="0" err="1">
                <a:solidFill>
                  <a:schemeClr val="accent1">
                    <a:lumMod val="75000"/>
                  </a:schemeClr>
                </a:solidFill>
                <a:effectLst/>
                <a:latin typeface="Bahnschrift Condensed" panose="020B0502040204020203" pitchFamily="34" charset="0"/>
                <a:ea typeface="+mn-ea"/>
                <a:cs typeface="+mn-cs"/>
              </a:rPr>
              <a:t>tả</a:t>
            </a:r>
            <a:r>
              <a:rPr lang="en-ID" sz="4000" b="0" i="0" kern="1200" dirty="0">
                <a:solidFill>
                  <a:schemeClr val="accent1">
                    <a:lumMod val="75000"/>
                  </a:schemeClr>
                </a:solidFill>
                <a:effectLst/>
                <a:latin typeface="Bahnschrift Condensed" panose="020B0502040204020203" pitchFamily="34" charset="0"/>
                <a:ea typeface="+mn-ea"/>
                <a:cs typeface="+mn-cs"/>
              </a:rPr>
              <a:t> </a:t>
            </a:r>
            <a:r>
              <a:rPr lang="en-ID" sz="4000" b="0" i="0" kern="1200" dirty="0" err="1">
                <a:solidFill>
                  <a:schemeClr val="accent1">
                    <a:lumMod val="75000"/>
                  </a:schemeClr>
                </a:solidFill>
                <a:effectLst/>
                <a:latin typeface="Bahnschrift Condensed" panose="020B0502040204020203" pitchFamily="34" charset="0"/>
                <a:ea typeface="+mn-ea"/>
                <a:cs typeface="+mn-cs"/>
              </a:rPr>
              <a:t>cấp</a:t>
            </a:r>
            <a:r>
              <a:rPr lang="en-ID" sz="4000" b="0" i="0" kern="1200" dirty="0">
                <a:solidFill>
                  <a:schemeClr val="accent1">
                    <a:lumMod val="75000"/>
                  </a:schemeClr>
                </a:solidFill>
                <a:effectLst/>
                <a:latin typeface="Bahnschrift Condensed" panose="020B0502040204020203" pitchFamily="34" charset="0"/>
                <a:ea typeface="+mn-ea"/>
                <a:cs typeface="+mn-cs"/>
              </a:rPr>
              <a:t> </a:t>
            </a:r>
            <a:r>
              <a:rPr lang="en-ID" sz="4000" b="0" i="0" kern="1200" dirty="0" err="1">
                <a:solidFill>
                  <a:schemeClr val="accent1">
                    <a:lumMod val="75000"/>
                  </a:schemeClr>
                </a:solidFill>
                <a:effectLst/>
                <a:latin typeface="Bahnschrift Condensed" panose="020B0502040204020203" pitchFamily="34" charset="0"/>
                <a:ea typeface="+mn-ea"/>
                <a:cs typeface="+mn-cs"/>
              </a:rPr>
              <a:t>độ</a:t>
            </a:r>
            <a:endParaRPr lang="en-US" sz="4000" dirty="0">
              <a:solidFill>
                <a:schemeClr val="accent1">
                  <a:lumMod val="75000"/>
                </a:schemeClr>
              </a:solidFill>
              <a:latin typeface="Bahnschrift Condensed" panose="020B0502040204020203" pitchFamily="34" charset="0"/>
            </a:endParaRPr>
          </a:p>
        </p:txBody>
      </p:sp>
      <p:sp>
        <p:nvSpPr>
          <p:cNvPr id="6" name="Rectangle: Rounded Corners 5">
            <a:extLst>
              <a:ext uri="{FF2B5EF4-FFF2-40B4-BE49-F238E27FC236}">
                <a16:creationId xmlns:a16="http://schemas.microsoft.com/office/drawing/2014/main" id="{A7DF0C8D-83B0-3A98-FC71-44EEFD9A2897}"/>
              </a:ext>
            </a:extLst>
          </p:cNvPr>
          <p:cNvSpPr/>
          <p:nvPr/>
        </p:nvSpPr>
        <p:spPr>
          <a:xfrm>
            <a:off x="1085491" y="1539815"/>
            <a:ext cx="2613804" cy="3778369"/>
          </a:xfrm>
          <a:prstGeom prst="roundRect">
            <a:avLst/>
          </a:prstGeom>
          <a:solidFill>
            <a:srgbClr val="F0E5FF"/>
          </a:solidFill>
          <a:ln>
            <a:solidFill>
              <a:srgbClr val="F0E5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Arrow: Right 6">
            <a:extLst>
              <a:ext uri="{FF2B5EF4-FFF2-40B4-BE49-F238E27FC236}">
                <a16:creationId xmlns:a16="http://schemas.microsoft.com/office/drawing/2014/main" id="{5F5C319C-B2DF-DC5E-6358-6ACDEA0A7B1B}"/>
              </a:ext>
            </a:extLst>
          </p:cNvPr>
          <p:cNvSpPr/>
          <p:nvPr/>
        </p:nvSpPr>
        <p:spPr>
          <a:xfrm>
            <a:off x="3699295" y="3019245"/>
            <a:ext cx="2018581" cy="690113"/>
          </a:xfrm>
          <a:prstGeom prst="rightArrow">
            <a:avLst/>
          </a:prstGeom>
          <a:solidFill>
            <a:srgbClr val="F0E5FF"/>
          </a:solidFill>
          <a:ln>
            <a:solidFill>
              <a:srgbClr val="F0E5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TextBox 7">
            <a:extLst>
              <a:ext uri="{FF2B5EF4-FFF2-40B4-BE49-F238E27FC236}">
                <a16:creationId xmlns:a16="http://schemas.microsoft.com/office/drawing/2014/main" id="{4D9CBC74-862E-88DD-65DD-E76791E72B48}"/>
              </a:ext>
            </a:extLst>
          </p:cNvPr>
          <p:cNvSpPr txBox="1"/>
          <p:nvPr/>
        </p:nvSpPr>
        <p:spPr>
          <a:xfrm>
            <a:off x="1198713" y="2049749"/>
            <a:ext cx="2387361" cy="3170099"/>
          </a:xfrm>
          <a:prstGeom prst="rect">
            <a:avLst/>
          </a:prstGeom>
          <a:noFill/>
        </p:spPr>
        <p:txBody>
          <a:bodyPr wrap="square">
            <a:spAutoFit/>
          </a:bodyPr>
          <a:lstStyle/>
          <a:p>
            <a:pPr algn="ctr"/>
            <a:r>
              <a:rPr lang="en-US" sz="4000" dirty="0" err="1">
                <a:solidFill>
                  <a:schemeClr val="accent1">
                    <a:lumMod val="75000"/>
                  </a:schemeClr>
                </a:solidFill>
                <a:latin typeface="Bahnschrift Condensed" panose="020B0502040204020203" pitchFamily="34" charset="0"/>
              </a:rPr>
              <a:t>Mức</a:t>
            </a:r>
            <a:r>
              <a:rPr lang="en-US" sz="4000" dirty="0">
                <a:solidFill>
                  <a:schemeClr val="accent1">
                    <a:lumMod val="75000"/>
                  </a:schemeClr>
                </a:solidFill>
                <a:latin typeface="Bahnschrift Condensed" panose="020B0502040204020203" pitchFamily="34" charset="0"/>
              </a:rPr>
              <a:t> </a:t>
            </a:r>
            <a:r>
              <a:rPr lang="en-US" sz="4000" dirty="0" err="1">
                <a:solidFill>
                  <a:schemeClr val="accent1">
                    <a:lumMod val="75000"/>
                  </a:schemeClr>
                </a:solidFill>
                <a:latin typeface="Bahnschrift Condensed" panose="020B0502040204020203" pitchFamily="34" charset="0"/>
              </a:rPr>
              <a:t>độ</a:t>
            </a:r>
            <a:r>
              <a:rPr lang="en-US" sz="4000" dirty="0">
                <a:solidFill>
                  <a:schemeClr val="accent1">
                    <a:lumMod val="75000"/>
                  </a:schemeClr>
                </a:solidFill>
                <a:latin typeface="Bahnschrift Condensed" panose="020B0502040204020203" pitchFamily="34" charset="0"/>
              </a:rPr>
              <a:t> (</a:t>
            </a:r>
            <a:r>
              <a:rPr lang="en-US" sz="4000" dirty="0" err="1">
                <a:solidFill>
                  <a:schemeClr val="accent1">
                    <a:lumMod val="75000"/>
                  </a:schemeClr>
                </a:solidFill>
                <a:latin typeface="Bahnschrift Condensed" panose="020B0502040204020203" pitchFamily="34" charset="0"/>
              </a:rPr>
              <a:t>cấp</a:t>
            </a:r>
            <a:r>
              <a:rPr lang="en-US" sz="4000" dirty="0">
                <a:solidFill>
                  <a:schemeClr val="accent1">
                    <a:lumMod val="75000"/>
                  </a:schemeClr>
                </a:solidFill>
                <a:latin typeface="Bahnschrift Condensed" panose="020B0502040204020203" pitchFamily="34" charset="0"/>
              </a:rPr>
              <a:t> </a:t>
            </a:r>
            <a:r>
              <a:rPr lang="en-US" sz="4000" dirty="0" err="1">
                <a:solidFill>
                  <a:schemeClr val="accent1">
                    <a:lumMod val="75000"/>
                  </a:schemeClr>
                </a:solidFill>
                <a:latin typeface="Bahnschrift Condensed" panose="020B0502040204020203" pitchFamily="34" charset="0"/>
              </a:rPr>
              <a:t>độ</a:t>
            </a:r>
            <a:r>
              <a:rPr lang="en-US" sz="4000" dirty="0">
                <a:solidFill>
                  <a:schemeClr val="accent1">
                    <a:lumMod val="75000"/>
                  </a:schemeClr>
                </a:solidFill>
                <a:latin typeface="Bahnschrift Condensed" panose="020B0502040204020203" pitchFamily="34" charset="0"/>
              </a:rPr>
              <a:t>) </a:t>
            </a:r>
            <a:r>
              <a:rPr lang="en-US" sz="4000" dirty="0" err="1">
                <a:solidFill>
                  <a:schemeClr val="accent1">
                    <a:lumMod val="75000"/>
                  </a:schemeClr>
                </a:solidFill>
                <a:latin typeface="Bahnschrift Condensed" panose="020B0502040204020203" pitchFamily="34" charset="0"/>
              </a:rPr>
              <a:t>tư</a:t>
            </a:r>
            <a:r>
              <a:rPr lang="en-US" sz="4000" dirty="0">
                <a:solidFill>
                  <a:schemeClr val="accent1">
                    <a:lumMod val="75000"/>
                  </a:schemeClr>
                </a:solidFill>
                <a:latin typeface="Bahnschrift Condensed" panose="020B0502040204020203" pitchFamily="34" charset="0"/>
              </a:rPr>
              <a:t> </a:t>
            </a:r>
            <a:r>
              <a:rPr lang="en-US" sz="4000" dirty="0" err="1">
                <a:solidFill>
                  <a:schemeClr val="accent1">
                    <a:lumMod val="75000"/>
                  </a:schemeClr>
                </a:solidFill>
                <a:latin typeface="Bahnschrift Condensed" panose="020B0502040204020203" pitchFamily="34" charset="0"/>
              </a:rPr>
              <a:t>duy</a:t>
            </a:r>
            <a:r>
              <a:rPr lang="en-US" sz="4000" dirty="0">
                <a:solidFill>
                  <a:schemeClr val="accent1">
                    <a:lumMod val="75000"/>
                  </a:schemeClr>
                </a:solidFill>
                <a:latin typeface="Bahnschrift Condensed" panose="020B0502040204020203" pitchFamily="34" charset="0"/>
              </a:rPr>
              <a:t> </a:t>
            </a:r>
            <a:r>
              <a:rPr lang="en-US" sz="4000" dirty="0" err="1">
                <a:solidFill>
                  <a:schemeClr val="accent1">
                    <a:lumMod val="75000"/>
                  </a:schemeClr>
                </a:solidFill>
                <a:latin typeface="Bahnschrift Condensed" panose="020B0502040204020203" pitchFamily="34" charset="0"/>
              </a:rPr>
              <a:t>trong</a:t>
            </a:r>
            <a:r>
              <a:rPr lang="en-US" sz="4000" dirty="0">
                <a:solidFill>
                  <a:schemeClr val="accent1">
                    <a:lumMod val="75000"/>
                  </a:schemeClr>
                </a:solidFill>
                <a:latin typeface="Bahnschrift Condensed" panose="020B0502040204020203" pitchFamily="34" charset="0"/>
              </a:rPr>
              <a:t> </a:t>
            </a:r>
            <a:r>
              <a:rPr lang="en-US" sz="4000" dirty="0" err="1">
                <a:solidFill>
                  <a:schemeClr val="accent1">
                    <a:lumMod val="75000"/>
                  </a:schemeClr>
                </a:solidFill>
                <a:latin typeface="Bahnschrift Condensed" panose="020B0502040204020203" pitchFamily="34" charset="0"/>
              </a:rPr>
              <a:t>đánh</a:t>
            </a:r>
            <a:r>
              <a:rPr lang="en-US" sz="4000" dirty="0">
                <a:solidFill>
                  <a:schemeClr val="accent1">
                    <a:lumMod val="75000"/>
                  </a:schemeClr>
                </a:solidFill>
                <a:latin typeface="Bahnschrift Condensed" panose="020B0502040204020203" pitchFamily="34" charset="0"/>
              </a:rPr>
              <a:t> </a:t>
            </a:r>
            <a:r>
              <a:rPr lang="en-US" sz="4000" dirty="0" err="1">
                <a:solidFill>
                  <a:schemeClr val="accent1">
                    <a:lumMod val="75000"/>
                  </a:schemeClr>
                </a:solidFill>
                <a:latin typeface="Bahnschrift Condensed" panose="020B0502040204020203" pitchFamily="34" charset="0"/>
              </a:rPr>
              <a:t>giá</a:t>
            </a:r>
            <a:r>
              <a:rPr lang="en-US" sz="4000" dirty="0">
                <a:solidFill>
                  <a:schemeClr val="accent1">
                    <a:lumMod val="75000"/>
                  </a:schemeClr>
                </a:solidFill>
                <a:latin typeface="Bahnschrift Condensed" panose="020B0502040204020203" pitchFamily="34" charset="0"/>
              </a:rPr>
              <a:t> </a:t>
            </a:r>
            <a:r>
              <a:rPr lang="en-US" sz="4000" dirty="0" err="1">
                <a:solidFill>
                  <a:schemeClr val="accent1">
                    <a:lumMod val="75000"/>
                  </a:schemeClr>
                </a:solidFill>
                <a:latin typeface="Bahnschrift Condensed" panose="020B0502040204020203" pitchFamily="34" charset="0"/>
              </a:rPr>
              <a:t>môn</a:t>
            </a:r>
            <a:r>
              <a:rPr lang="en-US" sz="4000" dirty="0">
                <a:solidFill>
                  <a:schemeClr val="accent1">
                    <a:lumMod val="75000"/>
                  </a:schemeClr>
                </a:solidFill>
                <a:latin typeface="Bahnschrift Condensed" panose="020B0502040204020203" pitchFamily="34" charset="0"/>
              </a:rPr>
              <a:t> </a:t>
            </a:r>
            <a:r>
              <a:rPr lang="en-US" sz="4000" dirty="0" err="1">
                <a:solidFill>
                  <a:schemeClr val="accent1">
                    <a:lumMod val="75000"/>
                  </a:schemeClr>
                </a:solidFill>
                <a:latin typeface="Bahnschrift Condensed" panose="020B0502040204020203" pitchFamily="34" charset="0"/>
              </a:rPr>
              <a:t>Hóa</a:t>
            </a:r>
            <a:r>
              <a:rPr lang="en-US" sz="4000" dirty="0">
                <a:solidFill>
                  <a:schemeClr val="accent1">
                    <a:lumMod val="75000"/>
                  </a:schemeClr>
                </a:solidFill>
                <a:latin typeface="Bahnschrift Condensed" panose="020B0502040204020203" pitchFamily="34" charset="0"/>
              </a:rPr>
              <a:t> </a:t>
            </a:r>
            <a:r>
              <a:rPr lang="en-US" sz="4000" dirty="0" err="1">
                <a:solidFill>
                  <a:schemeClr val="accent1">
                    <a:lumMod val="75000"/>
                  </a:schemeClr>
                </a:solidFill>
                <a:latin typeface="Bahnschrift Condensed" panose="020B0502040204020203" pitchFamily="34" charset="0"/>
              </a:rPr>
              <a:t>học</a:t>
            </a:r>
            <a:endParaRPr lang="en-US" sz="4000" dirty="0">
              <a:solidFill>
                <a:schemeClr val="accent1">
                  <a:lumMod val="75000"/>
                </a:schemeClr>
              </a:solidFill>
              <a:latin typeface="Bahnschrift Condensed" panose="020B0502040204020203" pitchFamily="34" charset="0"/>
            </a:endParaRPr>
          </a:p>
        </p:txBody>
      </p:sp>
      <p:pic>
        <p:nvPicPr>
          <p:cNvPr id="10" name="Picture 9">
            <a:extLst>
              <a:ext uri="{FF2B5EF4-FFF2-40B4-BE49-F238E27FC236}">
                <a16:creationId xmlns:a16="http://schemas.microsoft.com/office/drawing/2014/main" id="{A83D51B8-3275-A2C9-DB61-9EDF1FEC998E}"/>
              </a:ext>
            </a:extLst>
          </p:cNvPr>
          <p:cNvPicPr>
            <a:picLocks noChangeAspect="1"/>
          </p:cNvPicPr>
          <p:nvPr/>
        </p:nvPicPr>
        <p:blipFill rotWithShape="1">
          <a:blip r:embed="rId3">
            <a:extLst>
              <a:ext uri="{28A0092B-C50C-407E-A947-70E740481C1C}">
                <a14:useLocalDpi xmlns:a14="http://schemas.microsoft.com/office/drawing/2010/main" val="0"/>
              </a:ext>
            </a:extLst>
          </a:blip>
          <a:srcRect b="36734"/>
          <a:stretch/>
        </p:blipFill>
        <p:spPr>
          <a:xfrm rot="16200000">
            <a:off x="-833852" y="184648"/>
            <a:ext cx="7500395" cy="6359308"/>
          </a:xfrm>
          <a:prstGeom prst="rect">
            <a:avLst/>
          </a:prstGeom>
        </p:spPr>
      </p:pic>
    </p:spTree>
    <p:extLst>
      <p:ext uri="{BB962C8B-B14F-4D97-AF65-F5344CB8AC3E}">
        <p14:creationId xmlns:p14="http://schemas.microsoft.com/office/powerpoint/2010/main" val="1381443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C5443EAF-E811-810E-3F74-46E1B141FD67}"/>
              </a:ext>
            </a:extLst>
          </p:cNvPr>
          <p:cNvSpPr/>
          <p:nvPr/>
        </p:nvSpPr>
        <p:spPr>
          <a:xfrm>
            <a:off x="405113" y="5208608"/>
            <a:ext cx="11381774" cy="1463147"/>
          </a:xfrm>
          <a:prstGeom prst="flowChart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Rectangle: Rounded Corners 4">
            <a:extLst>
              <a:ext uri="{FF2B5EF4-FFF2-40B4-BE49-F238E27FC236}">
                <a16:creationId xmlns:a16="http://schemas.microsoft.com/office/drawing/2014/main" id="{D98418E2-9F60-7FBE-AC8A-D0763C0024F7}"/>
              </a:ext>
            </a:extLst>
          </p:cNvPr>
          <p:cNvSpPr/>
          <p:nvPr/>
        </p:nvSpPr>
        <p:spPr>
          <a:xfrm>
            <a:off x="405113" y="555585"/>
            <a:ext cx="9086127" cy="68290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latin typeface="Bahnschrift" panose="020B0502040204020203" pitchFamily="34" charset="0"/>
              </a:rPr>
              <a:t>Động</a:t>
            </a:r>
            <a:r>
              <a:rPr lang="en-US" sz="2800" dirty="0">
                <a:latin typeface="Bahnschrift" panose="020B0502040204020203" pitchFamily="34" charset="0"/>
              </a:rPr>
              <a:t> </a:t>
            </a:r>
            <a:r>
              <a:rPr lang="en-US" sz="2800" dirty="0" err="1">
                <a:latin typeface="Bahnschrift" panose="020B0502040204020203" pitchFamily="34" charset="0"/>
              </a:rPr>
              <a:t>từ</a:t>
            </a:r>
            <a:r>
              <a:rPr lang="en-US" sz="2800" dirty="0">
                <a:latin typeface="Bahnschrift" panose="020B0502040204020203" pitchFamily="34" charset="0"/>
              </a:rPr>
              <a:t> </a:t>
            </a:r>
            <a:r>
              <a:rPr lang="en-US" sz="2800" dirty="0" err="1">
                <a:latin typeface="Bahnschrift" panose="020B0502040204020203" pitchFamily="34" charset="0"/>
              </a:rPr>
              <a:t>mô</a:t>
            </a:r>
            <a:r>
              <a:rPr lang="en-US" sz="2800" dirty="0">
                <a:latin typeface="Bahnschrift" panose="020B0502040204020203" pitchFamily="34" charset="0"/>
              </a:rPr>
              <a:t> </a:t>
            </a:r>
            <a:r>
              <a:rPr lang="en-US" sz="2800" dirty="0" err="1">
                <a:latin typeface="Bahnschrift" panose="020B0502040204020203" pitchFamily="34" charset="0"/>
              </a:rPr>
              <a:t>tả</a:t>
            </a:r>
            <a:r>
              <a:rPr lang="en-US" sz="2800" dirty="0">
                <a:latin typeface="Bahnschrift" panose="020B0502040204020203" pitchFamily="34" charset="0"/>
              </a:rPr>
              <a:t> </a:t>
            </a:r>
            <a:r>
              <a:rPr lang="en-US" sz="2800" dirty="0" err="1">
                <a:latin typeface="Bahnschrift" panose="020B0502040204020203" pitchFamily="34" charset="0"/>
              </a:rPr>
              <a:t>cấp</a:t>
            </a:r>
            <a:r>
              <a:rPr lang="en-US" sz="2800" dirty="0">
                <a:latin typeface="Bahnschrift" panose="020B0502040204020203" pitchFamily="34" charset="0"/>
              </a:rPr>
              <a:t> </a:t>
            </a:r>
            <a:r>
              <a:rPr lang="en-US" sz="2800" dirty="0" err="1">
                <a:latin typeface="Bahnschrift" panose="020B0502040204020203" pitchFamily="34" charset="0"/>
              </a:rPr>
              <a:t>độ</a:t>
            </a:r>
            <a:r>
              <a:rPr lang="en-US" sz="2800" dirty="0">
                <a:latin typeface="Bahnschrift" panose="020B0502040204020203" pitchFamily="34" charset="0"/>
              </a:rPr>
              <a:t> </a:t>
            </a:r>
            <a:r>
              <a:rPr lang="en-US" sz="2800" dirty="0" err="1">
                <a:latin typeface="Bahnschrift" panose="020B0502040204020203" pitchFamily="34" charset="0"/>
              </a:rPr>
              <a:t>tư</a:t>
            </a:r>
            <a:r>
              <a:rPr lang="en-US" sz="2800" dirty="0">
                <a:latin typeface="Bahnschrift" panose="020B0502040204020203" pitchFamily="34" charset="0"/>
              </a:rPr>
              <a:t> </a:t>
            </a:r>
            <a:r>
              <a:rPr lang="en-US" sz="2800" dirty="0" err="1">
                <a:latin typeface="Bahnschrift" panose="020B0502040204020203" pitchFamily="34" charset="0"/>
              </a:rPr>
              <a:t>duy</a:t>
            </a:r>
            <a:r>
              <a:rPr lang="en-US" sz="2800" dirty="0">
                <a:latin typeface="Bahnschrift" panose="020B0502040204020203" pitchFamily="34" charset="0"/>
              </a:rPr>
              <a:t> </a:t>
            </a:r>
            <a:r>
              <a:rPr lang="en-US" sz="2800" dirty="0" err="1">
                <a:latin typeface="Bahnschrift" panose="020B0502040204020203" pitchFamily="34" charset="0"/>
              </a:rPr>
              <a:t>trong</a:t>
            </a:r>
            <a:r>
              <a:rPr lang="en-US" sz="2800" dirty="0">
                <a:latin typeface="Bahnschrift" panose="020B0502040204020203" pitchFamily="34" charset="0"/>
              </a:rPr>
              <a:t> </a:t>
            </a:r>
            <a:r>
              <a:rPr lang="en-US" sz="2800" dirty="0" err="1">
                <a:latin typeface="Bahnschrift" panose="020B0502040204020203" pitchFamily="34" charset="0"/>
              </a:rPr>
              <a:t>môn</a:t>
            </a:r>
            <a:r>
              <a:rPr lang="en-US" sz="2800" dirty="0">
                <a:latin typeface="Bahnschrift" panose="020B0502040204020203" pitchFamily="34" charset="0"/>
              </a:rPr>
              <a:t> </a:t>
            </a:r>
            <a:r>
              <a:rPr lang="en-US" sz="2800" dirty="0" err="1">
                <a:latin typeface="Bahnschrift" panose="020B0502040204020203" pitchFamily="34" charset="0"/>
              </a:rPr>
              <a:t>Hóa</a:t>
            </a:r>
            <a:r>
              <a:rPr lang="en-US" sz="2800" dirty="0">
                <a:latin typeface="Bahnschrift" panose="020B0502040204020203" pitchFamily="34" charset="0"/>
              </a:rPr>
              <a:t> </a:t>
            </a:r>
            <a:r>
              <a:rPr lang="en-US" sz="2800" dirty="0" err="1">
                <a:latin typeface="Bahnschrift" panose="020B0502040204020203" pitchFamily="34" charset="0"/>
              </a:rPr>
              <a:t>học</a:t>
            </a:r>
            <a:endParaRPr lang="en-ID" sz="2800" dirty="0">
              <a:latin typeface="Bahnschrift" panose="020B0502040204020203" pitchFamily="34" charset="0"/>
            </a:endParaRP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A33C987B-6F97-3CF6-4C48-E7D2617A9103}"/>
                  </a:ext>
                </a:extLst>
              </p:cNvPr>
              <p:cNvGraphicFramePr>
                <a:graphicFrameLocks noGrp="1"/>
              </p:cNvGraphicFramePr>
              <p:nvPr>
                <p:extLst>
                  <p:ext uri="{D42A27DB-BD31-4B8C-83A1-F6EECF244321}">
                    <p14:modId xmlns:p14="http://schemas.microsoft.com/office/powerpoint/2010/main" val="729866087"/>
                  </p:ext>
                </p:extLst>
              </p:nvPr>
            </p:nvGraphicFramePr>
            <p:xfrm>
              <a:off x="405113" y="1587768"/>
              <a:ext cx="11381774" cy="4771096"/>
            </p:xfrm>
            <a:graphic>
              <a:graphicData uri="http://schemas.openxmlformats.org/drawingml/2006/table">
                <a:tbl>
                  <a:tblPr firstRow="1" bandRow="1">
                    <a:tableStyleId>{5C22544A-7EE6-4342-B048-85BDC9FD1C3A}</a:tableStyleId>
                  </a:tblPr>
                  <a:tblGrid>
                    <a:gridCol w="1657653">
                      <a:extLst>
                        <a:ext uri="{9D8B030D-6E8A-4147-A177-3AD203B41FA5}">
                          <a16:colId xmlns:a16="http://schemas.microsoft.com/office/drawing/2014/main" val="2754977781"/>
                        </a:ext>
                      </a:extLst>
                    </a:gridCol>
                    <a:gridCol w="9724121">
                      <a:extLst>
                        <a:ext uri="{9D8B030D-6E8A-4147-A177-3AD203B41FA5}">
                          <a16:colId xmlns:a16="http://schemas.microsoft.com/office/drawing/2014/main" val="2235821811"/>
                        </a:ext>
                      </a:extLst>
                    </a:gridCol>
                  </a:tblGrid>
                  <a:tr h="680870">
                    <a:tc>
                      <a:txBody>
                        <a:bodyPr/>
                        <a:lstStyle/>
                        <a:p>
                          <a:pPr algn="ctr"/>
                          <a:r>
                            <a:rPr lang="en-US" sz="2400" dirty="0" err="1"/>
                            <a:t>Cấp</a:t>
                          </a:r>
                          <a:r>
                            <a:rPr lang="en-US" sz="2400" dirty="0"/>
                            <a:t> </a:t>
                          </a:r>
                          <a:r>
                            <a:rPr lang="en-US" sz="2400" dirty="0" err="1"/>
                            <a:t>độ</a:t>
                          </a:r>
                          <a:endParaRPr lang="en-ID" sz="2400" dirty="0"/>
                        </a:p>
                      </a:txBody>
                      <a:tcPr/>
                    </a:tc>
                    <a:tc>
                      <a:txBody>
                        <a:bodyPr/>
                        <a:lstStyle/>
                        <a:p>
                          <a:pPr algn="ctr"/>
                          <a:r>
                            <a:rPr lang="en-US" sz="2400" dirty="0" err="1">
                              <a:latin typeface="Bahnschrift" panose="020B0502040204020203" pitchFamily="34" charset="0"/>
                            </a:rPr>
                            <a:t>Động</a:t>
                          </a:r>
                          <a:r>
                            <a:rPr lang="en-US" sz="2400" dirty="0">
                              <a:latin typeface="Bahnschrift" panose="020B0502040204020203" pitchFamily="34" charset="0"/>
                            </a:rPr>
                            <a:t> </a:t>
                          </a:r>
                          <a:r>
                            <a:rPr lang="en-US" sz="2400" dirty="0" err="1">
                              <a:latin typeface="Bahnschrift" panose="020B0502040204020203" pitchFamily="34" charset="0"/>
                            </a:rPr>
                            <a:t>từ</a:t>
                          </a:r>
                          <a:r>
                            <a:rPr lang="en-US" sz="2400" dirty="0">
                              <a:latin typeface="Bahnschrift" panose="020B0502040204020203" pitchFamily="34" charset="0"/>
                            </a:rPr>
                            <a:t> </a:t>
                          </a:r>
                          <a:r>
                            <a:rPr lang="en-US" sz="2400" dirty="0" err="1">
                              <a:latin typeface="Bahnschrift" panose="020B0502040204020203" pitchFamily="34" charset="0"/>
                            </a:rPr>
                            <a:t>mô</a:t>
                          </a:r>
                          <a:r>
                            <a:rPr lang="en-US" sz="2400" dirty="0">
                              <a:latin typeface="Bahnschrift" panose="020B0502040204020203" pitchFamily="34" charset="0"/>
                            </a:rPr>
                            <a:t> </a:t>
                          </a:r>
                          <a:r>
                            <a:rPr lang="en-US" sz="2400" dirty="0" err="1">
                              <a:latin typeface="Bahnschrift" panose="020B0502040204020203" pitchFamily="34" charset="0"/>
                            </a:rPr>
                            <a:t>tả</a:t>
                          </a:r>
                          <a:r>
                            <a:rPr lang="en-US" sz="2400" dirty="0">
                              <a:latin typeface="Bahnschrift" panose="020B0502040204020203" pitchFamily="34" charset="0"/>
                            </a:rPr>
                            <a:t> </a:t>
                          </a:r>
                          <a:r>
                            <a:rPr lang="en-US" sz="2400" dirty="0" err="1">
                              <a:latin typeface="Bahnschrift" panose="020B0502040204020203" pitchFamily="34" charset="0"/>
                            </a:rPr>
                            <a:t>cấp</a:t>
                          </a:r>
                          <a:r>
                            <a:rPr lang="en-US" sz="2400" dirty="0">
                              <a:latin typeface="Bahnschrift" panose="020B0502040204020203" pitchFamily="34" charset="0"/>
                            </a:rPr>
                            <a:t> </a:t>
                          </a:r>
                          <a:r>
                            <a:rPr lang="en-US" sz="2400" dirty="0" err="1">
                              <a:latin typeface="Bahnschrift" panose="020B0502040204020203" pitchFamily="34" charset="0"/>
                            </a:rPr>
                            <a:t>độ</a:t>
                          </a:r>
                          <a:r>
                            <a:rPr lang="en-US" sz="2400" dirty="0">
                              <a:latin typeface="Bahnschrift" panose="020B0502040204020203" pitchFamily="34" charset="0"/>
                            </a:rPr>
                            <a:t> </a:t>
                          </a:r>
                          <a:endParaRPr lang="en-ID" sz="2400" dirty="0"/>
                        </a:p>
                      </a:txBody>
                      <a:tcPr/>
                    </a:tc>
                    <a:extLst>
                      <a:ext uri="{0D108BD9-81ED-4DB2-BD59-A6C34878D82A}">
                        <a16:rowId xmlns:a16="http://schemas.microsoft.com/office/drawing/2014/main" val="1197052654"/>
                      </a:ext>
                    </a:extLst>
                  </a:tr>
                  <a:tr h="2496220">
                    <a:tc>
                      <a:txBody>
                        <a:bodyPr/>
                        <a:lstStyle/>
                        <a:p>
                          <a:endParaRPr lang="en-US" sz="3200" dirty="0">
                            <a:latin typeface="Bahnschrift Condensed" panose="020B0502040204020203" pitchFamily="34" charset="0"/>
                          </a:endParaRPr>
                        </a:p>
                        <a:p>
                          <a:endParaRPr lang="en-US" sz="3200" dirty="0">
                            <a:latin typeface="Bahnschrift Condensed" panose="020B0502040204020203" pitchFamily="34" charset="0"/>
                          </a:endParaRPr>
                        </a:p>
                        <a:p>
                          <a:pPr algn="ctr"/>
                          <a:endParaRPr lang="en-US" sz="3200" dirty="0">
                            <a:latin typeface="Bahnschrift Condensed" panose="020B0502040204020203" pitchFamily="34" charset="0"/>
                          </a:endParaRPr>
                        </a:p>
                        <a:p>
                          <a:pPr algn="ctr"/>
                          <a:r>
                            <a:rPr lang="en-US" sz="3200" dirty="0">
                              <a:latin typeface="Bahnschrift Condensed" panose="020B0502040204020203" pitchFamily="34" charset="0"/>
                            </a:rPr>
                            <a:t>BIẾT</a:t>
                          </a:r>
                          <a:endParaRPr lang="en-ID" sz="3200" dirty="0">
                            <a:latin typeface="Bahnschrift Condensed" panose="020B0502040204020203" pitchFamily="34" charset="0"/>
                          </a:endParaRPr>
                        </a:p>
                      </a:txBody>
                      <a:tcPr/>
                    </a:tc>
                    <a:tc>
                      <a:txBody>
                        <a:bodyPr/>
                        <a:lstStyle/>
                        <a:p>
                          <a:r>
                            <a:rPr lang="vi-VN" sz="2000" dirty="0">
                              <a:latin typeface="Bahnschrift" panose="020B0502040204020203" pitchFamily="34" charset="0"/>
                            </a:rPr>
                            <a:t>-Gọi được tên (tên chất </a:t>
                          </a:r>
                          <a:r>
                            <a:rPr lang="vi-VN" sz="2000">
                              <a:latin typeface="Bahnschrift" panose="020B0502040204020203" pitchFamily="34" charset="0"/>
                            </a:rPr>
                            <a:t>hóa học</a:t>
                          </a:r>
                          <a:r>
                            <a:rPr lang="en-US" sz="2000">
                              <a:latin typeface="Bahnschrift" panose="020B0502040204020203" pitchFamily="34" charset="0"/>
                            </a:rPr>
                            <a:t>,</a:t>
                          </a:r>
                          <a:r>
                            <a:rPr lang="vi-VN" sz="2000">
                              <a:latin typeface="Bahnschrift" panose="020B0502040204020203" pitchFamily="34" charset="0"/>
                            </a:rPr>
                            <a:t> </a:t>
                          </a:r>
                          <a:r>
                            <a:rPr lang="vi-VN" sz="2000" dirty="0">
                              <a:latin typeface="Bahnschrift" panose="020B0502040204020203" pitchFamily="34" charset="0"/>
                            </a:rPr>
                            <a:t>công thức hóa học của chất và hợp chất) viết được, biểu diễn được, lập được (công thức hóa học của chất hoặc hợp chất, cấu hình electron của nguyên tố hóa học,...), phát biểu được, phân biệt được, nêu được (nội dung định luật, thuyết, khái niệm như định luật tuần hoàn các nguyên tố hóa học, sự điện li,...) </a:t>
                          </a:r>
                        </a:p>
                        <a:p>
                          <a:r>
                            <a:rPr lang="vi-VN" sz="2000" dirty="0">
                              <a:latin typeface="Bahnschrift" panose="020B0502040204020203" pitchFamily="34" charset="0"/>
                            </a:rPr>
                            <a:t>-Xác định được (khối lượng mol của chất, công thức hóa học của chất hoặc một đại lượng cần thiết thông qua các công thức, dữ kiện và thông tin đã cho,) nhận ra được các dụng cụ, hóa chất cần thiết để tiến hành một thí nghiệm hóa học</a:t>
                          </a:r>
                        </a:p>
                        <a:p>
                          <a:r>
                            <a:rPr lang="vi-VN" sz="2000" dirty="0">
                              <a:latin typeface="Bahnschrift" panose="020B0502040204020203" pitchFamily="34" charset="0"/>
                            </a:rPr>
                            <a:t>-Tìm kiếm hoặc tìm hiểu thông tin (có trong bài viết hoặc hình ảnh bằng công cụ tìm kiếm, sử dụng từ khóa), sử dụng hoặc tra cứu được thông tin cần thiết trong các bảng, biểu đã cho như bảng tính tan, bảng tuần hoàn, bảng tín hiệu phổ, </a:t>
                          </a:r>
                          <a:r>
                            <a:rPr lang="vi-VN" sz="2000">
                              <a:latin typeface="Bahnschrift" panose="020B0502040204020203" pitchFamily="34" charset="0"/>
                            </a:rPr>
                            <a:t>bảng enthalpy</a:t>
                          </a:r>
                          <a:r>
                            <a:rPr lang="en-US" sz="2000">
                              <a:latin typeface="Bahnschrift" panose="020B0502040204020203" pitchFamily="34" charset="0"/>
                            </a:rPr>
                            <a:t> </a:t>
                          </a:r>
                          <a14:m>
                            <m:oMath xmlns:m="http://schemas.openxmlformats.org/officeDocument/2006/math">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m:t>
                                  </m:r>
                                </m:e>
                                <m:sub>
                                  <m:r>
                                    <a:rPr lang="en-US" sz="2000" b="0" i="1" smtClean="0">
                                      <a:latin typeface="Cambria Math" panose="02040503050406030204" pitchFamily="18" charset="0"/>
                                    </a:rPr>
                                    <m:t>𝑓</m:t>
                                  </m:r>
                                </m:sub>
                              </m:sSub>
                              <m:sSubSup>
                                <m:sSubSupPr>
                                  <m:ctrlPr>
                                    <a:rPr lang="en-US" sz="2000" i="1" smtClean="0">
                                      <a:latin typeface="Cambria Math" panose="02040503050406030204" pitchFamily="18" charset="0"/>
                                    </a:rPr>
                                  </m:ctrlPr>
                                </m:sSubSupPr>
                                <m:e>
                                  <m:r>
                                    <a:rPr lang="en-US" sz="2000" b="0" i="1" smtClean="0">
                                      <a:latin typeface="Cambria Math" panose="02040503050406030204" pitchFamily="18" charset="0"/>
                                    </a:rPr>
                                    <m:t>𝐻</m:t>
                                  </m:r>
                                </m:e>
                                <m:sub>
                                  <m:r>
                                    <a:rPr lang="en-US" sz="2000" b="0" i="1" smtClean="0">
                                      <a:latin typeface="Cambria Math" panose="02040503050406030204" pitchFamily="18" charset="0"/>
                                    </a:rPr>
                                    <m:t>298</m:t>
                                  </m:r>
                                  <m:r>
                                    <a:rPr lang="en-US" sz="2000" b="0" i="1" smtClean="0">
                                      <a:latin typeface="Cambria Math" panose="02040503050406030204" pitchFamily="18" charset="0"/>
                                    </a:rPr>
                                    <m:t>𝐾</m:t>
                                  </m:r>
                                </m:sub>
                                <m:sup>
                                  <m:r>
                                    <a:rPr lang="en-US" sz="2000" b="0" i="1" smtClean="0">
                                      <a:latin typeface="Cambria Math" panose="02040503050406030204" pitchFamily="18" charset="0"/>
                                    </a:rPr>
                                    <m:t>0</m:t>
                                  </m:r>
                                </m:sup>
                              </m:sSubSup>
                            </m:oMath>
                          </a14:m>
                          <a:r>
                            <a:rPr lang="vi-VN" sz="2000">
                              <a:latin typeface="Bahnschrift" panose="020B0502040204020203" pitchFamily="34" charset="0"/>
                            </a:rPr>
                            <a:t> </a:t>
                          </a:r>
                          <a:r>
                            <a:rPr lang="vi-VN" sz="2000" dirty="0">
                              <a:latin typeface="Bahnschrift" panose="020B0502040204020203" pitchFamily="34" charset="0"/>
                            </a:rPr>
                            <a:t>của một số chất, bảng "Giá trị thể điện cực chuẩn"... để hoàn thành yêu cầu đặt ra</a:t>
                          </a:r>
                          <a:endParaRPr lang="en-ID" sz="2000" dirty="0">
                            <a:latin typeface="Bahnschrift" panose="020B0502040204020203" pitchFamily="34" charset="0"/>
                          </a:endParaRPr>
                        </a:p>
                      </a:txBody>
                      <a:tcPr/>
                    </a:tc>
                    <a:extLst>
                      <a:ext uri="{0D108BD9-81ED-4DB2-BD59-A6C34878D82A}">
                        <a16:rowId xmlns:a16="http://schemas.microsoft.com/office/drawing/2014/main" val="1382836013"/>
                      </a:ext>
                    </a:extLst>
                  </a:tr>
                </a:tbl>
              </a:graphicData>
            </a:graphic>
          </p:graphicFrame>
        </mc:Choice>
        <mc:Fallback xmlns="">
          <p:graphicFrame>
            <p:nvGraphicFramePr>
              <p:cNvPr id="6" name="Table 5">
                <a:extLst>
                  <a:ext uri="{FF2B5EF4-FFF2-40B4-BE49-F238E27FC236}">
                    <a16:creationId xmlns:a16="http://schemas.microsoft.com/office/drawing/2014/main" id="{A33C987B-6F97-3CF6-4C48-E7D2617A9103}"/>
                  </a:ext>
                </a:extLst>
              </p:cNvPr>
              <p:cNvGraphicFramePr>
                <a:graphicFrameLocks noGrp="1"/>
              </p:cNvGraphicFramePr>
              <p:nvPr>
                <p:extLst>
                  <p:ext uri="{D42A27DB-BD31-4B8C-83A1-F6EECF244321}">
                    <p14:modId xmlns:p14="http://schemas.microsoft.com/office/powerpoint/2010/main" val="729866087"/>
                  </p:ext>
                </p:extLst>
              </p:nvPr>
            </p:nvGraphicFramePr>
            <p:xfrm>
              <a:off x="405113" y="1587768"/>
              <a:ext cx="11381774" cy="4771096"/>
            </p:xfrm>
            <a:graphic>
              <a:graphicData uri="http://schemas.openxmlformats.org/drawingml/2006/table">
                <a:tbl>
                  <a:tblPr firstRow="1" bandRow="1">
                    <a:tableStyleId>{5C22544A-7EE6-4342-B048-85BDC9FD1C3A}</a:tableStyleId>
                  </a:tblPr>
                  <a:tblGrid>
                    <a:gridCol w="1657653">
                      <a:extLst>
                        <a:ext uri="{9D8B030D-6E8A-4147-A177-3AD203B41FA5}">
                          <a16:colId xmlns:a16="http://schemas.microsoft.com/office/drawing/2014/main" val="2754977781"/>
                        </a:ext>
                      </a:extLst>
                    </a:gridCol>
                    <a:gridCol w="9724121">
                      <a:extLst>
                        <a:ext uri="{9D8B030D-6E8A-4147-A177-3AD203B41FA5}">
                          <a16:colId xmlns:a16="http://schemas.microsoft.com/office/drawing/2014/main" val="2235821811"/>
                        </a:ext>
                      </a:extLst>
                    </a:gridCol>
                  </a:tblGrid>
                  <a:tr h="680870">
                    <a:tc>
                      <a:txBody>
                        <a:bodyPr/>
                        <a:lstStyle/>
                        <a:p>
                          <a:pPr algn="ctr"/>
                          <a:r>
                            <a:rPr lang="en-US" sz="2400" dirty="0" err="1"/>
                            <a:t>Cấp</a:t>
                          </a:r>
                          <a:r>
                            <a:rPr lang="en-US" sz="2400" dirty="0"/>
                            <a:t> </a:t>
                          </a:r>
                          <a:r>
                            <a:rPr lang="en-US" sz="2400" dirty="0" err="1"/>
                            <a:t>độ</a:t>
                          </a:r>
                          <a:endParaRPr lang="en-ID" sz="2400" dirty="0"/>
                        </a:p>
                      </a:txBody>
                      <a:tcPr/>
                    </a:tc>
                    <a:tc>
                      <a:txBody>
                        <a:bodyPr/>
                        <a:lstStyle/>
                        <a:p>
                          <a:pPr algn="ctr"/>
                          <a:r>
                            <a:rPr lang="en-US" sz="2400" dirty="0" err="1">
                              <a:latin typeface="Bahnschrift" panose="020B0502040204020203" pitchFamily="34" charset="0"/>
                            </a:rPr>
                            <a:t>Động</a:t>
                          </a:r>
                          <a:r>
                            <a:rPr lang="en-US" sz="2400" dirty="0">
                              <a:latin typeface="Bahnschrift" panose="020B0502040204020203" pitchFamily="34" charset="0"/>
                            </a:rPr>
                            <a:t> </a:t>
                          </a:r>
                          <a:r>
                            <a:rPr lang="en-US" sz="2400" dirty="0" err="1">
                              <a:latin typeface="Bahnschrift" panose="020B0502040204020203" pitchFamily="34" charset="0"/>
                            </a:rPr>
                            <a:t>từ</a:t>
                          </a:r>
                          <a:r>
                            <a:rPr lang="en-US" sz="2400" dirty="0">
                              <a:latin typeface="Bahnschrift" panose="020B0502040204020203" pitchFamily="34" charset="0"/>
                            </a:rPr>
                            <a:t> </a:t>
                          </a:r>
                          <a:r>
                            <a:rPr lang="en-US" sz="2400" dirty="0" err="1">
                              <a:latin typeface="Bahnschrift" panose="020B0502040204020203" pitchFamily="34" charset="0"/>
                            </a:rPr>
                            <a:t>mô</a:t>
                          </a:r>
                          <a:r>
                            <a:rPr lang="en-US" sz="2400" dirty="0">
                              <a:latin typeface="Bahnschrift" panose="020B0502040204020203" pitchFamily="34" charset="0"/>
                            </a:rPr>
                            <a:t> </a:t>
                          </a:r>
                          <a:r>
                            <a:rPr lang="en-US" sz="2400" dirty="0" err="1">
                              <a:latin typeface="Bahnschrift" panose="020B0502040204020203" pitchFamily="34" charset="0"/>
                            </a:rPr>
                            <a:t>tả</a:t>
                          </a:r>
                          <a:r>
                            <a:rPr lang="en-US" sz="2400" dirty="0">
                              <a:latin typeface="Bahnschrift" panose="020B0502040204020203" pitchFamily="34" charset="0"/>
                            </a:rPr>
                            <a:t> </a:t>
                          </a:r>
                          <a:r>
                            <a:rPr lang="en-US" sz="2400" dirty="0" err="1">
                              <a:latin typeface="Bahnschrift" panose="020B0502040204020203" pitchFamily="34" charset="0"/>
                            </a:rPr>
                            <a:t>cấp</a:t>
                          </a:r>
                          <a:r>
                            <a:rPr lang="en-US" sz="2400" dirty="0">
                              <a:latin typeface="Bahnschrift" panose="020B0502040204020203" pitchFamily="34" charset="0"/>
                            </a:rPr>
                            <a:t> </a:t>
                          </a:r>
                          <a:r>
                            <a:rPr lang="en-US" sz="2400" dirty="0" err="1">
                              <a:latin typeface="Bahnschrift" panose="020B0502040204020203" pitchFamily="34" charset="0"/>
                            </a:rPr>
                            <a:t>độ</a:t>
                          </a:r>
                          <a:r>
                            <a:rPr lang="en-US" sz="2400" dirty="0">
                              <a:latin typeface="Bahnschrift" panose="020B0502040204020203" pitchFamily="34" charset="0"/>
                            </a:rPr>
                            <a:t> </a:t>
                          </a:r>
                          <a:endParaRPr lang="en-ID" sz="2400" dirty="0"/>
                        </a:p>
                      </a:txBody>
                      <a:tcPr/>
                    </a:tc>
                    <a:extLst>
                      <a:ext uri="{0D108BD9-81ED-4DB2-BD59-A6C34878D82A}">
                        <a16:rowId xmlns:a16="http://schemas.microsoft.com/office/drawing/2014/main" val="1197052654"/>
                      </a:ext>
                    </a:extLst>
                  </a:tr>
                  <a:tr h="4090226">
                    <a:tc>
                      <a:txBody>
                        <a:bodyPr/>
                        <a:lstStyle/>
                        <a:p>
                          <a:endParaRPr lang="en-US" sz="3200" dirty="0">
                            <a:latin typeface="Bahnschrift Condensed" panose="020B0502040204020203" pitchFamily="34" charset="0"/>
                          </a:endParaRPr>
                        </a:p>
                        <a:p>
                          <a:endParaRPr lang="en-US" sz="3200" dirty="0">
                            <a:latin typeface="Bahnschrift Condensed" panose="020B0502040204020203" pitchFamily="34" charset="0"/>
                          </a:endParaRPr>
                        </a:p>
                        <a:p>
                          <a:pPr algn="ctr"/>
                          <a:endParaRPr lang="en-US" sz="3200" dirty="0">
                            <a:latin typeface="Bahnschrift Condensed" panose="020B0502040204020203" pitchFamily="34" charset="0"/>
                          </a:endParaRPr>
                        </a:p>
                        <a:p>
                          <a:pPr algn="ctr"/>
                          <a:r>
                            <a:rPr lang="en-US" sz="3200" dirty="0">
                              <a:latin typeface="Bahnschrift Condensed" panose="020B0502040204020203" pitchFamily="34" charset="0"/>
                            </a:rPr>
                            <a:t>BIẾT</a:t>
                          </a:r>
                          <a:endParaRPr lang="en-ID" sz="3200" dirty="0">
                            <a:latin typeface="Bahnschrift Condensed" panose="020B0502040204020203" pitchFamily="34" charset="0"/>
                          </a:endParaRPr>
                        </a:p>
                      </a:txBody>
                      <a:tcPr/>
                    </a:tc>
                    <a:tc>
                      <a:txBody>
                        <a:bodyPr/>
                        <a:lstStyle/>
                        <a:p>
                          <a:endParaRPr lang="en-US"/>
                        </a:p>
                      </a:txBody>
                      <a:tcPr>
                        <a:blipFill>
                          <a:blip r:embed="rId2"/>
                          <a:stretch>
                            <a:fillRect l="-17105" t="-18006" r="-251" b="-2381"/>
                          </a:stretch>
                        </a:blipFill>
                      </a:tcPr>
                    </a:tc>
                    <a:extLst>
                      <a:ext uri="{0D108BD9-81ED-4DB2-BD59-A6C34878D82A}">
                        <a16:rowId xmlns:a16="http://schemas.microsoft.com/office/drawing/2014/main" val="1382836013"/>
                      </a:ext>
                    </a:extLst>
                  </a:tr>
                </a:tbl>
              </a:graphicData>
            </a:graphic>
          </p:graphicFrame>
        </mc:Fallback>
      </mc:AlternateContent>
    </p:spTree>
    <p:extLst>
      <p:ext uri="{BB962C8B-B14F-4D97-AF65-F5344CB8AC3E}">
        <p14:creationId xmlns:p14="http://schemas.microsoft.com/office/powerpoint/2010/main" val="1048005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97B27227-61FA-4C25-60A9-97ED4B955598}"/>
              </a:ext>
            </a:extLst>
          </p:cNvPr>
          <p:cNvGraphicFramePr>
            <a:graphicFrameLocks noGrp="1"/>
          </p:cNvGraphicFramePr>
          <p:nvPr>
            <p:extLst>
              <p:ext uri="{D42A27DB-BD31-4B8C-83A1-F6EECF244321}">
                <p14:modId xmlns:p14="http://schemas.microsoft.com/office/powerpoint/2010/main" val="4000543205"/>
              </p:ext>
            </p:extLst>
          </p:nvPr>
        </p:nvGraphicFramePr>
        <p:xfrm>
          <a:off x="405113" y="1587768"/>
          <a:ext cx="11285316" cy="4917204"/>
        </p:xfrm>
        <a:graphic>
          <a:graphicData uri="http://schemas.openxmlformats.org/drawingml/2006/table">
            <a:tbl>
              <a:tblPr firstRow="1" bandRow="1">
                <a:tableStyleId>{5C22544A-7EE6-4342-B048-85BDC9FD1C3A}</a:tableStyleId>
              </a:tblPr>
              <a:tblGrid>
                <a:gridCol w="1643605">
                  <a:extLst>
                    <a:ext uri="{9D8B030D-6E8A-4147-A177-3AD203B41FA5}">
                      <a16:colId xmlns:a16="http://schemas.microsoft.com/office/drawing/2014/main" val="2754977781"/>
                    </a:ext>
                  </a:extLst>
                </a:gridCol>
                <a:gridCol w="9641711">
                  <a:extLst>
                    <a:ext uri="{9D8B030D-6E8A-4147-A177-3AD203B41FA5}">
                      <a16:colId xmlns:a16="http://schemas.microsoft.com/office/drawing/2014/main" val="2235821811"/>
                    </a:ext>
                  </a:extLst>
                </a:gridCol>
              </a:tblGrid>
              <a:tr h="664346">
                <a:tc>
                  <a:txBody>
                    <a:bodyPr/>
                    <a:lstStyle/>
                    <a:p>
                      <a:pPr algn="ctr"/>
                      <a:r>
                        <a:rPr lang="en-US" sz="2400" dirty="0" err="1"/>
                        <a:t>Cấp</a:t>
                      </a:r>
                      <a:r>
                        <a:rPr lang="en-US" sz="2400" dirty="0"/>
                        <a:t> </a:t>
                      </a:r>
                      <a:r>
                        <a:rPr lang="en-US" sz="2400" dirty="0" err="1"/>
                        <a:t>độ</a:t>
                      </a:r>
                      <a:endParaRPr lang="en-ID" sz="2400" dirty="0"/>
                    </a:p>
                  </a:txBody>
                  <a:tcPr/>
                </a:tc>
                <a:tc>
                  <a:txBody>
                    <a:bodyPr/>
                    <a:lstStyle/>
                    <a:p>
                      <a:pPr algn="ctr"/>
                      <a:r>
                        <a:rPr lang="en-US" sz="2400" dirty="0" err="1">
                          <a:latin typeface="Bahnschrift" panose="020B0502040204020203" pitchFamily="34" charset="0"/>
                        </a:rPr>
                        <a:t>Động</a:t>
                      </a:r>
                      <a:r>
                        <a:rPr lang="en-US" sz="2400" dirty="0">
                          <a:latin typeface="Bahnschrift" panose="020B0502040204020203" pitchFamily="34" charset="0"/>
                        </a:rPr>
                        <a:t> </a:t>
                      </a:r>
                      <a:r>
                        <a:rPr lang="en-US" sz="2400" dirty="0" err="1">
                          <a:latin typeface="Bahnschrift" panose="020B0502040204020203" pitchFamily="34" charset="0"/>
                        </a:rPr>
                        <a:t>từ</a:t>
                      </a:r>
                      <a:r>
                        <a:rPr lang="en-US" sz="2400" dirty="0">
                          <a:latin typeface="Bahnschrift" panose="020B0502040204020203" pitchFamily="34" charset="0"/>
                        </a:rPr>
                        <a:t> </a:t>
                      </a:r>
                      <a:r>
                        <a:rPr lang="en-US" sz="2400" dirty="0" err="1">
                          <a:latin typeface="Bahnschrift" panose="020B0502040204020203" pitchFamily="34" charset="0"/>
                        </a:rPr>
                        <a:t>mô</a:t>
                      </a:r>
                      <a:r>
                        <a:rPr lang="en-US" sz="2400" dirty="0">
                          <a:latin typeface="Bahnschrift" panose="020B0502040204020203" pitchFamily="34" charset="0"/>
                        </a:rPr>
                        <a:t> </a:t>
                      </a:r>
                      <a:r>
                        <a:rPr lang="en-US" sz="2400" dirty="0" err="1">
                          <a:latin typeface="Bahnschrift" panose="020B0502040204020203" pitchFamily="34" charset="0"/>
                        </a:rPr>
                        <a:t>tả</a:t>
                      </a:r>
                      <a:r>
                        <a:rPr lang="en-US" sz="2400" dirty="0">
                          <a:latin typeface="Bahnschrift" panose="020B0502040204020203" pitchFamily="34" charset="0"/>
                        </a:rPr>
                        <a:t> </a:t>
                      </a:r>
                      <a:r>
                        <a:rPr lang="en-US" sz="2400" dirty="0" err="1">
                          <a:latin typeface="Bahnschrift" panose="020B0502040204020203" pitchFamily="34" charset="0"/>
                        </a:rPr>
                        <a:t>cấp</a:t>
                      </a:r>
                      <a:r>
                        <a:rPr lang="en-US" sz="2400" dirty="0">
                          <a:latin typeface="Bahnschrift" panose="020B0502040204020203" pitchFamily="34" charset="0"/>
                        </a:rPr>
                        <a:t> </a:t>
                      </a:r>
                      <a:r>
                        <a:rPr lang="en-US" sz="2400" dirty="0" err="1">
                          <a:latin typeface="Bahnschrift" panose="020B0502040204020203" pitchFamily="34" charset="0"/>
                        </a:rPr>
                        <a:t>độ</a:t>
                      </a:r>
                      <a:r>
                        <a:rPr lang="en-US" sz="2400" dirty="0">
                          <a:latin typeface="Bahnschrift" panose="020B0502040204020203" pitchFamily="34" charset="0"/>
                        </a:rPr>
                        <a:t> </a:t>
                      </a:r>
                      <a:endParaRPr lang="en-ID" sz="2400" dirty="0"/>
                    </a:p>
                  </a:txBody>
                  <a:tcPr/>
                </a:tc>
                <a:extLst>
                  <a:ext uri="{0D108BD9-81ED-4DB2-BD59-A6C34878D82A}">
                    <a16:rowId xmlns:a16="http://schemas.microsoft.com/office/drawing/2014/main" val="1197052654"/>
                  </a:ext>
                </a:extLst>
              </a:tr>
              <a:tr h="4252858">
                <a:tc>
                  <a:txBody>
                    <a:bodyPr/>
                    <a:lstStyle/>
                    <a:p>
                      <a:endParaRPr lang="en-US" sz="3200" dirty="0">
                        <a:latin typeface="Bahnschrift Condensed" panose="020B0502040204020203" pitchFamily="34" charset="0"/>
                      </a:endParaRPr>
                    </a:p>
                    <a:p>
                      <a:endParaRPr lang="en-US" sz="3200" dirty="0">
                        <a:latin typeface="Bahnschrift Condensed" panose="020B0502040204020203" pitchFamily="34" charset="0"/>
                      </a:endParaRPr>
                    </a:p>
                    <a:p>
                      <a:pPr algn="ctr"/>
                      <a:endParaRPr lang="en-US" sz="3200" dirty="0">
                        <a:latin typeface="Bahnschrift Condensed" panose="020B0502040204020203" pitchFamily="34" charset="0"/>
                      </a:endParaRPr>
                    </a:p>
                    <a:p>
                      <a:pPr algn="ctr"/>
                      <a:r>
                        <a:rPr lang="en-US" sz="3200" dirty="0">
                          <a:latin typeface="Bahnschrift Condensed" panose="020B0502040204020203" pitchFamily="34" charset="0"/>
                        </a:rPr>
                        <a:t>HIỂU</a:t>
                      </a:r>
                      <a:endParaRPr lang="en-ID" sz="3200" dirty="0">
                        <a:latin typeface="Bahnschrift Condensed" panose="020B0502040204020203" pitchFamily="34" charset="0"/>
                      </a:endParaRPr>
                    </a:p>
                  </a:txBody>
                  <a:tcPr/>
                </a:tc>
                <a:tc>
                  <a:txBody>
                    <a:bodyPr/>
                    <a:lstStyle/>
                    <a:p>
                      <a:r>
                        <a:rPr lang="vi-VN" sz="2000" dirty="0">
                          <a:latin typeface="Bahnschrift" panose="020B0502040204020203" pitchFamily="34" charset="0"/>
                        </a:rPr>
                        <a:t>-Trình bày được nội dung bằng ngôn ngữ của cá nhân học sinh (trình bày được tính chất hóa học của một chất nào đó; trình bày được các loại liên kết, trình bày được các giai đoạn sản xuất một chất nào đó,...).</a:t>
                      </a:r>
                      <a:endParaRPr lang="en-US" sz="2000" dirty="0">
                        <a:latin typeface="Bahnschrift" panose="020B0502040204020203" pitchFamily="34" charset="0"/>
                      </a:endParaRPr>
                    </a:p>
                    <a:p>
                      <a:r>
                        <a:rPr lang="vi-VN" sz="2000" dirty="0">
                          <a:latin typeface="Bahnschrift" panose="020B0502040204020203" pitchFamily="34" charset="0"/>
                        </a:rPr>
                        <a:t>-Mô tả, nhận xét được thông tin thông qua tài liệu hoặc mô tả được thí nghiệm qua xem video, nêu và giải thích được hiện </a:t>
                      </a:r>
                      <a:r>
                        <a:rPr lang="vi-VN" sz="2000">
                          <a:latin typeface="Bahnschrift" panose="020B0502040204020203" pitchFamily="34" charset="0"/>
                        </a:rPr>
                        <a:t>tượng th</a:t>
                      </a:r>
                      <a:r>
                        <a:rPr lang="en-US" sz="2000">
                          <a:latin typeface="Bahnschrift" panose="020B0502040204020203" pitchFamily="34" charset="0"/>
                        </a:rPr>
                        <a:t>í</a:t>
                      </a:r>
                      <a:r>
                        <a:rPr lang="vi-VN" sz="2000">
                          <a:latin typeface="Bahnschrift" panose="020B0502040204020203" pitchFamily="34" charset="0"/>
                        </a:rPr>
                        <a:t> </a:t>
                      </a:r>
                      <a:r>
                        <a:rPr lang="vi-VN" sz="2000" dirty="0">
                          <a:latin typeface="Bahnschrift" panose="020B0502040204020203" pitchFamily="34" charset="0"/>
                        </a:rPr>
                        <a:t>nghiệm, nhận xét và rút ra kết luận.</a:t>
                      </a:r>
                    </a:p>
                    <a:p>
                      <a:r>
                        <a:rPr lang="vi-VN" sz="2000" dirty="0">
                          <a:latin typeface="Bahnschrift" panose="020B0502040204020203" pitchFamily="34" charset="0"/>
                        </a:rPr>
                        <a:t>-Thực hiện được thí nghiệm (lựa chọn được dụng cụ, hóa chất, lắp ráp dụng cụ và tiến hành được thí nghiệm), quan sát, mô tả được các hiện tượng của thí nghiệm và giải thích được các </a:t>
                      </a:r>
                      <a:r>
                        <a:rPr lang="vi-VN" sz="2000">
                          <a:latin typeface="Bahnschrift" panose="020B0502040204020203" pitchFamily="34" charset="0"/>
                        </a:rPr>
                        <a:t>hiện tượng</a:t>
                      </a:r>
                      <a:r>
                        <a:rPr lang="en-US" sz="2000">
                          <a:latin typeface="Bahnschrift" panose="020B0502040204020203" pitchFamily="34" charset="0"/>
                        </a:rPr>
                        <a:t> đó</a:t>
                      </a:r>
                      <a:r>
                        <a:rPr lang="vi-VN" sz="2000">
                          <a:latin typeface="Bahnschrift" panose="020B0502040204020203" pitchFamily="34" charset="0"/>
                        </a:rPr>
                        <a:t>, </a:t>
                      </a:r>
                      <a:r>
                        <a:rPr lang="vi-VN" sz="2000" dirty="0">
                          <a:latin typeface="Bahnschrift" panose="020B0502040204020203" pitchFamily="34" charset="0"/>
                        </a:rPr>
                        <a:t>nhận xét và rút ra kết luận.</a:t>
                      </a:r>
                      <a:endParaRPr lang="en-US" sz="2000" dirty="0">
                        <a:latin typeface="Bahnschrift" panose="020B0502040204020203" pitchFamily="34" charset="0"/>
                      </a:endParaRPr>
                    </a:p>
                    <a:p>
                      <a:r>
                        <a:rPr lang="en-US" sz="2000" dirty="0">
                          <a:latin typeface="Bahnschrift" panose="020B0502040204020203" pitchFamily="34" charset="0"/>
                        </a:rPr>
                        <a:t>-</a:t>
                      </a:r>
                      <a:r>
                        <a:rPr lang="vi-VN" sz="2000" dirty="0">
                          <a:latin typeface="Bahnschrift" panose="020B0502040204020203" pitchFamily="34" charset="0"/>
                        </a:rPr>
                        <a:t>Phân tích được một vấn đề đưa ra bằng cách sử dụng những lí lẽ, lập luận của mình dựa trên cơ sở các thông tin đã biết (phân tích các yếu tố ảnh hưởng đến hiệu suất của phản ứng hóa học; phân tích các nguyên nhân, giải thích được hiện tượng như hiệu ứng nhà kính, mưa acid,...).</a:t>
                      </a:r>
                    </a:p>
                    <a:p>
                      <a:endParaRPr lang="en-ID" sz="2000" dirty="0"/>
                    </a:p>
                  </a:txBody>
                  <a:tcPr/>
                </a:tc>
                <a:extLst>
                  <a:ext uri="{0D108BD9-81ED-4DB2-BD59-A6C34878D82A}">
                    <a16:rowId xmlns:a16="http://schemas.microsoft.com/office/drawing/2014/main" val="1382836013"/>
                  </a:ext>
                </a:extLst>
              </a:tr>
            </a:tbl>
          </a:graphicData>
        </a:graphic>
      </p:graphicFrame>
      <p:sp>
        <p:nvSpPr>
          <p:cNvPr id="5" name="Rectangle: Rounded Corners 4">
            <a:extLst>
              <a:ext uri="{FF2B5EF4-FFF2-40B4-BE49-F238E27FC236}">
                <a16:creationId xmlns:a16="http://schemas.microsoft.com/office/drawing/2014/main" id="{B12A9885-20A1-F3DD-F498-EC74A113F62F}"/>
              </a:ext>
            </a:extLst>
          </p:cNvPr>
          <p:cNvSpPr/>
          <p:nvPr/>
        </p:nvSpPr>
        <p:spPr>
          <a:xfrm>
            <a:off x="405113" y="555585"/>
            <a:ext cx="9086127" cy="68290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latin typeface="Bahnschrift" panose="020B0502040204020203" pitchFamily="34" charset="0"/>
              </a:rPr>
              <a:t>Động</a:t>
            </a:r>
            <a:r>
              <a:rPr lang="en-US" sz="2800" dirty="0">
                <a:latin typeface="Bahnschrift" panose="020B0502040204020203" pitchFamily="34" charset="0"/>
              </a:rPr>
              <a:t> </a:t>
            </a:r>
            <a:r>
              <a:rPr lang="en-US" sz="2800" dirty="0" err="1">
                <a:latin typeface="Bahnschrift" panose="020B0502040204020203" pitchFamily="34" charset="0"/>
              </a:rPr>
              <a:t>từ</a:t>
            </a:r>
            <a:r>
              <a:rPr lang="en-US" sz="2800" dirty="0">
                <a:latin typeface="Bahnschrift" panose="020B0502040204020203" pitchFamily="34" charset="0"/>
              </a:rPr>
              <a:t> </a:t>
            </a:r>
            <a:r>
              <a:rPr lang="en-US" sz="2800" dirty="0" err="1">
                <a:latin typeface="Bahnschrift" panose="020B0502040204020203" pitchFamily="34" charset="0"/>
              </a:rPr>
              <a:t>mô</a:t>
            </a:r>
            <a:r>
              <a:rPr lang="en-US" sz="2800" dirty="0">
                <a:latin typeface="Bahnschrift" panose="020B0502040204020203" pitchFamily="34" charset="0"/>
              </a:rPr>
              <a:t> </a:t>
            </a:r>
            <a:r>
              <a:rPr lang="en-US" sz="2800" dirty="0" err="1">
                <a:latin typeface="Bahnschrift" panose="020B0502040204020203" pitchFamily="34" charset="0"/>
              </a:rPr>
              <a:t>tả</a:t>
            </a:r>
            <a:r>
              <a:rPr lang="en-US" sz="2800" dirty="0">
                <a:latin typeface="Bahnschrift" panose="020B0502040204020203" pitchFamily="34" charset="0"/>
              </a:rPr>
              <a:t> </a:t>
            </a:r>
            <a:r>
              <a:rPr lang="en-US" sz="2800" dirty="0" err="1">
                <a:latin typeface="Bahnschrift" panose="020B0502040204020203" pitchFamily="34" charset="0"/>
              </a:rPr>
              <a:t>cấp</a:t>
            </a:r>
            <a:r>
              <a:rPr lang="en-US" sz="2800" dirty="0">
                <a:latin typeface="Bahnschrift" panose="020B0502040204020203" pitchFamily="34" charset="0"/>
              </a:rPr>
              <a:t> </a:t>
            </a:r>
            <a:r>
              <a:rPr lang="en-US" sz="2800" dirty="0" err="1">
                <a:latin typeface="Bahnschrift" panose="020B0502040204020203" pitchFamily="34" charset="0"/>
              </a:rPr>
              <a:t>độ</a:t>
            </a:r>
            <a:r>
              <a:rPr lang="en-US" sz="2800" dirty="0">
                <a:latin typeface="Bahnschrift" panose="020B0502040204020203" pitchFamily="34" charset="0"/>
              </a:rPr>
              <a:t> </a:t>
            </a:r>
            <a:r>
              <a:rPr lang="en-US" sz="2800" dirty="0" err="1">
                <a:latin typeface="Bahnschrift" panose="020B0502040204020203" pitchFamily="34" charset="0"/>
              </a:rPr>
              <a:t>tư</a:t>
            </a:r>
            <a:r>
              <a:rPr lang="en-US" sz="2800" dirty="0">
                <a:latin typeface="Bahnschrift" panose="020B0502040204020203" pitchFamily="34" charset="0"/>
              </a:rPr>
              <a:t> </a:t>
            </a:r>
            <a:r>
              <a:rPr lang="en-US" sz="2800" dirty="0" err="1">
                <a:latin typeface="Bahnschrift" panose="020B0502040204020203" pitchFamily="34" charset="0"/>
              </a:rPr>
              <a:t>duy</a:t>
            </a:r>
            <a:r>
              <a:rPr lang="en-US" sz="2800" dirty="0">
                <a:latin typeface="Bahnschrift" panose="020B0502040204020203" pitchFamily="34" charset="0"/>
              </a:rPr>
              <a:t> </a:t>
            </a:r>
            <a:r>
              <a:rPr lang="en-US" sz="2800" dirty="0" err="1">
                <a:latin typeface="Bahnschrift" panose="020B0502040204020203" pitchFamily="34" charset="0"/>
              </a:rPr>
              <a:t>trong</a:t>
            </a:r>
            <a:r>
              <a:rPr lang="en-US" sz="2800" dirty="0">
                <a:latin typeface="Bahnschrift" panose="020B0502040204020203" pitchFamily="34" charset="0"/>
              </a:rPr>
              <a:t> </a:t>
            </a:r>
            <a:r>
              <a:rPr lang="en-US" sz="2800" dirty="0" err="1">
                <a:latin typeface="Bahnschrift" panose="020B0502040204020203" pitchFamily="34" charset="0"/>
              </a:rPr>
              <a:t>môn</a:t>
            </a:r>
            <a:r>
              <a:rPr lang="en-US" sz="2800" dirty="0">
                <a:latin typeface="Bahnschrift" panose="020B0502040204020203" pitchFamily="34" charset="0"/>
              </a:rPr>
              <a:t> </a:t>
            </a:r>
            <a:r>
              <a:rPr lang="en-US" sz="2800" dirty="0" err="1">
                <a:latin typeface="Bahnschrift" panose="020B0502040204020203" pitchFamily="34" charset="0"/>
              </a:rPr>
              <a:t>Hóa</a:t>
            </a:r>
            <a:r>
              <a:rPr lang="en-US" sz="2800" dirty="0">
                <a:latin typeface="Bahnschrift" panose="020B0502040204020203" pitchFamily="34" charset="0"/>
              </a:rPr>
              <a:t> </a:t>
            </a:r>
            <a:r>
              <a:rPr lang="en-US" sz="2800" dirty="0" err="1">
                <a:latin typeface="Bahnschrift" panose="020B0502040204020203" pitchFamily="34" charset="0"/>
              </a:rPr>
              <a:t>học</a:t>
            </a:r>
            <a:endParaRPr lang="en-ID" sz="2800" dirty="0">
              <a:latin typeface="Bahnschrift" panose="020B0502040204020203" pitchFamily="34" charset="0"/>
            </a:endParaRPr>
          </a:p>
        </p:txBody>
      </p:sp>
    </p:spTree>
    <p:extLst>
      <p:ext uri="{BB962C8B-B14F-4D97-AF65-F5344CB8AC3E}">
        <p14:creationId xmlns:p14="http://schemas.microsoft.com/office/powerpoint/2010/main" val="3166666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3">
            <a:extLst>
              <a:ext uri="{FF2B5EF4-FFF2-40B4-BE49-F238E27FC236}">
                <a16:creationId xmlns:a16="http://schemas.microsoft.com/office/drawing/2014/main" id="{D003FC9A-60FA-84F8-56E9-326FB98EB37E}"/>
              </a:ext>
            </a:extLst>
          </p:cNvPr>
          <p:cNvSpPr/>
          <p:nvPr/>
        </p:nvSpPr>
        <p:spPr>
          <a:xfrm>
            <a:off x="453342" y="5087075"/>
            <a:ext cx="11285316" cy="1307938"/>
          </a:xfrm>
          <a:prstGeom prst="flowChart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Rectangle: Rounded Corners 4">
            <a:extLst>
              <a:ext uri="{FF2B5EF4-FFF2-40B4-BE49-F238E27FC236}">
                <a16:creationId xmlns:a16="http://schemas.microsoft.com/office/drawing/2014/main" id="{955B2146-DC93-E3D4-AACA-29D575E5222B}"/>
              </a:ext>
            </a:extLst>
          </p:cNvPr>
          <p:cNvSpPr/>
          <p:nvPr/>
        </p:nvSpPr>
        <p:spPr>
          <a:xfrm>
            <a:off x="453342" y="648183"/>
            <a:ext cx="9086127" cy="68290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latin typeface="Bahnschrift" panose="020B0502040204020203" pitchFamily="34" charset="0"/>
              </a:rPr>
              <a:t>Động</a:t>
            </a:r>
            <a:r>
              <a:rPr lang="en-US" sz="2800" dirty="0">
                <a:latin typeface="Bahnschrift" panose="020B0502040204020203" pitchFamily="34" charset="0"/>
              </a:rPr>
              <a:t> </a:t>
            </a:r>
            <a:r>
              <a:rPr lang="en-US" sz="2800" dirty="0" err="1">
                <a:latin typeface="Bahnschrift" panose="020B0502040204020203" pitchFamily="34" charset="0"/>
              </a:rPr>
              <a:t>từ</a:t>
            </a:r>
            <a:r>
              <a:rPr lang="en-US" sz="2800" dirty="0">
                <a:latin typeface="Bahnschrift" panose="020B0502040204020203" pitchFamily="34" charset="0"/>
              </a:rPr>
              <a:t> </a:t>
            </a:r>
            <a:r>
              <a:rPr lang="en-US" sz="2800" dirty="0" err="1">
                <a:latin typeface="Bahnschrift" panose="020B0502040204020203" pitchFamily="34" charset="0"/>
              </a:rPr>
              <a:t>mô</a:t>
            </a:r>
            <a:r>
              <a:rPr lang="en-US" sz="2800" dirty="0">
                <a:latin typeface="Bahnschrift" panose="020B0502040204020203" pitchFamily="34" charset="0"/>
              </a:rPr>
              <a:t> </a:t>
            </a:r>
            <a:r>
              <a:rPr lang="en-US" sz="2800" dirty="0" err="1">
                <a:latin typeface="Bahnschrift" panose="020B0502040204020203" pitchFamily="34" charset="0"/>
              </a:rPr>
              <a:t>tả</a:t>
            </a:r>
            <a:r>
              <a:rPr lang="en-US" sz="2800" dirty="0">
                <a:latin typeface="Bahnschrift" panose="020B0502040204020203" pitchFamily="34" charset="0"/>
              </a:rPr>
              <a:t> </a:t>
            </a:r>
            <a:r>
              <a:rPr lang="en-US" sz="2800" dirty="0" err="1">
                <a:latin typeface="Bahnschrift" panose="020B0502040204020203" pitchFamily="34" charset="0"/>
              </a:rPr>
              <a:t>cấp</a:t>
            </a:r>
            <a:r>
              <a:rPr lang="en-US" sz="2800" dirty="0">
                <a:latin typeface="Bahnschrift" panose="020B0502040204020203" pitchFamily="34" charset="0"/>
              </a:rPr>
              <a:t> </a:t>
            </a:r>
            <a:r>
              <a:rPr lang="en-US" sz="2800" dirty="0" err="1">
                <a:latin typeface="Bahnschrift" panose="020B0502040204020203" pitchFamily="34" charset="0"/>
              </a:rPr>
              <a:t>độ</a:t>
            </a:r>
            <a:r>
              <a:rPr lang="en-US" sz="2800" dirty="0">
                <a:latin typeface="Bahnschrift" panose="020B0502040204020203" pitchFamily="34" charset="0"/>
              </a:rPr>
              <a:t> </a:t>
            </a:r>
            <a:r>
              <a:rPr lang="en-US" sz="2800" dirty="0" err="1">
                <a:latin typeface="Bahnschrift" panose="020B0502040204020203" pitchFamily="34" charset="0"/>
              </a:rPr>
              <a:t>tư</a:t>
            </a:r>
            <a:r>
              <a:rPr lang="en-US" sz="2800" dirty="0">
                <a:latin typeface="Bahnschrift" panose="020B0502040204020203" pitchFamily="34" charset="0"/>
              </a:rPr>
              <a:t> </a:t>
            </a:r>
            <a:r>
              <a:rPr lang="en-US" sz="2800" dirty="0" err="1">
                <a:latin typeface="Bahnschrift" panose="020B0502040204020203" pitchFamily="34" charset="0"/>
              </a:rPr>
              <a:t>duy</a:t>
            </a:r>
            <a:r>
              <a:rPr lang="en-US" sz="2800" dirty="0">
                <a:latin typeface="Bahnschrift" panose="020B0502040204020203" pitchFamily="34" charset="0"/>
              </a:rPr>
              <a:t> </a:t>
            </a:r>
            <a:r>
              <a:rPr lang="en-US" sz="2800" dirty="0" err="1">
                <a:latin typeface="Bahnschrift" panose="020B0502040204020203" pitchFamily="34" charset="0"/>
              </a:rPr>
              <a:t>trong</a:t>
            </a:r>
            <a:r>
              <a:rPr lang="en-US" sz="2800" dirty="0">
                <a:latin typeface="Bahnschrift" panose="020B0502040204020203" pitchFamily="34" charset="0"/>
              </a:rPr>
              <a:t> </a:t>
            </a:r>
            <a:r>
              <a:rPr lang="en-US" sz="2800" dirty="0" err="1">
                <a:latin typeface="Bahnschrift" panose="020B0502040204020203" pitchFamily="34" charset="0"/>
              </a:rPr>
              <a:t>môn</a:t>
            </a:r>
            <a:r>
              <a:rPr lang="en-US" sz="2800" dirty="0">
                <a:latin typeface="Bahnschrift" panose="020B0502040204020203" pitchFamily="34" charset="0"/>
              </a:rPr>
              <a:t> </a:t>
            </a:r>
            <a:r>
              <a:rPr lang="en-US" sz="2800" dirty="0" err="1">
                <a:latin typeface="Bahnschrift" panose="020B0502040204020203" pitchFamily="34" charset="0"/>
              </a:rPr>
              <a:t>Hóa</a:t>
            </a:r>
            <a:r>
              <a:rPr lang="en-US" sz="2800" dirty="0">
                <a:latin typeface="Bahnschrift" panose="020B0502040204020203" pitchFamily="34" charset="0"/>
              </a:rPr>
              <a:t> </a:t>
            </a:r>
            <a:r>
              <a:rPr lang="en-US" sz="2800" dirty="0" err="1">
                <a:latin typeface="Bahnschrift" panose="020B0502040204020203" pitchFamily="34" charset="0"/>
              </a:rPr>
              <a:t>học</a:t>
            </a:r>
            <a:endParaRPr lang="en-ID" sz="2800" dirty="0">
              <a:latin typeface="Bahnschrift" panose="020B0502040204020203" pitchFamily="34" charset="0"/>
            </a:endParaRPr>
          </a:p>
        </p:txBody>
      </p:sp>
      <p:graphicFrame>
        <p:nvGraphicFramePr>
          <p:cNvPr id="6" name="Table 5">
            <a:extLst>
              <a:ext uri="{FF2B5EF4-FFF2-40B4-BE49-F238E27FC236}">
                <a16:creationId xmlns:a16="http://schemas.microsoft.com/office/drawing/2014/main" id="{DADF5E27-D15B-1F34-F028-6507E6325951}"/>
              </a:ext>
            </a:extLst>
          </p:cNvPr>
          <p:cNvGraphicFramePr>
            <a:graphicFrameLocks noGrp="1"/>
          </p:cNvGraphicFramePr>
          <p:nvPr>
            <p:extLst>
              <p:ext uri="{D42A27DB-BD31-4B8C-83A1-F6EECF244321}">
                <p14:modId xmlns:p14="http://schemas.microsoft.com/office/powerpoint/2010/main" val="2010560818"/>
              </p:ext>
            </p:extLst>
          </p:nvPr>
        </p:nvGraphicFramePr>
        <p:xfrm>
          <a:off x="453342" y="1680366"/>
          <a:ext cx="11285316" cy="4429910"/>
        </p:xfrm>
        <a:graphic>
          <a:graphicData uri="http://schemas.openxmlformats.org/drawingml/2006/table">
            <a:tbl>
              <a:tblPr firstRow="1" bandRow="1">
                <a:tableStyleId>{5C22544A-7EE6-4342-B048-85BDC9FD1C3A}</a:tableStyleId>
              </a:tblPr>
              <a:tblGrid>
                <a:gridCol w="1643605">
                  <a:extLst>
                    <a:ext uri="{9D8B030D-6E8A-4147-A177-3AD203B41FA5}">
                      <a16:colId xmlns:a16="http://schemas.microsoft.com/office/drawing/2014/main" val="2754977781"/>
                    </a:ext>
                  </a:extLst>
                </a:gridCol>
                <a:gridCol w="9641711">
                  <a:extLst>
                    <a:ext uri="{9D8B030D-6E8A-4147-A177-3AD203B41FA5}">
                      <a16:colId xmlns:a16="http://schemas.microsoft.com/office/drawing/2014/main" val="2235821811"/>
                    </a:ext>
                  </a:extLst>
                </a:gridCol>
              </a:tblGrid>
              <a:tr h="680870">
                <a:tc>
                  <a:txBody>
                    <a:bodyPr/>
                    <a:lstStyle/>
                    <a:p>
                      <a:pPr algn="ctr"/>
                      <a:r>
                        <a:rPr lang="en-US" sz="2400" dirty="0" err="1"/>
                        <a:t>Cấp</a:t>
                      </a:r>
                      <a:r>
                        <a:rPr lang="en-US" sz="2400" dirty="0"/>
                        <a:t> </a:t>
                      </a:r>
                      <a:r>
                        <a:rPr lang="en-US" sz="2400" dirty="0" err="1"/>
                        <a:t>độ</a:t>
                      </a:r>
                      <a:endParaRPr lang="en-ID" sz="2400" dirty="0"/>
                    </a:p>
                  </a:txBody>
                  <a:tcPr/>
                </a:tc>
                <a:tc>
                  <a:txBody>
                    <a:bodyPr/>
                    <a:lstStyle/>
                    <a:p>
                      <a:pPr algn="ctr"/>
                      <a:r>
                        <a:rPr lang="en-US" sz="2400" dirty="0" err="1">
                          <a:latin typeface="Bahnschrift" panose="020B0502040204020203" pitchFamily="34" charset="0"/>
                        </a:rPr>
                        <a:t>Động</a:t>
                      </a:r>
                      <a:r>
                        <a:rPr lang="en-US" sz="2400" dirty="0">
                          <a:latin typeface="Bahnschrift" panose="020B0502040204020203" pitchFamily="34" charset="0"/>
                        </a:rPr>
                        <a:t> </a:t>
                      </a:r>
                      <a:r>
                        <a:rPr lang="en-US" sz="2400" dirty="0" err="1">
                          <a:latin typeface="Bahnschrift" panose="020B0502040204020203" pitchFamily="34" charset="0"/>
                        </a:rPr>
                        <a:t>từ</a:t>
                      </a:r>
                      <a:r>
                        <a:rPr lang="en-US" sz="2400" dirty="0">
                          <a:latin typeface="Bahnschrift" panose="020B0502040204020203" pitchFamily="34" charset="0"/>
                        </a:rPr>
                        <a:t> </a:t>
                      </a:r>
                      <a:r>
                        <a:rPr lang="en-US" sz="2400" dirty="0" err="1">
                          <a:latin typeface="Bahnschrift" panose="020B0502040204020203" pitchFamily="34" charset="0"/>
                        </a:rPr>
                        <a:t>mô</a:t>
                      </a:r>
                      <a:r>
                        <a:rPr lang="en-US" sz="2400" dirty="0">
                          <a:latin typeface="Bahnschrift" panose="020B0502040204020203" pitchFamily="34" charset="0"/>
                        </a:rPr>
                        <a:t> </a:t>
                      </a:r>
                      <a:r>
                        <a:rPr lang="en-US" sz="2400" dirty="0" err="1">
                          <a:latin typeface="Bahnschrift" panose="020B0502040204020203" pitchFamily="34" charset="0"/>
                        </a:rPr>
                        <a:t>tả</a:t>
                      </a:r>
                      <a:r>
                        <a:rPr lang="en-US" sz="2400" dirty="0">
                          <a:latin typeface="Bahnschrift" panose="020B0502040204020203" pitchFamily="34" charset="0"/>
                        </a:rPr>
                        <a:t> </a:t>
                      </a:r>
                      <a:r>
                        <a:rPr lang="en-US" sz="2400" dirty="0" err="1">
                          <a:latin typeface="Bahnschrift" panose="020B0502040204020203" pitchFamily="34" charset="0"/>
                        </a:rPr>
                        <a:t>cấp</a:t>
                      </a:r>
                      <a:r>
                        <a:rPr lang="en-US" sz="2400" dirty="0">
                          <a:latin typeface="Bahnschrift" panose="020B0502040204020203" pitchFamily="34" charset="0"/>
                        </a:rPr>
                        <a:t> </a:t>
                      </a:r>
                      <a:r>
                        <a:rPr lang="en-US" sz="2400" dirty="0" err="1">
                          <a:latin typeface="Bahnschrift" panose="020B0502040204020203" pitchFamily="34" charset="0"/>
                        </a:rPr>
                        <a:t>độ</a:t>
                      </a:r>
                      <a:r>
                        <a:rPr lang="en-US" sz="2400" dirty="0">
                          <a:latin typeface="Bahnschrift" panose="020B0502040204020203" pitchFamily="34" charset="0"/>
                        </a:rPr>
                        <a:t> </a:t>
                      </a:r>
                      <a:endParaRPr lang="en-ID" sz="2400" dirty="0"/>
                    </a:p>
                  </a:txBody>
                  <a:tcPr/>
                </a:tc>
                <a:extLst>
                  <a:ext uri="{0D108BD9-81ED-4DB2-BD59-A6C34878D82A}">
                    <a16:rowId xmlns:a16="http://schemas.microsoft.com/office/drawing/2014/main" val="1197052654"/>
                  </a:ext>
                </a:extLst>
              </a:tr>
              <a:tr h="2496220">
                <a:tc>
                  <a:txBody>
                    <a:bodyPr/>
                    <a:lstStyle/>
                    <a:p>
                      <a:endParaRPr lang="en-US" sz="3200" dirty="0">
                        <a:latin typeface="Bahnschrift Condensed" panose="020B0502040204020203" pitchFamily="34" charset="0"/>
                      </a:endParaRPr>
                    </a:p>
                    <a:p>
                      <a:endParaRPr lang="en-US" sz="3200" dirty="0">
                        <a:latin typeface="Bahnschrift Condensed" panose="020B0502040204020203" pitchFamily="34" charset="0"/>
                      </a:endParaRPr>
                    </a:p>
                    <a:p>
                      <a:pPr algn="ctr"/>
                      <a:endParaRPr lang="en-US" sz="3200" dirty="0">
                        <a:latin typeface="Bahnschrift Condensed" panose="020B0502040204020203" pitchFamily="34" charset="0"/>
                      </a:endParaRPr>
                    </a:p>
                    <a:p>
                      <a:pPr algn="ctr"/>
                      <a:r>
                        <a:rPr lang="en-US" sz="3200" dirty="0">
                          <a:latin typeface="Bahnschrift Condensed" panose="020B0502040204020203" pitchFamily="34" charset="0"/>
                        </a:rPr>
                        <a:t>HIỂU</a:t>
                      </a:r>
                      <a:endParaRPr lang="en-ID" sz="3200" dirty="0">
                        <a:latin typeface="Bahnschrift Condensed" panose="020B0502040204020203" pitchFamily="34" charset="0"/>
                      </a:endParaRPr>
                    </a:p>
                  </a:txBody>
                  <a:tcPr/>
                </a:tc>
                <a:tc>
                  <a:txBody>
                    <a:bodyPr/>
                    <a:lstStyle/>
                    <a:p>
                      <a:r>
                        <a:rPr lang="vi-VN" sz="2000" dirty="0">
                          <a:latin typeface="Bahnschrift" panose="020B0502040204020203" pitchFamily="34" charset="0"/>
                        </a:rPr>
                        <a:t>-Phân loại được các loại chất dựa vào những đặc điểm cơ bản theo các tiêu chí để phân thành các loại chất oxide, acid, base, muối; các loại chất vô cơ và hữu cơ như các nhóm IA; IIA; nhóm VIIA; hydrocarbon, dẫn xuất halogen,...; phân loại theo nhóm chức,...</a:t>
                      </a:r>
                      <a:endParaRPr lang="en-US" sz="2000" dirty="0">
                        <a:latin typeface="Bahnschrift" panose="020B0502040204020203" pitchFamily="34" charset="0"/>
                      </a:endParaRPr>
                    </a:p>
                    <a:p>
                      <a:r>
                        <a:rPr lang="vi-VN" sz="2000" dirty="0">
                          <a:latin typeface="Bahnschrift" panose="020B0502040204020203" pitchFamily="34" charset="0"/>
                        </a:rPr>
                        <a:t>-So sánh được các đặc điểm giống nhau và khác nhau giữa </a:t>
                      </a:r>
                      <a:r>
                        <a:rPr lang="vi-VN" sz="2000">
                          <a:latin typeface="Bahnschrift" panose="020B0502040204020203" pitchFamily="34" charset="0"/>
                        </a:rPr>
                        <a:t>các </a:t>
                      </a:r>
                      <a:r>
                        <a:rPr lang="en-US" sz="2000">
                          <a:latin typeface="Bahnschrift" panose="020B0502040204020203" pitchFamily="34" charset="0"/>
                        </a:rPr>
                        <a:t>đối tượng </a:t>
                      </a:r>
                      <a:r>
                        <a:rPr lang="vi-VN" sz="2000">
                          <a:latin typeface="Bahnschrift" panose="020B0502040204020203" pitchFamily="34" charset="0"/>
                        </a:rPr>
                        <a:t>(</a:t>
                      </a:r>
                      <a:r>
                        <a:rPr lang="vi-VN" sz="2000" dirty="0">
                          <a:latin typeface="Bahnschrift" panose="020B0502040204020203" pitchFamily="34" charset="0"/>
                        </a:rPr>
                        <a:t>chất, nhóm chất; tính acid, tính base; tính oxi hóa, tính khử,... giữa các chất trong cùng nhóm, cùng chu kỳ,...).</a:t>
                      </a:r>
                      <a:endParaRPr lang="en-US" sz="2000" dirty="0">
                        <a:latin typeface="Bahnschrift" panose="020B0502040204020203" pitchFamily="34" charset="0"/>
                      </a:endParaRPr>
                    </a:p>
                    <a:p>
                      <a:r>
                        <a:rPr lang="vi-VN" sz="2000" dirty="0">
                          <a:latin typeface="Bahnschrift" panose="020B0502040204020203" pitchFamily="34" charset="0"/>
                        </a:rPr>
                        <a:t>-Dự đoán được, giải thích </a:t>
                      </a:r>
                      <a:r>
                        <a:rPr lang="vi-VN" sz="2000">
                          <a:latin typeface="Bahnschrift" panose="020B0502040204020203" pitchFamily="34" charset="0"/>
                        </a:rPr>
                        <a:t>được tính </a:t>
                      </a:r>
                      <a:r>
                        <a:rPr lang="vi-VN" sz="2000" dirty="0">
                          <a:latin typeface="Bahnschrift" panose="020B0502040204020203" pitchFamily="34" charset="0"/>
                        </a:rPr>
                        <a:t>chất của các chất, nhóm chất dựa vào đặc điểm cấu tạo nguyên tử, phân tử; liên kết, trạng thái tập hợp,... của chúng và chứng minh được các dự đoán đó; viết được phương trình hóa học để chứng minh các dự đoán đó.</a:t>
                      </a:r>
                    </a:p>
                    <a:p>
                      <a:endParaRPr lang="en-ID" sz="2000" dirty="0"/>
                    </a:p>
                  </a:txBody>
                  <a:tcPr/>
                </a:tc>
                <a:extLst>
                  <a:ext uri="{0D108BD9-81ED-4DB2-BD59-A6C34878D82A}">
                    <a16:rowId xmlns:a16="http://schemas.microsoft.com/office/drawing/2014/main" val="1382836013"/>
                  </a:ext>
                </a:extLst>
              </a:tr>
            </a:tbl>
          </a:graphicData>
        </a:graphic>
      </p:graphicFrame>
    </p:spTree>
    <p:extLst>
      <p:ext uri="{BB962C8B-B14F-4D97-AF65-F5344CB8AC3E}">
        <p14:creationId xmlns:p14="http://schemas.microsoft.com/office/powerpoint/2010/main" val="847562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3">
            <a:extLst>
              <a:ext uri="{FF2B5EF4-FFF2-40B4-BE49-F238E27FC236}">
                <a16:creationId xmlns:a16="http://schemas.microsoft.com/office/drawing/2014/main" id="{676F4FBB-3AF6-3649-1D4E-E7C503E3091C}"/>
              </a:ext>
            </a:extLst>
          </p:cNvPr>
          <p:cNvSpPr/>
          <p:nvPr/>
        </p:nvSpPr>
        <p:spPr>
          <a:xfrm>
            <a:off x="453342" y="5087075"/>
            <a:ext cx="11285316" cy="1307938"/>
          </a:xfrm>
          <a:prstGeom prst="flowChart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Rectangle: Rounded Corners 4">
            <a:extLst>
              <a:ext uri="{FF2B5EF4-FFF2-40B4-BE49-F238E27FC236}">
                <a16:creationId xmlns:a16="http://schemas.microsoft.com/office/drawing/2014/main" id="{6748E743-DC8F-BA7C-5AED-0F9A4D7AAC0C}"/>
              </a:ext>
            </a:extLst>
          </p:cNvPr>
          <p:cNvSpPr/>
          <p:nvPr/>
        </p:nvSpPr>
        <p:spPr>
          <a:xfrm>
            <a:off x="453342" y="648183"/>
            <a:ext cx="9086127" cy="68290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latin typeface="Bahnschrift" panose="020B0502040204020203" pitchFamily="34" charset="0"/>
              </a:rPr>
              <a:t>Động</a:t>
            </a:r>
            <a:r>
              <a:rPr lang="en-US" sz="2800" dirty="0">
                <a:latin typeface="Bahnschrift" panose="020B0502040204020203" pitchFamily="34" charset="0"/>
              </a:rPr>
              <a:t> </a:t>
            </a:r>
            <a:r>
              <a:rPr lang="en-US" sz="2800" dirty="0" err="1">
                <a:latin typeface="Bahnschrift" panose="020B0502040204020203" pitchFamily="34" charset="0"/>
              </a:rPr>
              <a:t>từ</a:t>
            </a:r>
            <a:r>
              <a:rPr lang="en-US" sz="2800" dirty="0">
                <a:latin typeface="Bahnschrift" panose="020B0502040204020203" pitchFamily="34" charset="0"/>
              </a:rPr>
              <a:t> </a:t>
            </a:r>
            <a:r>
              <a:rPr lang="en-US" sz="2800" dirty="0" err="1">
                <a:latin typeface="Bahnschrift" panose="020B0502040204020203" pitchFamily="34" charset="0"/>
              </a:rPr>
              <a:t>mô</a:t>
            </a:r>
            <a:r>
              <a:rPr lang="en-US" sz="2800" dirty="0">
                <a:latin typeface="Bahnschrift" panose="020B0502040204020203" pitchFamily="34" charset="0"/>
              </a:rPr>
              <a:t> </a:t>
            </a:r>
            <a:r>
              <a:rPr lang="en-US" sz="2800" dirty="0" err="1">
                <a:latin typeface="Bahnschrift" panose="020B0502040204020203" pitchFamily="34" charset="0"/>
              </a:rPr>
              <a:t>tả</a:t>
            </a:r>
            <a:r>
              <a:rPr lang="en-US" sz="2800" dirty="0">
                <a:latin typeface="Bahnschrift" panose="020B0502040204020203" pitchFamily="34" charset="0"/>
              </a:rPr>
              <a:t> </a:t>
            </a:r>
            <a:r>
              <a:rPr lang="en-US" sz="2800" dirty="0" err="1">
                <a:latin typeface="Bahnschrift" panose="020B0502040204020203" pitchFamily="34" charset="0"/>
              </a:rPr>
              <a:t>cấp</a:t>
            </a:r>
            <a:r>
              <a:rPr lang="en-US" sz="2800" dirty="0">
                <a:latin typeface="Bahnschrift" panose="020B0502040204020203" pitchFamily="34" charset="0"/>
              </a:rPr>
              <a:t> </a:t>
            </a:r>
            <a:r>
              <a:rPr lang="en-US" sz="2800" dirty="0" err="1">
                <a:latin typeface="Bahnschrift" panose="020B0502040204020203" pitchFamily="34" charset="0"/>
              </a:rPr>
              <a:t>độ</a:t>
            </a:r>
            <a:r>
              <a:rPr lang="en-US" sz="2800" dirty="0">
                <a:latin typeface="Bahnschrift" panose="020B0502040204020203" pitchFamily="34" charset="0"/>
              </a:rPr>
              <a:t> </a:t>
            </a:r>
            <a:r>
              <a:rPr lang="en-US" sz="2800" dirty="0" err="1">
                <a:latin typeface="Bahnschrift" panose="020B0502040204020203" pitchFamily="34" charset="0"/>
              </a:rPr>
              <a:t>tư</a:t>
            </a:r>
            <a:r>
              <a:rPr lang="en-US" sz="2800" dirty="0">
                <a:latin typeface="Bahnschrift" panose="020B0502040204020203" pitchFamily="34" charset="0"/>
              </a:rPr>
              <a:t> </a:t>
            </a:r>
            <a:r>
              <a:rPr lang="en-US" sz="2800" dirty="0" err="1">
                <a:latin typeface="Bahnschrift" panose="020B0502040204020203" pitchFamily="34" charset="0"/>
              </a:rPr>
              <a:t>duy</a:t>
            </a:r>
            <a:r>
              <a:rPr lang="en-US" sz="2800" dirty="0">
                <a:latin typeface="Bahnschrift" panose="020B0502040204020203" pitchFamily="34" charset="0"/>
              </a:rPr>
              <a:t> </a:t>
            </a:r>
            <a:r>
              <a:rPr lang="en-US" sz="2800" dirty="0" err="1">
                <a:latin typeface="Bahnschrift" panose="020B0502040204020203" pitchFamily="34" charset="0"/>
              </a:rPr>
              <a:t>trong</a:t>
            </a:r>
            <a:r>
              <a:rPr lang="en-US" sz="2800" dirty="0">
                <a:latin typeface="Bahnschrift" panose="020B0502040204020203" pitchFamily="34" charset="0"/>
              </a:rPr>
              <a:t> </a:t>
            </a:r>
            <a:r>
              <a:rPr lang="en-US" sz="2800" dirty="0" err="1">
                <a:latin typeface="Bahnschrift" panose="020B0502040204020203" pitchFamily="34" charset="0"/>
              </a:rPr>
              <a:t>môn</a:t>
            </a:r>
            <a:r>
              <a:rPr lang="en-US" sz="2800" dirty="0">
                <a:latin typeface="Bahnschrift" panose="020B0502040204020203" pitchFamily="34" charset="0"/>
              </a:rPr>
              <a:t> </a:t>
            </a:r>
            <a:r>
              <a:rPr lang="en-US" sz="2800" dirty="0" err="1">
                <a:latin typeface="Bahnschrift" panose="020B0502040204020203" pitchFamily="34" charset="0"/>
              </a:rPr>
              <a:t>Hóa</a:t>
            </a:r>
            <a:r>
              <a:rPr lang="en-US" sz="2800" dirty="0">
                <a:latin typeface="Bahnschrift" panose="020B0502040204020203" pitchFamily="34" charset="0"/>
              </a:rPr>
              <a:t> </a:t>
            </a:r>
            <a:r>
              <a:rPr lang="en-US" sz="2800" dirty="0" err="1">
                <a:latin typeface="Bahnschrift" panose="020B0502040204020203" pitchFamily="34" charset="0"/>
              </a:rPr>
              <a:t>học</a:t>
            </a:r>
            <a:endParaRPr lang="en-ID" sz="2800" dirty="0">
              <a:latin typeface="Bahnschrift" panose="020B0502040204020203" pitchFamily="34" charset="0"/>
            </a:endParaRPr>
          </a:p>
        </p:txBody>
      </p:sp>
      <p:graphicFrame>
        <p:nvGraphicFramePr>
          <p:cNvPr id="6" name="Table 5">
            <a:extLst>
              <a:ext uri="{FF2B5EF4-FFF2-40B4-BE49-F238E27FC236}">
                <a16:creationId xmlns:a16="http://schemas.microsoft.com/office/drawing/2014/main" id="{CFADCEAF-5D18-1C8E-4EC1-62D7D4C54C88}"/>
              </a:ext>
            </a:extLst>
          </p:cNvPr>
          <p:cNvGraphicFramePr>
            <a:graphicFrameLocks noGrp="1"/>
          </p:cNvGraphicFramePr>
          <p:nvPr>
            <p:extLst>
              <p:ext uri="{D42A27DB-BD31-4B8C-83A1-F6EECF244321}">
                <p14:modId xmlns:p14="http://schemas.microsoft.com/office/powerpoint/2010/main" val="3359770513"/>
              </p:ext>
            </p:extLst>
          </p:nvPr>
        </p:nvGraphicFramePr>
        <p:xfrm>
          <a:off x="453342" y="1680366"/>
          <a:ext cx="11285316" cy="4734710"/>
        </p:xfrm>
        <a:graphic>
          <a:graphicData uri="http://schemas.openxmlformats.org/drawingml/2006/table">
            <a:tbl>
              <a:tblPr firstRow="1" bandRow="1">
                <a:tableStyleId>{5C22544A-7EE6-4342-B048-85BDC9FD1C3A}</a:tableStyleId>
              </a:tblPr>
              <a:tblGrid>
                <a:gridCol w="1643605">
                  <a:extLst>
                    <a:ext uri="{9D8B030D-6E8A-4147-A177-3AD203B41FA5}">
                      <a16:colId xmlns:a16="http://schemas.microsoft.com/office/drawing/2014/main" val="2754977781"/>
                    </a:ext>
                  </a:extLst>
                </a:gridCol>
                <a:gridCol w="9641711">
                  <a:extLst>
                    <a:ext uri="{9D8B030D-6E8A-4147-A177-3AD203B41FA5}">
                      <a16:colId xmlns:a16="http://schemas.microsoft.com/office/drawing/2014/main" val="2235821811"/>
                    </a:ext>
                  </a:extLst>
                </a:gridCol>
              </a:tblGrid>
              <a:tr h="680870">
                <a:tc>
                  <a:txBody>
                    <a:bodyPr/>
                    <a:lstStyle/>
                    <a:p>
                      <a:pPr algn="ctr"/>
                      <a:r>
                        <a:rPr lang="en-US" sz="2400" dirty="0" err="1"/>
                        <a:t>Cấp</a:t>
                      </a:r>
                      <a:r>
                        <a:rPr lang="en-US" sz="2400" dirty="0"/>
                        <a:t> </a:t>
                      </a:r>
                      <a:r>
                        <a:rPr lang="en-US" sz="2400" dirty="0" err="1"/>
                        <a:t>độ</a:t>
                      </a:r>
                      <a:endParaRPr lang="en-ID" sz="2400" dirty="0"/>
                    </a:p>
                  </a:txBody>
                  <a:tcPr/>
                </a:tc>
                <a:tc>
                  <a:txBody>
                    <a:bodyPr/>
                    <a:lstStyle/>
                    <a:p>
                      <a:pPr algn="ctr"/>
                      <a:r>
                        <a:rPr lang="en-US" sz="2400" dirty="0" err="1">
                          <a:latin typeface="Bahnschrift" panose="020B0502040204020203" pitchFamily="34" charset="0"/>
                        </a:rPr>
                        <a:t>Động</a:t>
                      </a:r>
                      <a:r>
                        <a:rPr lang="en-US" sz="2400" dirty="0">
                          <a:latin typeface="Bahnschrift" panose="020B0502040204020203" pitchFamily="34" charset="0"/>
                        </a:rPr>
                        <a:t> </a:t>
                      </a:r>
                      <a:r>
                        <a:rPr lang="en-US" sz="2400" dirty="0" err="1">
                          <a:latin typeface="Bahnschrift" panose="020B0502040204020203" pitchFamily="34" charset="0"/>
                        </a:rPr>
                        <a:t>từ</a:t>
                      </a:r>
                      <a:r>
                        <a:rPr lang="en-US" sz="2400" dirty="0">
                          <a:latin typeface="Bahnschrift" panose="020B0502040204020203" pitchFamily="34" charset="0"/>
                        </a:rPr>
                        <a:t> </a:t>
                      </a:r>
                      <a:r>
                        <a:rPr lang="en-US" sz="2400" dirty="0" err="1">
                          <a:latin typeface="Bahnschrift" panose="020B0502040204020203" pitchFamily="34" charset="0"/>
                        </a:rPr>
                        <a:t>mô</a:t>
                      </a:r>
                      <a:r>
                        <a:rPr lang="en-US" sz="2400" dirty="0">
                          <a:latin typeface="Bahnschrift" panose="020B0502040204020203" pitchFamily="34" charset="0"/>
                        </a:rPr>
                        <a:t> </a:t>
                      </a:r>
                      <a:r>
                        <a:rPr lang="en-US" sz="2400" dirty="0" err="1">
                          <a:latin typeface="Bahnschrift" panose="020B0502040204020203" pitchFamily="34" charset="0"/>
                        </a:rPr>
                        <a:t>tả</a:t>
                      </a:r>
                      <a:r>
                        <a:rPr lang="en-US" sz="2400" dirty="0">
                          <a:latin typeface="Bahnschrift" panose="020B0502040204020203" pitchFamily="34" charset="0"/>
                        </a:rPr>
                        <a:t> </a:t>
                      </a:r>
                      <a:r>
                        <a:rPr lang="en-US" sz="2400" dirty="0" err="1">
                          <a:latin typeface="Bahnschrift" panose="020B0502040204020203" pitchFamily="34" charset="0"/>
                        </a:rPr>
                        <a:t>cấp</a:t>
                      </a:r>
                      <a:r>
                        <a:rPr lang="en-US" sz="2400" dirty="0">
                          <a:latin typeface="Bahnschrift" panose="020B0502040204020203" pitchFamily="34" charset="0"/>
                        </a:rPr>
                        <a:t> </a:t>
                      </a:r>
                      <a:r>
                        <a:rPr lang="en-US" sz="2400" dirty="0" err="1">
                          <a:latin typeface="Bahnschrift" panose="020B0502040204020203" pitchFamily="34" charset="0"/>
                        </a:rPr>
                        <a:t>độ</a:t>
                      </a:r>
                      <a:r>
                        <a:rPr lang="en-US" sz="2400" dirty="0">
                          <a:latin typeface="Bahnschrift" panose="020B0502040204020203" pitchFamily="34" charset="0"/>
                        </a:rPr>
                        <a:t> </a:t>
                      </a:r>
                      <a:endParaRPr lang="en-ID" sz="2400" dirty="0"/>
                    </a:p>
                  </a:txBody>
                  <a:tcPr/>
                </a:tc>
                <a:extLst>
                  <a:ext uri="{0D108BD9-81ED-4DB2-BD59-A6C34878D82A}">
                    <a16:rowId xmlns:a16="http://schemas.microsoft.com/office/drawing/2014/main" val="1197052654"/>
                  </a:ext>
                </a:extLst>
              </a:tr>
              <a:tr h="2496220">
                <a:tc>
                  <a:txBody>
                    <a:bodyPr/>
                    <a:lstStyle/>
                    <a:p>
                      <a:endParaRPr lang="en-US" sz="3200" dirty="0">
                        <a:latin typeface="Bahnschrift Condensed" panose="020B0502040204020203" pitchFamily="34" charset="0"/>
                      </a:endParaRPr>
                    </a:p>
                    <a:p>
                      <a:endParaRPr lang="en-US" sz="3200" dirty="0">
                        <a:latin typeface="Bahnschrift Condensed" panose="020B0502040204020203" pitchFamily="34" charset="0"/>
                      </a:endParaRPr>
                    </a:p>
                    <a:p>
                      <a:pPr algn="ctr"/>
                      <a:endParaRPr lang="en-US" sz="3200" dirty="0">
                        <a:latin typeface="Bahnschrift Condensed" panose="020B0502040204020203" pitchFamily="34" charset="0"/>
                      </a:endParaRPr>
                    </a:p>
                    <a:p>
                      <a:pPr algn="ctr"/>
                      <a:r>
                        <a:rPr lang="en-US" sz="3200" dirty="0">
                          <a:latin typeface="Bahnschrift Condensed" panose="020B0502040204020203" pitchFamily="34" charset="0"/>
                        </a:rPr>
                        <a:t>VẬN DỤNG</a:t>
                      </a:r>
                      <a:endParaRPr lang="en-ID" sz="3200" dirty="0">
                        <a:latin typeface="Bahnschrift Condensed" panose="020B0502040204020203" pitchFamily="34" charset="0"/>
                      </a:endParaRPr>
                    </a:p>
                  </a:txBody>
                  <a:tcPr/>
                </a:tc>
                <a:tc>
                  <a:txBody>
                    <a:bodyPr/>
                    <a:lstStyle/>
                    <a:p>
                      <a:r>
                        <a:rPr lang="vi-VN" sz="2000" dirty="0">
                          <a:latin typeface="Bahnschrift" panose="020B0502040204020203" pitchFamily="34" charset="0"/>
                        </a:rPr>
                        <a:t>-Vận dụng được kiến thức để giải thích, vận dụng công thức để tính toán trong các tình huống tương tự, các tình huống quen thuộc, ví dụ: vận dụng được công thức tính enthalpy vào trong các trường hợp cụ thể tương tự,...).</a:t>
                      </a:r>
                      <a:endParaRPr lang="en-US" sz="2000" dirty="0">
                        <a:latin typeface="Bahnschrift" panose="020B0502040204020203" pitchFamily="34" charset="0"/>
                      </a:endParaRPr>
                    </a:p>
                    <a:p>
                      <a:r>
                        <a:rPr lang="vi-VN" sz="2000" dirty="0">
                          <a:latin typeface="Bahnschrift" panose="020B0502040204020203" pitchFamily="34" charset="0"/>
                        </a:rPr>
                        <a:t>-Đặt câu hỏi, phát hiện được một số hiện </a:t>
                      </a:r>
                      <a:r>
                        <a:rPr lang="vi-VN" sz="2000">
                          <a:latin typeface="Bahnschrift" panose="020B0502040204020203" pitchFamily="34" charset="0"/>
                        </a:rPr>
                        <a:t>tượng </a:t>
                      </a:r>
                      <a:r>
                        <a:rPr lang="en-US" sz="2000">
                          <a:latin typeface="Bahnschrift" panose="020B0502040204020203" pitchFamily="34" charset="0"/>
                        </a:rPr>
                        <a:t>đơn giản </a:t>
                      </a:r>
                      <a:r>
                        <a:rPr lang="vi-VN" sz="2000">
                          <a:latin typeface="Bahnschrift" panose="020B0502040204020203" pitchFamily="34" charset="0"/>
                        </a:rPr>
                        <a:t>trong </a:t>
                      </a:r>
                      <a:r>
                        <a:rPr lang="vi-VN" sz="2000" dirty="0">
                          <a:latin typeface="Bahnschrift" panose="020B0502040204020203" pitchFamily="34" charset="0"/>
                        </a:rPr>
                        <a:t>thực tiễn và sử dụng kiến thức hóa học để giải thích, đề xuất được phương án thí nghiệm để giải quyết các</a:t>
                      </a:r>
                      <a:r>
                        <a:rPr lang="en-US" sz="2000" dirty="0">
                          <a:latin typeface="Bahnschrift" panose="020B0502040204020203" pitchFamily="34" charset="0"/>
                        </a:rPr>
                        <a:t> </a:t>
                      </a:r>
                      <a:r>
                        <a:rPr lang="en-US" sz="2000" dirty="0" err="1">
                          <a:latin typeface="Bahnschrift" panose="020B0502040204020203" pitchFamily="34" charset="0"/>
                        </a:rPr>
                        <a:t>tình</a:t>
                      </a:r>
                      <a:r>
                        <a:rPr lang="en-US" sz="2000" dirty="0">
                          <a:latin typeface="Bahnschrift" panose="020B0502040204020203" pitchFamily="34" charset="0"/>
                        </a:rPr>
                        <a:t> </a:t>
                      </a:r>
                      <a:r>
                        <a:rPr lang="en-US" sz="2000" dirty="0" err="1">
                          <a:latin typeface="Bahnschrift" panose="020B0502040204020203" pitchFamily="34" charset="0"/>
                        </a:rPr>
                        <a:t>huống</a:t>
                      </a:r>
                      <a:r>
                        <a:rPr lang="en-US" sz="2000" dirty="0">
                          <a:latin typeface="Bahnschrift" panose="020B0502040204020203" pitchFamily="34" charset="0"/>
                        </a:rPr>
                        <a:t> </a:t>
                      </a:r>
                      <a:r>
                        <a:rPr lang="en-US" sz="2000" dirty="0" err="1">
                          <a:latin typeface="Bahnschrift" panose="020B0502040204020203" pitchFamily="34" charset="0"/>
                        </a:rPr>
                        <a:t>thực</a:t>
                      </a:r>
                      <a:r>
                        <a:rPr lang="en-US" sz="2000" dirty="0">
                          <a:latin typeface="Bahnschrift" panose="020B0502040204020203" pitchFamily="34" charset="0"/>
                        </a:rPr>
                        <a:t> </a:t>
                      </a:r>
                      <a:r>
                        <a:rPr lang="en-US" sz="2000" dirty="0" err="1">
                          <a:latin typeface="Bahnschrift" panose="020B0502040204020203" pitchFamily="34" charset="0"/>
                        </a:rPr>
                        <a:t>tiễn</a:t>
                      </a:r>
                      <a:r>
                        <a:rPr lang="en-US" sz="2000" dirty="0">
                          <a:latin typeface="Bahnschrift" panose="020B0502040204020203" pitchFamily="34" charset="0"/>
                        </a:rPr>
                        <a:t>, </a:t>
                      </a:r>
                      <a:r>
                        <a:rPr lang="en-US" sz="2000" dirty="0" err="1">
                          <a:latin typeface="Bahnschrift" panose="020B0502040204020203" pitchFamily="34" charset="0"/>
                        </a:rPr>
                        <a:t>xác</a:t>
                      </a:r>
                      <a:r>
                        <a:rPr lang="en-US" sz="2000" dirty="0">
                          <a:latin typeface="Bahnschrift" panose="020B0502040204020203" pitchFamily="34" charset="0"/>
                        </a:rPr>
                        <a:t> </a:t>
                      </a:r>
                      <a:r>
                        <a:rPr lang="en-US" sz="2000" dirty="0" err="1">
                          <a:latin typeface="Bahnschrift" panose="020B0502040204020203" pitchFamily="34" charset="0"/>
                        </a:rPr>
                        <a:t>định</a:t>
                      </a:r>
                      <a:r>
                        <a:rPr lang="en-US" sz="2000" dirty="0">
                          <a:latin typeface="Bahnschrift" panose="020B0502040204020203" pitchFamily="34" charset="0"/>
                        </a:rPr>
                        <a:t> </a:t>
                      </a:r>
                      <a:r>
                        <a:rPr lang="en-US" sz="2000" dirty="0" err="1">
                          <a:latin typeface="Bahnschrift" panose="020B0502040204020203" pitchFamily="34" charset="0"/>
                        </a:rPr>
                        <a:t>được</a:t>
                      </a:r>
                      <a:r>
                        <a:rPr lang="en-US" sz="2000" dirty="0">
                          <a:latin typeface="Bahnschrift" panose="020B0502040204020203" pitchFamily="34" charset="0"/>
                        </a:rPr>
                        <a:t> </a:t>
                      </a:r>
                      <a:r>
                        <a:rPr lang="en-US" sz="2000" dirty="0" err="1">
                          <a:latin typeface="Bahnschrift" panose="020B0502040204020203" pitchFamily="34" charset="0"/>
                        </a:rPr>
                        <a:t>mối</a:t>
                      </a:r>
                      <a:r>
                        <a:rPr lang="en-US" sz="2000" dirty="0">
                          <a:latin typeface="Bahnschrift" panose="020B0502040204020203" pitchFamily="34" charset="0"/>
                        </a:rPr>
                        <a:t> </a:t>
                      </a:r>
                      <a:r>
                        <a:rPr lang="en-US" sz="2000" dirty="0" err="1">
                          <a:latin typeface="Bahnschrift" panose="020B0502040204020203" pitchFamily="34" charset="0"/>
                        </a:rPr>
                        <a:t>liên</a:t>
                      </a:r>
                      <a:r>
                        <a:rPr lang="en-US" sz="2000" dirty="0">
                          <a:latin typeface="Bahnschrift" panose="020B0502040204020203" pitchFamily="34" charset="0"/>
                        </a:rPr>
                        <a:t> </a:t>
                      </a:r>
                      <a:r>
                        <a:rPr lang="en-US" sz="2000" dirty="0" err="1">
                          <a:latin typeface="Bahnschrift" panose="020B0502040204020203" pitchFamily="34" charset="0"/>
                        </a:rPr>
                        <a:t>hệ</a:t>
                      </a:r>
                      <a:r>
                        <a:rPr lang="en-US" sz="2000" dirty="0">
                          <a:latin typeface="Bahnschrift" panose="020B0502040204020203" pitchFamily="34" charset="0"/>
                        </a:rPr>
                        <a:t> </a:t>
                      </a:r>
                      <a:r>
                        <a:rPr lang="en-US" sz="2000" dirty="0" err="1">
                          <a:latin typeface="Bahnschrift" panose="020B0502040204020203" pitchFamily="34" charset="0"/>
                        </a:rPr>
                        <a:t>giữa</a:t>
                      </a:r>
                      <a:r>
                        <a:rPr lang="en-US" sz="2000" dirty="0">
                          <a:latin typeface="Bahnschrift" panose="020B0502040204020203" pitchFamily="34" charset="0"/>
                        </a:rPr>
                        <a:t> </a:t>
                      </a:r>
                      <a:r>
                        <a:rPr lang="en-US" sz="2000" dirty="0" err="1">
                          <a:latin typeface="Bahnschrift" panose="020B0502040204020203" pitchFamily="34" charset="0"/>
                        </a:rPr>
                        <a:t>các</a:t>
                      </a:r>
                      <a:r>
                        <a:rPr lang="en-US" sz="2000" dirty="0">
                          <a:latin typeface="Bahnschrift" panose="020B0502040204020203" pitchFamily="34" charset="0"/>
                        </a:rPr>
                        <a:t> </a:t>
                      </a:r>
                      <a:r>
                        <a:rPr lang="en-US" sz="2000" dirty="0" err="1">
                          <a:latin typeface="Bahnschrift" panose="020B0502040204020203" pitchFamily="34" charset="0"/>
                        </a:rPr>
                        <a:t>đại</a:t>
                      </a:r>
                      <a:r>
                        <a:rPr lang="en-US" sz="2000" dirty="0">
                          <a:latin typeface="Bahnschrift" panose="020B0502040204020203" pitchFamily="34" charset="0"/>
                        </a:rPr>
                        <a:t> </a:t>
                      </a:r>
                      <a:r>
                        <a:rPr lang="en-US" sz="2000" dirty="0" err="1">
                          <a:latin typeface="Bahnschrift" panose="020B0502040204020203" pitchFamily="34" charset="0"/>
                        </a:rPr>
                        <a:t>lượng</a:t>
                      </a:r>
                      <a:r>
                        <a:rPr lang="en-US" sz="2000" dirty="0">
                          <a:latin typeface="Bahnschrift" panose="020B0502040204020203" pitchFamily="34" charset="0"/>
                        </a:rPr>
                        <a:t> </a:t>
                      </a:r>
                      <a:r>
                        <a:rPr lang="en-US" sz="2000" dirty="0" err="1">
                          <a:latin typeface="Bahnschrift" panose="020B0502040204020203" pitchFamily="34" charset="0"/>
                        </a:rPr>
                        <a:t>liên</a:t>
                      </a:r>
                      <a:r>
                        <a:rPr lang="en-US" sz="2000" dirty="0">
                          <a:latin typeface="Bahnschrift" panose="020B0502040204020203" pitchFamily="34" charset="0"/>
                        </a:rPr>
                        <a:t> </a:t>
                      </a:r>
                      <a:r>
                        <a:rPr lang="en-US" sz="2000" dirty="0" err="1">
                          <a:latin typeface="Bahnschrift" panose="020B0502040204020203" pitchFamily="34" charset="0"/>
                        </a:rPr>
                        <a:t>quan</a:t>
                      </a:r>
                      <a:r>
                        <a:rPr lang="en-US" sz="2000" dirty="0">
                          <a:latin typeface="Bahnschrift" panose="020B0502040204020203" pitchFamily="34" charset="0"/>
                        </a:rPr>
                        <a:t> </a:t>
                      </a:r>
                      <a:r>
                        <a:rPr lang="en-US" sz="2000" dirty="0" err="1">
                          <a:latin typeface="Bahnschrift" panose="020B0502040204020203" pitchFamily="34" charset="0"/>
                        </a:rPr>
                        <a:t>để</a:t>
                      </a:r>
                      <a:r>
                        <a:rPr lang="en-US" sz="2000" dirty="0">
                          <a:latin typeface="Bahnschrift" panose="020B0502040204020203" pitchFamily="34" charset="0"/>
                        </a:rPr>
                        <a:t> </a:t>
                      </a:r>
                      <a:r>
                        <a:rPr lang="en-US" sz="2000" dirty="0" err="1">
                          <a:latin typeface="Bahnschrift" panose="020B0502040204020203" pitchFamily="34" charset="0"/>
                        </a:rPr>
                        <a:t>giải</a:t>
                      </a:r>
                      <a:r>
                        <a:rPr lang="en-US" sz="2000" dirty="0">
                          <a:latin typeface="Bahnschrift" panose="020B0502040204020203" pitchFamily="34" charset="0"/>
                        </a:rPr>
                        <a:t> </a:t>
                      </a:r>
                      <a:r>
                        <a:rPr lang="en-US" sz="2000" dirty="0" err="1">
                          <a:latin typeface="Bahnschrift" panose="020B0502040204020203" pitchFamily="34" charset="0"/>
                        </a:rPr>
                        <a:t>quyết</a:t>
                      </a:r>
                      <a:r>
                        <a:rPr lang="en-US" sz="2000" dirty="0">
                          <a:latin typeface="Bahnschrift" panose="020B0502040204020203" pitchFamily="34" charset="0"/>
                        </a:rPr>
                        <a:t> 1</a:t>
                      </a:r>
                      <a:r>
                        <a:rPr lang="vi-VN" sz="2000" dirty="0">
                          <a:latin typeface="Bahnschrift" panose="020B0502040204020203" pitchFamily="34" charset="0"/>
                        </a:rPr>
                        <a:t> vấn đề, bài toán trong tình huống mới và tình huống có liên quan đến thực tiễn.</a:t>
                      </a:r>
                      <a:endParaRPr lang="en-US" sz="2000" dirty="0">
                        <a:latin typeface="Bahnschrift" panose="020B0502040204020203" pitchFamily="34" charset="0"/>
                      </a:endParaRPr>
                    </a:p>
                    <a:p>
                      <a:r>
                        <a:rPr lang="vi-VN" sz="2000" dirty="0">
                          <a:latin typeface="Bahnschrift" panose="020B0502040204020203" pitchFamily="34" charset="0"/>
                        </a:rPr>
                        <a:t>- Vận dụng được những kiến thức đã được cung cấp hoặc đã biết để áp dụng cho một tình huống mới, tình huống gần với thực tiễn (ví dụ: vận dụng được công thức tính enthalpy vào trong các trường hợp tính toán năng lượng của phản ứng hóa học trong thực tiễn để dự đoán khả </a:t>
                      </a:r>
                      <a:r>
                        <a:rPr lang="vi-VN" sz="2000">
                          <a:latin typeface="Bahnschrift" panose="020B0502040204020203" pitchFamily="34" charset="0"/>
                        </a:rPr>
                        <a:t>năng </a:t>
                      </a:r>
                      <a:r>
                        <a:rPr lang="en-US" sz="2000">
                          <a:latin typeface="Bahnschrift" panose="020B0502040204020203" pitchFamily="34" charset="0"/>
                        </a:rPr>
                        <a:t>dễ</a:t>
                      </a:r>
                      <a:r>
                        <a:rPr lang="vi-VN" sz="2000">
                          <a:latin typeface="Bahnschrift" panose="020B0502040204020203" pitchFamily="34" charset="0"/>
                        </a:rPr>
                        <a:t> </a:t>
                      </a:r>
                      <a:r>
                        <a:rPr lang="vi-VN" sz="2000" dirty="0">
                          <a:latin typeface="Bahnschrift" panose="020B0502040204020203" pitchFamily="34" charset="0"/>
                        </a:rPr>
                        <a:t>diễn ra</a:t>
                      </a:r>
                      <a:r>
                        <a:rPr lang="vi-VN" sz="2000">
                          <a:latin typeface="Bahnschrift" panose="020B0502040204020203" pitchFamily="34" charset="0"/>
                        </a:rPr>
                        <a:t>/kh</a:t>
                      </a:r>
                      <a:r>
                        <a:rPr lang="en-US" sz="2000">
                          <a:latin typeface="Bahnschrift" panose="020B0502040204020203" pitchFamily="34" charset="0"/>
                        </a:rPr>
                        <a:t>ó</a:t>
                      </a:r>
                      <a:r>
                        <a:rPr lang="vi-VN" sz="2000">
                          <a:latin typeface="Bahnschrift" panose="020B0502040204020203" pitchFamily="34" charset="0"/>
                        </a:rPr>
                        <a:t> </a:t>
                      </a:r>
                      <a:r>
                        <a:rPr lang="vi-VN" sz="2000" dirty="0">
                          <a:latin typeface="Bahnschrift" panose="020B0502040204020203" pitchFamily="34" charset="0"/>
                        </a:rPr>
                        <a:t>diễn ra của phản ứng; so sánh và giải thích mức độ diễn ra giữa các phản ứng trong thực tiễn).</a:t>
                      </a:r>
                      <a:endParaRPr lang="en-ID" sz="2000" dirty="0"/>
                    </a:p>
                  </a:txBody>
                  <a:tcPr/>
                </a:tc>
                <a:extLst>
                  <a:ext uri="{0D108BD9-81ED-4DB2-BD59-A6C34878D82A}">
                    <a16:rowId xmlns:a16="http://schemas.microsoft.com/office/drawing/2014/main" val="1382836013"/>
                  </a:ext>
                </a:extLst>
              </a:tr>
            </a:tbl>
          </a:graphicData>
        </a:graphic>
      </p:graphicFrame>
    </p:spTree>
    <p:extLst>
      <p:ext uri="{BB962C8B-B14F-4D97-AF65-F5344CB8AC3E}">
        <p14:creationId xmlns:p14="http://schemas.microsoft.com/office/powerpoint/2010/main" val="844946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70B3B-7549-2B7B-248F-E10E87242CF4}"/>
              </a:ext>
            </a:extLst>
          </p:cNvPr>
          <p:cNvSpPr>
            <a:spLocks noGrp="1"/>
          </p:cNvSpPr>
          <p:nvPr>
            <p:ph type="ctrTitle"/>
          </p:nvPr>
        </p:nvSpPr>
        <p:spPr>
          <a:xfrm>
            <a:off x="560109" y="1465095"/>
            <a:ext cx="11071781" cy="2387600"/>
          </a:xfrm>
        </p:spPr>
        <p:txBody>
          <a:bodyPr>
            <a:normAutofit/>
          </a:bodyPr>
          <a:lstStyle/>
          <a:p>
            <a:r>
              <a:rPr lang="en-US" sz="3600" b="1" dirty="0">
                <a:solidFill>
                  <a:schemeClr val="tx2"/>
                </a:solidFill>
                <a:latin typeface="Bahnschrift" panose="020B0502040204020203" pitchFamily="34" charset="0"/>
              </a:rPr>
              <a:t>TẬP HUẤN</a:t>
            </a:r>
            <a:br>
              <a:rPr lang="en-US" sz="3600" b="1" dirty="0">
                <a:solidFill>
                  <a:schemeClr val="tx2"/>
                </a:solidFill>
                <a:latin typeface="Bahnschrift" panose="020B0502040204020203" pitchFamily="34" charset="0"/>
              </a:rPr>
            </a:br>
            <a:r>
              <a:rPr lang="en-US" sz="3600" b="1" dirty="0">
                <a:solidFill>
                  <a:schemeClr val="tx2"/>
                </a:solidFill>
                <a:latin typeface="Bahnschrift" panose="020B0502040204020203" pitchFamily="34" charset="0"/>
              </a:rPr>
              <a:t>XÂY DỰNG CÂU HỎI THI TỐT NGHIỆP THPT TỪ 2025</a:t>
            </a:r>
            <a:br>
              <a:rPr lang="en-US" sz="3600" b="1" dirty="0">
                <a:solidFill>
                  <a:schemeClr val="tx2"/>
                </a:solidFill>
                <a:latin typeface="Bahnschrift" panose="020B0502040204020203" pitchFamily="34" charset="0"/>
              </a:rPr>
            </a:br>
            <a:r>
              <a:rPr lang="en-US" sz="3600" b="1" dirty="0">
                <a:solidFill>
                  <a:schemeClr val="tx2"/>
                </a:solidFill>
                <a:latin typeface="Bahnschrift" panose="020B0502040204020203" pitchFamily="34" charset="0"/>
              </a:rPr>
              <a:t>MÔN HÓA HỌC</a:t>
            </a:r>
            <a:endParaRPr lang="en-ID" sz="3600" b="1" dirty="0">
              <a:solidFill>
                <a:schemeClr val="tx2"/>
              </a:solidFill>
              <a:latin typeface="Bahnschrift" panose="020B0502040204020203" pitchFamily="34" charset="0"/>
            </a:endParaRPr>
          </a:p>
        </p:txBody>
      </p:sp>
      <p:sp>
        <p:nvSpPr>
          <p:cNvPr id="7" name="TextBox 6">
            <a:extLst>
              <a:ext uri="{FF2B5EF4-FFF2-40B4-BE49-F238E27FC236}">
                <a16:creationId xmlns:a16="http://schemas.microsoft.com/office/drawing/2014/main" id="{2A52CB6D-56D6-74DE-BCBA-C21520E3413F}"/>
              </a:ext>
            </a:extLst>
          </p:cNvPr>
          <p:cNvSpPr txBox="1"/>
          <p:nvPr/>
        </p:nvSpPr>
        <p:spPr>
          <a:xfrm>
            <a:off x="3472010" y="6271274"/>
            <a:ext cx="5247980" cy="400110"/>
          </a:xfrm>
          <a:prstGeom prst="rect">
            <a:avLst/>
          </a:prstGeom>
          <a:noFill/>
        </p:spPr>
        <p:txBody>
          <a:bodyPr wrap="square">
            <a:spAutoFit/>
          </a:bodyPr>
          <a:lstStyle/>
          <a:p>
            <a:pPr algn="ctr"/>
            <a:r>
              <a:rPr lang="en-US" sz="2000" i="1" dirty="0">
                <a:solidFill>
                  <a:schemeClr val="accent1"/>
                </a:solidFill>
                <a:latin typeface="Bahnschrift" panose="020B0502040204020203" pitchFamily="34" charset="0"/>
              </a:rPr>
              <a:t>TP</a:t>
            </a:r>
            <a:r>
              <a:rPr lang="en-US" sz="2000" i="1">
                <a:solidFill>
                  <a:schemeClr val="accent1"/>
                </a:solidFill>
                <a:latin typeface="Bahnschrift" panose="020B0502040204020203" pitchFamily="34" charset="0"/>
              </a:rPr>
              <a:t>. Đà Lạt, </a:t>
            </a:r>
            <a:r>
              <a:rPr lang="en-US" sz="2000" i="1" err="1">
                <a:solidFill>
                  <a:schemeClr val="accent1"/>
                </a:solidFill>
                <a:latin typeface="Bahnschrift" panose="020B0502040204020203" pitchFamily="34" charset="0"/>
              </a:rPr>
              <a:t>tháng</a:t>
            </a:r>
            <a:r>
              <a:rPr lang="en-US" sz="2000" i="1">
                <a:solidFill>
                  <a:schemeClr val="accent1"/>
                </a:solidFill>
                <a:latin typeface="Bahnschrift" panose="020B0502040204020203" pitchFamily="34" charset="0"/>
              </a:rPr>
              <a:t> 8 </a:t>
            </a:r>
            <a:r>
              <a:rPr lang="en-US" sz="2000" i="1" dirty="0" err="1">
                <a:solidFill>
                  <a:schemeClr val="accent1"/>
                </a:solidFill>
                <a:latin typeface="Bahnschrift" panose="020B0502040204020203" pitchFamily="34" charset="0"/>
              </a:rPr>
              <a:t>năm</a:t>
            </a:r>
            <a:r>
              <a:rPr lang="en-US" sz="2000" i="1" dirty="0">
                <a:solidFill>
                  <a:schemeClr val="accent1"/>
                </a:solidFill>
                <a:latin typeface="Bahnschrift" panose="020B0502040204020203" pitchFamily="34" charset="0"/>
              </a:rPr>
              <a:t> 2024</a:t>
            </a:r>
            <a:endParaRPr lang="en-ID" sz="2000" i="1" dirty="0">
              <a:solidFill>
                <a:schemeClr val="accent1"/>
              </a:solidFill>
            </a:endParaRPr>
          </a:p>
        </p:txBody>
      </p:sp>
      <p:pic>
        <p:nvPicPr>
          <p:cNvPr id="2050" name="Picture 2">
            <a:extLst>
              <a:ext uri="{FF2B5EF4-FFF2-40B4-BE49-F238E27FC236}">
                <a16:creationId xmlns:a16="http://schemas.microsoft.com/office/drawing/2014/main" id="{6945A2EB-B385-7C42-3239-8B421433C6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109" y="4845720"/>
            <a:ext cx="2872626" cy="18256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EAAEF9A8-AA14-F010-CA67-97E43DF433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233" b="11887"/>
          <a:stretch/>
        </p:blipFill>
        <p:spPr bwMode="auto">
          <a:xfrm>
            <a:off x="9561923" y="4880583"/>
            <a:ext cx="2630077" cy="18642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52764856-771B-290F-6869-03CB3E703C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233" b="11887"/>
          <a:stretch/>
        </p:blipFill>
        <p:spPr bwMode="auto">
          <a:xfrm>
            <a:off x="367645" y="36473"/>
            <a:ext cx="2630077" cy="186421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035041CA-C97D-9064-95C2-83DCC928FF0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198" b="5827"/>
          <a:stretch/>
        </p:blipFill>
        <p:spPr bwMode="auto">
          <a:xfrm>
            <a:off x="10104156" y="0"/>
            <a:ext cx="1864219" cy="1621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161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3">
            <a:extLst>
              <a:ext uri="{FF2B5EF4-FFF2-40B4-BE49-F238E27FC236}">
                <a16:creationId xmlns:a16="http://schemas.microsoft.com/office/drawing/2014/main" id="{D4F7D833-280D-8C8B-106C-C49533CA3C0B}"/>
              </a:ext>
            </a:extLst>
          </p:cNvPr>
          <p:cNvSpPr/>
          <p:nvPr/>
        </p:nvSpPr>
        <p:spPr>
          <a:xfrm>
            <a:off x="453342" y="4758076"/>
            <a:ext cx="11285316" cy="1307938"/>
          </a:xfrm>
          <a:prstGeom prst="flowChart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Rectangle: Rounded Corners 4">
            <a:extLst>
              <a:ext uri="{FF2B5EF4-FFF2-40B4-BE49-F238E27FC236}">
                <a16:creationId xmlns:a16="http://schemas.microsoft.com/office/drawing/2014/main" id="{B5D4258D-3214-3630-1BBB-9C0280725102}"/>
              </a:ext>
            </a:extLst>
          </p:cNvPr>
          <p:cNvSpPr/>
          <p:nvPr/>
        </p:nvSpPr>
        <p:spPr>
          <a:xfrm>
            <a:off x="453342" y="1169044"/>
            <a:ext cx="9086127" cy="68290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latin typeface="Bahnschrift" panose="020B0502040204020203" pitchFamily="34" charset="0"/>
              </a:rPr>
              <a:t>Động</a:t>
            </a:r>
            <a:r>
              <a:rPr lang="en-US" sz="2800" dirty="0">
                <a:latin typeface="Bahnschrift" panose="020B0502040204020203" pitchFamily="34" charset="0"/>
              </a:rPr>
              <a:t> </a:t>
            </a:r>
            <a:r>
              <a:rPr lang="en-US" sz="2800" dirty="0" err="1">
                <a:latin typeface="Bahnschrift" panose="020B0502040204020203" pitchFamily="34" charset="0"/>
              </a:rPr>
              <a:t>từ</a:t>
            </a:r>
            <a:r>
              <a:rPr lang="en-US" sz="2800" dirty="0">
                <a:latin typeface="Bahnschrift" panose="020B0502040204020203" pitchFamily="34" charset="0"/>
              </a:rPr>
              <a:t> </a:t>
            </a:r>
            <a:r>
              <a:rPr lang="en-US" sz="2800" dirty="0" err="1">
                <a:latin typeface="Bahnschrift" panose="020B0502040204020203" pitchFamily="34" charset="0"/>
              </a:rPr>
              <a:t>mô</a:t>
            </a:r>
            <a:r>
              <a:rPr lang="en-US" sz="2800" dirty="0">
                <a:latin typeface="Bahnschrift" panose="020B0502040204020203" pitchFamily="34" charset="0"/>
              </a:rPr>
              <a:t> </a:t>
            </a:r>
            <a:r>
              <a:rPr lang="en-US" sz="2800" dirty="0" err="1">
                <a:latin typeface="Bahnschrift" panose="020B0502040204020203" pitchFamily="34" charset="0"/>
              </a:rPr>
              <a:t>tả</a:t>
            </a:r>
            <a:r>
              <a:rPr lang="en-US" sz="2800" dirty="0">
                <a:latin typeface="Bahnschrift" panose="020B0502040204020203" pitchFamily="34" charset="0"/>
              </a:rPr>
              <a:t> </a:t>
            </a:r>
            <a:r>
              <a:rPr lang="en-US" sz="2800" dirty="0" err="1">
                <a:latin typeface="Bahnschrift" panose="020B0502040204020203" pitchFamily="34" charset="0"/>
              </a:rPr>
              <a:t>cấp</a:t>
            </a:r>
            <a:r>
              <a:rPr lang="en-US" sz="2800" dirty="0">
                <a:latin typeface="Bahnschrift" panose="020B0502040204020203" pitchFamily="34" charset="0"/>
              </a:rPr>
              <a:t> </a:t>
            </a:r>
            <a:r>
              <a:rPr lang="en-US" sz="2800" dirty="0" err="1">
                <a:latin typeface="Bahnschrift" panose="020B0502040204020203" pitchFamily="34" charset="0"/>
              </a:rPr>
              <a:t>độ</a:t>
            </a:r>
            <a:r>
              <a:rPr lang="en-US" sz="2800" dirty="0">
                <a:latin typeface="Bahnschrift" panose="020B0502040204020203" pitchFamily="34" charset="0"/>
              </a:rPr>
              <a:t> </a:t>
            </a:r>
            <a:r>
              <a:rPr lang="en-US" sz="2800" dirty="0" err="1">
                <a:latin typeface="Bahnschrift" panose="020B0502040204020203" pitchFamily="34" charset="0"/>
              </a:rPr>
              <a:t>tư</a:t>
            </a:r>
            <a:r>
              <a:rPr lang="en-US" sz="2800" dirty="0">
                <a:latin typeface="Bahnschrift" panose="020B0502040204020203" pitchFamily="34" charset="0"/>
              </a:rPr>
              <a:t> </a:t>
            </a:r>
            <a:r>
              <a:rPr lang="en-US" sz="2800" dirty="0" err="1">
                <a:latin typeface="Bahnschrift" panose="020B0502040204020203" pitchFamily="34" charset="0"/>
              </a:rPr>
              <a:t>duy</a:t>
            </a:r>
            <a:r>
              <a:rPr lang="en-US" sz="2800" dirty="0">
                <a:latin typeface="Bahnschrift" panose="020B0502040204020203" pitchFamily="34" charset="0"/>
              </a:rPr>
              <a:t> </a:t>
            </a:r>
            <a:r>
              <a:rPr lang="en-US" sz="2800" dirty="0" err="1">
                <a:latin typeface="Bahnschrift" panose="020B0502040204020203" pitchFamily="34" charset="0"/>
              </a:rPr>
              <a:t>trong</a:t>
            </a:r>
            <a:r>
              <a:rPr lang="en-US" sz="2800" dirty="0">
                <a:latin typeface="Bahnschrift" panose="020B0502040204020203" pitchFamily="34" charset="0"/>
              </a:rPr>
              <a:t> </a:t>
            </a:r>
            <a:r>
              <a:rPr lang="en-US" sz="2800" dirty="0" err="1">
                <a:latin typeface="Bahnschrift" panose="020B0502040204020203" pitchFamily="34" charset="0"/>
              </a:rPr>
              <a:t>môn</a:t>
            </a:r>
            <a:r>
              <a:rPr lang="en-US" sz="2800" dirty="0">
                <a:latin typeface="Bahnschrift" panose="020B0502040204020203" pitchFamily="34" charset="0"/>
              </a:rPr>
              <a:t> </a:t>
            </a:r>
            <a:r>
              <a:rPr lang="en-US" sz="2800" dirty="0" err="1">
                <a:latin typeface="Bahnschrift" panose="020B0502040204020203" pitchFamily="34" charset="0"/>
              </a:rPr>
              <a:t>Hóa</a:t>
            </a:r>
            <a:r>
              <a:rPr lang="en-US" sz="2800" dirty="0">
                <a:latin typeface="Bahnschrift" panose="020B0502040204020203" pitchFamily="34" charset="0"/>
              </a:rPr>
              <a:t> </a:t>
            </a:r>
            <a:r>
              <a:rPr lang="en-US" sz="2800" dirty="0" err="1">
                <a:latin typeface="Bahnschrift" panose="020B0502040204020203" pitchFamily="34" charset="0"/>
              </a:rPr>
              <a:t>học</a:t>
            </a:r>
            <a:endParaRPr lang="en-ID" sz="2800" dirty="0">
              <a:latin typeface="Bahnschrift" panose="020B0502040204020203" pitchFamily="34" charset="0"/>
            </a:endParaRPr>
          </a:p>
        </p:txBody>
      </p:sp>
      <p:graphicFrame>
        <p:nvGraphicFramePr>
          <p:cNvPr id="6" name="Table 5">
            <a:extLst>
              <a:ext uri="{FF2B5EF4-FFF2-40B4-BE49-F238E27FC236}">
                <a16:creationId xmlns:a16="http://schemas.microsoft.com/office/drawing/2014/main" id="{05718EDE-EB9F-4772-838E-FA0A4813A3D3}"/>
              </a:ext>
            </a:extLst>
          </p:cNvPr>
          <p:cNvGraphicFramePr>
            <a:graphicFrameLocks noGrp="1"/>
          </p:cNvGraphicFramePr>
          <p:nvPr>
            <p:extLst>
              <p:ext uri="{D42A27DB-BD31-4B8C-83A1-F6EECF244321}">
                <p14:modId xmlns:p14="http://schemas.microsoft.com/office/powerpoint/2010/main" val="955768262"/>
              </p:ext>
            </p:extLst>
          </p:nvPr>
        </p:nvGraphicFramePr>
        <p:xfrm>
          <a:off x="453342" y="2201227"/>
          <a:ext cx="11285316" cy="3515510"/>
        </p:xfrm>
        <a:graphic>
          <a:graphicData uri="http://schemas.openxmlformats.org/drawingml/2006/table">
            <a:tbl>
              <a:tblPr firstRow="1" bandRow="1">
                <a:tableStyleId>{5C22544A-7EE6-4342-B048-85BDC9FD1C3A}</a:tableStyleId>
              </a:tblPr>
              <a:tblGrid>
                <a:gridCol w="1643605">
                  <a:extLst>
                    <a:ext uri="{9D8B030D-6E8A-4147-A177-3AD203B41FA5}">
                      <a16:colId xmlns:a16="http://schemas.microsoft.com/office/drawing/2014/main" val="2754977781"/>
                    </a:ext>
                  </a:extLst>
                </a:gridCol>
                <a:gridCol w="9641711">
                  <a:extLst>
                    <a:ext uri="{9D8B030D-6E8A-4147-A177-3AD203B41FA5}">
                      <a16:colId xmlns:a16="http://schemas.microsoft.com/office/drawing/2014/main" val="2235821811"/>
                    </a:ext>
                  </a:extLst>
                </a:gridCol>
              </a:tblGrid>
              <a:tr h="680870">
                <a:tc>
                  <a:txBody>
                    <a:bodyPr/>
                    <a:lstStyle/>
                    <a:p>
                      <a:pPr algn="ctr"/>
                      <a:r>
                        <a:rPr lang="en-US" sz="2400" dirty="0" err="1"/>
                        <a:t>Cấp</a:t>
                      </a:r>
                      <a:r>
                        <a:rPr lang="en-US" sz="2400" dirty="0"/>
                        <a:t> </a:t>
                      </a:r>
                      <a:r>
                        <a:rPr lang="en-US" sz="2400" dirty="0" err="1"/>
                        <a:t>độ</a:t>
                      </a:r>
                      <a:endParaRPr lang="en-ID" sz="2400" dirty="0"/>
                    </a:p>
                  </a:txBody>
                  <a:tcPr/>
                </a:tc>
                <a:tc>
                  <a:txBody>
                    <a:bodyPr/>
                    <a:lstStyle/>
                    <a:p>
                      <a:pPr algn="ctr"/>
                      <a:r>
                        <a:rPr lang="en-US" sz="2400" dirty="0" err="1">
                          <a:latin typeface="Bahnschrift" panose="020B0502040204020203" pitchFamily="34" charset="0"/>
                        </a:rPr>
                        <a:t>Động</a:t>
                      </a:r>
                      <a:r>
                        <a:rPr lang="en-US" sz="2400" dirty="0">
                          <a:latin typeface="Bahnschrift" panose="020B0502040204020203" pitchFamily="34" charset="0"/>
                        </a:rPr>
                        <a:t> </a:t>
                      </a:r>
                      <a:r>
                        <a:rPr lang="en-US" sz="2400" dirty="0" err="1">
                          <a:latin typeface="Bahnschrift" panose="020B0502040204020203" pitchFamily="34" charset="0"/>
                        </a:rPr>
                        <a:t>từ</a:t>
                      </a:r>
                      <a:r>
                        <a:rPr lang="en-US" sz="2400" dirty="0">
                          <a:latin typeface="Bahnschrift" panose="020B0502040204020203" pitchFamily="34" charset="0"/>
                        </a:rPr>
                        <a:t> </a:t>
                      </a:r>
                      <a:r>
                        <a:rPr lang="en-US" sz="2400" dirty="0" err="1">
                          <a:latin typeface="Bahnschrift" panose="020B0502040204020203" pitchFamily="34" charset="0"/>
                        </a:rPr>
                        <a:t>mô</a:t>
                      </a:r>
                      <a:r>
                        <a:rPr lang="en-US" sz="2400" dirty="0">
                          <a:latin typeface="Bahnschrift" panose="020B0502040204020203" pitchFamily="34" charset="0"/>
                        </a:rPr>
                        <a:t> </a:t>
                      </a:r>
                      <a:r>
                        <a:rPr lang="en-US" sz="2400" dirty="0" err="1">
                          <a:latin typeface="Bahnschrift" panose="020B0502040204020203" pitchFamily="34" charset="0"/>
                        </a:rPr>
                        <a:t>tả</a:t>
                      </a:r>
                      <a:r>
                        <a:rPr lang="en-US" sz="2400" dirty="0">
                          <a:latin typeface="Bahnschrift" panose="020B0502040204020203" pitchFamily="34" charset="0"/>
                        </a:rPr>
                        <a:t> </a:t>
                      </a:r>
                      <a:r>
                        <a:rPr lang="en-US" sz="2400" dirty="0" err="1">
                          <a:latin typeface="Bahnschrift" panose="020B0502040204020203" pitchFamily="34" charset="0"/>
                        </a:rPr>
                        <a:t>cấp</a:t>
                      </a:r>
                      <a:r>
                        <a:rPr lang="en-US" sz="2400" dirty="0">
                          <a:latin typeface="Bahnschrift" panose="020B0502040204020203" pitchFamily="34" charset="0"/>
                        </a:rPr>
                        <a:t> </a:t>
                      </a:r>
                      <a:r>
                        <a:rPr lang="en-US" sz="2400" dirty="0" err="1">
                          <a:latin typeface="Bahnschrift" panose="020B0502040204020203" pitchFamily="34" charset="0"/>
                        </a:rPr>
                        <a:t>độ</a:t>
                      </a:r>
                      <a:r>
                        <a:rPr lang="en-US" sz="2400" dirty="0">
                          <a:latin typeface="Bahnschrift" panose="020B0502040204020203" pitchFamily="34" charset="0"/>
                        </a:rPr>
                        <a:t> </a:t>
                      </a:r>
                      <a:endParaRPr lang="en-ID" sz="2400" dirty="0"/>
                    </a:p>
                  </a:txBody>
                  <a:tcPr/>
                </a:tc>
                <a:extLst>
                  <a:ext uri="{0D108BD9-81ED-4DB2-BD59-A6C34878D82A}">
                    <a16:rowId xmlns:a16="http://schemas.microsoft.com/office/drawing/2014/main" val="1197052654"/>
                  </a:ext>
                </a:extLst>
              </a:tr>
              <a:tr h="2496220">
                <a:tc>
                  <a:txBody>
                    <a:bodyPr/>
                    <a:lstStyle/>
                    <a:p>
                      <a:endParaRPr lang="en-US" sz="3200" dirty="0">
                        <a:latin typeface="Bahnschrift Condensed" panose="020B0502040204020203" pitchFamily="34" charset="0"/>
                      </a:endParaRPr>
                    </a:p>
                    <a:p>
                      <a:endParaRPr lang="en-US" sz="3200" dirty="0">
                        <a:latin typeface="Bahnschrift Condensed" panose="020B0502040204020203" pitchFamily="34" charset="0"/>
                      </a:endParaRPr>
                    </a:p>
                    <a:p>
                      <a:pPr algn="ctr"/>
                      <a:endParaRPr lang="en-US" sz="3200" dirty="0">
                        <a:latin typeface="Bahnschrift Condensed" panose="020B0502040204020203" pitchFamily="34" charset="0"/>
                      </a:endParaRPr>
                    </a:p>
                    <a:p>
                      <a:pPr algn="ctr"/>
                      <a:r>
                        <a:rPr lang="en-US" sz="3200" dirty="0">
                          <a:latin typeface="Bahnschrift Condensed" panose="020B0502040204020203" pitchFamily="34" charset="0"/>
                        </a:rPr>
                        <a:t>VẬN DỤNG</a:t>
                      </a:r>
                      <a:endParaRPr lang="en-ID" sz="3200" dirty="0">
                        <a:latin typeface="Bahnschrift Condensed" panose="020B0502040204020203" pitchFamily="34" charset="0"/>
                      </a:endParaRPr>
                    </a:p>
                  </a:txBody>
                  <a:tcPr/>
                </a:tc>
                <a:tc>
                  <a:txBody>
                    <a:bodyPr/>
                    <a:lstStyle/>
                    <a:p>
                      <a:pPr marL="0" indent="0">
                        <a:buFontTx/>
                        <a:buNone/>
                      </a:pPr>
                      <a:r>
                        <a:rPr lang="en-US" sz="2000" dirty="0">
                          <a:latin typeface="Bahnschrift" panose="020B0502040204020203" pitchFamily="34" charset="0"/>
                        </a:rPr>
                        <a:t>-</a:t>
                      </a:r>
                      <a:r>
                        <a:rPr lang="vi-VN" sz="2000" dirty="0">
                          <a:latin typeface="Bahnschrift" panose="020B0502040204020203" pitchFamily="34" charset="0"/>
                        </a:rPr>
                        <a:t>Phân tích được các mối liên hệ giữa các đại lượng liên quan để giải quyết một vấn đề, bài toán trong tình huống mới và tình huống có liên quan đến thực tiễn (ví dụ: Tại sao </a:t>
                      </a:r>
                      <a:r>
                        <a:rPr lang="vi-VN" sz="2000">
                          <a:latin typeface="Bahnschrift" panose="020B0502040204020203" pitchFamily="34" charset="0"/>
                        </a:rPr>
                        <a:t>methane </a:t>
                      </a:r>
                      <a:r>
                        <a:rPr lang="en-US" sz="2000">
                          <a:latin typeface="Bahnschrift" panose="020B0502040204020203" pitchFamily="34" charset="0"/>
                        </a:rPr>
                        <a:t>dễ</a:t>
                      </a:r>
                      <a:r>
                        <a:rPr lang="vi-VN" sz="2000">
                          <a:latin typeface="Bahnschrift" panose="020B0502040204020203" pitchFamily="34" charset="0"/>
                        </a:rPr>
                        <a:t> </a:t>
                      </a:r>
                      <a:r>
                        <a:rPr lang="vi-VN" sz="2000" dirty="0">
                          <a:latin typeface="Bahnschrift" panose="020B0502040204020203" pitchFamily="34" charset="0"/>
                        </a:rPr>
                        <a:t>tham gia phản ứng thế bởi chlorine trong khi ethylene thì ngược lại? Tại sao ethanol có thể dùng làm nhiên liệu sạch?...).</a:t>
                      </a:r>
                      <a:endParaRPr lang="en-US" sz="2000" dirty="0">
                        <a:latin typeface="Bahnschrift" panose="020B0502040204020203" pitchFamily="34" charset="0"/>
                      </a:endParaRPr>
                    </a:p>
                    <a:p>
                      <a:pPr marL="0" indent="0">
                        <a:buFontTx/>
                        <a:buNone/>
                      </a:pPr>
                      <a:r>
                        <a:rPr lang="vi-VN" sz="2000" dirty="0">
                          <a:latin typeface="Bahnschrift" panose="020B0502040204020203" pitchFamily="34" charset="0"/>
                        </a:rPr>
                        <a:t>-Phát hiện được một số hiện tượng trong thực tiễn và sử dụng được kiến thức hóa học để giải thích; đề xuất được phương án thí nghiệm để chứng minh, giải quyết các tình huống thực tiễn đó (chẳng hạn như hiện tượng đóng cặn trong thiết bị gia dụng, thiết bị nhà máy; sử dụng kiến thức về nước cứng và làm mềm nước,... đánh giá và lựa chọn được phương án thực nghiệm tối ưu).</a:t>
                      </a:r>
                      <a:endParaRPr lang="en-ID" sz="2000" dirty="0"/>
                    </a:p>
                  </a:txBody>
                  <a:tcPr/>
                </a:tc>
                <a:extLst>
                  <a:ext uri="{0D108BD9-81ED-4DB2-BD59-A6C34878D82A}">
                    <a16:rowId xmlns:a16="http://schemas.microsoft.com/office/drawing/2014/main" val="1382836013"/>
                  </a:ext>
                </a:extLst>
              </a:tr>
            </a:tbl>
          </a:graphicData>
        </a:graphic>
      </p:graphicFrame>
    </p:spTree>
    <p:extLst>
      <p:ext uri="{BB962C8B-B14F-4D97-AF65-F5344CB8AC3E}">
        <p14:creationId xmlns:p14="http://schemas.microsoft.com/office/powerpoint/2010/main" val="2910932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3">
            <a:extLst>
              <a:ext uri="{FF2B5EF4-FFF2-40B4-BE49-F238E27FC236}">
                <a16:creationId xmlns:a16="http://schemas.microsoft.com/office/drawing/2014/main" id="{0F61947B-C235-7358-8D56-1FB838B0479A}"/>
              </a:ext>
            </a:extLst>
          </p:cNvPr>
          <p:cNvSpPr/>
          <p:nvPr/>
        </p:nvSpPr>
        <p:spPr>
          <a:xfrm>
            <a:off x="453342" y="4626101"/>
            <a:ext cx="11285316" cy="1307938"/>
          </a:xfrm>
          <a:prstGeom prst="flowChart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Rectangle: Rounded Corners 4">
            <a:extLst>
              <a:ext uri="{FF2B5EF4-FFF2-40B4-BE49-F238E27FC236}">
                <a16:creationId xmlns:a16="http://schemas.microsoft.com/office/drawing/2014/main" id="{488B94CC-4237-7E99-01A8-DB7FFBEF8D16}"/>
              </a:ext>
            </a:extLst>
          </p:cNvPr>
          <p:cNvSpPr/>
          <p:nvPr/>
        </p:nvSpPr>
        <p:spPr>
          <a:xfrm>
            <a:off x="453342" y="1037069"/>
            <a:ext cx="9086127" cy="68290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latin typeface="Bahnschrift" panose="020B0502040204020203" pitchFamily="34" charset="0"/>
              </a:rPr>
              <a:t>Động</a:t>
            </a:r>
            <a:r>
              <a:rPr lang="en-US" sz="2800" dirty="0">
                <a:latin typeface="Bahnschrift" panose="020B0502040204020203" pitchFamily="34" charset="0"/>
              </a:rPr>
              <a:t> </a:t>
            </a:r>
            <a:r>
              <a:rPr lang="en-US" sz="2800" dirty="0" err="1">
                <a:latin typeface="Bahnschrift" panose="020B0502040204020203" pitchFamily="34" charset="0"/>
              </a:rPr>
              <a:t>từ</a:t>
            </a:r>
            <a:r>
              <a:rPr lang="en-US" sz="2800" dirty="0">
                <a:latin typeface="Bahnschrift" panose="020B0502040204020203" pitchFamily="34" charset="0"/>
              </a:rPr>
              <a:t> </a:t>
            </a:r>
            <a:r>
              <a:rPr lang="en-US" sz="2800" dirty="0" err="1">
                <a:latin typeface="Bahnschrift" panose="020B0502040204020203" pitchFamily="34" charset="0"/>
              </a:rPr>
              <a:t>mô</a:t>
            </a:r>
            <a:r>
              <a:rPr lang="en-US" sz="2800" dirty="0">
                <a:latin typeface="Bahnschrift" panose="020B0502040204020203" pitchFamily="34" charset="0"/>
              </a:rPr>
              <a:t> </a:t>
            </a:r>
            <a:r>
              <a:rPr lang="en-US" sz="2800" dirty="0" err="1">
                <a:latin typeface="Bahnschrift" panose="020B0502040204020203" pitchFamily="34" charset="0"/>
              </a:rPr>
              <a:t>tả</a:t>
            </a:r>
            <a:r>
              <a:rPr lang="en-US" sz="2800" dirty="0">
                <a:latin typeface="Bahnschrift" panose="020B0502040204020203" pitchFamily="34" charset="0"/>
              </a:rPr>
              <a:t> </a:t>
            </a:r>
            <a:r>
              <a:rPr lang="en-US" sz="2800" dirty="0" err="1">
                <a:latin typeface="Bahnschrift" panose="020B0502040204020203" pitchFamily="34" charset="0"/>
              </a:rPr>
              <a:t>cấp</a:t>
            </a:r>
            <a:r>
              <a:rPr lang="en-US" sz="2800" dirty="0">
                <a:latin typeface="Bahnschrift" panose="020B0502040204020203" pitchFamily="34" charset="0"/>
              </a:rPr>
              <a:t> </a:t>
            </a:r>
            <a:r>
              <a:rPr lang="en-US" sz="2800" dirty="0" err="1">
                <a:latin typeface="Bahnschrift" panose="020B0502040204020203" pitchFamily="34" charset="0"/>
              </a:rPr>
              <a:t>độ</a:t>
            </a:r>
            <a:r>
              <a:rPr lang="en-US" sz="2800" dirty="0">
                <a:latin typeface="Bahnschrift" panose="020B0502040204020203" pitchFamily="34" charset="0"/>
              </a:rPr>
              <a:t> </a:t>
            </a:r>
            <a:r>
              <a:rPr lang="en-US" sz="2800" dirty="0" err="1">
                <a:latin typeface="Bahnschrift" panose="020B0502040204020203" pitchFamily="34" charset="0"/>
              </a:rPr>
              <a:t>tư</a:t>
            </a:r>
            <a:r>
              <a:rPr lang="en-US" sz="2800" dirty="0">
                <a:latin typeface="Bahnschrift" panose="020B0502040204020203" pitchFamily="34" charset="0"/>
              </a:rPr>
              <a:t> </a:t>
            </a:r>
            <a:r>
              <a:rPr lang="en-US" sz="2800" dirty="0" err="1">
                <a:latin typeface="Bahnschrift" panose="020B0502040204020203" pitchFamily="34" charset="0"/>
              </a:rPr>
              <a:t>duy</a:t>
            </a:r>
            <a:r>
              <a:rPr lang="en-US" sz="2800" dirty="0">
                <a:latin typeface="Bahnschrift" panose="020B0502040204020203" pitchFamily="34" charset="0"/>
              </a:rPr>
              <a:t> </a:t>
            </a:r>
            <a:r>
              <a:rPr lang="en-US" sz="2800" dirty="0" err="1">
                <a:latin typeface="Bahnschrift" panose="020B0502040204020203" pitchFamily="34" charset="0"/>
              </a:rPr>
              <a:t>trong</a:t>
            </a:r>
            <a:r>
              <a:rPr lang="en-US" sz="2800" dirty="0">
                <a:latin typeface="Bahnschrift" panose="020B0502040204020203" pitchFamily="34" charset="0"/>
              </a:rPr>
              <a:t> </a:t>
            </a:r>
            <a:r>
              <a:rPr lang="en-US" sz="2800" dirty="0" err="1">
                <a:latin typeface="Bahnschrift" panose="020B0502040204020203" pitchFamily="34" charset="0"/>
              </a:rPr>
              <a:t>môn</a:t>
            </a:r>
            <a:r>
              <a:rPr lang="en-US" sz="2800" dirty="0">
                <a:latin typeface="Bahnschrift" panose="020B0502040204020203" pitchFamily="34" charset="0"/>
              </a:rPr>
              <a:t> </a:t>
            </a:r>
            <a:r>
              <a:rPr lang="en-US" sz="2800" dirty="0" err="1">
                <a:latin typeface="Bahnschrift" panose="020B0502040204020203" pitchFamily="34" charset="0"/>
              </a:rPr>
              <a:t>Hóa</a:t>
            </a:r>
            <a:r>
              <a:rPr lang="en-US" sz="2800" dirty="0">
                <a:latin typeface="Bahnschrift" panose="020B0502040204020203" pitchFamily="34" charset="0"/>
              </a:rPr>
              <a:t> </a:t>
            </a:r>
            <a:r>
              <a:rPr lang="en-US" sz="2800" dirty="0" err="1">
                <a:latin typeface="Bahnschrift" panose="020B0502040204020203" pitchFamily="34" charset="0"/>
              </a:rPr>
              <a:t>học</a:t>
            </a:r>
            <a:endParaRPr lang="en-ID" sz="2800" dirty="0">
              <a:latin typeface="Bahnschrift" panose="020B0502040204020203" pitchFamily="34" charset="0"/>
            </a:endParaRPr>
          </a:p>
        </p:txBody>
      </p:sp>
      <p:graphicFrame>
        <p:nvGraphicFramePr>
          <p:cNvPr id="6" name="Table 5">
            <a:extLst>
              <a:ext uri="{FF2B5EF4-FFF2-40B4-BE49-F238E27FC236}">
                <a16:creationId xmlns:a16="http://schemas.microsoft.com/office/drawing/2014/main" id="{3843CBB5-3BE7-29A4-F3D0-B77030F84AA4}"/>
              </a:ext>
            </a:extLst>
          </p:cNvPr>
          <p:cNvGraphicFramePr>
            <a:graphicFrameLocks noGrp="1"/>
          </p:cNvGraphicFramePr>
          <p:nvPr>
            <p:extLst>
              <p:ext uri="{D42A27DB-BD31-4B8C-83A1-F6EECF244321}">
                <p14:modId xmlns:p14="http://schemas.microsoft.com/office/powerpoint/2010/main" val="1108083734"/>
              </p:ext>
            </p:extLst>
          </p:nvPr>
        </p:nvGraphicFramePr>
        <p:xfrm>
          <a:off x="453342" y="2069252"/>
          <a:ext cx="11285316" cy="3515510"/>
        </p:xfrm>
        <a:graphic>
          <a:graphicData uri="http://schemas.openxmlformats.org/drawingml/2006/table">
            <a:tbl>
              <a:tblPr firstRow="1" bandRow="1">
                <a:tableStyleId>{5C22544A-7EE6-4342-B048-85BDC9FD1C3A}</a:tableStyleId>
              </a:tblPr>
              <a:tblGrid>
                <a:gridCol w="1643605">
                  <a:extLst>
                    <a:ext uri="{9D8B030D-6E8A-4147-A177-3AD203B41FA5}">
                      <a16:colId xmlns:a16="http://schemas.microsoft.com/office/drawing/2014/main" val="2754977781"/>
                    </a:ext>
                  </a:extLst>
                </a:gridCol>
                <a:gridCol w="9641711">
                  <a:extLst>
                    <a:ext uri="{9D8B030D-6E8A-4147-A177-3AD203B41FA5}">
                      <a16:colId xmlns:a16="http://schemas.microsoft.com/office/drawing/2014/main" val="2235821811"/>
                    </a:ext>
                  </a:extLst>
                </a:gridCol>
              </a:tblGrid>
              <a:tr h="680870">
                <a:tc>
                  <a:txBody>
                    <a:bodyPr/>
                    <a:lstStyle/>
                    <a:p>
                      <a:pPr algn="ctr"/>
                      <a:r>
                        <a:rPr lang="en-US" sz="2400" dirty="0" err="1"/>
                        <a:t>Cấp</a:t>
                      </a:r>
                      <a:r>
                        <a:rPr lang="en-US" sz="2400" dirty="0"/>
                        <a:t> </a:t>
                      </a:r>
                      <a:r>
                        <a:rPr lang="en-US" sz="2400" dirty="0" err="1"/>
                        <a:t>độ</a:t>
                      </a:r>
                      <a:endParaRPr lang="en-ID" sz="2400" dirty="0"/>
                    </a:p>
                  </a:txBody>
                  <a:tcPr/>
                </a:tc>
                <a:tc>
                  <a:txBody>
                    <a:bodyPr/>
                    <a:lstStyle/>
                    <a:p>
                      <a:pPr algn="ctr"/>
                      <a:r>
                        <a:rPr lang="en-US" sz="2400" dirty="0" err="1">
                          <a:latin typeface="Bahnschrift" panose="020B0502040204020203" pitchFamily="34" charset="0"/>
                        </a:rPr>
                        <a:t>Động</a:t>
                      </a:r>
                      <a:r>
                        <a:rPr lang="en-US" sz="2400" dirty="0">
                          <a:latin typeface="Bahnschrift" panose="020B0502040204020203" pitchFamily="34" charset="0"/>
                        </a:rPr>
                        <a:t> </a:t>
                      </a:r>
                      <a:r>
                        <a:rPr lang="en-US" sz="2400" dirty="0" err="1">
                          <a:latin typeface="Bahnschrift" panose="020B0502040204020203" pitchFamily="34" charset="0"/>
                        </a:rPr>
                        <a:t>từ</a:t>
                      </a:r>
                      <a:r>
                        <a:rPr lang="en-US" sz="2400" dirty="0">
                          <a:latin typeface="Bahnschrift" panose="020B0502040204020203" pitchFamily="34" charset="0"/>
                        </a:rPr>
                        <a:t> </a:t>
                      </a:r>
                      <a:r>
                        <a:rPr lang="en-US" sz="2400" dirty="0" err="1">
                          <a:latin typeface="Bahnschrift" panose="020B0502040204020203" pitchFamily="34" charset="0"/>
                        </a:rPr>
                        <a:t>mô</a:t>
                      </a:r>
                      <a:r>
                        <a:rPr lang="en-US" sz="2400" dirty="0">
                          <a:latin typeface="Bahnschrift" panose="020B0502040204020203" pitchFamily="34" charset="0"/>
                        </a:rPr>
                        <a:t> </a:t>
                      </a:r>
                      <a:r>
                        <a:rPr lang="en-US" sz="2400" dirty="0" err="1">
                          <a:latin typeface="Bahnschrift" panose="020B0502040204020203" pitchFamily="34" charset="0"/>
                        </a:rPr>
                        <a:t>tả</a:t>
                      </a:r>
                      <a:r>
                        <a:rPr lang="en-US" sz="2400" dirty="0">
                          <a:latin typeface="Bahnschrift" panose="020B0502040204020203" pitchFamily="34" charset="0"/>
                        </a:rPr>
                        <a:t> </a:t>
                      </a:r>
                      <a:r>
                        <a:rPr lang="en-US" sz="2400" dirty="0" err="1">
                          <a:latin typeface="Bahnschrift" panose="020B0502040204020203" pitchFamily="34" charset="0"/>
                        </a:rPr>
                        <a:t>cấp</a:t>
                      </a:r>
                      <a:r>
                        <a:rPr lang="en-US" sz="2400" dirty="0">
                          <a:latin typeface="Bahnschrift" panose="020B0502040204020203" pitchFamily="34" charset="0"/>
                        </a:rPr>
                        <a:t> </a:t>
                      </a:r>
                      <a:r>
                        <a:rPr lang="en-US" sz="2400" dirty="0" err="1">
                          <a:latin typeface="Bahnschrift" panose="020B0502040204020203" pitchFamily="34" charset="0"/>
                        </a:rPr>
                        <a:t>độ</a:t>
                      </a:r>
                      <a:r>
                        <a:rPr lang="en-US" sz="2400" dirty="0">
                          <a:latin typeface="Bahnschrift" panose="020B0502040204020203" pitchFamily="34" charset="0"/>
                        </a:rPr>
                        <a:t> </a:t>
                      </a:r>
                      <a:endParaRPr lang="en-ID" sz="2400" dirty="0"/>
                    </a:p>
                  </a:txBody>
                  <a:tcPr/>
                </a:tc>
                <a:extLst>
                  <a:ext uri="{0D108BD9-81ED-4DB2-BD59-A6C34878D82A}">
                    <a16:rowId xmlns:a16="http://schemas.microsoft.com/office/drawing/2014/main" val="1197052654"/>
                  </a:ext>
                </a:extLst>
              </a:tr>
              <a:tr h="2496220">
                <a:tc>
                  <a:txBody>
                    <a:bodyPr/>
                    <a:lstStyle/>
                    <a:p>
                      <a:endParaRPr lang="en-US" sz="3200" dirty="0">
                        <a:latin typeface="Bahnschrift Condensed" panose="020B0502040204020203" pitchFamily="34" charset="0"/>
                      </a:endParaRPr>
                    </a:p>
                    <a:p>
                      <a:endParaRPr lang="en-US" sz="3200" dirty="0">
                        <a:latin typeface="Bahnschrift Condensed" panose="020B0502040204020203" pitchFamily="34" charset="0"/>
                      </a:endParaRPr>
                    </a:p>
                    <a:p>
                      <a:pPr algn="ctr"/>
                      <a:endParaRPr lang="en-US" sz="3200" dirty="0">
                        <a:latin typeface="Bahnschrift Condensed" panose="020B0502040204020203" pitchFamily="34" charset="0"/>
                      </a:endParaRPr>
                    </a:p>
                    <a:p>
                      <a:pPr algn="ctr"/>
                      <a:r>
                        <a:rPr lang="en-US" sz="3200" dirty="0">
                          <a:latin typeface="Bahnschrift Condensed" panose="020B0502040204020203" pitchFamily="34" charset="0"/>
                        </a:rPr>
                        <a:t>VẬN DỤNG</a:t>
                      </a:r>
                      <a:endParaRPr lang="en-ID" sz="3200" dirty="0">
                        <a:latin typeface="Bahnschrift Condensed" panose="020B0502040204020203" pitchFamily="34" charset="0"/>
                      </a:endParaRPr>
                    </a:p>
                  </a:txBody>
                  <a:tcPr/>
                </a:tc>
                <a:tc>
                  <a:txBody>
                    <a:bodyPr/>
                    <a:lstStyle/>
                    <a:p>
                      <a:pPr marL="0" indent="0">
                        <a:buFontTx/>
                        <a:buNone/>
                      </a:pPr>
                      <a:r>
                        <a:rPr lang="en-US" sz="2000" dirty="0">
                          <a:latin typeface="Bahnschrift" panose="020B0502040204020203" pitchFamily="34" charset="0"/>
                        </a:rPr>
                        <a:t>-</a:t>
                      </a:r>
                      <a:r>
                        <a:rPr lang="vi-VN" sz="2000" dirty="0">
                          <a:latin typeface="Bahnschrift" panose="020B0502040204020203" pitchFamily="34" charset="0"/>
                        </a:rPr>
                        <a:t>Đề xuất được ý kiến về một vấn đề nào đó để hiểu rõ hơn hoặc lập luận để phản biện luận điểm </a:t>
                      </a:r>
                      <a:r>
                        <a:rPr lang="vi-VN" sz="2000">
                          <a:latin typeface="Bahnschrift" panose="020B0502040204020203" pitchFamily="34" charset="0"/>
                        </a:rPr>
                        <a:t>nào đó</a:t>
                      </a:r>
                      <a:r>
                        <a:rPr lang="en-US" sz="2000">
                          <a:latin typeface="Bahnschrift" panose="020B0502040204020203" pitchFamily="34" charset="0"/>
                        </a:rPr>
                        <a:t> đã</a:t>
                      </a:r>
                      <a:r>
                        <a:rPr lang="vi-VN" sz="2000">
                          <a:latin typeface="Bahnschrift" panose="020B0502040204020203" pitchFamily="34" charset="0"/>
                        </a:rPr>
                        <a:t> </a:t>
                      </a:r>
                      <a:r>
                        <a:rPr lang="vi-VN" sz="2000" dirty="0">
                          <a:latin typeface="Bahnschrift" panose="020B0502040204020203" pitchFamily="34" charset="0"/>
                        </a:rPr>
                        <a:t>được đưa ra trong chủ đề, viết được một báo cáo ngắn (dựa trên cơ sở thu thập, phân tích, tổng hợp thông tin từ các nguồn khác nhau).</a:t>
                      </a:r>
                      <a:endParaRPr lang="en-US" sz="2000" dirty="0">
                        <a:latin typeface="Bahnschrift" panose="020B0502040204020203" pitchFamily="34" charset="0"/>
                      </a:endParaRPr>
                    </a:p>
                    <a:p>
                      <a:pPr marL="0" indent="0">
                        <a:buFontTx/>
                        <a:buNone/>
                      </a:pPr>
                      <a:r>
                        <a:rPr lang="vi-VN" sz="2000" dirty="0">
                          <a:latin typeface="Bahnschrift" panose="020B0502040204020203" pitchFamily="34" charset="0"/>
                        </a:rPr>
                        <a:t>-Thuyết trình được về một vấn đề trên PowerPoint (là kết quả làm việc cá nhân hay làm việc theo nhóm), tranh luận (về một vấn đề); thiết kế, vẽ được một poster về bảo vệ môi trường,...</a:t>
                      </a:r>
                      <a:endParaRPr lang="en-US" sz="2000" dirty="0">
                        <a:latin typeface="Bahnschrift" panose="020B0502040204020203" pitchFamily="34" charset="0"/>
                      </a:endParaRPr>
                    </a:p>
                    <a:p>
                      <a:pPr marL="0" indent="0">
                        <a:buFontTx/>
                        <a:buNone/>
                      </a:pPr>
                      <a:r>
                        <a:rPr lang="en-US" sz="2000" dirty="0">
                          <a:latin typeface="Bahnschrift" panose="020B0502040204020203" pitchFamily="34" charset="0"/>
                        </a:rPr>
                        <a:t>-</a:t>
                      </a:r>
                      <a:r>
                        <a:rPr lang="vi-VN" sz="2000" dirty="0">
                          <a:latin typeface="Bahnschrift" panose="020B0502040204020203" pitchFamily="34" charset="0"/>
                        </a:rPr>
                        <a:t>Xây dựng được hồ sơ tư liệu (về một vấn đề); lập được kế hoạch tìm tòi thông tin, đề xuất các phương án giải quyết một vấn đề của một dự án học tập hoặc dự án theo mô hình STEM.</a:t>
                      </a:r>
                      <a:endParaRPr lang="en-ID" sz="2000" dirty="0"/>
                    </a:p>
                  </a:txBody>
                  <a:tcPr/>
                </a:tc>
                <a:extLst>
                  <a:ext uri="{0D108BD9-81ED-4DB2-BD59-A6C34878D82A}">
                    <a16:rowId xmlns:a16="http://schemas.microsoft.com/office/drawing/2014/main" val="1382836013"/>
                  </a:ext>
                </a:extLst>
              </a:tr>
            </a:tbl>
          </a:graphicData>
        </a:graphic>
      </p:graphicFrame>
    </p:spTree>
    <p:extLst>
      <p:ext uri="{BB962C8B-B14F-4D97-AF65-F5344CB8AC3E}">
        <p14:creationId xmlns:p14="http://schemas.microsoft.com/office/powerpoint/2010/main" val="2743259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25BB529-26FF-C759-9E66-7E186835A540}"/>
              </a:ext>
            </a:extLst>
          </p:cNvPr>
          <p:cNvSpPr txBox="1"/>
          <p:nvPr/>
        </p:nvSpPr>
        <p:spPr>
          <a:xfrm>
            <a:off x="400247" y="1771769"/>
            <a:ext cx="5397238" cy="3477875"/>
          </a:xfrm>
          <a:prstGeom prst="rect">
            <a:avLst/>
          </a:prstGeom>
          <a:noFill/>
        </p:spPr>
        <p:txBody>
          <a:bodyPr wrap="square">
            <a:spAutoFit/>
          </a:bodyPr>
          <a:lstStyle/>
          <a:p>
            <a:pPr algn="ctr"/>
            <a:r>
              <a:rPr lang="en-US" sz="4400" b="1" dirty="0">
                <a:solidFill>
                  <a:schemeClr val="accent1"/>
                </a:solidFill>
                <a:latin typeface="Bahnschrift" panose="020B0502040204020203" pitchFamily="34" charset="0"/>
              </a:rPr>
              <a:t>TIẾN TRÌNH XÂY DỰNG ĐỂ ĐÁNH GIÁ THEO ĐỊNH HƯỚNG ĐÁNH GIÁ NĂNG LỰC CỦA HỌC SINH</a:t>
            </a:r>
            <a:endParaRPr lang="en-ID" sz="4400" b="1" dirty="0">
              <a:solidFill>
                <a:schemeClr val="accent1"/>
              </a:solidFill>
              <a:latin typeface="Bahnschrift" panose="020B0502040204020203" pitchFamily="34" charset="0"/>
            </a:endParaRPr>
          </a:p>
        </p:txBody>
      </p:sp>
      <p:pic>
        <p:nvPicPr>
          <p:cNvPr id="1026" name="Picture 2">
            <a:extLst>
              <a:ext uri="{FF2B5EF4-FFF2-40B4-BE49-F238E27FC236}">
                <a16:creationId xmlns:a16="http://schemas.microsoft.com/office/drawing/2014/main" id="{C28885E4-DC22-6C09-C905-7AEA597C8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8167" y="1220252"/>
            <a:ext cx="5915245" cy="475686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75066D9-4BE2-C53A-D886-3A79CD82C508}"/>
              </a:ext>
            </a:extLst>
          </p:cNvPr>
          <p:cNvSpPr/>
          <p:nvPr/>
        </p:nvSpPr>
        <p:spPr>
          <a:xfrm>
            <a:off x="11312165" y="5590095"/>
            <a:ext cx="879835" cy="5467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1453800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0E42B0-AAB3-B536-A77A-B5D30DB04449}"/>
              </a:ext>
            </a:extLst>
          </p:cNvPr>
          <p:cNvSpPr txBox="1"/>
          <p:nvPr/>
        </p:nvSpPr>
        <p:spPr>
          <a:xfrm>
            <a:off x="573072" y="256545"/>
            <a:ext cx="11618928" cy="1077218"/>
          </a:xfrm>
          <a:prstGeom prst="rect">
            <a:avLst/>
          </a:prstGeom>
          <a:noFill/>
        </p:spPr>
        <p:txBody>
          <a:bodyPr wrap="square">
            <a:spAutoFit/>
          </a:bodyPr>
          <a:lstStyle/>
          <a:p>
            <a:pPr algn="ctr"/>
            <a:r>
              <a:rPr lang="vi-VN" sz="3200" b="1" dirty="0">
                <a:solidFill>
                  <a:schemeClr val="accent1"/>
                </a:solidFill>
                <a:latin typeface="Bahnschrift" panose="020B0502040204020203" pitchFamily="34" charset="0"/>
              </a:rPr>
              <a:t>TIẾN TRÌNH XÂY DỰNG ĐỀ ĐÁNH GIÁ THEO ĐỊNH HƯỚNG ĐGNL CỦA HỌC SINH</a:t>
            </a:r>
            <a:endParaRPr lang="en-ID" sz="3200" b="1" dirty="0">
              <a:solidFill>
                <a:schemeClr val="accent1"/>
              </a:solidFill>
              <a:latin typeface="Bahnschrift" panose="020B0502040204020203" pitchFamily="34" charset="0"/>
            </a:endParaRPr>
          </a:p>
        </p:txBody>
      </p:sp>
      <p:sp>
        <p:nvSpPr>
          <p:cNvPr id="8" name="TextBox 7">
            <a:extLst>
              <a:ext uri="{FF2B5EF4-FFF2-40B4-BE49-F238E27FC236}">
                <a16:creationId xmlns:a16="http://schemas.microsoft.com/office/drawing/2014/main" id="{99F196CF-C96B-2AE7-1992-861FF94821B9}"/>
              </a:ext>
            </a:extLst>
          </p:cNvPr>
          <p:cNvSpPr txBox="1"/>
          <p:nvPr/>
        </p:nvSpPr>
        <p:spPr>
          <a:xfrm>
            <a:off x="286536" y="1333763"/>
            <a:ext cx="11618928" cy="4893647"/>
          </a:xfrm>
          <a:prstGeom prst="rect">
            <a:avLst/>
          </a:prstGeom>
          <a:noFill/>
        </p:spPr>
        <p:txBody>
          <a:bodyPr wrap="square">
            <a:spAutoFit/>
          </a:bodyPr>
          <a:lstStyle/>
          <a:p>
            <a:r>
              <a:rPr lang="en-ID" sz="2400" dirty="0">
                <a:latin typeface="Bahnschrift SemiBold" panose="020B0502040204020203" pitchFamily="34" charset="0"/>
              </a:rPr>
              <a:t>- </a:t>
            </a:r>
            <a:r>
              <a:rPr lang="en-ID" sz="2400" dirty="0" err="1">
                <a:latin typeface="Bahnschrift SemiBold" panose="020B0502040204020203" pitchFamily="34" charset="0"/>
              </a:rPr>
              <a:t>Để</a:t>
            </a:r>
            <a:r>
              <a:rPr lang="en-ID" sz="2400" dirty="0">
                <a:latin typeface="Bahnschrift SemiBold" panose="020B0502040204020203" pitchFamily="34" charset="0"/>
              </a:rPr>
              <a:t> </a:t>
            </a:r>
            <a:r>
              <a:rPr lang="en-ID" sz="2400" dirty="0" err="1">
                <a:latin typeface="Bahnschrift SemiBold" panose="020B0502040204020203" pitchFamily="34" charset="0"/>
              </a:rPr>
              <a:t>thiết</a:t>
            </a:r>
            <a:r>
              <a:rPr lang="en-ID" sz="2400" dirty="0">
                <a:latin typeface="Bahnschrift SemiBold" panose="020B0502040204020203" pitchFamily="34" charset="0"/>
              </a:rPr>
              <a:t> </a:t>
            </a:r>
            <a:r>
              <a:rPr lang="en-ID" sz="2400" dirty="0" err="1">
                <a:latin typeface="Bahnschrift SemiBold" panose="020B0502040204020203" pitchFamily="34" charset="0"/>
              </a:rPr>
              <a:t>kế</a:t>
            </a:r>
            <a:r>
              <a:rPr lang="en-ID" sz="2400" dirty="0">
                <a:latin typeface="Bahnschrift SemiBold" panose="020B0502040204020203" pitchFamily="34" charset="0"/>
              </a:rPr>
              <a:t> </a:t>
            </a:r>
            <a:r>
              <a:rPr lang="en-ID" sz="2400" b="1" dirty="0" err="1">
                <a:latin typeface="Bahnschrift SemiBold" panose="020B0502040204020203" pitchFamily="34" charset="0"/>
              </a:rPr>
              <a:t>đề</a:t>
            </a:r>
            <a:r>
              <a:rPr lang="en-ID" sz="2400" b="1" dirty="0">
                <a:latin typeface="Bahnschrift SemiBold" panose="020B0502040204020203" pitchFamily="34" charset="0"/>
              </a:rPr>
              <a:t> </a:t>
            </a:r>
            <a:r>
              <a:rPr lang="en-ID" sz="2400" b="1" dirty="0" err="1">
                <a:latin typeface="Bahnschrift SemiBold" panose="020B0502040204020203" pitchFamily="34" charset="0"/>
              </a:rPr>
              <a:t>đánh</a:t>
            </a:r>
            <a:r>
              <a:rPr lang="en-ID" sz="2400" b="1" dirty="0">
                <a:latin typeface="Bahnschrift SemiBold" panose="020B0502040204020203" pitchFamily="34" charset="0"/>
              </a:rPr>
              <a:t> </a:t>
            </a:r>
            <a:r>
              <a:rPr lang="en-ID" sz="2400" b="1" dirty="0" err="1">
                <a:latin typeface="Bahnschrift SemiBold" panose="020B0502040204020203" pitchFamily="34" charset="0"/>
              </a:rPr>
              <a:t>giá</a:t>
            </a:r>
            <a:r>
              <a:rPr lang="en-ID" sz="2400" b="1" dirty="0">
                <a:latin typeface="Bahnschrift SemiBold" panose="020B0502040204020203" pitchFamily="34" charset="0"/>
              </a:rPr>
              <a:t> </a:t>
            </a:r>
            <a:r>
              <a:rPr lang="en-ID" sz="2400" b="1" dirty="0" err="1">
                <a:latin typeface="Bahnschrift SemiBold" panose="020B0502040204020203" pitchFamily="34" charset="0"/>
              </a:rPr>
              <a:t>theo</a:t>
            </a:r>
            <a:r>
              <a:rPr lang="en-ID" sz="2400" b="1" dirty="0">
                <a:latin typeface="Bahnschrift SemiBold" panose="020B0502040204020203" pitchFamily="34" charset="0"/>
              </a:rPr>
              <a:t> </a:t>
            </a:r>
            <a:r>
              <a:rPr lang="en-ID" sz="2400" b="1" dirty="0" err="1">
                <a:latin typeface="Bahnschrift SemiBold" panose="020B0502040204020203" pitchFamily="34" charset="0"/>
              </a:rPr>
              <a:t>định</a:t>
            </a:r>
            <a:r>
              <a:rPr lang="en-ID" sz="2400" b="1" dirty="0">
                <a:latin typeface="Bahnschrift SemiBold" panose="020B0502040204020203" pitchFamily="34" charset="0"/>
              </a:rPr>
              <a:t> </a:t>
            </a:r>
            <a:r>
              <a:rPr lang="en-ID" sz="2400" b="1" dirty="0" err="1">
                <a:latin typeface="Bahnschrift SemiBold" panose="020B0502040204020203" pitchFamily="34" charset="0"/>
              </a:rPr>
              <a:t>hướng</a:t>
            </a:r>
            <a:r>
              <a:rPr lang="en-ID" sz="2400" b="1" dirty="0">
                <a:latin typeface="Bahnschrift SemiBold" panose="020B0502040204020203" pitchFamily="34" charset="0"/>
              </a:rPr>
              <a:t> </a:t>
            </a:r>
            <a:r>
              <a:rPr lang="en-ID" sz="2400" b="1" dirty="0" err="1">
                <a:latin typeface="Bahnschrift SemiBold" panose="020B0502040204020203" pitchFamily="34" charset="0"/>
              </a:rPr>
              <a:t>đánh</a:t>
            </a:r>
            <a:r>
              <a:rPr lang="en-ID" sz="2400" b="1" dirty="0">
                <a:latin typeface="Bahnschrift SemiBold" panose="020B0502040204020203" pitchFamily="34" charset="0"/>
              </a:rPr>
              <a:t> </a:t>
            </a:r>
            <a:r>
              <a:rPr lang="en-ID" sz="2400" b="1" dirty="0" err="1">
                <a:latin typeface="Bahnschrift SemiBold" panose="020B0502040204020203" pitchFamily="34" charset="0"/>
              </a:rPr>
              <a:t>giá</a:t>
            </a:r>
            <a:r>
              <a:rPr lang="en-ID" sz="2400" b="1" dirty="0">
                <a:latin typeface="Bahnschrift SemiBold" panose="020B0502040204020203" pitchFamily="34" charset="0"/>
              </a:rPr>
              <a:t> </a:t>
            </a:r>
            <a:r>
              <a:rPr lang="en-ID" sz="2400" b="1" dirty="0" err="1">
                <a:latin typeface="Bahnschrift SemiBold" panose="020B0502040204020203" pitchFamily="34" charset="0"/>
              </a:rPr>
              <a:t>năng</a:t>
            </a:r>
            <a:r>
              <a:rPr lang="en-ID" sz="2400" b="1" dirty="0">
                <a:latin typeface="Bahnschrift SemiBold" panose="020B0502040204020203" pitchFamily="34" charset="0"/>
              </a:rPr>
              <a:t> </a:t>
            </a:r>
            <a:r>
              <a:rPr lang="en-ID" sz="2400" b="1" dirty="0" err="1">
                <a:latin typeface="Bahnschrift SemiBold" panose="020B0502040204020203" pitchFamily="34" charset="0"/>
              </a:rPr>
              <a:t>lực</a:t>
            </a:r>
            <a:r>
              <a:rPr lang="en-ID" sz="2400" b="1" dirty="0">
                <a:latin typeface="Bahnschrift SemiBold" panose="020B0502040204020203" pitchFamily="34" charset="0"/>
              </a:rPr>
              <a:t> </a:t>
            </a:r>
            <a:r>
              <a:rPr lang="en-ID" sz="2400" b="1" dirty="0" err="1">
                <a:latin typeface="Bahnschrift SemiBold" panose="020B0502040204020203" pitchFamily="34" charset="0"/>
              </a:rPr>
              <a:t>của</a:t>
            </a:r>
            <a:r>
              <a:rPr lang="en-ID" sz="2400" b="1" dirty="0">
                <a:latin typeface="Bahnschrift SemiBold" panose="020B0502040204020203" pitchFamily="34" charset="0"/>
              </a:rPr>
              <a:t> </a:t>
            </a:r>
            <a:r>
              <a:rPr lang="en-ID" sz="2400" b="1" dirty="0" err="1">
                <a:latin typeface="Bahnschrift SemiBold" panose="020B0502040204020203" pitchFamily="34" charset="0"/>
              </a:rPr>
              <a:t>học</a:t>
            </a:r>
            <a:r>
              <a:rPr lang="en-ID" sz="2400" b="1" dirty="0">
                <a:latin typeface="Bahnschrift SemiBold" panose="020B0502040204020203" pitchFamily="34" charset="0"/>
              </a:rPr>
              <a:t> </a:t>
            </a:r>
            <a:r>
              <a:rPr lang="en-ID" sz="2400" b="1" dirty="0" err="1">
                <a:latin typeface="Bahnschrift SemiBold" panose="020B0502040204020203" pitchFamily="34" charset="0"/>
              </a:rPr>
              <a:t>sinh</a:t>
            </a:r>
            <a:r>
              <a:rPr lang="en-ID" sz="2400" dirty="0">
                <a:latin typeface="Bahnschrift SemiBold" panose="020B0502040204020203" pitchFamily="34" charset="0"/>
              </a:rPr>
              <a:t>, </a:t>
            </a:r>
            <a:r>
              <a:rPr lang="en-ID" sz="2400" dirty="0" err="1">
                <a:latin typeface="Bahnschrift SemiBold" panose="020B0502040204020203" pitchFamily="34" charset="0"/>
              </a:rPr>
              <a:t>chúng</a:t>
            </a:r>
            <a:r>
              <a:rPr lang="en-ID" sz="2400" dirty="0">
                <a:latin typeface="Bahnschrift SemiBold" panose="020B0502040204020203" pitchFamily="34" charset="0"/>
              </a:rPr>
              <a:t> ta </a:t>
            </a:r>
            <a:r>
              <a:rPr lang="en-ID" sz="2400" dirty="0" err="1">
                <a:latin typeface="Bahnschrift SemiBold" panose="020B0502040204020203" pitchFamily="34" charset="0"/>
              </a:rPr>
              <a:t>cần</a:t>
            </a:r>
            <a:r>
              <a:rPr lang="en-ID" sz="2400" dirty="0">
                <a:latin typeface="Bahnschrift SemiBold" panose="020B0502040204020203" pitchFamily="34" charset="0"/>
              </a:rPr>
              <a:t> </a:t>
            </a:r>
            <a:r>
              <a:rPr lang="en-ID" sz="2400" dirty="0" err="1">
                <a:latin typeface="Bahnschrift SemiBold" panose="020B0502040204020203" pitchFamily="34" charset="0"/>
              </a:rPr>
              <a:t>làm</a:t>
            </a:r>
            <a:r>
              <a:rPr lang="en-ID" sz="2400" dirty="0">
                <a:latin typeface="Bahnschrift SemiBold" panose="020B0502040204020203" pitchFamily="34" charset="0"/>
              </a:rPr>
              <a:t> </a:t>
            </a:r>
            <a:r>
              <a:rPr lang="en-ID" sz="2400" dirty="0" err="1">
                <a:latin typeface="Bahnschrift SemiBold" panose="020B0502040204020203" pitchFamily="34" charset="0"/>
              </a:rPr>
              <a:t>hai</a:t>
            </a:r>
            <a:r>
              <a:rPr lang="en-ID" sz="2400" dirty="0">
                <a:latin typeface="Bahnschrift SemiBold" panose="020B0502040204020203" pitchFamily="34" charset="0"/>
              </a:rPr>
              <a:t> </a:t>
            </a:r>
            <a:r>
              <a:rPr lang="en-ID" sz="2400" dirty="0" err="1">
                <a:latin typeface="Bahnschrift SemiBold" panose="020B0502040204020203" pitchFamily="34" charset="0"/>
              </a:rPr>
              <a:t>tiến</a:t>
            </a:r>
            <a:r>
              <a:rPr lang="en-ID" sz="2400" dirty="0">
                <a:latin typeface="Bahnschrift SemiBold" panose="020B0502040204020203" pitchFamily="34" charset="0"/>
              </a:rPr>
              <a:t> </a:t>
            </a:r>
            <a:r>
              <a:rPr lang="en-ID" sz="2400" dirty="0" err="1">
                <a:latin typeface="Bahnschrift SemiBold" panose="020B0502040204020203" pitchFamily="34" charset="0"/>
              </a:rPr>
              <a:t>trình</a:t>
            </a:r>
            <a:r>
              <a:rPr lang="en-ID" sz="2400" dirty="0">
                <a:latin typeface="Bahnschrift SemiBold" panose="020B0502040204020203" pitchFamily="34" charset="0"/>
              </a:rPr>
              <a:t> </a:t>
            </a:r>
            <a:r>
              <a:rPr lang="en-ID" sz="2400" dirty="0" err="1">
                <a:latin typeface="Bahnschrift SemiBold" panose="020B0502040204020203" pitchFamily="34" charset="0"/>
              </a:rPr>
              <a:t>sau</a:t>
            </a:r>
            <a:r>
              <a:rPr lang="en-ID" sz="2400" dirty="0">
                <a:latin typeface="Bahnschrift SemiBold" panose="020B0502040204020203" pitchFamily="34" charset="0"/>
              </a:rPr>
              <a:t>:</a:t>
            </a:r>
          </a:p>
          <a:p>
            <a:endParaRPr lang="en-ID" sz="2400" dirty="0">
              <a:latin typeface="Bahnschrift SemiBold" panose="020B0502040204020203" pitchFamily="34" charset="0"/>
            </a:endParaRPr>
          </a:p>
          <a:p>
            <a:r>
              <a:rPr lang="en-ID" sz="2400" dirty="0" err="1">
                <a:solidFill>
                  <a:srgbClr val="FF0000"/>
                </a:solidFill>
                <a:latin typeface="Bahnschrift SemiBold" panose="020B0502040204020203" pitchFamily="34" charset="0"/>
              </a:rPr>
              <a:t>Tiến</a:t>
            </a:r>
            <a:r>
              <a:rPr lang="en-ID" sz="2400" dirty="0">
                <a:solidFill>
                  <a:srgbClr val="FF0000"/>
                </a:solidFill>
                <a:latin typeface="Bahnschrift SemiBold" panose="020B0502040204020203" pitchFamily="34" charset="0"/>
              </a:rPr>
              <a:t> </a:t>
            </a:r>
            <a:r>
              <a:rPr lang="en-ID" sz="2400" dirty="0" err="1">
                <a:solidFill>
                  <a:srgbClr val="FF0000"/>
                </a:solidFill>
                <a:latin typeface="Bahnschrift SemiBold" panose="020B0502040204020203" pitchFamily="34" charset="0"/>
              </a:rPr>
              <a:t>trình</a:t>
            </a:r>
            <a:r>
              <a:rPr lang="en-ID" sz="2400" dirty="0">
                <a:solidFill>
                  <a:srgbClr val="FF0000"/>
                </a:solidFill>
                <a:latin typeface="Bahnschrift SemiBold" panose="020B0502040204020203" pitchFamily="34" charset="0"/>
              </a:rPr>
              <a:t> </a:t>
            </a:r>
            <a:r>
              <a:rPr lang="en-ID" sz="2400" dirty="0" err="1">
                <a:solidFill>
                  <a:srgbClr val="FF0000"/>
                </a:solidFill>
                <a:latin typeface="Bahnschrift SemiBold" panose="020B0502040204020203" pitchFamily="34" charset="0"/>
              </a:rPr>
              <a:t>thứ</a:t>
            </a:r>
            <a:r>
              <a:rPr lang="en-ID" sz="2400" dirty="0">
                <a:solidFill>
                  <a:srgbClr val="FF0000"/>
                </a:solidFill>
                <a:latin typeface="Bahnschrift SemiBold" panose="020B0502040204020203" pitchFamily="34" charset="0"/>
              </a:rPr>
              <a:t> </a:t>
            </a:r>
            <a:r>
              <a:rPr lang="en-ID" sz="2400" dirty="0" err="1">
                <a:solidFill>
                  <a:srgbClr val="FF0000"/>
                </a:solidFill>
                <a:latin typeface="Bahnschrift SemiBold" panose="020B0502040204020203" pitchFamily="34" charset="0"/>
              </a:rPr>
              <a:t>nhất</a:t>
            </a:r>
            <a:r>
              <a:rPr lang="en-ID" sz="2400" dirty="0">
                <a:solidFill>
                  <a:srgbClr val="FF0000"/>
                </a:solidFill>
                <a:latin typeface="Bahnschrift SemiBold" panose="020B0502040204020203" pitchFamily="34" charset="0"/>
              </a:rPr>
              <a:t>: </a:t>
            </a:r>
            <a:r>
              <a:rPr lang="en-ID" sz="2400" dirty="0" err="1">
                <a:solidFill>
                  <a:schemeClr val="accent1">
                    <a:lumMod val="75000"/>
                  </a:schemeClr>
                </a:solidFill>
                <a:latin typeface="Bahnschrift SemiBold" panose="020B0502040204020203" pitchFamily="34" charset="0"/>
              </a:rPr>
              <a:t>Căn</a:t>
            </a:r>
            <a:r>
              <a:rPr lang="en-ID" sz="2400" dirty="0">
                <a:solidFill>
                  <a:schemeClr val="accent1">
                    <a:lumMod val="75000"/>
                  </a:schemeClr>
                </a:solidFill>
                <a:latin typeface="Bahnschrift SemiBold" panose="020B0502040204020203" pitchFamily="34" charset="0"/>
              </a:rPr>
              <a:t> </a:t>
            </a:r>
            <a:r>
              <a:rPr lang="en-ID" sz="2400" dirty="0" err="1">
                <a:solidFill>
                  <a:schemeClr val="accent1">
                    <a:lumMod val="75000"/>
                  </a:schemeClr>
                </a:solidFill>
                <a:latin typeface="Bahnschrift SemiBold" panose="020B0502040204020203" pitchFamily="34" charset="0"/>
              </a:rPr>
              <a:t>cứ</a:t>
            </a:r>
            <a:r>
              <a:rPr lang="en-ID" sz="2400" dirty="0">
                <a:solidFill>
                  <a:schemeClr val="accent1">
                    <a:lumMod val="75000"/>
                  </a:schemeClr>
                </a:solidFill>
                <a:latin typeface="Bahnschrift SemiBold" panose="020B0502040204020203" pitchFamily="34" charset="0"/>
              </a:rPr>
              <a:t> </a:t>
            </a:r>
            <a:r>
              <a:rPr lang="en-ID" sz="2400" dirty="0" err="1">
                <a:solidFill>
                  <a:schemeClr val="accent1">
                    <a:lumMod val="75000"/>
                  </a:schemeClr>
                </a:solidFill>
                <a:latin typeface="Bahnschrift SemiBold" panose="020B0502040204020203" pitchFamily="34" charset="0"/>
              </a:rPr>
              <a:t>vào</a:t>
            </a:r>
            <a:r>
              <a:rPr lang="en-ID" sz="2400" dirty="0">
                <a:solidFill>
                  <a:schemeClr val="accent1">
                    <a:lumMod val="75000"/>
                  </a:schemeClr>
                </a:solidFill>
                <a:latin typeface="Bahnschrift SemiBold" panose="020B0502040204020203" pitchFamily="34" charset="0"/>
              </a:rPr>
              <a:t> </a:t>
            </a:r>
            <a:r>
              <a:rPr lang="en-ID" sz="2400" dirty="0" err="1">
                <a:solidFill>
                  <a:schemeClr val="accent1">
                    <a:lumMod val="75000"/>
                  </a:schemeClr>
                </a:solidFill>
                <a:latin typeface="Bahnschrift SemiBold" panose="020B0502040204020203" pitchFamily="34" charset="0"/>
              </a:rPr>
              <a:t>thành</a:t>
            </a:r>
            <a:r>
              <a:rPr lang="en-ID" sz="2400" dirty="0">
                <a:solidFill>
                  <a:schemeClr val="accent1">
                    <a:lumMod val="75000"/>
                  </a:schemeClr>
                </a:solidFill>
                <a:latin typeface="Bahnschrift SemiBold" panose="020B0502040204020203" pitchFamily="34" charset="0"/>
              </a:rPr>
              <a:t> </a:t>
            </a:r>
            <a:r>
              <a:rPr lang="en-ID" sz="2400" dirty="0" err="1">
                <a:solidFill>
                  <a:schemeClr val="accent1">
                    <a:lumMod val="75000"/>
                  </a:schemeClr>
                </a:solidFill>
                <a:latin typeface="Bahnschrift SemiBold" panose="020B0502040204020203" pitchFamily="34" charset="0"/>
              </a:rPr>
              <a:t>phần</a:t>
            </a:r>
            <a:r>
              <a:rPr lang="en-ID" sz="2400" dirty="0">
                <a:solidFill>
                  <a:schemeClr val="accent1">
                    <a:lumMod val="75000"/>
                  </a:schemeClr>
                </a:solidFill>
                <a:latin typeface="Bahnschrift SemiBold" panose="020B0502040204020203" pitchFamily="34" charset="0"/>
              </a:rPr>
              <a:t> </a:t>
            </a:r>
            <a:r>
              <a:rPr lang="en-ID" sz="2400" dirty="0" err="1">
                <a:solidFill>
                  <a:schemeClr val="accent1">
                    <a:lumMod val="75000"/>
                  </a:schemeClr>
                </a:solidFill>
                <a:latin typeface="Bahnschrift SemiBold" panose="020B0502040204020203" pitchFamily="34" charset="0"/>
              </a:rPr>
              <a:t>của</a:t>
            </a:r>
            <a:r>
              <a:rPr lang="en-ID" sz="2400" dirty="0">
                <a:solidFill>
                  <a:schemeClr val="accent1">
                    <a:lumMod val="75000"/>
                  </a:schemeClr>
                </a:solidFill>
                <a:latin typeface="Bahnschrift SemiBold" panose="020B0502040204020203" pitchFamily="34" charset="0"/>
              </a:rPr>
              <a:t> </a:t>
            </a:r>
            <a:r>
              <a:rPr lang="en-ID" sz="2400" dirty="0" err="1">
                <a:solidFill>
                  <a:schemeClr val="accent1">
                    <a:lumMod val="75000"/>
                  </a:schemeClr>
                </a:solidFill>
                <a:latin typeface="Bahnschrift SemiBold" panose="020B0502040204020203" pitchFamily="34" charset="0"/>
              </a:rPr>
              <a:t>năng</a:t>
            </a:r>
            <a:r>
              <a:rPr lang="en-ID" sz="2400" dirty="0">
                <a:solidFill>
                  <a:schemeClr val="accent1">
                    <a:lumMod val="75000"/>
                  </a:schemeClr>
                </a:solidFill>
                <a:latin typeface="Bahnschrift SemiBold" panose="020B0502040204020203" pitchFamily="34" charset="0"/>
              </a:rPr>
              <a:t> </a:t>
            </a:r>
            <a:r>
              <a:rPr lang="en-ID" sz="2400" dirty="0" err="1">
                <a:solidFill>
                  <a:schemeClr val="accent1">
                    <a:lumMod val="75000"/>
                  </a:schemeClr>
                </a:solidFill>
                <a:latin typeface="Bahnschrift SemiBold" panose="020B0502040204020203" pitchFamily="34" charset="0"/>
              </a:rPr>
              <a:t>lực</a:t>
            </a:r>
            <a:r>
              <a:rPr lang="en-ID" sz="2400" dirty="0">
                <a:solidFill>
                  <a:schemeClr val="accent1">
                    <a:lumMod val="75000"/>
                  </a:schemeClr>
                </a:solidFill>
                <a:latin typeface="Bahnschrift SemiBold" panose="020B0502040204020203" pitchFamily="34" charset="0"/>
              </a:rPr>
              <a:t> </a:t>
            </a:r>
            <a:r>
              <a:rPr lang="en-ID" sz="2400" dirty="0" err="1">
                <a:solidFill>
                  <a:schemeClr val="accent1">
                    <a:lumMod val="75000"/>
                  </a:schemeClr>
                </a:solidFill>
                <a:latin typeface="Bahnschrift SemiBold" panose="020B0502040204020203" pitchFamily="34" charset="0"/>
              </a:rPr>
              <a:t>hóa</a:t>
            </a:r>
            <a:r>
              <a:rPr lang="en-ID" sz="2400" dirty="0">
                <a:solidFill>
                  <a:schemeClr val="accent1">
                    <a:lumMod val="75000"/>
                  </a:schemeClr>
                </a:solidFill>
                <a:latin typeface="Bahnschrift SemiBold" panose="020B0502040204020203" pitchFamily="34" charset="0"/>
              </a:rPr>
              <a:t> </a:t>
            </a:r>
            <a:r>
              <a:rPr lang="en-ID" sz="2400" dirty="0" err="1">
                <a:solidFill>
                  <a:schemeClr val="accent1">
                    <a:lumMod val="75000"/>
                  </a:schemeClr>
                </a:solidFill>
                <a:latin typeface="Bahnschrift SemiBold" panose="020B0502040204020203" pitchFamily="34" charset="0"/>
              </a:rPr>
              <a:t>học</a:t>
            </a:r>
            <a:r>
              <a:rPr lang="en-ID" sz="2400" dirty="0">
                <a:solidFill>
                  <a:schemeClr val="accent1">
                    <a:lumMod val="75000"/>
                  </a:schemeClr>
                </a:solidFill>
                <a:latin typeface="Bahnschrift SemiBold" panose="020B0502040204020203" pitchFamily="34" charset="0"/>
              </a:rPr>
              <a:t> </a:t>
            </a:r>
            <a:r>
              <a:rPr lang="en-ID" sz="2400" dirty="0" err="1">
                <a:solidFill>
                  <a:schemeClr val="accent1">
                    <a:lumMod val="75000"/>
                  </a:schemeClr>
                </a:solidFill>
                <a:latin typeface="Bahnschrift SemiBold" panose="020B0502040204020203" pitchFamily="34" charset="0"/>
              </a:rPr>
              <a:t>được</a:t>
            </a:r>
            <a:r>
              <a:rPr lang="en-ID" sz="2400" dirty="0">
                <a:solidFill>
                  <a:schemeClr val="accent1">
                    <a:lumMod val="75000"/>
                  </a:schemeClr>
                </a:solidFill>
                <a:latin typeface="Bahnschrift SemiBold" panose="020B0502040204020203" pitchFamily="34" charset="0"/>
              </a:rPr>
              <a:t> </a:t>
            </a:r>
            <a:r>
              <a:rPr lang="en-ID" sz="2400" dirty="0" err="1">
                <a:solidFill>
                  <a:schemeClr val="accent1">
                    <a:lumMod val="75000"/>
                  </a:schemeClr>
                </a:solidFill>
                <a:latin typeface="Bahnschrift SemiBold" panose="020B0502040204020203" pitchFamily="34" charset="0"/>
              </a:rPr>
              <a:t>lựa</a:t>
            </a:r>
            <a:r>
              <a:rPr lang="en-ID" sz="2400" dirty="0">
                <a:solidFill>
                  <a:schemeClr val="accent1">
                    <a:lumMod val="75000"/>
                  </a:schemeClr>
                </a:solidFill>
                <a:latin typeface="Bahnschrift SemiBold" panose="020B0502040204020203" pitchFamily="34" charset="0"/>
              </a:rPr>
              <a:t> </a:t>
            </a:r>
            <a:r>
              <a:rPr lang="en-ID" sz="2400" dirty="0" err="1">
                <a:solidFill>
                  <a:schemeClr val="accent1">
                    <a:lumMod val="75000"/>
                  </a:schemeClr>
                </a:solidFill>
                <a:latin typeface="Bahnschrift SemiBold" panose="020B0502040204020203" pitchFamily="34" charset="0"/>
              </a:rPr>
              <a:t>chọn</a:t>
            </a:r>
            <a:r>
              <a:rPr lang="en-ID" sz="2400" dirty="0">
                <a:solidFill>
                  <a:schemeClr val="accent1">
                    <a:lumMod val="75000"/>
                  </a:schemeClr>
                </a:solidFill>
                <a:latin typeface="Bahnschrift SemiBold" panose="020B0502040204020203" pitchFamily="34" charset="0"/>
              </a:rPr>
              <a:t> </a:t>
            </a:r>
            <a:r>
              <a:rPr lang="en-ID" sz="2400" dirty="0" err="1">
                <a:solidFill>
                  <a:schemeClr val="accent1">
                    <a:lumMod val="75000"/>
                  </a:schemeClr>
                </a:solidFill>
                <a:latin typeface="Bahnschrift SemiBold" panose="020B0502040204020203" pitchFamily="34" charset="0"/>
              </a:rPr>
              <a:t>để</a:t>
            </a:r>
            <a:r>
              <a:rPr lang="en-ID" sz="2400" dirty="0">
                <a:solidFill>
                  <a:schemeClr val="accent1">
                    <a:lumMod val="75000"/>
                  </a:schemeClr>
                </a:solidFill>
                <a:latin typeface="Bahnschrift SemiBold" panose="020B0502040204020203" pitchFamily="34" charset="0"/>
              </a:rPr>
              <a:t> </a:t>
            </a:r>
            <a:r>
              <a:rPr lang="en-ID" sz="2400" dirty="0" err="1">
                <a:solidFill>
                  <a:schemeClr val="accent1">
                    <a:lumMod val="75000"/>
                  </a:schemeClr>
                </a:solidFill>
                <a:latin typeface="Bahnschrift SemiBold" panose="020B0502040204020203" pitchFamily="34" charset="0"/>
              </a:rPr>
              <a:t>đánh</a:t>
            </a:r>
            <a:r>
              <a:rPr lang="en-ID" sz="2400" dirty="0">
                <a:solidFill>
                  <a:schemeClr val="accent1">
                    <a:lumMod val="75000"/>
                  </a:schemeClr>
                </a:solidFill>
                <a:latin typeface="Bahnschrift SemiBold" panose="020B0502040204020203" pitchFamily="34" charset="0"/>
              </a:rPr>
              <a:t> </a:t>
            </a:r>
            <a:r>
              <a:rPr lang="en-ID" sz="2400" dirty="0" err="1">
                <a:solidFill>
                  <a:schemeClr val="accent1">
                    <a:lumMod val="75000"/>
                  </a:schemeClr>
                </a:solidFill>
                <a:latin typeface="Bahnschrift SemiBold" panose="020B0502040204020203" pitchFamily="34" charset="0"/>
              </a:rPr>
              <a:t>giá</a:t>
            </a:r>
            <a:r>
              <a:rPr lang="en-ID" sz="2400" dirty="0">
                <a:solidFill>
                  <a:schemeClr val="accent1">
                    <a:lumMod val="75000"/>
                  </a:schemeClr>
                </a:solidFill>
                <a:latin typeface="Bahnschrift SemiBold" panose="020B0502040204020203" pitchFamily="34" charset="0"/>
              </a:rPr>
              <a:t>, </a:t>
            </a:r>
            <a:r>
              <a:rPr lang="en-ID" sz="2400" dirty="0" err="1">
                <a:solidFill>
                  <a:schemeClr val="accent1">
                    <a:lumMod val="75000"/>
                  </a:schemeClr>
                </a:solidFill>
                <a:latin typeface="Bahnschrift SemiBold" panose="020B0502040204020203" pitchFamily="34" charset="0"/>
              </a:rPr>
              <a:t>tiến</a:t>
            </a:r>
            <a:r>
              <a:rPr lang="en-ID" sz="2400" dirty="0">
                <a:solidFill>
                  <a:schemeClr val="accent1">
                    <a:lumMod val="75000"/>
                  </a:schemeClr>
                </a:solidFill>
                <a:latin typeface="Bahnschrift SemiBold" panose="020B0502040204020203" pitchFamily="34" charset="0"/>
              </a:rPr>
              <a:t> </a:t>
            </a:r>
            <a:r>
              <a:rPr lang="en-ID" sz="2400" dirty="0" err="1">
                <a:solidFill>
                  <a:schemeClr val="accent1">
                    <a:lumMod val="75000"/>
                  </a:schemeClr>
                </a:solidFill>
                <a:latin typeface="Bahnschrift SemiBold" panose="020B0502040204020203" pitchFamily="34" charset="0"/>
              </a:rPr>
              <a:t>hành</a:t>
            </a:r>
            <a:r>
              <a:rPr lang="en-ID" sz="2400" dirty="0">
                <a:solidFill>
                  <a:schemeClr val="accent1">
                    <a:lumMod val="75000"/>
                  </a:schemeClr>
                </a:solidFill>
                <a:latin typeface="Bahnschrift SemiBold" panose="020B0502040204020203" pitchFamily="34" charset="0"/>
              </a:rPr>
              <a:t> </a:t>
            </a:r>
            <a:r>
              <a:rPr lang="en-ID" sz="2400" dirty="0" err="1">
                <a:solidFill>
                  <a:schemeClr val="accent1">
                    <a:lumMod val="75000"/>
                  </a:schemeClr>
                </a:solidFill>
                <a:latin typeface="Bahnschrift SemiBold" panose="020B0502040204020203" pitchFamily="34" charset="0"/>
              </a:rPr>
              <a:t>lựa</a:t>
            </a:r>
            <a:r>
              <a:rPr lang="en-ID" sz="2400" dirty="0">
                <a:solidFill>
                  <a:schemeClr val="accent1">
                    <a:lumMod val="75000"/>
                  </a:schemeClr>
                </a:solidFill>
                <a:latin typeface="Bahnschrift SemiBold" panose="020B0502040204020203" pitchFamily="34" charset="0"/>
              </a:rPr>
              <a:t> </a:t>
            </a:r>
            <a:r>
              <a:rPr lang="en-ID" sz="2400" dirty="0" err="1">
                <a:solidFill>
                  <a:schemeClr val="accent1">
                    <a:lumMod val="75000"/>
                  </a:schemeClr>
                </a:solidFill>
                <a:latin typeface="Bahnschrift SemiBold" panose="020B0502040204020203" pitchFamily="34" charset="0"/>
              </a:rPr>
              <a:t>chọn</a:t>
            </a:r>
            <a:r>
              <a:rPr lang="en-ID" sz="2400" dirty="0">
                <a:solidFill>
                  <a:schemeClr val="accent1">
                    <a:lumMod val="75000"/>
                  </a:schemeClr>
                </a:solidFill>
                <a:latin typeface="Bahnschrift SemiBold" panose="020B0502040204020203" pitchFamily="34" charset="0"/>
              </a:rPr>
              <a:t> </a:t>
            </a:r>
            <a:r>
              <a:rPr lang="en-ID" sz="2400" dirty="0" err="1">
                <a:solidFill>
                  <a:schemeClr val="accent1">
                    <a:lumMod val="75000"/>
                  </a:schemeClr>
                </a:solidFill>
                <a:latin typeface="Bahnschrift SemiBold" panose="020B0502040204020203" pitchFamily="34" charset="0"/>
              </a:rPr>
              <a:t>nội</a:t>
            </a:r>
            <a:r>
              <a:rPr lang="en-ID" sz="2400" dirty="0">
                <a:solidFill>
                  <a:schemeClr val="accent1">
                    <a:lumMod val="75000"/>
                  </a:schemeClr>
                </a:solidFill>
                <a:latin typeface="Bahnschrift SemiBold" panose="020B0502040204020203" pitchFamily="34" charset="0"/>
              </a:rPr>
              <a:t> dung</a:t>
            </a:r>
            <a:r>
              <a:rPr lang="en-ID" sz="2400" dirty="0">
                <a:latin typeface="Bahnschrift SemiBold" panose="020B0502040204020203" pitchFamily="34" charset="0"/>
              </a:rPr>
              <a:t>.</a:t>
            </a:r>
          </a:p>
          <a:p>
            <a:endParaRPr lang="en-ID" sz="2400" dirty="0">
              <a:latin typeface="Bahnschrift SemiBold" panose="020B0502040204020203" pitchFamily="34" charset="0"/>
            </a:endParaRPr>
          </a:p>
          <a:p>
            <a:r>
              <a:rPr lang="en-ID" sz="2400" dirty="0">
                <a:latin typeface="Bahnschrift SemiBold" panose="020B0502040204020203" pitchFamily="34" charset="0"/>
              </a:rPr>
              <a:t>- </a:t>
            </a:r>
            <a:r>
              <a:rPr lang="en-ID" sz="2400" dirty="0" err="1">
                <a:latin typeface="Bahnschrift SemiBold" panose="020B0502040204020203" pitchFamily="34" charset="0"/>
              </a:rPr>
              <a:t>Cụ</a:t>
            </a:r>
            <a:r>
              <a:rPr lang="en-ID" sz="2400" dirty="0">
                <a:latin typeface="Bahnschrift SemiBold" panose="020B0502040204020203" pitchFamily="34" charset="0"/>
              </a:rPr>
              <a:t> </a:t>
            </a:r>
            <a:r>
              <a:rPr lang="en-ID" sz="2400" dirty="0" err="1">
                <a:latin typeface="Bahnschrift SemiBold" panose="020B0502040204020203" pitchFamily="34" charset="0"/>
              </a:rPr>
              <a:t>thể</a:t>
            </a:r>
            <a:r>
              <a:rPr lang="en-ID" sz="2400" dirty="0">
                <a:latin typeface="Bahnschrift SemiBold" panose="020B0502040204020203" pitchFamily="34" charset="0"/>
              </a:rPr>
              <a:t> </a:t>
            </a:r>
            <a:r>
              <a:rPr lang="en-ID" sz="2400" dirty="0" err="1">
                <a:latin typeface="Bahnschrift SemiBold" panose="020B0502040204020203" pitchFamily="34" charset="0"/>
              </a:rPr>
              <a:t>là</a:t>
            </a:r>
            <a:r>
              <a:rPr lang="en-ID" sz="2400" dirty="0">
                <a:latin typeface="Bahnschrift SemiBold" panose="020B0502040204020203" pitchFamily="34" charset="0"/>
              </a:rPr>
              <a:t>: </a:t>
            </a:r>
            <a:r>
              <a:rPr lang="en-ID" sz="2400" i="1" dirty="0" err="1">
                <a:latin typeface="Bahnschrift SemiBold" panose="020B0502040204020203" pitchFamily="34" charset="0"/>
              </a:rPr>
              <a:t>Với</a:t>
            </a:r>
            <a:r>
              <a:rPr lang="en-ID" sz="2400" i="1" dirty="0">
                <a:latin typeface="Bahnschrift SemiBold" panose="020B0502040204020203" pitchFamily="34" charset="0"/>
              </a:rPr>
              <a:t> </a:t>
            </a:r>
            <a:r>
              <a:rPr lang="en-ID" sz="2400" i="1" dirty="0" err="1">
                <a:latin typeface="Bahnschrift SemiBold" panose="020B0502040204020203" pitchFamily="34" charset="0"/>
              </a:rPr>
              <a:t>mỗi</a:t>
            </a:r>
            <a:r>
              <a:rPr lang="en-ID" sz="2400" i="1" dirty="0">
                <a:latin typeface="Bahnschrift SemiBold" panose="020B0502040204020203" pitchFamily="34" charset="0"/>
              </a:rPr>
              <a:t> </a:t>
            </a:r>
            <a:r>
              <a:rPr lang="en-ID" sz="2400" i="1" dirty="0" err="1">
                <a:latin typeface="Bahnschrift SemiBold" panose="020B0502040204020203" pitchFamily="34" charset="0"/>
              </a:rPr>
              <a:t>chỉ</a:t>
            </a:r>
            <a:r>
              <a:rPr lang="en-ID" sz="2400" i="1" dirty="0">
                <a:latin typeface="Bahnschrift SemiBold" panose="020B0502040204020203" pitchFamily="34" charset="0"/>
              </a:rPr>
              <a:t> </a:t>
            </a:r>
            <a:r>
              <a:rPr lang="en-ID" sz="2400" i="1" dirty="0" err="1">
                <a:latin typeface="Bahnschrift SemiBold" panose="020B0502040204020203" pitchFamily="34" charset="0"/>
              </a:rPr>
              <a:t>báo</a:t>
            </a:r>
            <a:r>
              <a:rPr lang="en-ID" sz="2400" i="1" dirty="0">
                <a:latin typeface="Bahnschrift SemiBold" panose="020B0502040204020203" pitchFamily="34" charset="0"/>
              </a:rPr>
              <a:t> </a:t>
            </a:r>
            <a:r>
              <a:rPr lang="en-ID" sz="2400" i="1" dirty="0" err="1">
                <a:latin typeface="Bahnschrift SemiBold" panose="020B0502040204020203" pitchFamily="34" charset="0"/>
              </a:rPr>
              <a:t>có</a:t>
            </a:r>
            <a:r>
              <a:rPr lang="en-ID" sz="2400" i="1" dirty="0">
                <a:latin typeface="Bahnschrift SemiBold" panose="020B0502040204020203" pitchFamily="34" charset="0"/>
              </a:rPr>
              <a:t> </a:t>
            </a:r>
            <a:r>
              <a:rPr lang="en-ID" sz="2400" i="1" dirty="0" err="1">
                <a:latin typeface="Bahnschrift SemiBold" panose="020B0502040204020203" pitchFamily="34" charset="0"/>
              </a:rPr>
              <a:t>thể</a:t>
            </a:r>
            <a:r>
              <a:rPr lang="en-ID" sz="2400" i="1" dirty="0">
                <a:latin typeface="Bahnschrift SemiBold" panose="020B0502040204020203" pitchFamily="34" charset="0"/>
              </a:rPr>
              <a:t> </a:t>
            </a:r>
            <a:r>
              <a:rPr lang="en-ID" sz="2400" i="1" dirty="0" err="1">
                <a:latin typeface="Bahnschrift SemiBold" panose="020B0502040204020203" pitchFamily="34" charset="0"/>
              </a:rPr>
              <a:t>thuộc</a:t>
            </a:r>
            <a:r>
              <a:rPr lang="en-ID" sz="2400" i="1" dirty="0">
                <a:latin typeface="Bahnschrift SemiBold" panose="020B0502040204020203" pitchFamily="34" charset="0"/>
              </a:rPr>
              <a:t> </a:t>
            </a:r>
            <a:r>
              <a:rPr lang="en-ID" sz="2400" i="1" dirty="0" err="1">
                <a:latin typeface="Bahnschrift SemiBold" panose="020B0502040204020203" pitchFamily="34" charset="0"/>
              </a:rPr>
              <a:t>thành</a:t>
            </a:r>
            <a:r>
              <a:rPr lang="en-ID" sz="2400" i="1" dirty="0">
                <a:latin typeface="Bahnschrift SemiBold" panose="020B0502040204020203" pitchFamily="34" charset="0"/>
              </a:rPr>
              <a:t> </a:t>
            </a:r>
            <a:r>
              <a:rPr lang="en-ID" sz="2400" i="1" dirty="0" err="1">
                <a:latin typeface="Bahnschrift SemiBold" panose="020B0502040204020203" pitchFamily="34" charset="0"/>
              </a:rPr>
              <a:t>phần</a:t>
            </a:r>
            <a:r>
              <a:rPr lang="en-ID" sz="2400" i="1" dirty="0">
                <a:latin typeface="Bahnschrift SemiBold" panose="020B0502040204020203" pitchFamily="34" charset="0"/>
              </a:rPr>
              <a:t> </a:t>
            </a:r>
            <a:r>
              <a:rPr lang="en-ID" sz="2400" i="1" dirty="0" err="1">
                <a:latin typeface="Bahnschrift SemiBold" panose="020B0502040204020203" pitchFamily="34" charset="0"/>
              </a:rPr>
              <a:t>của</a:t>
            </a:r>
            <a:r>
              <a:rPr lang="en-ID" sz="2400" i="1" dirty="0">
                <a:latin typeface="Bahnschrift SemiBold" panose="020B0502040204020203" pitchFamily="34" charset="0"/>
              </a:rPr>
              <a:t> </a:t>
            </a:r>
            <a:r>
              <a:rPr lang="en-ID" sz="2400" i="1" dirty="0" err="1">
                <a:latin typeface="Bahnschrift SemiBold" panose="020B0502040204020203" pitchFamily="34" charset="0"/>
              </a:rPr>
              <a:t>năng</a:t>
            </a:r>
            <a:r>
              <a:rPr lang="en-ID" sz="2400" i="1" dirty="0">
                <a:latin typeface="Bahnschrift SemiBold" panose="020B0502040204020203" pitchFamily="34" charset="0"/>
              </a:rPr>
              <a:t> </a:t>
            </a:r>
            <a:r>
              <a:rPr lang="en-ID" sz="2400" i="1" dirty="0" err="1">
                <a:latin typeface="Bahnschrift SemiBold" panose="020B0502040204020203" pitchFamily="34" charset="0"/>
              </a:rPr>
              <a:t>lực</a:t>
            </a:r>
            <a:r>
              <a:rPr lang="en-ID" sz="2400" i="1" dirty="0">
                <a:latin typeface="Bahnschrift SemiBold" panose="020B0502040204020203" pitchFamily="34" charset="0"/>
              </a:rPr>
              <a:t> </a:t>
            </a:r>
            <a:r>
              <a:rPr lang="en-ID" sz="2400" i="1" dirty="0" err="1">
                <a:latin typeface="Bahnschrift SemiBold" panose="020B0502040204020203" pitchFamily="34" charset="0"/>
              </a:rPr>
              <a:t>hóa</a:t>
            </a:r>
            <a:r>
              <a:rPr lang="en-ID" sz="2400" i="1" dirty="0">
                <a:latin typeface="Bahnschrift SemiBold" panose="020B0502040204020203" pitchFamily="34" charset="0"/>
              </a:rPr>
              <a:t> </a:t>
            </a:r>
            <a:r>
              <a:rPr lang="en-ID" sz="2400" i="1" dirty="0" err="1">
                <a:latin typeface="Bahnschrift SemiBold" panose="020B0502040204020203" pitchFamily="34" charset="0"/>
              </a:rPr>
              <a:t>học</a:t>
            </a:r>
            <a:r>
              <a:rPr lang="en-ID" sz="2400" i="1" dirty="0">
                <a:latin typeface="Bahnschrift SemiBold" panose="020B0502040204020203" pitchFamily="34" charset="0"/>
              </a:rPr>
              <a:t> </a:t>
            </a:r>
            <a:r>
              <a:rPr lang="en-ID" sz="2400" i="1" dirty="0" err="1">
                <a:latin typeface="Bahnschrift SemiBold" panose="020B0502040204020203" pitchFamily="34" charset="0"/>
              </a:rPr>
              <a:t>được</a:t>
            </a:r>
            <a:r>
              <a:rPr lang="en-ID" sz="2400" i="1" dirty="0">
                <a:latin typeface="Bahnschrift SemiBold" panose="020B0502040204020203" pitchFamily="34" charset="0"/>
              </a:rPr>
              <a:t> </a:t>
            </a:r>
            <a:r>
              <a:rPr lang="en-ID" sz="2400" i="1" dirty="0" err="1">
                <a:latin typeface="Bahnschrift SemiBold" panose="020B0502040204020203" pitchFamily="34" charset="0"/>
              </a:rPr>
              <a:t>lựa</a:t>
            </a:r>
            <a:r>
              <a:rPr lang="en-ID" sz="2400" i="1" dirty="0">
                <a:latin typeface="Bahnschrift SemiBold" panose="020B0502040204020203" pitchFamily="34" charset="0"/>
              </a:rPr>
              <a:t> </a:t>
            </a:r>
            <a:r>
              <a:rPr lang="en-ID" sz="2400" i="1" dirty="0" err="1">
                <a:latin typeface="Bahnschrift SemiBold" panose="020B0502040204020203" pitchFamily="34" charset="0"/>
              </a:rPr>
              <a:t>chọn</a:t>
            </a:r>
            <a:r>
              <a:rPr lang="en-ID" sz="2400" i="1" dirty="0">
                <a:latin typeface="Bahnschrift SemiBold" panose="020B0502040204020203" pitchFamily="34" charset="0"/>
              </a:rPr>
              <a:t> </a:t>
            </a:r>
            <a:r>
              <a:rPr lang="en-ID" sz="2400" i="1" dirty="0" err="1">
                <a:latin typeface="Bahnschrift SemiBold" panose="020B0502040204020203" pitchFamily="34" charset="0"/>
              </a:rPr>
              <a:t>và</a:t>
            </a:r>
            <a:r>
              <a:rPr lang="en-ID" sz="2400" i="1" dirty="0">
                <a:latin typeface="Bahnschrift SemiBold" panose="020B0502040204020203" pitchFamily="34" charset="0"/>
              </a:rPr>
              <a:t> </a:t>
            </a:r>
            <a:r>
              <a:rPr lang="en-ID" sz="2400" i="1" dirty="0" err="1">
                <a:latin typeface="Bahnschrift SemiBold" panose="020B0502040204020203" pitchFamily="34" charset="0"/>
              </a:rPr>
              <a:t>mức</a:t>
            </a:r>
            <a:r>
              <a:rPr lang="en-ID" sz="2400" i="1" dirty="0">
                <a:latin typeface="Bahnschrift SemiBold" panose="020B0502040204020203" pitchFamily="34" charset="0"/>
              </a:rPr>
              <a:t> </a:t>
            </a:r>
            <a:r>
              <a:rPr lang="en-ID" sz="2400" i="1" dirty="0" err="1">
                <a:latin typeface="Bahnschrift SemiBold" panose="020B0502040204020203" pitchFamily="34" charset="0"/>
              </a:rPr>
              <a:t>độ</a:t>
            </a:r>
            <a:r>
              <a:rPr lang="en-ID" sz="2400" i="1" dirty="0">
                <a:latin typeface="Bahnschrift SemiBold" panose="020B0502040204020203" pitchFamily="34" charset="0"/>
              </a:rPr>
              <a:t> </a:t>
            </a:r>
            <a:r>
              <a:rPr lang="en-ID" sz="2400" i="1" dirty="0" err="1">
                <a:latin typeface="Bahnschrift SemiBold" panose="020B0502040204020203" pitchFamily="34" charset="0"/>
              </a:rPr>
              <a:t>đáp</a:t>
            </a:r>
            <a:r>
              <a:rPr lang="en-ID" sz="2400" i="1" dirty="0">
                <a:latin typeface="Bahnschrift SemiBold" panose="020B0502040204020203" pitchFamily="34" charset="0"/>
              </a:rPr>
              <a:t> </a:t>
            </a:r>
            <a:r>
              <a:rPr lang="en-ID" sz="2400" i="1" dirty="0" err="1">
                <a:latin typeface="Bahnschrift SemiBold" panose="020B0502040204020203" pitchFamily="34" charset="0"/>
              </a:rPr>
              <a:t>ứng</a:t>
            </a:r>
            <a:r>
              <a:rPr lang="en-ID" sz="2400" i="1" dirty="0">
                <a:latin typeface="Bahnschrift SemiBold" panose="020B0502040204020203" pitchFamily="34" charset="0"/>
              </a:rPr>
              <a:t> </a:t>
            </a:r>
            <a:r>
              <a:rPr lang="en-ID" sz="2400" i="1" dirty="0" err="1">
                <a:latin typeface="Bahnschrift SemiBold" panose="020B0502040204020203" pitchFamily="34" charset="0"/>
              </a:rPr>
              <a:t>chuẩn</a:t>
            </a:r>
            <a:r>
              <a:rPr lang="en-ID" sz="2400" i="1" dirty="0">
                <a:latin typeface="Bahnschrift SemiBold" panose="020B0502040204020203" pitchFamily="34" charset="0"/>
              </a:rPr>
              <a:t> </a:t>
            </a:r>
            <a:r>
              <a:rPr lang="en-ID" sz="2400" i="1" dirty="0" err="1">
                <a:latin typeface="Bahnschrift SemiBold" panose="020B0502040204020203" pitchFamily="34" charset="0"/>
              </a:rPr>
              <a:t>đầu</a:t>
            </a:r>
            <a:r>
              <a:rPr lang="en-ID" sz="2400" i="1" dirty="0">
                <a:latin typeface="Bahnschrift SemiBold" panose="020B0502040204020203" pitchFamily="34" charset="0"/>
              </a:rPr>
              <a:t> </a:t>
            </a:r>
            <a:r>
              <a:rPr lang="en-ID" sz="2400" i="1" dirty="0" err="1">
                <a:latin typeface="Bahnschrift SemiBold" panose="020B0502040204020203" pitchFamily="34" charset="0"/>
              </a:rPr>
              <a:t>ra</a:t>
            </a:r>
            <a:r>
              <a:rPr lang="en-ID" sz="2400" i="1" dirty="0">
                <a:latin typeface="Bahnschrift SemiBold" panose="020B0502040204020203" pitchFamily="34" charset="0"/>
              </a:rPr>
              <a:t> </a:t>
            </a:r>
            <a:r>
              <a:rPr lang="en-ID" sz="2400" i="1" dirty="0" err="1">
                <a:latin typeface="Bahnschrift SemiBold" panose="020B0502040204020203" pitchFamily="34" charset="0"/>
              </a:rPr>
              <a:t>của</a:t>
            </a:r>
            <a:r>
              <a:rPr lang="en-ID" sz="2400" i="1" dirty="0">
                <a:latin typeface="Bahnschrift SemiBold" panose="020B0502040204020203" pitchFamily="34" charset="0"/>
              </a:rPr>
              <a:t> </a:t>
            </a:r>
            <a:r>
              <a:rPr lang="en-ID" sz="2400" i="1" dirty="0" err="1">
                <a:latin typeface="Bahnschrift SemiBold" panose="020B0502040204020203" pitchFamily="34" charset="0"/>
              </a:rPr>
              <a:t>chỉ</a:t>
            </a:r>
            <a:r>
              <a:rPr lang="en-ID" sz="2400" i="1" dirty="0">
                <a:latin typeface="Bahnschrift SemiBold" panose="020B0502040204020203" pitchFamily="34" charset="0"/>
              </a:rPr>
              <a:t> </a:t>
            </a:r>
            <a:r>
              <a:rPr lang="en-ID" sz="2400" i="1" dirty="0" err="1">
                <a:latin typeface="Bahnschrift SemiBold" panose="020B0502040204020203" pitchFamily="34" charset="0"/>
              </a:rPr>
              <a:t>báo</a:t>
            </a:r>
            <a:r>
              <a:rPr lang="en-ID" sz="2400" i="1" dirty="0">
                <a:latin typeface="Bahnschrift SemiBold" panose="020B0502040204020203" pitchFamily="34" charset="0"/>
              </a:rPr>
              <a:t> </a:t>
            </a:r>
            <a:r>
              <a:rPr lang="en-ID" sz="2400" i="1" dirty="0" err="1">
                <a:latin typeface="Bahnschrift SemiBold" panose="020B0502040204020203" pitchFamily="34" charset="0"/>
              </a:rPr>
              <a:t>đã</a:t>
            </a:r>
            <a:r>
              <a:rPr lang="en-ID" sz="2400" i="1" dirty="0">
                <a:latin typeface="Bahnschrift SemiBold" panose="020B0502040204020203" pitchFamily="34" charset="0"/>
              </a:rPr>
              <a:t> </a:t>
            </a:r>
            <a:r>
              <a:rPr lang="en-ID" sz="2400" i="1" dirty="0" err="1">
                <a:latin typeface="Bahnschrift SemiBold" panose="020B0502040204020203" pitchFamily="34" charset="0"/>
              </a:rPr>
              <a:t>được</a:t>
            </a:r>
            <a:r>
              <a:rPr lang="en-ID" sz="2400" i="1" dirty="0">
                <a:latin typeface="Bahnschrift SemiBold" panose="020B0502040204020203" pitchFamily="34" charset="0"/>
              </a:rPr>
              <a:t> </a:t>
            </a:r>
            <a:r>
              <a:rPr lang="en-ID" sz="2400" i="1" dirty="0" err="1">
                <a:latin typeface="Bahnschrift SemiBold" panose="020B0502040204020203" pitchFamily="34" charset="0"/>
              </a:rPr>
              <a:t>xác</a:t>
            </a:r>
            <a:r>
              <a:rPr lang="en-ID" sz="2400" i="1" dirty="0">
                <a:latin typeface="Bahnschrift SemiBold" panose="020B0502040204020203" pitchFamily="34" charset="0"/>
              </a:rPr>
              <a:t> </a:t>
            </a:r>
            <a:r>
              <a:rPr lang="en-ID" sz="2400" i="1" dirty="0" err="1">
                <a:latin typeface="Bahnschrift SemiBold" panose="020B0502040204020203" pitchFamily="34" charset="0"/>
              </a:rPr>
              <a:t>định</a:t>
            </a:r>
            <a:r>
              <a:rPr lang="en-ID" sz="2400" i="1" dirty="0">
                <a:latin typeface="Bahnschrift SemiBold" panose="020B0502040204020203" pitchFamily="34" charset="0"/>
              </a:rPr>
              <a:t>, ta </a:t>
            </a:r>
            <a:r>
              <a:rPr lang="en-ID" sz="2400" i="1" dirty="0" err="1">
                <a:latin typeface="Bahnschrift SemiBold" panose="020B0502040204020203" pitchFamily="34" charset="0"/>
              </a:rPr>
              <a:t>tìm</a:t>
            </a:r>
            <a:r>
              <a:rPr lang="en-ID" sz="2400" i="1" dirty="0">
                <a:latin typeface="Bahnschrift SemiBold" panose="020B0502040204020203" pitchFamily="34" charset="0"/>
              </a:rPr>
              <a:t> </a:t>
            </a:r>
            <a:r>
              <a:rPr lang="en-ID" sz="2400" i="1" dirty="0" err="1">
                <a:latin typeface="Bahnschrift SemiBold" panose="020B0502040204020203" pitchFamily="34" charset="0"/>
              </a:rPr>
              <a:t>nội</a:t>
            </a:r>
            <a:r>
              <a:rPr lang="en-ID" sz="2400" i="1" dirty="0">
                <a:latin typeface="Bahnschrift SemiBold" panose="020B0502040204020203" pitchFamily="34" charset="0"/>
              </a:rPr>
              <a:t> dung </a:t>
            </a:r>
            <a:r>
              <a:rPr lang="en-ID" sz="2400" i="1" dirty="0" err="1">
                <a:latin typeface="Bahnschrift SemiBold" panose="020B0502040204020203" pitchFamily="34" charset="0"/>
              </a:rPr>
              <a:t>môn</a:t>
            </a:r>
            <a:r>
              <a:rPr lang="en-ID" sz="2400" i="1" dirty="0">
                <a:latin typeface="Bahnschrift SemiBold" panose="020B0502040204020203" pitchFamily="34" charset="0"/>
              </a:rPr>
              <a:t> </a:t>
            </a:r>
            <a:r>
              <a:rPr lang="en-ID" sz="2400" i="1" dirty="0" err="1">
                <a:latin typeface="Bahnschrift SemiBold" panose="020B0502040204020203" pitchFamily="34" charset="0"/>
              </a:rPr>
              <a:t>học</a:t>
            </a:r>
            <a:r>
              <a:rPr lang="en-ID" sz="2400" i="1" dirty="0">
                <a:latin typeface="Bahnschrift SemiBold" panose="020B0502040204020203" pitchFamily="34" charset="0"/>
              </a:rPr>
              <a:t> (</a:t>
            </a:r>
            <a:r>
              <a:rPr lang="en-ID" sz="2400" i="1" dirty="0" err="1">
                <a:latin typeface="Bahnschrift SemiBold" panose="020B0502040204020203" pitchFamily="34" charset="0"/>
              </a:rPr>
              <a:t>kiến</a:t>
            </a:r>
            <a:r>
              <a:rPr lang="en-ID" sz="2400" i="1" dirty="0">
                <a:latin typeface="Bahnschrift SemiBold" panose="020B0502040204020203" pitchFamily="34" charset="0"/>
              </a:rPr>
              <a:t> </a:t>
            </a:r>
            <a:r>
              <a:rPr lang="en-ID" sz="2400" i="1" dirty="0" err="1">
                <a:latin typeface="Bahnschrift SemiBold" panose="020B0502040204020203" pitchFamily="34" charset="0"/>
              </a:rPr>
              <a:t>thức</a:t>
            </a:r>
            <a:r>
              <a:rPr lang="en-ID" sz="2400" i="1" dirty="0">
                <a:latin typeface="Bahnschrift SemiBold" panose="020B0502040204020203" pitchFamily="34" charset="0"/>
              </a:rPr>
              <a:t>, </a:t>
            </a:r>
            <a:r>
              <a:rPr lang="en-ID" sz="2400" i="1" dirty="0" err="1">
                <a:latin typeface="Bahnschrift SemiBold" panose="020B0502040204020203" pitchFamily="34" charset="0"/>
              </a:rPr>
              <a:t>kĩ</a:t>
            </a:r>
            <a:r>
              <a:rPr lang="en-ID" sz="2400" i="1" dirty="0">
                <a:latin typeface="Bahnschrift SemiBold" panose="020B0502040204020203" pitchFamily="34" charset="0"/>
              </a:rPr>
              <a:t> </a:t>
            </a:r>
            <a:r>
              <a:rPr lang="en-ID" sz="2400" i="1" dirty="0" err="1">
                <a:latin typeface="Bahnschrift SemiBold" panose="020B0502040204020203" pitchFamily="34" charset="0"/>
              </a:rPr>
              <a:t>năng</a:t>
            </a:r>
            <a:r>
              <a:rPr lang="en-ID" sz="2400" i="1" dirty="0">
                <a:latin typeface="Bahnschrift SemiBold" panose="020B0502040204020203" pitchFamily="34" charset="0"/>
              </a:rPr>
              <a:t>) </a:t>
            </a:r>
            <a:r>
              <a:rPr lang="en-ID" sz="2400" i="1" dirty="0" err="1">
                <a:latin typeface="Bahnschrift SemiBold" panose="020B0502040204020203" pitchFamily="34" charset="0"/>
              </a:rPr>
              <a:t>phản</a:t>
            </a:r>
            <a:r>
              <a:rPr lang="en-ID" sz="2400" i="1" dirty="0">
                <a:latin typeface="Bahnschrift SemiBold" panose="020B0502040204020203" pitchFamily="34" charset="0"/>
              </a:rPr>
              <a:t> </a:t>
            </a:r>
            <a:r>
              <a:rPr lang="en-ID" sz="2400" i="1" dirty="0" err="1">
                <a:latin typeface="Bahnschrift SemiBold" panose="020B0502040204020203" pitchFamily="34" charset="0"/>
              </a:rPr>
              <a:t>ánh</a:t>
            </a:r>
            <a:r>
              <a:rPr lang="en-ID" sz="2400" i="1" dirty="0">
                <a:latin typeface="Bahnschrift SemiBold" panose="020B0502040204020203" pitchFamily="34" charset="0"/>
              </a:rPr>
              <a:t> </a:t>
            </a:r>
            <a:r>
              <a:rPr lang="en-ID" sz="2400" i="1" dirty="0" err="1">
                <a:latin typeface="Bahnschrift SemiBold" panose="020B0502040204020203" pitchFamily="34" charset="0"/>
              </a:rPr>
              <a:t>tốt</a:t>
            </a:r>
            <a:r>
              <a:rPr lang="en-ID" sz="2400" i="1" dirty="0">
                <a:latin typeface="Bahnschrift SemiBold" panose="020B0502040204020203" pitchFamily="34" charset="0"/>
              </a:rPr>
              <a:t> </a:t>
            </a:r>
            <a:r>
              <a:rPr lang="en-ID" sz="2400" i="1" dirty="0" err="1">
                <a:latin typeface="Bahnschrift SemiBold" panose="020B0502040204020203" pitchFamily="34" charset="0"/>
              </a:rPr>
              <a:t>nhất</a:t>
            </a:r>
            <a:r>
              <a:rPr lang="en-ID" sz="2400" i="1" dirty="0">
                <a:latin typeface="Bahnschrift SemiBold" panose="020B0502040204020203" pitchFamily="34" charset="0"/>
              </a:rPr>
              <a:t> </a:t>
            </a:r>
            <a:r>
              <a:rPr lang="en-ID" sz="2400" i="1" dirty="0" err="1">
                <a:latin typeface="Bahnschrift SemiBold" panose="020B0502040204020203" pitchFamily="34" charset="0"/>
              </a:rPr>
              <a:t>chỉ</a:t>
            </a:r>
            <a:r>
              <a:rPr lang="en-ID" sz="2400" i="1" dirty="0">
                <a:latin typeface="Bahnschrift SemiBold" panose="020B0502040204020203" pitchFamily="34" charset="0"/>
              </a:rPr>
              <a:t> </a:t>
            </a:r>
            <a:r>
              <a:rPr lang="en-ID" sz="2400" i="1" dirty="0" err="1">
                <a:latin typeface="Bahnschrift SemiBold" panose="020B0502040204020203" pitchFamily="34" charset="0"/>
              </a:rPr>
              <a:t>báo</a:t>
            </a:r>
            <a:r>
              <a:rPr lang="en-ID" sz="2400" i="1" dirty="0">
                <a:latin typeface="Bahnschrift SemiBold" panose="020B0502040204020203" pitchFamily="34" charset="0"/>
              </a:rPr>
              <a:t> </a:t>
            </a:r>
            <a:r>
              <a:rPr lang="en-ID" sz="2400" i="1" dirty="0" err="1">
                <a:latin typeface="Bahnschrift SemiBold" panose="020B0502040204020203" pitchFamily="34" charset="0"/>
              </a:rPr>
              <a:t>và</a:t>
            </a:r>
            <a:r>
              <a:rPr lang="en-ID" sz="2400" i="1" dirty="0">
                <a:latin typeface="Bahnschrift SemiBold" panose="020B0502040204020203" pitchFamily="34" charset="0"/>
              </a:rPr>
              <a:t> </a:t>
            </a:r>
            <a:r>
              <a:rPr lang="en-ID" sz="2400" i="1" dirty="0" err="1">
                <a:latin typeface="Bahnschrift SemiBold" panose="020B0502040204020203" pitchFamily="34" charset="0"/>
              </a:rPr>
              <a:t>mức</a:t>
            </a:r>
            <a:r>
              <a:rPr lang="en-ID" sz="2400" i="1" dirty="0">
                <a:latin typeface="Bahnschrift SemiBold" panose="020B0502040204020203" pitchFamily="34" charset="0"/>
              </a:rPr>
              <a:t> </a:t>
            </a:r>
            <a:r>
              <a:rPr lang="en-ID" sz="2400" i="1" dirty="0" err="1">
                <a:latin typeface="Bahnschrift SemiBold" panose="020B0502040204020203" pitchFamily="34" charset="0"/>
              </a:rPr>
              <a:t>độ</a:t>
            </a:r>
            <a:r>
              <a:rPr lang="en-ID" sz="2400" i="1" dirty="0">
                <a:latin typeface="Bahnschrift SemiBold" panose="020B0502040204020203" pitchFamily="34" charset="0"/>
              </a:rPr>
              <a:t> </a:t>
            </a:r>
            <a:r>
              <a:rPr lang="en-ID" sz="2400" i="1" dirty="0" err="1">
                <a:latin typeface="Bahnschrift SemiBold" panose="020B0502040204020203" pitchFamily="34" charset="0"/>
              </a:rPr>
              <a:t>đáp</a:t>
            </a:r>
            <a:r>
              <a:rPr lang="en-ID" sz="2400" i="1" dirty="0">
                <a:latin typeface="Bahnschrift SemiBold" panose="020B0502040204020203" pitchFamily="34" charset="0"/>
              </a:rPr>
              <a:t> </a:t>
            </a:r>
            <a:r>
              <a:rPr lang="en-ID" sz="2400" i="1" dirty="0" err="1">
                <a:latin typeface="Bahnschrift SemiBold" panose="020B0502040204020203" pitchFamily="34" charset="0"/>
              </a:rPr>
              <a:t>ứng</a:t>
            </a:r>
            <a:r>
              <a:rPr lang="en-ID" sz="2400" i="1" dirty="0">
                <a:latin typeface="Bahnschrift SemiBold" panose="020B0502040204020203" pitchFamily="34" charset="0"/>
              </a:rPr>
              <a:t> </a:t>
            </a:r>
            <a:r>
              <a:rPr lang="en-ID" sz="2400" i="1" dirty="0" err="1">
                <a:latin typeface="Bahnschrift SemiBold" panose="020B0502040204020203" pitchFamily="34" charset="0"/>
              </a:rPr>
              <a:t>chuẩn</a:t>
            </a:r>
            <a:r>
              <a:rPr lang="en-ID" sz="2400" i="1" dirty="0">
                <a:latin typeface="Bahnschrift SemiBold" panose="020B0502040204020203" pitchFamily="34" charset="0"/>
              </a:rPr>
              <a:t> </a:t>
            </a:r>
            <a:r>
              <a:rPr lang="en-ID" sz="2400" i="1" dirty="0" err="1">
                <a:latin typeface="Bahnschrift SemiBold" panose="020B0502040204020203" pitchFamily="34" charset="0"/>
              </a:rPr>
              <a:t>đầu</a:t>
            </a:r>
            <a:r>
              <a:rPr lang="en-ID" sz="2400" i="1" dirty="0">
                <a:latin typeface="Bahnschrift SemiBold" panose="020B0502040204020203" pitchFamily="34" charset="0"/>
              </a:rPr>
              <a:t> </a:t>
            </a:r>
            <a:r>
              <a:rPr lang="en-ID" sz="2400" i="1" dirty="0" err="1">
                <a:latin typeface="Bahnschrift SemiBold" panose="020B0502040204020203" pitchFamily="34" charset="0"/>
              </a:rPr>
              <a:t>ra</a:t>
            </a:r>
            <a:r>
              <a:rPr lang="en-ID" sz="2400" i="1" dirty="0">
                <a:latin typeface="Bahnschrift SemiBold" panose="020B0502040204020203" pitchFamily="34" charset="0"/>
              </a:rPr>
              <a:t> </a:t>
            </a:r>
            <a:r>
              <a:rPr lang="en-ID" sz="2400" i="1" dirty="0" err="1">
                <a:latin typeface="Bahnschrift SemiBold" panose="020B0502040204020203" pitchFamily="34" charset="0"/>
              </a:rPr>
              <a:t>của</a:t>
            </a:r>
            <a:r>
              <a:rPr lang="en-ID" sz="2400" i="1" dirty="0">
                <a:latin typeface="Bahnschrift SemiBold" panose="020B0502040204020203" pitchFamily="34" charset="0"/>
              </a:rPr>
              <a:t> </a:t>
            </a:r>
            <a:r>
              <a:rPr lang="en-ID" sz="2400" i="1" dirty="0" err="1">
                <a:latin typeface="Bahnschrift SemiBold" panose="020B0502040204020203" pitchFamily="34" charset="0"/>
              </a:rPr>
              <a:t>chỉ</a:t>
            </a:r>
            <a:r>
              <a:rPr lang="en-ID" sz="2400" i="1" dirty="0">
                <a:latin typeface="Bahnschrift SemiBold" panose="020B0502040204020203" pitchFamily="34" charset="0"/>
              </a:rPr>
              <a:t> </a:t>
            </a:r>
            <a:r>
              <a:rPr lang="en-ID" sz="2400" i="1" dirty="0" err="1">
                <a:latin typeface="Bahnschrift SemiBold" panose="020B0502040204020203" pitchFamily="34" charset="0"/>
              </a:rPr>
              <a:t>báo</a:t>
            </a:r>
            <a:r>
              <a:rPr lang="en-ID" sz="2400" i="1" dirty="0">
                <a:latin typeface="Bahnschrift SemiBold" panose="020B0502040204020203" pitchFamily="34" charset="0"/>
              </a:rPr>
              <a:t> </a:t>
            </a:r>
            <a:r>
              <a:rPr lang="en-ID" sz="2400" i="1" dirty="0" err="1">
                <a:latin typeface="Bahnschrift SemiBold" panose="020B0502040204020203" pitchFamily="34" charset="0"/>
              </a:rPr>
              <a:t>đó</a:t>
            </a:r>
            <a:r>
              <a:rPr lang="en-ID" sz="2400" i="1" dirty="0">
                <a:latin typeface="Bahnschrift SemiBold" panose="020B0502040204020203" pitchFamily="34" charset="0"/>
              </a:rPr>
              <a:t> </a:t>
            </a:r>
            <a:r>
              <a:rPr lang="en-ID" sz="2400" i="1" dirty="0" err="1">
                <a:latin typeface="Bahnschrift SemiBold" panose="020B0502040204020203" pitchFamily="34" charset="0"/>
              </a:rPr>
              <a:t>để</a:t>
            </a:r>
            <a:r>
              <a:rPr lang="en-ID" sz="2400" i="1" dirty="0">
                <a:latin typeface="Bahnschrift SemiBold" panose="020B0502040204020203" pitchFamily="34" charset="0"/>
              </a:rPr>
              <a:t> </a:t>
            </a:r>
            <a:r>
              <a:rPr lang="en-ID" sz="2400" i="1" dirty="0" err="1">
                <a:latin typeface="Bahnschrift SemiBold" panose="020B0502040204020203" pitchFamily="34" charset="0"/>
              </a:rPr>
              <a:t>đưa</a:t>
            </a:r>
            <a:r>
              <a:rPr lang="en-ID" sz="2400" i="1" dirty="0">
                <a:latin typeface="Bahnschrift SemiBold" panose="020B0502040204020203" pitchFamily="34" charset="0"/>
              </a:rPr>
              <a:t> </a:t>
            </a:r>
            <a:r>
              <a:rPr lang="en-ID" sz="2400" i="1" dirty="0" err="1">
                <a:latin typeface="Bahnschrift SemiBold" panose="020B0502040204020203" pitchFamily="34" charset="0"/>
              </a:rPr>
              <a:t>vào</a:t>
            </a:r>
            <a:r>
              <a:rPr lang="en-ID" sz="2400" i="1" dirty="0">
                <a:latin typeface="Bahnschrift SemiBold" panose="020B0502040204020203" pitchFamily="34" charset="0"/>
              </a:rPr>
              <a:t> ma </a:t>
            </a:r>
            <a:r>
              <a:rPr lang="en-ID" sz="2400" i="1" dirty="0" err="1">
                <a:latin typeface="Bahnschrift SemiBold" panose="020B0502040204020203" pitchFamily="34" charset="0"/>
              </a:rPr>
              <a:t>trận</a:t>
            </a:r>
            <a:r>
              <a:rPr lang="en-ID" sz="2400" i="1" dirty="0">
                <a:latin typeface="Bahnschrift SemiBold" panose="020B0502040204020203" pitchFamily="34" charset="0"/>
              </a:rPr>
              <a:t> </a:t>
            </a:r>
            <a:r>
              <a:rPr lang="en-ID" sz="2400" i="1" err="1">
                <a:latin typeface="Bahnschrift SemiBold" panose="020B0502040204020203" pitchFamily="34" charset="0"/>
              </a:rPr>
              <a:t>của</a:t>
            </a:r>
            <a:r>
              <a:rPr lang="en-ID" sz="2400" i="1">
                <a:latin typeface="Bahnschrift SemiBold" panose="020B0502040204020203" pitchFamily="34" charset="0"/>
              </a:rPr>
              <a:t> đề đánh </a:t>
            </a:r>
            <a:r>
              <a:rPr lang="en-ID" sz="2400" i="1" dirty="0" err="1">
                <a:latin typeface="Bahnschrift SemiBold" panose="020B0502040204020203" pitchFamily="34" charset="0"/>
              </a:rPr>
              <a:t>giá</a:t>
            </a:r>
            <a:r>
              <a:rPr lang="en-ID" sz="2400" i="1" dirty="0">
                <a:latin typeface="Bahnschrift SemiBold" panose="020B0502040204020203" pitchFamily="34" charset="0"/>
              </a:rPr>
              <a:t>.</a:t>
            </a:r>
          </a:p>
          <a:p>
            <a:endParaRPr lang="en-ID" sz="2400" dirty="0">
              <a:latin typeface="Bahnschrift SemiBold" panose="020B0502040204020203" pitchFamily="34" charset="0"/>
            </a:endParaRPr>
          </a:p>
          <a:p>
            <a:r>
              <a:rPr lang="en-ID" sz="2400" dirty="0">
                <a:latin typeface="Bahnschrift SemiBold" panose="020B0502040204020203" pitchFamily="34" charset="0"/>
              </a:rPr>
              <a:t>- </a:t>
            </a:r>
            <a:r>
              <a:rPr lang="en-ID" sz="2400" dirty="0" err="1">
                <a:latin typeface="Bahnschrift SemiBold" panose="020B0502040204020203" pitchFamily="34" charset="0"/>
              </a:rPr>
              <a:t>Tiến</a:t>
            </a:r>
            <a:r>
              <a:rPr lang="en-ID" sz="2400" dirty="0">
                <a:latin typeface="Bahnschrift SemiBold" panose="020B0502040204020203" pitchFamily="34" charset="0"/>
              </a:rPr>
              <a:t> </a:t>
            </a:r>
            <a:r>
              <a:rPr lang="en-ID" sz="2400" dirty="0" err="1">
                <a:latin typeface="Bahnschrift SemiBold" panose="020B0502040204020203" pitchFamily="34" charset="0"/>
              </a:rPr>
              <a:t>trình</a:t>
            </a:r>
            <a:r>
              <a:rPr lang="en-ID" sz="2400" dirty="0">
                <a:latin typeface="Bahnschrift SemiBold" panose="020B0502040204020203" pitchFamily="34" charset="0"/>
              </a:rPr>
              <a:t> </a:t>
            </a:r>
            <a:r>
              <a:rPr lang="en-ID" sz="2400" dirty="0" err="1">
                <a:latin typeface="Bahnschrift SemiBold" panose="020B0502040204020203" pitchFamily="34" charset="0"/>
              </a:rPr>
              <a:t>trên</a:t>
            </a:r>
            <a:r>
              <a:rPr lang="en-ID" sz="2400" dirty="0">
                <a:latin typeface="Bahnschrift SemiBold" panose="020B0502040204020203" pitchFamily="34" charset="0"/>
              </a:rPr>
              <a:t> </a:t>
            </a:r>
            <a:r>
              <a:rPr lang="en-ID" sz="2400" dirty="0" err="1">
                <a:latin typeface="Bahnschrift SemiBold" panose="020B0502040204020203" pitchFamily="34" charset="0"/>
              </a:rPr>
              <a:t>dẫn</a:t>
            </a:r>
            <a:r>
              <a:rPr lang="en-ID" sz="2400" dirty="0">
                <a:latin typeface="Bahnschrift SemiBold" panose="020B0502040204020203" pitchFamily="34" charset="0"/>
              </a:rPr>
              <a:t> </a:t>
            </a:r>
            <a:r>
              <a:rPr lang="en-ID" sz="2400" dirty="0" err="1">
                <a:latin typeface="Bahnschrift SemiBold" panose="020B0502040204020203" pitchFamily="34" charset="0"/>
              </a:rPr>
              <a:t>đến</a:t>
            </a:r>
            <a:r>
              <a:rPr lang="en-ID" sz="2400" dirty="0">
                <a:latin typeface="Bahnschrift SemiBold" panose="020B0502040204020203" pitchFamily="34" charset="0"/>
              </a:rPr>
              <a:t> </a:t>
            </a:r>
            <a:r>
              <a:rPr lang="en-ID" sz="2400" dirty="0" err="1">
                <a:latin typeface="Bahnschrift SemiBold" panose="020B0502040204020203" pitchFamily="34" charset="0"/>
              </a:rPr>
              <a:t>quy</a:t>
            </a:r>
            <a:r>
              <a:rPr lang="en-ID" sz="2400" dirty="0">
                <a:latin typeface="Bahnschrift SemiBold" panose="020B0502040204020203" pitchFamily="34" charset="0"/>
              </a:rPr>
              <a:t> </a:t>
            </a:r>
            <a:r>
              <a:rPr lang="en-ID" sz="2400" dirty="0" err="1">
                <a:latin typeface="Bahnschrift SemiBold" panose="020B0502040204020203" pitchFamily="34" charset="0"/>
              </a:rPr>
              <a:t>trình</a:t>
            </a:r>
            <a:r>
              <a:rPr lang="en-ID" sz="2400" dirty="0">
                <a:latin typeface="Bahnschrift SemiBold" panose="020B0502040204020203" pitchFamily="34" charset="0"/>
              </a:rPr>
              <a:t> </a:t>
            </a:r>
            <a:r>
              <a:rPr lang="en-ID" sz="2400" dirty="0" err="1">
                <a:latin typeface="Bahnschrift SemiBold" panose="020B0502040204020203" pitchFamily="34" charset="0"/>
              </a:rPr>
              <a:t>lựa</a:t>
            </a:r>
            <a:r>
              <a:rPr lang="en-ID" sz="2400" dirty="0">
                <a:latin typeface="Bahnschrift SemiBold" panose="020B0502040204020203" pitchFamily="34" charset="0"/>
              </a:rPr>
              <a:t> </a:t>
            </a:r>
            <a:r>
              <a:rPr lang="en-ID" sz="2400" dirty="0" err="1">
                <a:latin typeface="Bahnschrift SemiBold" panose="020B0502040204020203" pitchFamily="34" charset="0"/>
              </a:rPr>
              <a:t>chọn</a:t>
            </a:r>
            <a:r>
              <a:rPr lang="en-ID" sz="2400" dirty="0">
                <a:latin typeface="Bahnschrift SemiBold" panose="020B0502040204020203" pitchFamily="34" charset="0"/>
              </a:rPr>
              <a:t> </a:t>
            </a:r>
            <a:r>
              <a:rPr lang="en-ID" sz="2400" dirty="0" err="1">
                <a:latin typeface="Bahnschrift SemiBold" panose="020B0502040204020203" pitchFamily="34" charset="0"/>
              </a:rPr>
              <a:t>nội</a:t>
            </a:r>
            <a:r>
              <a:rPr lang="en-ID" sz="2400" dirty="0">
                <a:latin typeface="Bahnschrift SemiBold" panose="020B0502040204020203" pitchFamily="34" charset="0"/>
              </a:rPr>
              <a:t> dung (</a:t>
            </a:r>
            <a:r>
              <a:rPr lang="en-ID" sz="2400" dirty="0" err="1">
                <a:latin typeface="Bahnschrift SemiBold" panose="020B0502040204020203" pitchFamily="34" charset="0"/>
              </a:rPr>
              <a:t>kiến</a:t>
            </a:r>
            <a:r>
              <a:rPr lang="en-ID" sz="2400" dirty="0">
                <a:latin typeface="Bahnschrift SemiBold" panose="020B0502040204020203" pitchFamily="34" charset="0"/>
              </a:rPr>
              <a:t> </a:t>
            </a:r>
            <a:r>
              <a:rPr lang="en-ID" sz="2400" dirty="0" err="1">
                <a:latin typeface="Bahnschrift SemiBold" panose="020B0502040204020203" pitchFamily="34" charset="0"/>
              </a:rPr>
              <a:t>thức</a:t>
            </a:r>
            <a:r>
              <a:rPr lang="en-ID" sz="2400" dirty="0">
                <a:latin typeface="Bahnschrift SemiBold" panose="020B0502040204020203" pitchFamily="34" charset="0"/>
              </a:rPr>
              <a:t>, </a:t>
            </a:r>
            <a:r>
              <a:rPr lang="en-ID" sz="2400" dirty="0" err="1">
                <a:latin typeface="Bahnschrift SemiBold" panose="020B0502040204020203" pitchFamily="34" charset="0"/>
              </a:rPr>
              <a:t>kĩ</a:t>
            </a:r>
            <a:r>
              <a:rPr lang="en-ID" sz="2400" dirty="0">
                <a:latin typeface="Bahnschrift SemiBold" panose="020B0502040204020203" pitchFamily="34" charset="0"/>
              </a:rPr>
              <a:t> </a:t>
            </a:r>
            <a:r>
              <a:rPr lang="en-ID" sz="2400" dirty="0" err="1">
                <a:latin typeface="Bahnschrift SemiBold" panose="020B0502040204020203" pitchFamily="34" charset="0"/>
              </a:rPr>
              <a:t>năng</a:t>
            </a:r>
            <a:r>
              <a:rPr lang="en-ID" sz="2400" dirty="0">
                <a:latin typeface="Bahnschrift SemiBold" panose="020B0502040204020203" pitchFamily="34" charset="0"/>
              </a:rPr>
              <a:t>) </a:t>
            </a:r>
            <a:r>
              <a:rPr lang="en-ID" sz="2400" dirty="0" err="1">
                <a:latin typeface="Bahnschrift SemiBold" panose="020B0502040204020203" pitchFamily="34" charset="0"/>
              </a:rPr>
              <a:t>đưa</a:t>
            </a:r>
            <a:r>
              <a:rPr lang="en-ID" sz="2400" dirty="0">
                <a:latin typeface="Bahnschrift SemiBold" panose="020B0502040204020203" pitchFamily="34" charset="0"/>
              </a:rPr>
              <a:t> </a:t>
            </a:r>
            <a:r>
              <a:rPr lang="en-ID" sz="2400" dirty="0" err="1">
                <a:latin typeface="Bahnschrift SemiBold" panose="020B0502040204020203" pitchFamily="34" charset="0"/>
              </a:rPr>
              <a:t>vào</a:t>
            </a:r>
            <a:r>
              <a:rPr lang="en-ID" sz="2400" dirty="0">
                <a:latin typeface="Bahnschrift SemiBold" panose="020B0502040204020203" pitchFamily="34" charset="0"/>
              </a:rPr>
              <a:t> ma </a:t>
            </a:r>
            <a:r>
              <a:rPr lang="en-ID" sz="2400" dirty="0" err="1">
                <a:latin typeface="Bahnschrift SemiBold" panose="020B0502040204020203" pitchFamily="34" charset="0"/>
              </a:rPr>
              <a:t>trận</a:t>
            </a:r>
            <a:r>
              <a:rPr lang="en-ID" sz="2400" dirty="0">
                <a:latin typeface="Bahnschrift SemiBold" panose="020B0502040204020203" pitchFamily="34" charset="0"/>
              </a:rPr>
              <a:t> </a:t>
            </a:r>
            <a:r>
              <a:rPr lang="en-ID" sz="2400" dirty="0" err="1">
                <a:latin typeface="Bahnschrift SemiBold" panose="020B0502040204020203" pitchFamily="34" charset="0"/>
              </a:rPr>
              <a:t>của</a:t>
            </a:r>
            <a:r>
              <a:rPr lang="en-ID" sz="2400" dirty="0">
                <a:latin typeface="Bahnschrift SemiBold" panose="020B0502040204020203" pitchFamily="34" charset="0"/>
              </a:rPr>
              <a:t> </a:t>
            </a:r>
            <a:r>
              <a:rPr lang="en-ID" sz="2400" dirty="0" err="1">
                <a:latin typeface="Bahnschrift SemiBold" panose="020B0502040204020203" pitchFamily="34" charset="0"/>
              </a:rPr>
              <a:t>đề</a:t>
            </a:r>
            <a:r>
              <a:rPr lang="en-ID" sz="2400" dirty="0">
                <a:latin typeface="Bahnschrift SemiBold" panose="020B0502040204020203" pitchFamily="34" charset="0"/>
              </a:rPr>
              <a:t> </a:t>
            </a:r>
            <a:r>
              <a:rPr lang="en-ID" sz="2400" dirty="0" err="1">
                <a:latin typeface="Bahnschrift SemiBold" panose="020B0502040204020203" pitchFamily="34" charset="0"/>
              </a:rPr>
              <a:t>đánh</a:t>
            </a:r>
            <a:r>
              <a:rPr lang="en-ID" sz="2400" dirty="0">
                <a:latin typeface="Bahnschrift SemiBold" panose="020B0502040204020203" pitchFamily="34" charset="0"/>
              </a:rPr>
              <a:t> </a:t>
            </a:r>
            <a:r>
              <a:rPr lang="en-ID" sz="2400" dirty="0" err="1">
                <a:latin typeface="Bahnschrift SemiBold" panose="020B0502040204020203" pitchFamily="34" charset="0"/>
              </a:rPr>
              <a:t>giá</a:t>
            </a:r>
            <a:r>
              <a:rPr lang="en-ID" sz="2400" dirty="0">
                <a:latin typeface="Bahnschrift SemiBold" panose="020B0502040204020203" pitchFamily="34" charset="0"/>
              </a:rPr>
              <a:t> </a:t>
            </a:r>
            <a:r>
              <a:rPr lang="en-ID" sz="2400" dirty="0" err="1">
                <a:latin typeface="Bahnschrift SemiBold" panose="020B0502040204020203" pitchFamily="34" charset="0"/>
              </a:rPr>
              <a:t>như</a:t>
            </a:r>
            <a:r>
              <a:rPr lang="en-ID" sz="2400" dirty="0">
                <a:latin typeface="Bahnschrift SemiBold" panose="020B0502040204020203" pitchFamily="34" charset="0"/>
              </a:rPr>
              <a:t> </a:t>
            </a:r>
            <a:r>
              <a:rPr lang="en-ID" sz="2400" dirty="0" err="1">
                <a:latin typeface="Bahnschrift SemiBold" panose="020B0502040204020203" pitchFamily="34" charset="0"/>
              </a:rPr>
              <a:t>sau</a:t>
            </a:r>
            <a:r>
              <a:rPr lang="en-ID" sz="2400" dirty="0">
                <a:latin typeface="Bahnschrift SemiBold" panose="020B0502040204020203" pitchFamily="34" charset="0"/>
              </a:rPr>
              <a:t>: </a:t>
            </a:r>
          </a:p>
        </p:txBody>
      </p:sp>
    </p:spTree>
    <p:extLst>
      <p:ext uri="{BB962C8B-B14F-4D97-AF65-F5344CB8AC3E}">
        <p14:creationId xmlns:p14="http://schemas.microsoft.com/office/powerpoint/2010/main" val="1873412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4727D6-3B7A-8F04-3D43-6B46D82C3199}"/>
              </a:ext>
            </a:extLst>
          </p:cNvPr>
          <p:cNvSpPr/>
          <p:nvPr/>
        </p:nvSpPr>
        <p:spPr>
          <a:xfrm>
            <a:off x="1580561" y="216816"/>
            <a:ext cx="9030878" cy="650449"/>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accent1"/>
                </a:solidFill>
                <a:latin typeface="Algerian" panose="04020705040A02060702" pitchFamily="82" charset="0"/>
              </a:rPr>
              <a:t>TIẾN TRÌNH THỨ NHẤT</a:t>
            </a:r>
            <a:endParaRPr lang="en-ID" sz="4400" dirty="0">
              <a:solidFill>
                <a:schemeClr val="accent1"/>
              </a:solidFill>
              <a:latin typeface="Algerian" panose="04020705040A02060702" pitchFamily="82" charset="0"/>
            </a:endParaRPr>
          </a:p>
        </p:txBody>
      </p:sp>
      <p:sp>
        <p:nvSpPr>
          <p:cNvPr id="5" name="Rectangle: Rounded Corners 4">
            <a:extLst>
              <a:ext uri="{FF2B5EF4-FFF2-40B4-BE49-F238E27FC236}">
                <a16:creationId xmlns:a16="http://schemas.microsoft.com/office/drawing/2014/main" id="{A7AF3DD5-0EC5-90AC-9A2B-82DAE92FD7E1}"/>
              </a:ext>
            </a:extLst>
          </p:cNvPr>
          <p:cNvSpPr/>
          <p:nvPr/>
        </p:nvSpPr>
        <p:spPr>
          <a:xfrm>
            <a:off x="320512" y="1640264"/>
            <a:ext cx="1828800" cy="478881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D" sz="3200" dirty="0" err="1">
                <a:latin typeface="Bahnschrift Condensed" panose="020B0502040204020203" pitchFamily="34" charset="0"/>
              </a:rPr>
              <a:t>Lựa</a:t>
            </a:r>
            <a:r>
              <a:rPr lang="en-ID" sz="3200" dirty="0">
                <a:latin typeface="Bahnschrift Condensed" panose="020B0502040204020203" pitchFamily="34" charset="0"/>
              </a:rPr>
              <a:t> </a:t>
            </a:r>
            <a:r>
              <a:rPr lang="en-ID" sz="3200" dirty="0" err="1">
                <a:latin typeface="Bahnschrift Condensed" panose="020B0502040204020203" pitchFamily="34" charset="0"/>
              </a:rPr>
              <a:t>chọn</a:t>
            </a:r>
            <a:r>
              <a:rPr lang="en-ID" sz="3200" dirty="0">
                <a:latin typeface="Bahnschrift Condensed" panose="020B0502040204020203" pitchFamily="34" charset="0"/>
              </a:rPr>
              <a:t> </a:t>
            </a:r>
            <a:r>
              <a:rPr lang="en-ID" sz="3200" dirty="0" err="1">
                <a:latin typeface="Bahnschrift Condensed" panose="020B0502040204020203" pitchFamily="34" charset="0"/>
              </a:rPr>
              <a:t>thành</a:t>
            </a:r>
            <a:r>
              <a:rPr lang="en-ID" sz="3200" dirty="0">
                <a:latin typeface="Bahnschrift Condensed" panose="020B0502040204020203" pitchFamily="34" charset="0"/>
              </a:rPr>
              <a:t> </a:t>
            </a:r>
            <a:r>
              <a:rPr lang="en-ID" sz="3200" dirty="0" err="1">
                <a:latin typeface="Bahnschrift Condensed" panose="020B0502040204020203" pitchFamily="34" charset="0"/>
              </a:rPr>
              <a:t>phần</a:t>
            </a:r>
            <a:r>
              <a:rPr lang="en-ID" sz="3200" dirty="0">
                <a:latin typeface="Bahnschrift Condensed" panose="020B0502040204020203" pitchFamily="34" charset="0"/>
              </a:rPr>
              <a:t> </a:t>
            </a:r>
            <a:r>
              <a:rPr lang="en-ID" sz="3200" dirty="0" err="1">
                <a:latin typeface="Bahnschrift Condensed" panose="020B0502040204020203" pitchFamily="34" charset="0"/>
              </a:rPr>
              <a:t>của</a:t>
            </a:r>
            <a:r>
              <a:rPr lang="en-ID" sz="3200" dirty="0">
                <a:latin typeface="Bahnschrift Condensed" panose="020B0502040204020203" pitchFamily="34" charset="0"/>
              </a:rPr>
              <a:t> </a:t>
            </a:r>
            <a:r>
              <a:rPr lang="en-ID" sz="3200" dirty="0" err="1">
                <a:latin typeface="Bahnschrift Condensed" panose="020B0502040204020203" pitchFamily="34" charset="0"/>
              </a:rPr>
              <a:t>năng</a:t>
            </a:r>
            <a:r>
              <a:rPr lang="en-ID" sz="3200" dirty="0">
                <a:latin typeface="Bahnschrift Condensed" panose="020B0502040204020203" pitchFamily="34" charset="0"/>
              </a:rPr>
              <a:t> </a:t>
            </a:r>
            <a:r>
              <a:rPr lang="en-ID" sz="3200" dirty="0" err="1">
                <a:latin typeface="Bahnschrift Condensed" panose="020B0502040204020203" pitchFamily="34" charset="0"/>
              </a:rPr>
              <a:t>lực</a:t>
            </a:r>
            <a:r>
              <a:rPr lang="en-ID" sz="3200" dirty="0">
                <a:latin typeface="Bahnschrift Condensed" panose="020B0502040204020203" pitchFamily="34" charset="0"/>
              </a:rPr>
              <a:t> </a:t>
            </a:r>
            <a:r>
              <a:rPr lang="en-ID" sz="3200" dirty="0" err="1">
                <a:latin typeface="Bahnschrift Condensed" panose="020B0502040204020203" pitchFamily="34" charset="0"/>
              </a:rPr>
              <a:t>hóa</a:t>
            </a:r>
            <a:r>
              <a:rPr lang="en-ID" sz="3200" dirty="0">
                <a:latin typeface="Bahnschrift Condensed" panose="020B0502040204020203" pitchFamily="34" charset="0"/>
              </a:rPr>
              <a:t> </a:t>
            </a:r>
            <a:r>
              <a:rPr lang="en-ID" sz="3200" dirty="0" err="1">
                <a:latin typeface="Bahnschrift Condensed" panose="020B0502040204020203" pitchFamily="34" charset="0"/>
              </a:rPr>
              <a:t>học</a:t>
            </a:r>
            <a:endParaRPr lang="en-ID" sz="3200" dirty="0">
              <a:latin typeface="Bahnschrift Condensed" panose="020B0502040204020203" pitchFamily="34" charset="0"/>
            </a:endParaRPr>
          </a:p>
        </p:txBody>
      </p:sp>
      <p:sp>
        <p:nvSpPr>
          <p:cNvPr id="6" name="Rectangle: Rounded Corners 5">
            <a:extLst>
              <a:ext uri="{FF2B5EF4-FFF2-40B4-BE49-F238E27FC236}">
                <a16:creationId xmlns:a16="http://schemas.microsoft.com/office/drawing/2014/main" id="{04598E7A-32C7-968B-3638-9502AE9F2560}"/>
              </a:ext>
            </a:extLst>
          </p:cNvPr>
          <p:cNvSpPr/>
          <p:nvPr/>
        </p:nvSpPr>
        <p:spPr>
          <a:xfrm>
            <a:off x="2857892" y="2719630"/>
            <a:ext cx="1574277" cy="2630079"/>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D" sz="3200" dirty="0">
                <a:latin typeface="Bahnschrift Condensed" panose="020B0502040204020203" pitchFamily="34" charset="0"/>
              </a:rPr>
              <a:t>(</a:t>
            </a:r>
            <a:r>
              <a:rPr lang="en-ID" sz="3200" dirty="0" err="1">
                <a:latin typeface="Bahnschrift Condensed" panose="020B0502040204020203" pitchFamily="34" charset="0"/>
              </a:rPr>
              <a:t>Lựa</a:t>
            </a:r>
            <a:r>
              <a:rPr lang="en-ID" sz="3200" dirty="0">
                <a:latin typeface="Bahnschrift Condensed" panose="020B0502040204020203" pitchFamily="34" charset="0"/>
              </a:rPr>
              <a:t> </a:t>
            </a:r>
            <a:r>
              <a:rPr lang="en-ID" sz="3200" dirty="0" err="1">
                <a:latin typeface="Bahnschrift Condensed" panose="020B0502040204020203" pitchFamily="34" charset="0"/>
              </a:rPr>
              <a:t>chọn</a:t>
            </a:r>
            <a:r>
              <a:rPr lang="en-ID" sz="3200" dirty="0">
                <a:latin typeface="Bahnschrift Condensed" panose="020B0502040204020203" pitchFamily="34" charset="0"/>
              </a:rPr>
              <a:t> </a:t>
            </a:r>
            <a:r>
              <a:rPr lang="en-ID" sz="3200" dirty="0" err="1">
                <a:latin typeface="Bahnschrift Condensed" panose="020B0502040204020203" pitchFamily="34" charset="0"/>
              </a:rPr>
              <a:t>tiêu</a:t>
            </a:r>
            <a:r>
              <a:rPr lang="en-ID" sz="3200" dirty="0">
                <a:latin typeface="Bahnschrift Condensed" panose="020B0502040204020203" pitchFamily="34" charset="0"/>
              </a:rPr>
              <a:t> </a:t>
            </a:r>
            <a:r>
              <a:rPr lang="en-ID" sz="3200" dirty="0" err="1">
                <a:latin typeface="Bahnschrift Condensed" panose="020B0502040204020203" pitchFamily="34" charset="0"/>
              </a:rPr>
              <a:t>chí</a:t>
            </a:r>
            <a:r>
              <a:rPr lang="en-ID" sz="3200" dirty="0">
                <a:latin typeface="Bahnschrift Condensed" panose="020B0502040204020203" pitchFamily="34" charset="0"/>
              </a:rPr>
              <a:t>)</a:t>
            </a:r>
          </a:p>
        </p:txBody>
      </p:sp>
      <p:sp>
        <p:nvSpPr>
          <p:cNvPr id="7" name="Rectangle: Rounded Corners 6">
            <a:extLst>
              <a:ext uri="{FF2B5EF4-FFF2-40B4-BE49-F238E27FC236}">
                <a16:creationId xmlns:a16="http://schemas.microsoft.com/office/drawing/2014/main" id="{6FE829FF-3339-188E-4862-41AC7E638411}"/>
              </a:ext>
            </a:extLst>
          </p:cNvPr>
          <p:cNvSpPr/>
          <p:nvPr/>
        </p:nvSpPr>
        <p:spPr>
          <a:xfrm>
            <a:off x="5308861" y="2691352"/>
            <a:ext cx="1574277" cy="2630079"/>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D" sz="3200" dirty="0" err="1">
                <a:latin typeface="Bahnschrift Condensed" panose="020B0502040204020203" pitchFamily="34" charset="0"/>
              </a:rPr>
              <a:t>Lựa</a:t>
            </a:r>
            <a:r>
              <a:rPr lang="en-ID" sz="3200" dirty="0">
                <a:latin typeface="Bahnschrift Condensed" panose="020B0502040204020203" pitchFamily="34" charset="0"/>
              </a:rPr>
              <a:t> </a:t>
            </a:r>
            <a:r>
              <a:rPr lang="en-ID" sz="3200" dirty="0" err="1">
                <a:latin typeface="Bahnschrift Condensed" panose="020B0502040204020203" pitchFamily="34" charset="0"/>
              </a:rPr>
              <a:t>chọn</a:t>
            </a:r>
            <a:r>
              <a:rPr lang="en-ID" sz="3200" dirty="0">
                <a:latin typeface="Bahnschrift Condensed" panose="020B0502040204020203" pitchFamily="34" charset="0"/>
              </a:rPr>
              <a:t> </a:t>
            </a:r>
            <a:r>
              <a:rPr lang="en-ID" sz="3200" dirty="0" err="1">
                <a:latin typeface="Bahnschrift Condensed" panose="020B0502040204020203" pitchFamily="34" charset="0"/>
              </a:rPr>
              <a:t>chỉ</a:t>
            </a:r>
            <a:r>
              <a:rPr lang="en-ID" sz="3200" dirty="0">
                <a:latin typeface="Bahnschrift Condensed" panose="020B0502040204020203" pitchFamily="34" charset="0"/>
              </a:rPr>
              <a:t> </a:t>
            </a:r>
            <a:r>
              <a:rPr lang="en-ID" sz="3200" dirty="0" err="1">
                <a:latin typeface="Bahnschrift Condensed" panose="020B0502040204020203" pitchFamily="34" charset="0"/>
              </a:rPr>
              <a:t>báo</a:t>
            </a:r>
            <a:endParaRPr lang="en-ID" sz="3200" dirty="0">
              <a:latin typeface="Bahnschrift Condensed" panose="020B0502040204020203" pitchFamily="34" charset="0"/>
            </a:endParaRPr>
          </a:p>
        </p:txBody>
      </p:sp>
      <p:sp>
        <p:nvSpPr>
          <p:cNvPr id="8" name="Rectangle: Rounded Corners 7">
            <a:extLst>
              <a:ext uri="{FF2B5EF4-FFF2-40B4-BE49-F238E27FC236}">
                <a16:creationId xmlns:a16="http://schemas.microsoft.com/office/drawing/2014/main" id="{71076E40-65B0-F333-77A1-FD04EFB98398}"/>
              </a:ext>
            </a:extLst>
          </p:cNvPr>
          <p:cNvSpPr/>
          <p:nvPr/>
        </p:nvSpPr>
        <p:spPr>
          <a:xfrm>
            <a:off x="7675774" y="1611983"/>
            <a:ext cx="1828800" cy="478881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latin typeface="Bahnschrift Condensed" panose="020B0502040204020203" pitchFamily="34" charset="0"/>
              </a:rPr>
              <a:t>Lựa chọn cấp độ tư duy đáp ứng chuẩn đầu ra của chỉ báo</a:t>
            </a:r>
            <a:endParaRPr lang="en-ID" sz="3200" dirty="0">
              <a:latin typeface="Bahnschrift Condensed" panose="020B0502040204020203" pitchFamily="34" charset="0"/>
            </a:endParaRPr>
          </a:p>
        </p:txBody>
      </p:sp>
      <p:sp>
        <p:nvSpPr>
          <p:cNvPr id="9" name="Rectangle: Rounded Corners 8">
            <a:extLst>
              <a:ext uri="{FF2B5EF4-FFF2-40B4-BE49-F238E27FC236}">
                <a16:creationId xmlns:a16="http://schemas.microsoft.com/office/drawing/2014/main" id="{5941A86F-F605-3C31-077B-7D1564853AC2}"/>
              </a:ext>
            </a:extLst>
          </p:cNvPr>
          <p:cNvSpPr/>
          <p:nvPr/>
        </p:nvSpPr>
        <p:spPr>
          <a:xfrm>
            <a:off x="10297211" y="1861790"/>
            <a:ext cx="1574277" cy="3861849"/>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D" sz="3200" dirty="0" err="1">
                <a:latin typeface="Bahnschrift Condensed" panose="020B0502040204020203" pitchFamily="34" charset="0"/>
              </a:rPr>
              <a:t>Lựa</a:t>
            </a:r>
            <a:r>
              <a:rPr lang="en-ID" sz="3200" dirty="0">
                <a:latin typeface="Bahnschrift Condensed" panose="020B0502040204020203" pitchFamily="34" charset="0"/>
              </a:rPr>
              <a:t> </a:t>
            </a:r>
            <a:r>
              <a:rPr lang="en-ID" sz="3200" dirty="0" err="1">
                <a:latin typeface="Bahnschrift Condensed" panose="020B0502040204020203" pitchFamily="34" charset="0"/>
              </a:rPr>
              <a:t>chọn</a:t>
            </a:r>
            <a:r>
              <a:rPr lang="en-ID" sz="3200" dirty="0">
                <a:latin typeface="Bahnschrift Condensed" panose="020B0502040204020203" pitchFamily="34" charset="0"/>
              </a:rPr>
              <a:t> </a:t>
            </a:r>
            <a:r>
              <a:rPr lang="en-ID" sz="3200" dirty="0" err="1">
                <a:latin typeface="Bahnschrift Condensed" panose="020B0502040204020203" pitchFamily="34" charset="0"/>
              </a:rPr>
              <a:t>nội</a:t>
            </a:r>
            <a:r>
              <a:rPr lang="en-ID" sz="3200" dirty="0">
                <a:latin typeface="Bahnschrift Condensed" panose="020B0502040204020203" pitchFamily="34" charset="0"/>
              </a:rPr>
              <a:t> dung (</a:t>
            </a:r>
            <a:r>
              <a:rPr lang="en-ID" sz="3200" dirty="0" err="1">
                <a:latin typeface="Bahnschrift Condensed" panose="020B0502040204020203" pitchFamily="34" charset="0"/>
              </a:rPr>
              <a:t>kiến</a:t>
            </a:r>
            <a:r>
              <a:rPr lang="en-ID" sz="3200" dirty="0">
                <a:latin typeface="Bahnschrift Condensed" panose="020B0502040204020203" pitchFamily="34" charset="0"/>
              </a:rPr>
              <a:t> </a:t>
            </a:r>
            <a:r>
              <a:rPr lang="en-ID" sz="3200" dirty="0" err="1">
                <a:latin typeface="Bahnschrift Condensed" panose="020B0502040204020203" pitchFamily="34" charset="0"/>
              </a:rPr>
              <a:t>thức</a:t>
            </a:r>
            <a:r>
              <a:rPr lang="en-ID" sz="3200" dirty="0">
                <a:latin typeface="Bahnschrift Condensed" panose="020B0502040204020203" pitchFamily="34" charset="0"/>
              </a:rPr>
              <a:t>, </a:t>
            </a:r>
            <a:r>
              <a:rPr lang="en-ID" sz="3200" dirty="0" err="1">
                <a:latin typeface="Bahnschrift Condensed" panose="020B0502040204020203" pitchFamily="34" charset="0"/>
              </a:rPr>
              <a:t>kĩ</a:t>
            </a:r>
            <a:r>
              <a:rPr lang="en-ID" sz="3200" dirty="0">
                <a:latin typeface="Bahnschrift Condensed" panose="020B0502040204020203" pitchFamily="34" charset="0"/>
              </a:rPr>
              <a:t> </a:t>
            </a:r>
            <a:r>
              <a:rPr lang="en-ID" sz="3200" dirty="0" err="1">
                <a:latin typeface="Bahnschrift Condensed" panose="020B0502040204020203" pitchFamily="34" charset="0"/>
              </a:rPr>
              <a:t>năng</a:t>
            </a:r>
            <a:r>
              <a:rPr lang="en-ID" sz="3200" dirty="0">
                <a:latin typeface="Bahnschrift Condensed" panose="020B0502040204020203" pitchFamily="34" charset="0"/>
              </a:rPr>
              <a:t>)</a:t>
            </a:r>
          </a:p>
        </p:txBody>
      </p:sp>
      <p:sp>
        <p:nvSpPr>
          <p:cNvPr id="10" name="Arrow: Right 9">
            <a:extLst>
              <a:ext uri="{FF2B5EF4-FFF2-40B4-BE49-F238E27FC236}">
                <a16:creationId xmlns:a16="http://schemas.microsoft.com/office/drawing/2014/main" id="{EBD6006D-0D4A-A1D5-5D46-E47FBF4A8647}"/>
              </a:ext>
            </a:extLst>
          </p:cNvPr>
          <p:cNvSpPr/>
          <p:nvPr/>
        </p:nvSpPr>
        <p:spPr>
          <a:xfrm>
            <a:off x="2233368" y="3723588"/>
            <a:ext cx="556966" cy="292231"/>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Arrow: Right 10">
            <a:extLst>
              <a:ext uri="{FF2B5EF4-FFF2-40B4-BE49-F238E27FC236}">
                <a16:creationId xmlns:a16="http://schemas.microsoft.com/office/drawing/2014/main" id="{9A873D15-EC6C-141F-775D-A27D6FBACD92}"/>
              </a:ext>
            </a:extLst>
          </p:cNvPr>
          <p:cNvSpPr/>
          <p:nvPr/>
        </p:nvSpPr>
        <p:spPr>
          <a:xfrm>
            <a:off x="4516225" y="3646598"/>
            <a:ext cx="708580" cy="292231"/>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Arrow: Right 11">
            <a:extLst>
              <a:ext uri="{FF2B5EF4-FFF2-40B4-BE49-F238E27FC236}">
                <a16:creationId xmlns:a16="http://schemas.microsoft.com/office/drawing/2014/main" id="{68D03014-1D8F-EBF3-AC4D-CDFAD7578744}"/>
              </a:ext>
            </a:extLst>
          </p:cNvPr>
          <p:cNvSpPr/>
          <p:nvPr/>
        </p:nvSpPr>
        <p:spPr>
          <a:xfrm>
            <a:off x="6967194" y="3682730"/>
            <a:ext cx="624524" cy="333089"/>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Arrow: Right 12">
            <a:extLst>
              <a:ext uri="{FF2B5EF4-FFF2-40B4-BE49-F238E27FC236}">
                <a16:creationId xmlns:a16="http://schemas.microsoft.com/office/drawing/2014/main" id="{6A0B2323-7BF4-F933-3DD8-BD60DFA88773}"/>
              </a:ext>
            </a:extLst>
          </p:cNvPr>
          <p:cNvSpPr/>
          <p:nvPr/>
        </p:nvSpPr>
        <p:spPr>
          <a:xfrm>
            <a:off x="9546602" y="3646598"/>
            <a:ext cx="708580" cy="292231"/>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Oval 13">
            <a:extLst>
              <a:ext uri="{FF2B5EF4-FFF2-40B4-BE49-F238E27FC236}">
                <a16:creationId xmlns:a16="http://schemas.microsoft.com/office/drawing/2014/main" id="{013BE414-DA30-621E-9178-9B7AA4FDE1AD}"/>
              </a:ext>
            </a:extLst>
          </p:cNvPr>
          <p:cNvSpPr/>
          <p:nvPr/>
        </p:nvSpPr>
        <p:spPr>
          <a:xfrm>
            <a:off x="937967" y="1046375"/>
            <a:ext cx="593889" cy="565608"/>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rPr>
              <a:t>1</a:t>
            </a:r>
            <a:endParaRPr lang="en-ID" sz="2400" dirty="0">
              <a:solidFill>
                <a:schemeClr val="accent1">
                  <a:lumMod val="75000"/>
                </a:schemeClr>
              </a:solidFill>
            </a:endParaRPr>
          </a:p>
        </p:txBody>
      </p:sp>
      <p:sp>
        <p:nvSpPr>
          <p:cNvPr id="15" name="Oval 14">
            <a:extLst>
              <a:ext uri="{FF2B5EF4-FFF2-40B4-BE49-F238E27FC236}">
                <a16:creationId xmlns:a16="http://schemas.microsoft.com/office/drawing/2014/main" id="{63A0FE07-D949-760C-0534-56051A22D2E9}"/>
              </a:ext>
            </a:extLst>
          </p:cNvPr>
          <p:cNvSpPr/>
          <p:nvPr/>
        </p:nvSpPr>
        <p:spPr>
          <a:xfrm>
            <a:off x="3348085" y="2090391"/>
            <a:ext cx="593889" cy="565608"/>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rPr>
              <a:t>2</a:t>
            </a:r>
            <a:endParaRPr lang="en-ID" sz="2400" dirty="0">
              <a:solidFill>
                <a:schemeClr val="accent1">
                  <a:lumMod val="75000"/>
                </a:schemeClr>
              </a:solidFill>
            </a:endParaRPr>
          </a:p>
        </p:txBody>
      </p:sp>
      <p:sp>
        <p:nvSpPr>
          <p:cNvPr id="16" name="Oval 15">
            <a:extLst>
              <a:ext uri="{FF2B5EF4-FFF2-40B4-BE49-F238E27FC236}">
                <a16:creationId xmlns:a16="http://schemas.microsoft.com/office/drawing/2014/main" id="{FD5CB2EF-84F4-7159-B371-3ACE298D7D02}"/>
              </a:ext>
            </a:extLst>
          </p:cNvPr>
          <p:cNvSpPr/>
          <p:nvPr/>
        </p:nvSpPr>
        <p:spPr>
          <a:xfrm>
            <a:off x="5799054" y="2090391"/>
            <a:ext cx="593889" cy="565608"/>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rPr>
              <a:t>3</a:t>
            </a:r>
            <a:endParaRPr lang="en-ID" sz="2400" dirty="0">
              <a:solidFill>
                <a:schemeClr val="accent1">
                  <a:lumMod val="75000"/>
                </a:schemeClr>
              </a:solidFill>
            </a:endParaRPr>
          </a:p>
        </p:txBody>
      </p:sp>
      <p:sp>
        <p:nvSpPr>
          <p:cNvPr id="17" name="Oval 16">
            <a:extLst>
              <a:ext uri="{FF2B5EF4-FFF2-40B4-BE49-F238E27FC236}">
                <a16:creationId xmlns:a16="http://schemas.microsoft.com/office/drawing/2014/main" id="{8D037BC4-78C4-E904-D6B2-97B89ADF2D2A}"/>
              </a:ext>
            </a:extLst>
          </p:cNvPr>
          <p:cNvSpPr/>
          <p:nvPr/>
        </p:nvSpPr>
        <p:spPr>
          <a:xfrm>
            <a:off x="8293229" y="973314"/>
            <a:ext cx="593889" cy="565608"/>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rPr>
              <a:t>4</a:t>
            </a:r>
            <a:endParaRPr lang="en-ID" sz="2400" dirty="0">
              <a:solidFill>
                <a:schemeClr val="accent1">
                  <a:lumMod val="75000"/>
                </a:schemeClr>
              </a:solidFill>
            </a:endParaRPr>
          </a:p>
        </p:txBody>
      </p:sp>
      <p:sp>
        <p:nvSpPr>
          <p:cNvPr id="18" name="Oval 17">
            <a:extLst>
              <a:ext uri="{FF2B5EF4-FFF2-40B4-BE49-F238E27FC236}">
                <a16:creationId xmlns:a16="http://schemas.microsoft.com/office/drawing/2014/main" id="{61CD22AB-E90C-737C-AF71-DAA9A712CA53}"/>
              </a:ext>
            </a:extLst>
          </p:cNvPr>
          <p:cNvSpPr/>
          <p:nvPr/>
        </p:nvSpPr>
        <p:spPr>
          <a:xfrm>
            <a:off x="10787404" y="1256118"/>
            <a:ext cx="593889" cy="565608"/>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rPr>
              <a:t>5</a:t>
            </a:r>
            <a:endParaRPr lang="en-ID" sz="2400" dirty="0">
              <a:solidFill>
                <a:schemeClr val="accent1">
                  <a:lumMod val="75000"/>
                </a:schemeClr>
              </a:solidFill>
            </a:endParaRPr>
          </a:p>
        </p:txBody>
      </p:sp>
      <p:sp>
        <p:nvSpPr>
          <p:cNvPr id="22" name="Rectangle: Rounded Corners 21">
            <a:extLst>
              <a:ext uri="{FF2B5EF4-FFF2-40B4-BE49-F238E27FC236}">
                <a16:creationId xmlns:a16="http://schemas.microsoft.com/office/drawing/2014/main" id="{02303754-4D16-B6DF-831D-8032A7A36FE5}"/>
              </a:ext>
            </a:extLst>
          </p:cNvPr>
          <p:cNvSpPr/>
          <p:nvPr/>
        </p:nvSpPr>
        <p:spPr>
          <a:xfrm>
            <a:off x="3516107" y="5746174"/>
            <a:ext cx="3585507" cy="682906"/>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Bahnschrift" panose="020B0502040204020203" pitchFamily="34" charset="0"/>
              </a:rPr>
              <a:t>Bối</a:t>
            </a:r>
            <a:r>
              <a:rPr lang="en-US" sz="2800" dirty="0">
                <a:solidFill>
                  <a:schemeClr val="tx1"/>
                </a:solidFill>
                <a:latin typeface="Bahnschrift" panose="020B0502040204020203" pitchFamily="34" charset="0"/>
              </a:rPr>
              <a:t> </a:t>
            </a:r>
            <a:r>
              <a:rPr lang="en-US" sz="2800" dirty="0" err="1">
                <a:solidFill>
                  <a:schemeClr val="tx1"/>
                </a:solidFill>
                <a:latin typeface="Bahnschrift" panose="020B0502040204020203" pitchFamily="34" charset="0"/>
              </a:rPr>
              <a:t>cảnh</a:t>
            </a:r>
            <a:r>
              <a:rPr lang="en-US" sz="2800" dirty="0">
                <a:solidFill>
                  <a:schemeClr val="tx1"/>
                </a:solidFill>
                <a:latin typeface="Bahnschrift" panose="020B0502040204020203" pitchFamily="34" charset="0"/>
              </a:rPr>
              <a:t> </a:t>
            </a:r>
            <a:r>
              <a:rPr lang="en-US" sz="2800" dirty="0" err="1">
                <a:solidFill>
                  <a:schemeClr val="tx1"/>
                </a:solidFill>
                <a:latin typeface="Bahnschrift" panose="020B0502040204020203" pitchFamily="34" charset="0"/>
              </a:rPr>
              <a:t>có</a:t>
            </a:r>
            <a:r>
              <a:rPr lang="en-US" sz="2800" dirty="0">
                <a:solidFill>
                  <a:schemeClr val="tx1"/>
                </a:solidFill>
                <a:latin typeface="Bahnschrift" panose="020B0502040204020203" pitchFamily="34" charset="0"/>
              </a:rPr>
              <a:t> ý </a:t>
            </a:r>
            <a:r>
              <a:rPr lang="en-US" sz="2800" dirty="0" err="1">
                <a:solidFill>
                  <a:schemeClr val="tx1"/>
                </a:solidFill>
                <a:latin typeface="Bahnschrift" panose="020B0502040204020203" pitchFamily="34" charset="0"/>
              </a:rPr>
              <a:t>nghĩa</a:t>
            </a:r>
            <a:endParaRPr lang="en-ID" sz="2800" dirty="0">
              <a:solidFill>
                <a:schemeClr val="tx1"/>
              </a:solidFill>
              <a:latin typeface="Bahnschrift" panose="020B0502040204020203" pitchFamily="34" charset="0"/>
            </a:endParaRPr>
          </a:p>
        </p:txBody>
      </p:sp>
      <p:cxnSp>
        <p:nvCxnSpPr>
          <p:cNvPr id="24" name="Straight Connector 23">
            <a:extLst>
              <a:ext uri="{FF2B5EF4-FFF2-40B4-BE49-F238E27FC236}">
                <a16:creationId xmlns:a16="http://schemas.microsoft.com/office/drawing/2014/main" id="{335BC6CC-B0C1-DDFE-CC6A-F0EE220BA3DB}"/>
              </a:ext>
            </a:extLst>
          </p:cNvPr>
          <p:cNvCxnSpPr>
            <a:cxnSpLocks/>
          </p:cNvCxnSpPr>
          <p:nvPr/>
        </p:nvCxnSpPr>
        <p:spPr>
          <a:xfrm>
            <a:off x="697584" y="6749592"/>
            <a:ext cx="10944519" cy="0"/>
          </a:xfrm>
          <a:prstGeom prst="line">
            <a:avLst/>
          </a:prstGeom>
          <a:effectLst>
            <a:outerShdw blurRad="50800" dist="38100" dir="16200000" rotWithShape="0">
              <a:prstClr val="black">
                <a:alpha val="40000"/>
              </a:prstClr>
            </a:out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261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down)">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down)">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wipe(down)">
                                      <p:cBhvr>
                                        <p:cTn id="7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69A668D-8036-16F2-A9FE-352F7505C3B5}"/>
              </a:ext>
            </a:extLst>
          </p:cNvPr>
          <p:cNvSpPr txBox="1"/>
          <p:nvPr/>
        </p:nvSpPr>
        <p:spPr>
          <a:xfrm>
            <a:off x="286536" y="336543"/>
            <a:ext cx="11618928" cy="1077218"/>
          </a:xfrm>
          <a:prstGeom prst="rect">
            <a:avLst/>
          </a:prstGeom>
          <a:noFill/>
        </p:spPr>
        <p:txBody>
          <a:bodyPr wrap="square">
            <a:spAutoFit/>
          </a:bodyPr>
          <a:lstStyle/>
          <a:p>
            <a:pPr algn="ctr"/>
            <a:r>
              <a:rPr lang="vi-VN" sz="3200" b="1" dirty="0">
                <a:solidFill>
                  <a:schemeClr val="accent1"/>
                </a:solidFill>
                <a:latin typeface="Bahnschrift" panose="020B0502040204020203" pitchFamily="34" charset="0"/>
              </a:rPr>
              <a:t>TIẾN TRÌNH XÂY DỰNG ĐỀ ĐÁNH GIÁ THEO ĐỊNH HƯỚNG ĐGNL CỦA HỌC SINH</a:t>
            </a:r>
            <a:endParaRPr lang="en-ID" sz="3200" b="1" dirty="0">
              <a:solidFill>
                <a:schemeClr val="accent1"/>
              </a:solidFill>
              <a:latin typeface="Bahnschrift" panose="020B0502040204020203" pitchFamily="34" charset="0"/>
            </a:endParaRPr>
          </a:p>
        </p:txBody>
      </p:sp>
      <p:cxnSp>
        <p:nvCxnSpPr>
          <p:cNvPr id="9" name="Straight Connector 8">
            <a:extLst>
              <a:ext uri="{FF2B5EF4-FFF2-40B4-BE49-F238E27FC236}">
                <a16:creationId xmlns:a16="http://schemas.microsoft.com/office/drawing/2014/main" id="{F87AA981-5CAD-661E-118D-7482190D988B}"/>
              </a:ext>
            </a:extLst>
          </p:cNvPr>
          <p:cNvCxnSpPr>
            <a:cxnSpLocks/>
          </p:cNvCxnSpPr>
          <p:nvPr/>
        </p:nvCxnSpPr>
        <p:spPr>
          <a:xfrm>
            <a:off x="623740" y="1536310"/>
            <a:ext cx="10944519" cy="0"/>
          </a:xfrm>
          <a:prstGeom prst="line">
            <a:avLst/>
          </a:prstGeom>
          <a:effectLst>
            <a:outerShdw blurRad="50800" dist="38100" dir="16200000"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583EF04C-6337-0D8B-16B3-E21A7F256A2A}"/>
              </a:ext>
            </a:extLst>
          </p:cNvPr>
          <p:cNvSpPr txBox="1"/>
          <p:nvPr/>
        </p:nvSpPr>
        <p:spPr>
          <a:xfrm>
            <a:off x="623740" y="1690549"/>
            <a:ext cx="10944519" cy="4893647"/>
          </a:xfrm>
          <a:prstGeom prst="rect">
            <a:avLst/>
          </a:prstGeom>
          <a:noFill/>
        </p:spPr>
        <p:txBody>
          <a:bodyPr wrap="square">
            <a:spAutoFit/>
          </a:bodyPr>
          <a:lstStyle/>
          <a:p>
            <a:r>
              <a:rPr lang="en-ID" sz="2600" dirty="0" err="1">
                <a:latin typeface="Bahnschrift SemiBold" panose="020B0502040204020203" pitchFamily="34" charset="0"/>
              </a:rPr>
              <a:t>Tiến</a:t>
            </a:r>
            <a:r>
              <a:rPr lang="en-ID" sz="2600" dirty="0">
                <a:latin typeface="Bahnschrift SemiBold" panose="020B0502040204020203" pitchFamily="34" charset="0"/>
              </a:rPr>
              <a:t> </a:t>
            </a:r>
            <a:r>
              <a:rPr lang="en-ID" sz="2600" dirty="0" err="1">
                <a:latin typeface="Bahnschrift SemiBold" panose="020B0502040204020203" pitchFamily="34" charset="0"/>
              </a:rPr>
              <a:t>trình</a:t>
            </a:r>
            <a:r>
              <a:rPr lang="en-ID" sz="2600" dirty="0">
                <a:latin typeface="Bahnschrift SemiBold" panose="020B0502040204020203" pitchFamily="34" charset="0"/>
              </a:rPr>
              <a:t> </a:t>
            </a:r>
            <a:r>
              <a:rPr lang="en-ID" sz="2600" dirty="0" err="1">
                <a:latin typeface="Bahnschrift SemiBold" panose="020B0502040204020203" pitchFamily="34" charset="0"/>
              </a:rPr>
              <a:t>thứ</a:t>
            </a:r>
            <a:r>
              <a:rPr lang="en-ID" sz="2600" dirty="0">
                <a:latin typeface="Bahnschrift SemiBold" panose="020B0502040204020203" pitchFamily="34" charset="0"/>
              </a:rPr>
              <a:t> </a:t>
            </a:r>
            <a:r>
              <a:rPr lang="en-ID" sz="2600" dirty="0" err="1">
                <a:latin typeface="Bahnschrift SemiBold" panose="020B0502040204020203" pitchFamily="34" charset="0"/>
              </a:rPr>
              <a:t>hai</a:t>
            </a:r>
            <a:r>
              <a:rPr lang="en-ID" sz="2600" dirty="0">
                <a:latin typeface="Bahnschrift SemiBold" panose="020B0502040204020203" pitchFamily="34" charset="0"/>
              </a:rPr>
              <a:t>: </a:t>
            </a:r>
            <a:r>
              <a:rPr lang="en-ID" sz="2600" dirty="0" err="1">
                <a:latin typeface="Bahnschrift SemiBold" panose="020B0502040204020203" pitchFamily="34" charset="0"/>
              </a:rPr>
              <a:t>Xem</a:t>
            </a:r>
            <a:r>
              <a:rPr lang="en-ID" sz="2600" dirty="0">
                <a:latin typeface="Bahnschrift SemiBold" panose="020B0502040204020203" pitchFamily="34" charset="0"/>
              </a:rPr>
              <a:t> </a:t>
            </a:r>
            <a:r>
              <a:rPr lang="en-ID" sz="2600" dirty="0" err="1">
                <a:latin typeface="Bahnschrift SemiBold" panose="020B0502040204020203" pitchFamily="34" charset="0"/>
              </a:rPr>
              <a:t>xét</a:t>
            </a:r>
            <a:r>
              <a:rPr lang="en-ID" sz="2600" dirty="0">
                <a:latin typeface="Bahnschrift SemiBold" panose="020B0502040204020203" pitchFamily="34" charset="0"/>
              </a:rPr>
              <a:t> </a:t>
            </a:r>
            <a:r>
              <a:rPr lang="en-ID" sz="2600" dirty="0" err="1">
                <a:latin typeface="Bahnschrift SemiBold" panose="020B0502040204020203" pitchFamily="34" charset="0"/>
              </a:rPr>
              <a:t>từng</a:t>
            </a:r>
            <a:r>
              <a:rPr lang="en-ID" sz="2600" dirty="0">
                <a:latin typeface="Bahnschrift SemiBold" panose="020B0502040204020203" pitchFamily="34" charset="0"/>
              </a:rPr>
              <a:t> </a:t>
            </a:r>
            <a:r>
              <a:rPr lang="en-ID" sz="2600" dirty="0" err="1">
                <a:latin typeface="Bahnschrift SemiBold" panose="020B0502040204020203" pitchFamily="34" charset="0"/>
              </a:rPr>
              <a:t>nội</a:t>
            </a:r>
            <a:r>
              <a:rPr lang="en-ID" sz="2600" dirty="0">
                <a:latin typeface="Bahnschrift SemiBold" panose="020B0502040204020203" pitchFamily="34" charset="0"/>
              </a:rPr>
              <a:t> dung (</a:t>
            </a:r>
            <a:r>
              <a:rPr lang="en-ID" sz="2600" dirty="0" err="1">
                <a:latin typeface="Bahnschrift SemiBold" panose="020B0502040204020203" pitchFamily="34" charset="0"/>
              </a:rPr>
              <a:t>kiến</a:t>
            </a:r>
            <a:r>
              <a:rPr lang="en-ID" sz="2600" dirty="0">
                <a:latin typeface="Bahnschrift SemiBold" panose="020B0502040204020203" pitchFamily="34" charset="0"/>
              </a:rPr>
              <a:t> </a:t>
            </a:r>
            <a:r>
              <a:rPr lang="en-ID" sz="2600" dirty="0" err="1">
                <a:latin typeface="Bahnschrift SemiBold" panose="020B0502040204020203" pitchFamily="34" charset="0"/>
              </a:rPr>
              <a:t>thức</a:t>
            </a:r>
            <a:r>
              <a:rPr lang="en-ID" sz="2600" dirty="0">
                <a:latin typeface="Bahnschrift SemiBold" panose="020B0502040204020203" pitchFamily="34" charset="0"/>
              </a:rPr>
              <a:t>, </a:t>
            </a:r>
            <a:r>
              <a:rPr lang="en-ID" sz="2600" dirty="0" err="1">
                <a:latin typeface="Bahnschrift SemiBold" panose="020B0502040204020203" pitchFamily="34" charset="0"/>
              </a:rPr>
              <a:t>kĩ</a:t>
            </a:r>
            <a:r>
              <a:rPr lang="en-ID" sz="2600" dirty="0">
                <a:latin typeface="Bahnschrift SemiBold" panose="020B0502040204020203" pitchFamily="34" charset="0"/>
              </a:rPr>
              <a:t> </a:t>
            </a:r>
            <a:r>
              <a:rPr lang="en-ID" sz="2600" dirty="0" err="1">
                <a:latin typeface="Bahnschrift SemiBold" panose="020B0502040204020203" pitchFamily="34" charset="0"/>
              </a:rPr>
              <a:t>năng</a:t>
            </a:r>
            <a:r>
              <a:rPr lang="en-ID" sz="2600" dirty="0">
                <a:latin typeface="Bahnschrift SemiBold" panose="020B0502040204020203" pitchFamily="34" charset="0"/>
              </a:rPr>
              <a:t>) </a:t>
            </a:r>
            <a:r>
              <a:rPr lang="en-ID" sz="2600" dirty="0" err="1">
                <a:latin typeface="Bahnschrift SemiBold" panose="020B0502040204020203" pitchFamily="34" charset="0"/>
              </a:rPr>
              <a:t>được</a:t>
            </a:r>
            <a:r>
              <a:rPr lang="en-ID" sz="2600" dirty="0">
                <a:latin typeface="Bahnschrift SemiBold" panose="020B0502040204020203" pitchFamily="34" charset="0"/>
              </a:rPr>
              <a:t> </a:t>
            </a:r>
            <a:r>
              <a:rPr lang="en-ID" sz="2600" dirty="0" err="1">
                <a:latin typeface="Bahnschrift SemiBold" panose="020B0502040204020203" pitchFamily="34" charset="0"/>
              </a:rPr>
              <a:t>lựa</a:t>
            </a:r>
            <a:r>
              <a:rPr lang="en-ID" sz="2600" dirty="0">
                <a:latin typeface="Bahnschrift SemiBold" panose="020B0502040204020203" pitchFamily="34" charset="0"/>
              </a:rPr>
              <a:t> </a:t>
            </a:r>
            <a:r>
              <a:rPr lang="en-ID" sz="2600" dirty="0" err="1">
                <a:latin typeface="Bahnschrift SemiBold" panose="020B0502040204020203" pitchFamily="34" charset="0"/>
              </a:rPr>
              <a:t>chọn</a:t>
            </a:r>
            <a:r>
              <a:rPr lang="en-ID" sz="2600" dirty="0">
                <a:latin typeface="Bahnschrift SemiBold" panose="020B0502040204020203" pitchFamily="34" charset="0"/>
              </a:rPr>
              <a:t> </a:t>
            </a:r>
            <a:r>
              <a:rPr lang="en-ID" sz="2600" dirty="0" err="1">
                <a:latin typeface="Bahnschrift SemiBold" panose="020B0502040204020203" pitchFamily="34" charset="0"/>
              </a:rPr>
              <a:t>phản</a:t>
            </a:r>
            <a:r>
              <a:rPr lang="en-ID" sz="2600" dirty="0">
                <a:latin typeface="Bahnschrift SemiBold" panose="020B0502040204020203" pitchFamily="34" charset="0"/>
              </a:rPr>
              <a:t> </a:t>
            </a:r>
            <a:r>
              <a:rPr lang="en-ID" sz="2600" dirty="0" err="1">
                <a:latin typeface="Bahnschrift SemiBold" panose="020B0502040204020203" pitchFamily="34" charset="0"/>
              </a:rPr>
              <a:t>ánh</a:t>
            </a:r>
            <a:r>
              <a:rPr lang="en-ID" sz="2600" dirty="0">
                <a:latin typeface="Bahnschrift SemiBold" panose="020B0502040204020203" pitchFamily="34" charset="0"/>
              </a:rPr>
              <a:t> </a:t>
            </a:r>
            <a:r>
              <a:rPr lang="en-ID" sz="2600" dirty="0" err="1">
                <a:latin typeface="Bahnschrift SemiBold" panose="020B0502040204020203" pitchFamily="34" charset="0"/>
              </a:rPr>
              <a:t>tốt</a:t>
            </a:r>
            <a:r>
              <a:rPr lang="en-ID" sz="2600" dirty="0">
                <a:latin typeface="Bahnschrift SemiBold" panose="020B0502040204020203" pitchFamily="34" charset="0"/>
              </a:rPr>
              <a:t> </a:t>
            </a:r>
            <a:r>
              <a:rPr lang="en-ID" sz="2600" dirty="0" err="1">
                <a:latin typeface="Bahnschrift SemiBold" panose="020B0502040204020203" pitchFamily="34" charset="0"/>
              </a:rPr>
              <a:t>nhất</a:t>
            </a:r>
            <a:r>
              <a:rPr lang="en-ID" sz="2600" dirty="0">
                <a:latin typeface="Bahnschrift SemiBold" panose="020B0502040204020203" pitchFamily="34" charset="0"/>
              </a:rPr>
              <a:t> </a:t>
            </a:r>
            <a:r>
              <a:rPr lang="en-ID" sz="2600" dirty="0" err="1">
                <a:latin typeface="Bahnschrift SemiBold" panose="020B0502040204020203" pitchFamily="34" charset="0"/>
              </a:rPr>
              <a:t>chỉ</a:t>
            </a:r>
            <a:r>
              <a:rPr lang="en-ID" sz="2600" dirty="0">
                <a:latin typeface="Bahnschrift SemiBold" panose="020B0502040204020203" pitchFamily="34" charset="0"/>
              </a:rPr>
              <a:t> </a:t>
            </a:r>
            <a:r>
              <a:rPr lang="en-ID" sz="2600" dirty="0" err="1">
                <a:latin typeface="Bahnschrift SemiBold" panose="020B0502040204020203" pitchFamily="34" charset="0"/>
              </a:rPr>
              <a:t>báo</a:t>
            </a:r>
            <a:r>
              <a:rPr lang="en-ID" sz="2600" dirty="0">
                <a:latin typeface="Bahnschrift SemiBold" panose="020B0502040204020203" pitchFamily="34" charset="0"/>
              </a:rPr>
              <a:t>/</a:t>
            </a:r>
            <a:r>
              <a:rPr lang="en-ID" sz="2600" dirty="0" err="1">
                <a:latin typeface="Bahnschrift SemiBold" panose="020B0502040204020203" pitchFamily="34" charset="0"/>
              </a:rPr>
              <a:t>biểu</a:t>
            </a:r>
            <a:r>
              <a:rPr lang="en-ID" sz="2600" dirty="0">
                <a:latin typeface="Bahnschrift SemiBold" panose="020B0502040204020203" pitchFamily="34" charset="0"/>
              </a:rPr>
              <a:t> </a:t>
            </a:r>
            <a:r>
              <a:rPr lang="en-ID" sz="2600" dirty="0" err="1">
                <a:latin typeface="Bahnschrift SemiBold" panose="020B0502040204020203" pitchFamily="34" charset="0"/>
              </a:rPr>
              <a:t>hiện</a:t>
            </a:r>
            <a:r>
              <a:rPr lang="en-ID" sz="2600" dirty="0">
                <a:latin typeface="Bahnschrift SemiBold" panose="020B0502040204020203" pitchFamily="34" charset="0"/>
              </a:rPr>
              <a:t> </a:t>
            </a:r>
            <a:r>
              <a:rPr lang="en-ID" sz="2600" dirty="0" err="1">
                <a:latin typeface="Bahnschrift SemiBold" panose="020B0502040204020203" pitchFamily="34" charset="0"/>
              </a:rPr>
              <a:t>nào</a:t>
            </a:r>
            <a:r>
              <a:rPr lang="en-ID" sz="2600" dirty="0">
                <a:latin typeface="Bahnschrift SemiBold" panose="020B0502040204020203" pitchFamily="34" charset="0"/>
              </a:rPr>
              <a:t> </a:t>
            </a:r>
            <a:r>
              <a:rPr lang="en-ID" sz="2600" dirty="0" err="1">
                <a:latin typeface="Bahnschrift SemiBold" panose="020B0502040204020203" pitchFamily="34" charset="0"/>
              </a:rPr>
              <a:t>của</a:t>
            </a:r>
            <a:r>
              <a:rPr lang="en-ID" sz="2600" dirty="0">
                <a:latin typeface="Bahnschrift SemiBold" panose="020B0502040204020203" pitchFamily="34" charset="0"/>
              </a:rPr>
              <a:t> </a:t>
            </a:r>
            <a:r>
              <a:rPr lang="en-ID" sz="2600" dirty="0" err="1">
                <a:latin typeface="Bahnschrift SemiBold" panose="020B0502040204020203" pitchFamily="34" charset="0"/>
              </a:rPr>
              <a:t>thành</a:t>
            </a:r>
            <a:r>
              <a:rPr lang="en-ID" sz="2600" dirty="0">
                <a:latin typeface="Bahnschrift SemiBold" panose="020B0502040204020203" pitchFamily="34" charset="0"/>
              </a:rPr>
              <a:t> </a:t>
            </a:r>
            <a:r>
              <a:rPr lang="en-ID" sz="2600" dirty="0" err="1">
                <a:latin typeface="Bahnschrift SemiBold" panose="020B0502040204020203" pitchFamily="34" charset="0"/>
              </a:rPr>
              <a:t>phần</a:t>
            </a:r>
            <a:r>
              <a:rPr lang="en-ID" sz="2600" dirty="0">
                <a:latin typeface="Bahnschrift SemiBold" panose="020B0502040204020203" pitchFamily="34" charset="0"/>
              </a:rPr>
              <a:t> </a:t>
            </a:r>
            <a:r>
              <a:rPr lang="en-ID" sz="2600" dirty="0" err="1">
                <a:latin typeface="Bahnschrift SemiBold" panose="020B0502040204020203" pitchFamily="34" charset="0"/>
              </a:rPr>
              <a:t>năng</a:t>
            </a:r>
            <a:r>
              <a:rPr lang="en-ID" sz="2600" dirty="0">
                <a:latin typeface="Bahnschrift SemiBold" panose="020B0502040204020203" pitchFamily="34" charset="0"/>
              </a:rPr>
              <a:t> </a:t>
            </a:r>
            <a:r>
              <a:rPr lang="en-ID" sz="2600" dirty="0" err="1">
                <a:latin typeface="Bahnschrift SemiBold" panose="020B0502040204020203" pitchFamily="34" charset="0"/>
              </a:rPr>
              <a:t>lực</a:t>
            </a:r>
            <a:r>
              <a:rPr lang="en-ID" sz="2600" dirty="0">
                <a:latin typeface="Bahnschrift SemiBold" panose="020B0502040204020203" pitchFamily="34" charset="0"/>
              </a:rPr>
              <a:t> </a:t>
            </a:r>
            <a:r>
              <a:rPr lang="en-ID" sz="2600" dirty="0" err="1">
                <a:latin typeface="Bahnschrift SemiBold" panose="020B0502040204020203" pitchFamily="34" charset="0"/>
              </a:rPr>
              <a:t>đó</a:t>
            </a:r>
            <a:r>
              <a:rPr lang="en-ID" sz="2600" dirty="0">
                <a:latin typeface="Bahnschrift SemiBold" panose="020B0502040204020203" pitchFamily="34" charset="0"/>
              </a:rPr>
              <a:t>, </a:t>
            </a:r>
            <a:r>
              <a:rPr lang="en-ID" sz="2600" dirty="0" err="1">
                <a:latin typeface="Bahnschrift SemiBold" panose="020B0502040204020203" pitchFamily="34" charset="0"/>
              </a:rPr>
              <a:t>kèm</a:t>
            </a:r>
            <a:r>
              <a:rPr lang="en-ID" sz="2600" dirty="0">
                <a:latin typeface="Bahnschrift SemiBold" panose="020B0502040204020203" pitchFamily="34" charset="0"/>
              </a:rPr>
              <a:t> </a:t>
            </a:r>
            <a:r>
              <a:rPr lang="en-ID" sz="2600" dirty="0" err="1">
                <a:latin typeface="Bahnschrift SemiBold" panose="020B0502040204020203" pitchFamily="34" charset="0"/>
              </a:rPr>
              <a:t>theo</a:t>
            </a:r>
            <a:r>
              <a:rPr lang="en-ID" sz="2600" dirty="0">
                <a:latin typeface="Bahnschrift SemiBold" panose="020B0502040204020203" pitchFamily="34" charset="0"/>
              </a:rPr>
              <a:t> </a:t>
            </a:r>
            <a:r>
              <a:rPr lang="en-ID" sz="2600" dirty="0" err="1">
                <a:latin typeface="Bahnschrift SemiBold" panose="020B0502040204020203" pitchFamily="34" charset="0"/>
              </a:rPr>
              <a:t>cấp</a:t>
            </a:r>
            <a:r>
              <a:rPr lang="en-ID" sz="2600" dirty="0">
                <a:latin typeface="Bahnschrift SemiBold" panose="020B0502040204020203" pitchFamily="34" charset="0"/>
              </a:rPr>
              <a:t> </a:t>
            </a:r>
            <a:r>
              <a:rPr lang="en-ID" sz="2600" dirty="0" err="1">
                <a:latin typeface="Bahnschrift SemiBold" panose="020B0502040204020203" pitchFamily="34" charset="0"/>
              </a:rPr>
              <a:t>độ</a:t>
            </a:r>
            <a:r>
              <a:rPr lang="en-ID" sz="2600" dirty="0">
                <a:latin typeface="Bahnschrift SemiBold" panose="020B0502040204020203" pitchFamily="34" charset="0"/>
              </a:rPr>
              <a:t> </a:t>
            </a:r>
            <a:r>
              <a:rPr lang="en-ID" sz="2600" dirty="0" err="1">
                <a:latin typeface="Bahnschrift SemiBold" panose="020B0502040204020203" pitchFamily="34" charset="0"/>
              </a:rPr>
              <a:t>tư</a:t>
            </a:r>
            <a:r>
              <a:rPr lang="en-ID" sz="2600" dirty="0">
                <a:latin typeface="Bahnschrift SemiBold" panose="020B0502040204020203" pitchFamily="34" charset="0"/>
              </a:rPr>
              <a:t> </a:t>
            </a:r>
            <a:r>
              <a:rPr lang="en-ID" sz="2600" dirty="0" err="1">
                <a:latin typeface="Bahnschrift SemiBold" panose="020B0502040204020203" pitchFamily="34" charset="0"/>
              </a:rPr>
              <a:t>duy</a:t>
            </a:r>
            <a:r>
              <a:rPr lang="en-ID" sz="2600" dirty="0">
                <a:latin typeface="Bahnschrift SemiBold" panose="020B0502040204020203" pitchFamily="34" charset="0"/>
              </a:rPr>
              <a:t>. </a:t>
            </a:r>
            <a:r>
              <a:rPr lang="en-ID" sz="2600" dirty="0" err="1">
                <a:solidFill>
                  <a:schemeClr val="accent1">
                    <a:lumMod val="75000"/>
                  </a:schemeClr>
                </a:solidFill>
                <a:latin typeface="Bahnschrift SemiBold" panose="020B0502040204020203" pitchFamily="34" charset="0"/>
              </a:rPr>
              <a:t>Trình</a:t>
            </a:r>
            <a:r>
              <a:rPr lang="en-ID" sz="2600" dirty="0">
                <a:solidFill>
                  <a:schemeClr val="accent1">
                    <a:lumMod val="75000"/>
                  </a:schemeClr>
                </a:solidFill>
                <a:latin typeface="Bahnschrift SemiBold" panose="020B0502040204020203" pitchFamily="34" charset="0"/>
              </a:rPr>
              <a:t> </a:t>
            </a:r>
            <a:r>
              <a:rPr lang="en-ID" sz="2600" dirty="0" err="1">
                <a:solidFill>
                  <a:schemeClr val="accent1">
                    <a:lumMod val="75000"/>
                  </a:schemeClr>
                </a:solidFill>
                <a:latin typeface="Bahnschrift SemiBold" panose="020B0502040204020203" pitchFamily="34" charset="0"/>
              </a:rPr>
              <a:t>tự</a:t>
            </a:r>
            <a:r>
              <a:rPr lang="en-ID" sz="2600" dirty="0">
                <a:solidFill>
                  <a:schemeClr val="accent1">
                    <a:lumMod val="75000"/>
                  </a:schemeClr>
                </a:solidFill>
                <a:latin typeface="Bahnschrift SemiBold" panose="020B0502040204020203" pitchFamily="34" charset="0"/>
              </a:rPr>
              <a:t> </a:t>
            </a:r>
            <a:r>
              <a:rPr lang="en-ID" sz="2600" dirty="0" err="1">
                <a:solidFill>
                  <a:schemeClr val="accent1">
                    <a:lumMod val="75000"/>
                  </a:schemeClr>
                </a:solidFill>
                <a:latin typeface="Bahnschrift SemiBold" panose="020B0502040204020203" pitchFamily="34" charset="0"/>
              </a:rPr>
              <a:t>cụ</a:t>
            </a:r>
            <a:r>
              <a:rPr lang="en-ID" sz="2600" dirty="0">
                <a:solidFill>
                  <a:schemeClr val="accent1">
                    <a:lumMod val="75000"/>
                  </a:schemeClr>
                </a:solidFill>
                <a:latin typeface="Bahnschrift SemiBold" panose="020B0502040204020203" pitchFamily="34" charset="0"/>
              </a:rPr>
              <a:t> </a:t>
            </a:r>
            <a:r>
              <a:rPr lang="en-ID" sz="2600" dirty="0" err="1">
                <a:solidFill>
                  <a:schemeClr val="accent1">
                    <a:lumMod val="75000"/>
                  </a:schemeClr>
                </a:solidFill>
                <a:latin typeface="Bahnschrift SemiBold" panose="020B0502040204020203" pitchFamily="34" charset="0"/>
              </a:rPr>
              <a:t>thể</a:t>
            </a:r>
            <a:r>
              <a:rPr lang="en-ID" sz="2600" dirty="0">
                <a:solidFill>
                  <a:schemeClr val="accent1">
                    <a:lumMod val="75000"/>
                  </a:schemeClr>
                </a:solidFill>
                <a:latin typeface="Bahnschrift SemiBold" panose="020B0502040204020203" pitchFamily="34" charset="0"/>
              </a:rPr>
              <a:t>:</a:t>
            </a:r>
          </a:p>
          <a:p>
            <a:r>
              <a:rPr lang="vi-VN" sz="2600" dirty="0">
                <a:latin typeface="Bahnschrift SemiBold" panose="020B0502040204020203" pitchFamily="34" charset="0"/>
              </a:rPr>
              <a:t>Nội dung </a:t>
            </a:r>
            <a:r>
              <a:rPr lang="vi-VN" sz="2600" dirty="0">
                <a:solidFill>
                  <a:schemeClr val="accent1">
                    <a:lumMod val="75000"/>
                  </a:schemeClr>
                </a:solidFill>
                <a:latin typeface="Bahnschrift SemiBold" panose="020B0502040204020203" pitchFamily="34" charset="0"/>
              </a:rPr>
              <a:t>-&gt; Chỉ báo/biểu hiện của thành phần năng lực -&gt; Cấp độ tư duy</a:t>
            </a:r>
            <a:endParaRPr lang="en-US" sz="2600" dirty="0">
              <a:solidFill>
                <a:schemeClr val="accent1">
                  <a:lumMod val="75000"/>
                </a:schemeClr>
              </a:solidFill>
              <a:latin typeface="Bahnschrift SemiBold" panose="020B0502040204020203" pitchFamily="34" charset="0"/>
            </a:endParaRPr>
          </a:p>
          <a:p>
            <a:pPr marL="457200" indent="-457200">
              <a:buAutoNum type="arabicPeriod"/>
            </a:pPr>
            <a:r>
              <a:rPr lang="en-ID" sz="2600" dirty="0" err="1">
                <a:solidFill>
                  <a:schemeClr val="accent1">
                    <a:lumMod val="75000"/>
                  </a:schemeClr>
                </a:solidFill>
                <a:latin typeface="Bahnschrift SemiBold" panose="020B0502040204020203" pitchFamily="34" charset="0"/>
              </a:rPr>
              <a:t>Xác</a:t>
            </a:r>
            <a:r>
              <a:rPr lang="en-ID" sz="2600" dirty="0">
                <a:solidFill>
                  <a:schemeClr val="accent1">
                    <a:lumMod val="75000"/>
                  </a:schemeClr>
                </a:solidFill>
                <a:latin typeface="Bahnschrift SemiBold" panose="020B0502040204020203" pitchFamily="34" charset="0"/>
              </a:rPr>
              <a:t> </a:t>
            </a:r>
            <a:r>
              <a:rPr lang="en-ID" sz="2600" dirty="0" err="1">
                <a:solidFill>
                  <a:schemeClr val="accent1">
                    <a:lumMod val="75000"/>
                  </a:schemeClr>
                </a:solidFill>
                <a:latin typeface="Bahnschrift SemiBold" panose="020B0502040204020203" pitchFamily="34" charset="0"/>
              </a:rPr>
              <a:t>định</a:t>
            </a:r>
            <a:r>
              <a:rPr lang="en-ID" sz="2600" dirty="0">
                <a:solidFill>
                  <a:schemeClr val="accent1">
                    <a:lumMod val="75000"/>
                  </a:schemeClr>
                </a:solidFill>
                <a:latin typeface="Bahnschrift SemiBold" panose="020B0502040204020203" pitchFamily="34" charset="0"/>
              </a:rPr>
              <a:t> </a:t>
            </a:r>
            <a:r>
              <a:rPr lang="en-ID" sz="2600" dirty="0" err="1">
                <a:latin typeface="Bahnschrift SemiBold" panose="020B0502040204020203" pitchFamily="34" charset="0"/>
              </a:rPr>
              <a:t>nội</a:t>
            </a:r>
            <a:r>
              <a:rPr lang="en-ID" sz="2600" dirty="0">
                <a:latin typeface="Bahnschrift SemiBold" panose="020B0502040204020203" pitchFamily="34" charset="0"/>
              </a:rPr>
              <a:t> dung </a:t>
            </a:r>
            <a:r>
              <a:rPr lang="en-ID" sz="2600" dirty="0">
                <a:solidFill>
                  <a:schemeClr val="accent1">
                    <a:lumMod val="75000"/>
                  </a:schemeClr>
                </a:solidFill>
                <a:latin typeface="Bahnschrift SemiBold" panose="020B0502040204020203" pitchFamily="34" charset="0"/>
              </a:rPr>
              <a:t>(</a:t>
            </a:r>
            <a:r>
              <a:rPr lang="en-ID" sz="2600" dirty="0" err="1">
                <a:solidFill>
                  <a:schemeClr val="accent1">
                    <a:lumMod val="75000"/>
                  </a:schemeClr>
                </a:solidFill>
                <a:latin typeface="Bahnschrift SemiBold" panose="020B0502040204020203" pitchFamily="34" charset="0"/>
              </a:rPr>
              <a:t>kiến</a:t>
            </a:r>
            <a:r>
              <a:rPr lang="en-ID" sz="2600" dirty="0">
                <a:solidFill>
                  <a:schemeClr val="accent1">
                    <a:lumMod val="75000"/>
                  </a:schemeClr>
                </a:solidFill>
                <a:latin typeface="Bahnschrift SemiBold" panose="020B0502040204020203" pitchFamily="34" charset="0"/>
              </a:rPr>
              <a:t> </a:t>
            </a:r>
            <a:r>
              <a:rPr lang="en-ID" sz="2600" dirty="0" err="1">
                <a:solidFill>
                  <a:schemeClr val="accent1">
                    <a:lumMod val="75000"/>
                  </a:schemeClr>
                </a:solidFill>
                <a:latin typeface="Bahnschrift SemiBold" panose="020B0502040204020203" pitchFamily="34" charset="0"/>
              </a:rPr>
              <a:t>thức</a:t>
            </a:r>
            <a:r>
              <a:rPr lang="en-ID" sz="2600" dirty="0">
                <a:solidFill>
                  <a:schemeClr val="accent1">
                    <a:lumMod val="75000"/>
                  </a:schemeClr>
                </a:solidFill>
                <a:latin typeface="Bahnschrift SemiBold" panose="020B0502040204020203" pitchFamily="34" charset="0"/>
              </a:rPr>
              <a:t>, </a:t>
            </a:r>
            <a:r>
              <a:rPr lang="en-ID" sz="2600" dirty="0" err="1">
                <a:solidFill>
                  <a:schemeClr val="accent1">
                    <a:lumMod val="75000"/>
                  </a:schemeClr>
                </a:solidFill>
                <a:latin typeface="Bahnschrift SemiBold" panose="020B0502040204020203" pitchFamily="34" charset="0"/>
              </a:rPr>
              <a:t>kĩ</a:t>
            </a:r>
            <a:r>
              <a:rPr lang="en-ID" sz="2600" dirty="0">
                <a:solidFill>
                  <a:schemeClr val="accent1">
                    <a:lumMod val="75000"/>
                  </a:schemeClr>
                </a:solidFill>
                <a:latin typeface="Bahnschrift SemiBold" panose="020B0502040204020203" pitchFamily="34" charset="0"/>
              </a:rPr>
              <a:t> </a:t>
            </a:r>
            <a:r>
              <a:rPr lang="en-ID" sz="2600" dirty="0" err="1">
                <a:solidFill>
                  <a:schemeClr val="accent1">
                    <a:lumMod val="75000"/>
                  </a:schemeClr>
                </a:solidFill>
                <a:latin typeface="Bahnschrift SemiBold" panose="020B0502040204020203" pitchFamily="34" charset="0"/>
              </a:rPr>
              <a:t>năng</a:t>
            </a:r>
            <a:r>
              <a:rPr lang="en-ID" sz="2600" dirty="0">
                <a:solidFill>
                  <a:schemeClr val="accent1">
                    <a:lumMod val="75000"/>
                  </a:schemeClr>
                </a:solidFill>
                <a:latin typeface="Bahnschrift SemiBold" panose="020B0502040204020203" pitchFamily="34" charset="0"/>
              </a:rPr>
              <a:t> </a:t>
            </a:r>
            <a:r>
              <a:rPr lang="en-ID" sz="2600" dirty="0" err="1">
                <a:solidFill>
                  <a:schemeClr val="accent1">
                    <a:lumMod val="75000"/>
                  </a:schemeClr>
                </a:solidFill>
                <a:latin typeface="Bahnschrift SemiBold" panose="020B0502040204020203" pitchFamily="34" charset="0"/>
              </a:rPr>
              <a:t>từ</a:t>
            </a:r>
            <a:r>
              <a:rPr lang="en-ID" sz="2600" dirty="0">
                <a:solidFill>
                  <a:schemeClr val="accent1">
                    <a:lumMod val="75000"/>
                  </a:schemeClr>
                </a:solidFill>
                <a:latin typeface="Bahnschrift SemiBold" panose="020B0502040204020203" pitchFamily="34" charset="0"/>
              </a:rPr>
              <a:t> </a:t>
            </a:r>
            <a:r>
              <a:rPr lang="en-ID" sz="2600" dirty="0" err="1">
                <a:solidFill>
                  <a:schemeClr val="accent1">
                    <a:lumMod val="75000"/>
                  </a:schemeClr>
                </a:solidFill>
                <a:latin typeface="Bahnschrift SemiBold" panose="020B0502040204020203" pitchFamily="34" charset="0"/>
              </a:rPr>
              <a:t>một</a:t>
            </a:r>
            <a:r>
              <a:rPr lang="en-ID" sz="2600" dirty="0">
                <a:solidFill>
                  <a:schemeClr val="accent1">
                    <a:lumMod val="75000"/>
                  </a:schemeClr>
                </a:solidFill>
                <a:latin typeface="Bahnschrift SemiBold" panose="020B0502040204020203" pitchFamily="34" charset="0"/>
              </a:rPr>
              <a:t> </a:t>
            </a:r>
            <a:r>
              <a:rPr lang="en-ID" sz="2600" dirty="0" err="1">
                <a:solidFill>
                  <a:schemeClr val="accent1">
                    <a:lumMod val="75000"/>
                  </a:schemeClr>
                </a:solidFill>
                <a:latin typeface="Bahnschrift SemiBold" panose="020B0502040204020203" pitchFamily="34" charset="0"/>
              </a:rPr>
              <a:t>hoặc</a:t>
            </a:r>
            <a:r>
              <a:rPr lang="en-ID" sz="2600" dirty="0">
                <a:solidFill>
                  <a:schemeClr val="accent1">
                    <a:lumMod val="75000"/>
                  </a:schemeClr>
                </a:solidFill>
                <a:latin typeface="Bahnschrift SemiBold" panose="020B0502040204020203" pitchFamily="34" charset="0"/>
              </a:rPr>
              <a:t> </a:t>
            </a:r>
            <a:r>
              <a:rPr lang="en-ID" sz="2600" dirty="0" err="1">
                <a:solidFill>
                  <a:schemeClr val="accent1">
                    <a:lumMod val="75000"/>
                  </a:schemeClr>
                </a:solidFill>
                <a:latin typeface="Bahnschrift SemiBold" panose="020B0502040204020203" pitchFamily="34" charset="0"/>
              </a:rPr>
              <a:t>nhiều</a:t>
            </a:r>
            <a:r>
              <a:rPr lang="en-ID" sz="2600" dirty="0">
                <a:solidFill>
                  <a:schemeClr val="accent1">
                    <a:lumMod val="75000"/>
                  </a:schemeClr>
                </a:solidFill>
                <a:latin typeface="Bahnschrift SemiBold" panose="020B0502040204020203" pitchFamily="34" charset="0"/>
              </a:rPr>
              <a:t> </a:t>
            </a:r>
            <a:r>
              <a:rPr lang="en-ID" sz="2600" dirty="0" err="1">
                <a:solidFill>
                  <a:schemeClr val="accent1">
                    <a:lumMod val="75000"/>
                  </a:schemeClr>
                </a:solidFill>
                <a:latin typeface="Bahnschrift SemiBold" panose="020B0502040204020203" pitchFamily="34" charset="0"/>
              </a:rPr>
              <a:t>chủ</a:t>
            </a:r>
            <a:r>
              <a:rPr lang="en-ID" sz="2600" dirty="0">
                <a:solidFill>
                  <a:schemeClr val="accent1">
                    <a:lumMod val="75000"/>
                  </a:schemeClr>
                </a:solidFill>
                <a:latin typeface="Bahnschrift SemiBold" panose="020B0502040204020203" pitchFamily="34" charset="0"/>
              </a:rPr>
              <a:t> </a:t>
            </a:r>
            <a:r>
              <a:rPr lang="en-ID" sz="2600" dirty="0" err="1">
                <a:solidFill>
                  <a:schemeClr val="accent1">
                    <a:lumMod val="75000"/>
                  </a:schemeClr>
                </a:solidFill>
                <a:latin typeface="Bahnschrift SemiBold" panose="020B0502040204020203" pitchFamily="34" charset="0"/>
              </a:rPr>
              <a:t>đề</a:t>
            </a:r>
            <a:r>
              <a:rPr lang="en-ID" sz="2600" dirty="0">
                <a:solidFill>
                  <a:schemeClr val="accent1">
                    <a:lumMod val="75000"/>
                  </a:schemeClr>
                </a:solidFill>
                <a:latin typeface="Bahnschrift SemiBold" panose="020B0502040204020203" pitchFamily="34" charset="0"/>
              </a:rPr>
              <a:t>) </a:t>
            </a:r>
            <a:r>
              <a:rPr lang="en-ID" sz="2600" dirty="0" err="1">
                <a:solidFill>
                  <a:schemeClr val="accent1">
                    <a:lumMod val="75000"/>
                  </a:schemeClr>
                </a:solidFill>
                <a:latin typeface="Bahnschrift SemiBold" panose="020B0502040204020203" pitchFamily="34" charset="0"/>
              </a:rPr>
              <a:t>để</a:t>
            </a:r>
            <a:r>
              <a:rPr lang="en-ID" sz="2600" dirty="0">
                <a:solidFill>
                  <a:schemeClr val="accent1">
                    <a:lumMod val="75000"/>
                  </a:schemeClr>
                </a:solidFill>
                <a:latin typeface="Bahnschrift SemiBold" panose="020B0502040204020203" pitchFamily="34" charset="0"/>
              </a:rPr>
              <a:t> </a:t>
            </a:r>
            <a:r>
              <a:rPr lang="en-ID" sz="2600" dirty="0" err="1">
                <a:solidFill>
                  <a:schemeClr val="accent1">
                    <a:lumMod val="75000"/>
                  </a:schemeClr>
                </a:solidFill>
                <a:latin typeface="Bahnschrift SemiBold" panose="020B0502040204020203" pitchFamily="34" charset="0"/>
              </a:rPr>
              <a:t>xây</a:t>
            </a:r>
            <a:r>
              <a:rPr lang="en-ID" sz="2600" dirty="0">
                <a:solidFill>
                  <a:schemeClr val="accent1">
                    <a:lumMod val="75000"/>
                  </a:schemeClr>
                </a:solidFill>
                <a:latin typeface="Bahnschrift SemiBold" panose="020B0502040204020203" pitchFamily="34" charset="0"/>
              </a:rPr>
              <a:t> </a:t>
            </a:r>
            <a:r>
              <a:rPr lang="en-ID" sz="2600" dirty="0" err="1">
                <a:solidFill>
                  <a:schemeClr val="accent1">
                    <a:lumMod val="75000"/>
                  </a:schemeClr>
                </a:solidFill>
                <a:latin typeface="Bahnschrift SemiBold" panose="020B0502040204020203" pitchFamily="34" charset="0"/>
              </a:rPr>
              <a:t>dựng</a:t>
            </a:r>
            <a:r>
              <a:rPr lang="en-ID" sz="2600" dirty="0">
                <a:solidFill>
                  <a:schemeClr val="accent1">
                    <a:lumMod val="75000"/>
                  </a:schemeClr>
                </a:solidFill>
                <a:latin typeface="Bahnschrift SemiBold" panose="020B0502040204020203" pitchFamily="34" charset="0"/>
              </a:rPr>
              <a:t> “</a:t>
            </a:r>
            <a:r>
              <a:rPr lang="en-ID" sz="2600" dirty="0" err="1">
                <a:latin typeface="Bahnschrift SemiBold" panose="020B0502040204020203" pitchFamily="34" charset="0"/>
              </a:rPr>
              <a:t>bối</a:t>
            </a:r>
            <a:r>
              <a:rPr lang="en-ID" sz="2600" dirty="0">
                <a:latin typeface="Bahnschrift SemiBold" panose="020B0502040204020203" pitchFamily="34" charset="0"/>
              </a:rPr>
              <a:t> </a:t>
            </a:r>
            <a:r>
              <a:rPr lang="en-ID" sz="2600" dirty="0" err="1">
                <a:latin typeface="Bahnschrift SemiBold" panose="020B0502040204020203" pitchFamily="34" charset="0"/>
              </a:rPr>
              <a:t>cảnh</a:t>
            </a:r>
            <a:r>
              <a:rPr lang="en-ID" sz="2600" dirty="0">
                <a:latin typeface="Bahnschrift SemiBold" panose="020B0502040204020203" pitchFamily="34" charset="0"/>
              </a:rPr>
              <a:t> </a:t>
            </a:r>
            <a:r>
              <a:rPr lang="en-ID" sz="2600" dirty="0" err="1">
                <a:latin typeface="Bahnschrift SemiBold" panose="020B0502040204020203" pitchFamily="34" charset="0"/>
              </a:rPr>
              <a:t>có</a:t>
            </a:r>
            <a:r>
              <a:rPr lang="en-ID" sz="2600" dirty="0">
                <a:latin typeface="Bahnschrift SemiBold" panose="020B0502040204020203" pitchFamily="34" charset="0"/>
              </a:rPr>
              <a:t> ý </a:t>
            </a:r>
            <a:r>
              <a:rPr lang="en-ID" sz="2600" dirty="0" err="1">
                <a:latin typeface="Bahnschrift SemiBold" panose="020B0502040204020203" pitchFamily="34" charset="0"/>
              </a:rPr>
              <a:t>nghĩa</a:t>
            </a:r>
            <a:r>
              <a:rPr lang="en-ID" sz="2600" dirty="0">
                <a:solidFill>
                  <a:schemeClr val="accent1">
                    <a:lumMod val="75000"/>
                  </a:schemeClr>
                </a:solidFill>
                <a:latin typeface="Bahnschrift SemiBold" panose="020B0502040204020203" pitchFamily="34" charset="0"/>
              </a:rPr>
              <a:t>”.</a:t>
            </a:r>
          </a:p>
          <a:p>
            <a:r>
              <a:rPr lang="en-ID" sz="2600" dirty="0">
                <a:solidFill>
                  <a:schemeClr val="accent1">
                    <a:lumMod val="75000"/>
                  </a:schemeClr>
                </a:solidFill>
                <a:latin typeface="Bahnschrift SemiBold" panose="020B0502040204020203" pitchFamily="34" charset="0"/>
              </a:rPr>
              <a:t>2. </a:t>
            </a:r>
            <a:r>
              <a:rPr lang="en-ID" sz="2600" dirty="0" err="1">
                <a:solidFill>
                  <a:schemeClr val="accent1">
                    <a:lumMod val="75000"/>
                  </a:schemeClr>
                </a:solidFill>
                <a:latin typeface="Bahnschrift SemiBold" panose="020B0502040204020203" pitchFamily="34" charset="0"/>
              </a:rPr>
              <a:t>Xác</a:t>
            </a:r>
            <a:r>
              <a:rPr lang="en-ID" sz="2600" dirty="0">
                <a:solidFill>
                  <a:schemeClr val="accent1">
                    <a:lumMod val="75000"/>
                  </a:schemeClr>
                </a:solidFill>
                <a:latin typeface="Bahnschrift SemiBold" panose="020B0502040204020203" pitchFamily="34" charset="0"/>
              </a:rPr>
              <a:t> </a:t>
            </a:r>
            <a:r>
              <a:rPr lang="en-ID" sz="2600" dirty="0" err="1">
                <a:solidFill>
                  <a:schemeClr val="accent1">
                    <a:lumMod val="75000"/>
                  </a:schemeClr>
                </a:solidFill>
                <a:latin typeface="Bahnschrift SemiBold" panose="020B0502040204020203" pitchFamily="34" charset="0"/>
              </a:rPr>
              <a:t>định</a:t>
            </a:r>
            <a:r>
              <a:rPr lang="en-ID" sz="2600" dirty="0">
                <a:solidFill>
                  <a:schemeClr val="accent1">
                    <a:lumMod val="75000"/>
                  </a:schemeClr>
                </a:solidFill>
                <a:latin typeface="Bahnschrift SemiBold" panose="020B0502040204020203" pitchFamily="34" charset="0"/>
              </a:rPr>
              <a:t> </a:t>
            </a:r>
            <a:r>
              <a:rPr lang="en-ID" sz="2600" dirty="0" err="1">
                <a:latin typeface="Bahnschrift SemiBold" panose="020B0502040204020203" pitchFamily="34" charset="0"/>
              </a:rPr>
              <a:t>chỉ</a:t>
            </a:r>
            <a:r>
              <a:rPr lang="en-ID" sz="2600" dirty="0">
                <a:latin typeface="Bahnschrift SemiBold" panose="020B0502040204020203" pitchFamily="34" charset="0"/>
              </a:rPr>
              <a:t> </a:t>
            </a:r>
            <a:r>
              <a:rPr lang="en-ID" sz="2600" dirty="0" err="1">
                <a:latin typeface="Bahnschrift SemiBold" panose="020B0502040204020203" pitchFamily="34" charset="0"/>
              </a:rPr>
              <a:t>báo</a:t>
            </a:r>
            <a:r>
              <a:rPr lang="en-ID" sz="2600" dirty="0">
                <a:latin typeface="Bahnschrift SemiBold" panose="020B0502040204020203" pitchFamily="34" charset="0"/>
              </a:rPr>
              <a:t>/</a:t>
            </a:r>
            <a:r>
              <a:rPr lang="en-ID" sz="2600" dirty="0" err="1">
                <a:latin typeface="Bahnschrift SemiBold" panose="020B0502040204020203" pitchFamily="34" charset="0"/>
              </a:rPr>
              <a:t>biểu</a:t>
            </a:r>
            <a:r>
              <a:rPr lang="en-ID" sz="2600" dirty="0">
                <a:latin typeface="Bahnschrift SemiBold" panose="020B0502040204020203" pitchFamily="34" charset="0"/>
              </a:rPr>
              <a:t> </a:t>
            </a:r>
            <a:r>
              <a:rPr lang="en-ID" sz="2600" dirty="0" err="1">
                <a:latin typeface="Bahnschrift SemiBold" panose="020B0502040204020203" pitchFamily="34" charset="0"/>
              </a:rPr>
              <a:t>hiện</a:t>
            </a:r>
            <a:r>
              <a:rPr lang="en-ID" sz="2600" dirty="0">
                <a:latin typeface="Bahnschrift SemiBold" panose="020B0502040204020203" pitchFamily="34" charset="0"/>
              </a:rPr>
              <a:t> </a:t>
            </a:r>
            <a:r>
              <a:rPr lang="en-ID" sz="2600" dirty="0" err="1">
                <a:latin typeface="Bahnschrift SemiBold" panose="020B0502040204020203" pitchFamily="34" charset="0"/>
              </a:rPr>
              <a:t>của</a:t>
            </a:r>
            <a:r>
              <a:rPr lang="en-ID" sz="2600" dirty="0">
                <a:latin typeface="Bahnschrift SemiBold" panose="020B0502040204020203" pitchFamily="34" charset="0"/>
              </a:rPr>
              <a:t> </a:t>
            </a:r>
            <a:r>
              <a:rPr lang="en-ID" sz="2600" dirty="0" err="1">
                <a:latin typeface="Bahnschrift SemiBold" panose="020B0502040204020203" pitchFamily="34" charset="0"/>
              </a:rPr>
              <a:t>thành</a:t>
            </a:r>
            <a:r>
              <a:rPr lang="en-ID" sz="2600" dirty="0">
                <a:latin typeface="Bahnschrift SemiBold" panose="020B0502040204020203" pitchFamily="34" charset="0"/>
              </a:rPr>
              <a:t> </a:t>
            </a:r>
            <a:r>
              <a:rPr lang="en-ID" sz="2600" dirty="0" err="1">
                <a:latin typeface="Bahnschrift SemiBold" panose="020B0502040204020203" pitchFamily="34" charset="0"/>
              </a:rPr>
              <a:t>phần</a:t>
            </a:r>
            <a:r>
              <a:rPr lang="en-ID" sz="2600" dirty="0">
                <a:latin typeface="Bahnschrift SemiBold" panose="020B0502040204020203" pitchFamily="34" charset="0"/>
              </a:rPr>
              <a:t> </a:t>
            </a:r>
            <a:r>
              <a:rPr lang="en-ID" sz="2600" dirty="0" err="1">
                <a:latin typeface="Bahnschrift SemiBold" panose="020B0502040204020203" pitchFamily="34" charset="0"/>
              </a:rPr>
              <a:t>năng</a:t>
            </a:r>
            <a:r>
              <a:rPr lang="en-ID" sz="2600" dirty="0">
                <a:latin typeface="Bahnschrift SemiBold" panose="020B0502040204020203" pitchFamily="34" charset="0"/>
              </a:rPr>
              <a:t> </a:t>
            </a:r>
            <a:r>
              <a:rPr lang="en-ID" sz="2600" dirty="0" err="1">
                <a:latin typeface="Bahnschrift SemiBold" panose="020B0502040204020203" pitchFamily="34" charset="0"/>
              </a:rPr>
              <a:t>lực</a:t>
            </a:r>
            <a:r>
              <a:rPr lang="en-ID" sz="2600" dirty="0">
                <a:latin typeface="Bahnschrift SemiBold" panose="020B0502040204020203" pitchFamily="34" charset="0"/>
              </a:rPr>
              <a:t> </a:t>
            </a:r>
            <a:r>
              <a:rPr lang="en-ID" sz="2600" dirty="0" err="1">
                <a:solidFill>
                  <a:schemeClr val="accent1">
                    <a:lumMod val="75000"/>
                  </a:schemeClr>
                </a:solidFill>
                <a:latin typeface="Bahnschrift SemiBold" panose="020B0502040204020203" pitchFamily="34" charset="0"/>
              </a:rPr>
              <a:t>mà</a:t>
            </a:r>
            <a:r>
              <a:rPr lang="en-ID" sz="2600" dirty="0">
                <a:solidFill>
                  <a:schemeClr val="accent1">
                    <a:lumMod val="75000"/>
                  </a:schemeClr>
                </a:solidFill>
                <a:latin typeface="Bahnschrift SemiBold" panose="020B0502040204020203" pitchFamily="34" charset="0"/>
              </a:rPr>
              <a:t> </a:t>
            </a:r>
            <a:r>
              <a:rPr lang="en-ID" sz="2600" dirty="0" err="1">
                <a:solidFill>
                  <a:schemeClr val="accent1">
                    <a:lumMod val="75000"/>
                  </a:schemeClr>
                </a:solidFill>
                <a:latin typeface="Bahnschrift SemiBold" panose="020B0502040204020203" pitchFamily="34" charset="0"/>
              </a:rPr>
              <a:t>nội</a:t>
            </a:r>
            <a:r>
              <a:rPr lang="en-ID" sz="2600" dirty="0">
                <a:solidFill>
                  <a:schemeClr val="accent1">
                    <a:lumMod val="75000"/>
                  </a:schemeClr>
                </a:solidFill>
                <a:latin typeface="Bahnschrift SemiBold" panose="020B0502040204020203" pitchFamily="34" charset="0"/>
              </a:rPr>
              <a:t> dung </a:t>
            </a:r>
            <a:r>
              <a:rPr lang="en-ID" sz="2600" dirty="0" err="1">
                <a:solidFill>
                  <a:schemeClr val="accent1">
                    <a:lumMod val="75000"/>
                  </a:schemeClr>
                </a:solidFill>
                <a:latin typeface="Bahnschrift SemiBold" panose="020B0502040204020203" pitchFamily="34" charset="0"/>
              </a:rPr>
              <a:t>đó</a:t>
            </a:r>
            <a:r>
              <a:rPr lang="en-ID" sz="2600" dirty="0">
                <a:solidFill>
                  <a:schemeClr val="accent1">
                    <a:lumMod val="75000"/>
                  </a:schemeClr>
                </a:solidFill>
                <a:latin typeface="Bahnschrift SemiBold" panose="020B0502040204020203" pitchFamily="34" charset="0"/>
              </a:rPr>
              <a:t> </a:t>
            </a:r>
            <a:r>
              <a:rPr lang="en-ID" sz="2600" dirty="0" err="1">
                <a:solidFill>
                  <a:schemeClr val="accent1">
                    <a:lumMod val="75000"/>
                  </a:schemeClr>
                </a:solidFill>
                <a:latin typeface="Bahnschrift SemiBold" panose="020B0502040204020203" pitchFamily="34" charset="0"/>
              </a:rPr>
              <a:t>phản</a:t>
            </a:r>
            <a:r>
              <a:rPr lang="en-ID" sz="2600" dirty="0">
                <a:solidFill>
                  <a:schemeClr val="accent1">
                    <a:lumMod val="75000"/>
                  </a:schemeClr>
                </a:solidFill>
                <a:latin typeface="Bahnschrift SemiBold" panose="020B0502040204020203" pitchFamily="34" charset="0"/>
              </a:rPr>
              <a:t> </a:t>
            </a:r>
            <a:r>
              <a:rPr lang="en-ID" sz="2600" dirty="0" err="1">
                <a:solidFill>
                  <a:schemeClr val="accent1">
                    <a:lumMod val="75000"/>
                  </a:schemeClr>
                </a:solidFill>
                <a:latin typeface="Bahnschrift SemiBold" panose="020B0502040204020203" pitchFamily="34" charset="0"/>
              </a:rPr>
              <a:t>ánh</a:t>
            </a:r>
            <a:r>
              <a:rPr lang="en-ID" sz="2600" dirty="0">
                <a:solidFill>
                  <a:schemeClr val="accent1">
                    <a:lumMod val="75000"/>
                  </a:schemeClr>
                </a:solidFill>
                <a:latin typeface="Bahnschrift SemiBold" panose="020B0502040204020203" pitchFamily="34" charset="0"/>
              </a:rPr>
              <a:t> </a:t>
            </a:r>
            <a:r>
              <a:rPr lang="en-ID" sz="2600" dirty="0" err="1">
                <a:solidFill>
                  <a:schemeClr val="accent1">
                    <a:lumMod val="75000"/>
                  </a:schemeClr>
                </a:solidFill>
                <a:latin typeface="Bahnschrift SemiBold" panose="020B0502040204020203" pitchFamily="34" charset="0"/>
              </a:rPr>
              <a:t>tốt</a:t>
            </a:r>
            <a:r>
              <a:rPr lang="en-ID" sz="2600" dirty="0">
                <a:solidFill>
                  <a:schemeClr val="accent1">
                    <a:lumMod val="75000"/>
                  </a:schemeClr>
                </a:solidFill>
                <a:latin typeface="Bahnschrift SemiBold" panose="020B0502040204020203" pitchFamily="34" charset="0"/>
              </a:rPr>
              <a:t> </a:t>
            </a:r>
            <a:r>
              <a:rPr lang="en-ID" sz="2600" dirty="0" err="1">
                <a:solidFill>
                  <a:schemeClr val="accent1">
                    <a:lumMod val="75000"/>
                  </a:schemeClr>
                </a:solidFill>
                <a:latin typeface="Bahnschrift SemiBold" panose="020B0502040204020203" pitchFamily="34" charset="0"/>
              </a:rPr>
              <a:t>nhất</a:t>
            </a:r>
            <a:r>
              <a:rPr lang="en-ID" sz="2600" dirty="0">
                <a:solidFill>
                  <a:schemeClr val="accent1">
                    <a:lumMod val="75000"/>
                  </a:schemeClr>
                </a:solidFill>
                <a:latin typeface="Bahnschrift SemiBold" panose="020B0502040204020203" pitchFamily="34" charset="0"/>
              </a:rPr>
              <a:t>. </a:t>
            </a:r>
            <a:r>
              <a:rPr lang="en-ID" sz="2600" dirty="0" err="1">
                <a:latin typeface="Bahnschrift SemiBold" panose="020B0502040204020203" pitchFamily="34" charset="0"/>
              </a:rPr>
              <a:t>Điều</a:t>
            </a:r>
            <a:r>
              <a:rPr lang="en-ID" sz="2600" dirty="0">
                <a:latin typeface="Bahnschrift SemiBold" panose="020B0502040204020203" pitchFamily="34" charset="0"/>
              </a:rPr>
              <a:t> </a:t>
            </a:r>
            <a:r>
              <a:rPr lang="en-ID" sz="2600" dirty="0" err="1">
                <a:latin typeface="Bahnschrift SemiBold" panose="020B0502040204020203" pitchFamily="34" charset="0"/>
              </a:rPr>
              <a:t>chỉnh</a:t>
            </a:r>
            <a:r>
              <a:rPr lang="en-ID" sz="2600" dirty="0">
                <a:latin typeface="Bahnschrift SemiBold" panose="020B0502040204020203" pitchFamily="34" charset="0"/>
              </a:rPr>
              <a:t> </a:t>
            </a:r>
            <a:r>
              <a:rPr lang="en-ID" sz="2600" dirty="0" err="1">
                <a:latin typeface="Bahnschrift SemiBold" panose="020B0502040204020203" pitchFamily="34" charset="0"/>
              </a:rPr>
              <a:t>bối</a:t>
            </a:r>
            <a:r>
              <a:rPr lang="en-ID" sz="2600" dirty="0">
                <a:latin typeface="Bahnschrift SemiBold" panose="020B0502040204020203" pitchFamily="34" charset="0"/>
              </a:rPr>
              <a:t> </a:t>
            </a:r>
            <a:r>
              <a:rPr lang="en-ID" sz="2600" dirty="0" err="1">
                <a:latin typeface="Bahnschrift SemiBold" panose="020B0502040204020203" pitchFamily="34" charset="0"/>
              </a:rPr>
              <a:t>cảnh</a:t>
            </a:r>
            <a:r>
              <a:rPr lang="en-ID" sz="2600" dirty="0">
                <a:latin typeface="Bahnschrift SemiBold" panose="020B0502040204020203" pitchFamily="34" charset="0"/>
              </a:rPr>
              <a:t> </a:t>
            </a:r>
            <a:r>
              <a:rPr lang="en-ID" sz="2600" dirty="0" err="1">
                <a:latin typeface="Bahnschrift SemiBold" panose="020B0502040204020203" pitchFamily="34" charset="0"/>
              </a:rPr>
              <a:t>có</a:t>
            </a:r>
            <a:r>
              <a:rPr lang="en-ID" sz="2600" dirty="0">
                <a:latin typeface="Bahnschrift SemiBold" panose="020B0502040204020203" pitchFamily="34" charset="0"/>
              </a:rPr>
              <a:t> ý </a:t>
            </a:r>
            <a:r>
              <a:rPr lang="en-ID" sz="2600" dirty="0" err="1">
                <a:latin typeface="Bahnschrift SemiBold" panose="020B0502040204020203" pitchFamily="34" charset="0"/>
              </a:rPr>
              <a:t>nghĩa</a:t>
            </a:r>
            <a:r>
              <a:rPr lang="en-ID" sz="2600" dirty="0">
                <a:latin typeface="Bahnschrift SemiBold" panose="020B0502040204020203" pitchFamily="34" charset="0"/>
              </a:rPr>
              <a:t> </a:t>
            </a:r>
            <a:r>
              <a:rPr lang="en-ID" sz="2600" dirty="0" err="1">
                <a:solidFill>
                  <a:schemeClr val="accent1">
                    <a:lumMod val="75000"/>
                  </a:schemeClr>
                </a:solidFill>
                <a:latin typeface="Bahnschrift SemiBold" panose="020B0502040204020203" pitchFamily="34" charset="0"/>
              </a:rPr>
              <a:t>và</a:t>
            </a:r>
            <a:r>
              <a:rPr lang="en-ID" sz="2600" dirty="0">
                <a:latin typeface="Bahnschrift SemiBold" panose="020B0502040204020203" pitchFamily="34" charset="0"/>
              </a:rPr>
              <a:t> </a:t>
            </a:r>
            <a:r>
              <a:rPr lang="en-ID" sz="2600" dirty="0" err="1">
                <a:solidFill>
                  <a:schemeClr val="accent1">
                    <a:lumMod val="75000"/>
                  </a:schemeClr>
                </a:solidFill>
                <a:latin typeface="Bahnschrift SemiBold" panose="020B0502040204020203" pitchFamily="34" charset="0"/>
              </a:rPr>
              <a:t>lệnh</a:t>
            </a:r>
            <a:r>
              <a:rPr lang="en-ID" sz="2600" dirty="0">
                <a:solidFill>
                  <a:schemeClr val="accent1">
                    <a:lumMod val="75000"/>
                  </a:schemeClr>
                </a:solidFill>
                <a:latin typeface="Bahnschrift SemiBold" panose="020B0502040204020203" pitchFamily="34" charset="0"/>
              </a:rPr>
              <a:t> </a:t>
            </a:r>
            <a:r>
              <a:rPr lang="en-ID" sz="2600" dirty="0" err="1">
                <a:solidFill>
                  <a:schemeClr val="accent1">
                    <a:lumMod val="75000"/>
                  </a:schemeClr>
                </a:solidFill>
                <a:latin typeface="Bahnschrift SemiBold" panose="020B0502040204020203" pitchFamily="34" charset="0"/>
              </a:rPr>
              <a:t>hỏi</a:t>
            </a:r>
            <a:r>
              <a:rPr lang="en-ID" sz="2600" dirty="0">
                <a:solidFill>
                  <a:schemeClr val="accent1">
                    <a:lumMod val="75000"/>
                  </a:schemeClr>
                </a:solidFill>
                <a:latin typeface="Bahnschrift SemiBold" panose="020B0502040204020203" pitchFamily="34" charset="0"/>
              </a:rPr>
              <a:t> (</a:t>
            </a:r>
            <a:r>
              <a:rPr lang="en-ID" sz="2600" dirty="0" err="1">
                <a:solidFill>
                  <a:schemeClr val="accent1">
                    <a:lumMod val="75000"/>
                  </a:schemeClr>
                </a:solidFill>
                <a:latin typeface="Bahnschrift SemiBold" panose="020B0502040204020203" pitchFamily="34" charset="0"/>
              </a:rPr>
              <a:t>khi</a:t>
            </a:r>
            <a:r>
              <a:rPr lang="en-ID" sz="2600" dirty="0">
                <a:solidFill>
                  <a:schemeClr val="accent1">
                    <a:lumMod val="75000"/>
                  </a:schemeClr>
                </a:solidFill>
                <a:latin typeface="Bahnschrift SemiBold" panose="020B0502040204020203" pitchFamily="34" charset="0"/>
              </a:rPr>
              <a:t> </a:t>
            </a:r>
            <a:r>
              <a:rPr lang="en-ID" sz="2600" dirty="0" err="1">
                <a:solidFill>
                  <a:schemeClr val="accent1">
                    <a:lumMod val="75000"/>
                  </a:schemeClr>
                </a:solidFill>
                <a:latin typeface="Bahnschrift SemiBold" panose="020B0502040204020203" pitchFamily="34" charset="0"/>
              </a:rPr>
              <a:t>cần</a:t>
            </a:r>
            <a:r>
              <a:rPr lang="en-ID" sz="2600" dirty="0">
                <a:solidFill>
                  <a:schemeClr val="accent1">
                    <a:lumMod val="75000"/>
                  </a:schemeClr>
                </a:solidFill>
                <a:latin typeface="Bahnschrift SemiBold" panose="020B0502040204020203" pitchFamily="34" charset="0"/>
              </a:rPr>
              <a:t> </a:t>
            </a:r>
            <a:r>
              <a:rPr lang="en-ID" sz="2600" dirty="0" err="1">
                <a:solidFill>
                  <a:schemeClr val="accent1">
                    <a:lumMod val="75000"/>
                  </a:schemeClr>
                </a:solidFill>
                <a:latin typeface="Bahnschrift SemiBold" panose="020B0502040204020203" pitchFamily="34" charset="0"/>
              </a:rPr>
              <a:t>thiết</a:t>
            </a:r>
            <a:r>
              <a:rPr lang="en-ID" sz="2600" dirty="0">
                <a:solidFill>
                  <a:schemeClr val="accent1">
                    <a:lumMod val="75000"/>
                  </a:schemeClr>
                </a:solidFill>
                <a:latin typeface="Bahnschrift SemiBold" panose="020B0502040204020203" pitchFamily="34" charset="0"/>
              </a:rPr>
              <a:t>) </a:t>
            </a:r>
            <a:r>
              <a:rPr lang="en-ID" sz="2600" dirty="0" err="1">
                <a:solidFill>
                  <a:schemeClr val="accent1">
                    <a:lumMod val="75000"/>
                  </a:schemeClr>
                </a:solidFill>
                <a:latin typeface="Bahnschrift SemiBold" panose="020B0502040204020203" pitchFamily="34" charset="0"/>
              </a:rPr>
              <a:t>để</a:t>
            </a:r>
            <a:r>
              <a:rPr lang="en-ID" sz="2600" dirty="0">
                <a:solidFill>
                  <a:schemeClr val="accent1">
                    <a:lumMod val="75000"/>
                  </a:schemeClr>
                </a:solidFill>
                <a:latin typeface="Bahnschrift SemiBold" panose="020B0502040204020203" pitchFamily="34" charset="0"/>
              </a:rPr>
              <a:t> </a:t>
            </a:r>
            <a:r>
              <a:rPr lang="en-ID" sz="2600" dirty="0" err="1">
                <a:solidFill>
                  <a:schemeClr val="accent1">
                    <a:lumMod val="75000"/>
                  </a:schemeClr>
                </a:solidFill>
                <a:latin typeface="Bahnschrift SemiBold" panose="020B0502040204020203" pitchFamily="34" charset="0"/>
              </a:rPr>
              <a:t>phù</a:t>
            </a:r>
            <a:r>
              <a:rPr lang="en-ID" sz="2600" dirty="0">
                <a:solidFill>
                  <a:schemeClr val="accent1">
                    <a:lumMod val="75000"/>
                  </a:schemeClr>
                </a:solidFill>
                <a:latin typeface="Bahnschrift SemiBold" panose="020B0502040204020203" pitchFamily="34" charset="0"/>
              </a:rPr>
              <a:t> </a:t>
            </a:r>
            <a:r>
              <a:rPr lang="en-ID" sz="2600" dirty="0" err="1">
                <a:solidFill>
                  <a:schemeClr val="accent1">
                    <a:lumMod val="75000"/>
                  </a:schemeClr>
                </a:solidFill>
                <a:latin typeface="Bahnschrift SemiBold" panose="020B0502040204020203" pitchFamily="34" charset="0"/>
              </a:rPr>
              <a:t>hợp</a:t>
            </a:r>
            <a:r>
              <a:rPr lang="en-ID" sz="2600" dirty="0">
                <a:solidFill>
                  <a:schemeClr val="accent1">
                    <a:lumMod val="75000"/>
                  </a:schemeClr>
                </a:solidFill>
                <a:latin typeface="Bahnschrift SemiBold" panose="020B0502040204020203" pitchFamily="34" charset="0"/>
              </a:rPr>
              <a:t> </a:t>
            </a:r>
            <a:r>
              <a:rPr lang="en-ID" sz="2600" dirty="0" err="1">
                <a:solidFill>
                  <a:schemeClr val="accent1">
                    <a:lumMod val="75000"/>
                  </a:schemeClr>
                </a:solidFill>
                <a:latin typeface="Bahnschrift SemiBold" panose="020B0502040204020203" pitchFamily="34" charset="0"/>
              </a:rPr>
              <a:t>với</a:t>
            </a:r>
            <a:r>
              <a:rPr lang="en-ID" sz="2600" dirty="0">
                <a:solidFill>
                  <a:schemeClr val="accent1">
                    <a:lumMod val="75000"/>
                  </a:schemeClr>
                </a:solidFill>
                <a:latin typeface="Bahnschrift SemiBold" panose="020B0502040204020203" pitchFamily="34" charset="0"/>
              </a:rPr>
              <a:t> </a:t>
            </a:r>
            <a:r>
              <a:rPr lang="en-ID" sz="2600" dirty="0" err="1">
                <a:solidFill>
                  <a:schemeClr val="accent1">
                    <a:lumMod val="75000"/>
                  </a:schemeClr>
                </a:solidFill>
                <a:latin typeface="Bahnschrift SemiBold" panose="020B0502040204020203" pitchFamily="34" charset="0"/>
              </a:rPr>
              <a:t>các</a:t>
            </a:r>
            <a:r>
              <a:rPr lang="en-ID" sz="2600" dirty="0">
                <a:solidFill>
                  <a:schemeClr val="accent1">
                    <a:lumMod val="75000"/>
                  </a:schemeClr>
                </a:solidFill>
                <a:latin typeface="Bahnschrift SemiBold" panose="020B0502040204020203" pitchFamily="34" charset="0"/>
              </a:rPr>
              <a:t> </a:t>
            </a:r>
            <a:r>
              <a:rPr lang="en-ID" sz="2600" dirty="0" err="1">
                <a:solidFill>
                  <a:schemeClr val="accent1">
                    <a:lumMod val="75000"/>
                  </a:schemeClr>
                </a:solidFill>
                <a:latin typeface="Bahnschrift SemiBold" panose="020B0502040204020203" pitchFamily="34" charset="0"/>
              </a:rPr>
              <a:t>chỉ</a:t>
            </a:r>
            <a:r>
              <a:rPr lang="en-ID" sz="2600" dirty="0">
                <a:solidFill>
                  <a:schemeClr val="accent1">
                    <a:lumMod val="75000"/>
                  </a:schemeClr>
                </a:solidFill>
                <a:latin typeface="Bahnschrift SemiBold" panose="020B0502040204020203" pitchFamily="34" charset="0"/>
              </a:rPr>
              <a:t> </a:t>
            </a:r>
            <a:r>
              <a:rPr lang="en-ID" sz="2600" dirty="0" err="1">
                <a:solidFill>
                  <a:schemeClr val="accent1">
                    <a:lumMod val="75000"/>
                  </a:schemeClr>
                </a:solidFill>
                <a:latin typeface="Bahnschrift SemiBold" panose="020B0502040204020203" pitchFamily="34" charset="0"/>
              </a:rPr>
              <a:t>báo</a:t>
            </a:r>
            <a:r>
              <a:rPr lang="en-ID" sz="2600" dirty="0">
                <a:solidFill>
                  <a:schemeClr val="accent1">
                    <a:lumMod val="75000"/>
                  </a:schemeClr>
                </a:solidFill>
                <a:latin typeface="Bahnschrift SemiBold" panose="020B0502040204020203" pitchFamily="34" charset="0"/>
              </a:rPr>
              <a:t>/</a:t>
            </a:r>
            <a:r>
              <a:rPr lang="en-ID" sz="2600" dirty="0" err="1">
                <a:solidFill>
                  <a:schemeClr val="accent1">
                    <a:lumMod val="75000"/>
                  </a:schemeClr>
                </a:solidFill>
                <a:latin typeface="Bahnschrift SemiBold" panose="020B0502040204020203" pitchFamily="34" charset="0"/>
              </a:rPr>
              <a:t>biểu</a:t>
            </a:r>
            <a:r>
              <a:rPr lang="en-ID" sz="2600" dirty="0">
                <a:solidFill>
                  <a:schemeClr val="accent1">
                    <a:lumMod val="75000"/>
                  </a:schemeClr>
                </a:solidFill>
                <a:latin typeface="Bahnschrift SemiBold" panose="020B0502040204020203" pitchFamily="34" charset="0"/>
              </a:rPr>
              <a:t> </a:t>
            </a:r>
            <a:r>
              <a:rPr lang="en-ID" sz="2600" dirty="0" err="1">
                <a:solidFill>
                  <a:schemeClr val="accent1">
                    <a:lumMod val="75000"/>
                  </a:schemeClr>
                </a:solidFill>
                <a:latin typeface="Bahnschrift SemiBold" panose="020B0502040204020203" pitchFamily="34" charset="0"/>
              </a:rPr>
              <a:t>hiện</a:t>
            </a:r>
            <a:r>
              <a:rPr lang="en-ID" sz="2600" dirty="0">
                <a:solidFill>
                  <a:schemeClr val="accent1">
                    <a:lumMod val="75000"/>
                  </a:schemeClr>
                </a:solidFill>
                <a:latin typeface="Bahnschrift SemiBold" panose="020B0502040204020203" pitchFamily="34" charset="0"/>
              </a:rPr>
              <a:t> </a:t>
            </a:r>
            <a:r>
              <a:rPr lang="en-ID" sz="2600" dirty="0" err="1">
                <a:solidFill>
                  <a:schemeClr val="accent1">
                    <a:lumMod val="75000"/>
                  </a:schemeClr>
                </a:solidFill>
                <a:latin typeface="Bahnschrift SemiBold" panose="020B0502040204020203" pitchFamily="34" charset="0"/>
              </a:rPr>
              <a:t>của</a:t>
            </a:r>
            <a:r>
              <a:rPr lang="en-ID" sz="2600" dirty="0">
                <a:solidFill>
                  <a:schemeClr val="accent1">
                    <a:lumMod val="75000"/>
                  </a:schemeClr>
                </a:solidFill>
                <a:latin typeface="Bahnschrift SemiBold" panose="020B0502040204020203" pitchFamily="34" charset="0"/>
              </a:rPr>
              <a:t> </a:t>
            </a:r>
            <a:r>
              <a:rPr lang="en-ID" sz="2600" dirty="0" err="1">
                <a:solidFill>
                  <a:schemeClr val="accent1">
                    <a:lumMod val="75000"/>
                  </a:schemeClr>
                </a:solidFill>
                <a:latin typeface="Bahnschrift SemiBold" panose="020B0502040204020203" pitchFamily="34" charset="0"/>
              </a:rPr>
              <a:t>thành</a:t>
            </a:r>
            <a:r>
              <a:rPr lang="en-ID" sz="2600" dirty="0">
                <a:solidFill>
                  <a:schemeClr val="accent1">
                    <a:lumMod val="75000"/>
                  </a:schemeClr>
                </a:solidFill>
                <a:latin typeface="Bahnschrift SemiBold" panose="020B0502040204020203" pitchFamily="34" charset="0"/>
              </a:rPr>
              <a:t> </a:t>
            </a:r>
            <a:r>
              <a:rPr lang="en-ID" sz="2600" dirty="0" err="1">
                <a:solidFill>
                  <a:schemeClr val="accent1">
                    <a:lumMod val="75000"/>
                  </a:schemeClr>
                </a:solidFill>
                <a:latin typeface="Bahnschrift SemiBold" panose="020B0502040204020203" pitchFamily="34" charset="0"/>
              </a:rPr>
              <a:t>phần</a:t>
            </a:r>
            <a:r>
              <a:rPr lang="en-ID" sz="2600" dirty="0">
                <a:solidFill>
                  <a:schemeClr val="accent1">
                    <a:lumMod val="75000"/>
                  </a:schemeClr>
                </a:solidFill>
                <a:latin typeface="Bahnschrift SemiBold" panose="020B0502040204020203" pitchFamily="34" charset="0"/>
              </a:rPr>
              <a:t> </a:t>
            </a:r>
            <a:r>
              <a:rPr lang="en-ID" sz="2600" dirty="0" err="1">
                <a:solidFill>
                  <a:schemeClr val="accent1">
                    <a:lumMod val="75000"/>
                  </a:schemeClr>
                </a:solidFill>
                <a:latin typeface="Bahnschrift SemiBold" panose="020B0502040204020203" pitchFamily="34" charset="0"/>
              </a:rPr>
              <a:t>năng</a:t>
            </a:r>
            <a:r>
              <a:rPr lang="en-ID" sz="2600" dirty="0">
                <a:solidFill>
                  <a:schemeClr val="accent1">
                    <a:lumMod val="75000"/>
                  </a:schemeClr>
                </a:solidFill>
                <a:latin typeface="Bahnschrift SemiBold" panose="020B0502040204020203" pitchFamily="34" charset="0"/>
              </a:rPr>
              <a:t> </a:t>
            </a:r>
            <a:r>
              <a:rPr lang="en-ID" sz="2600" dirty="0" err="1">
                <a:solidFill>
                  <a:schemeClr val="accent1">
                    <a:lumMod val="75000"/>
                  </a:schemeClr>
                </a:solidFill>
                <a:latin typeface="Bahnschrift SemiBold" panose="020B0502040204020203" pitchFamily="34" charset="0"/>
              </a:rPr>
              <a:t>lực</a:t>
            </a:r>
            <a:r>
              <a:rPr lang="en-ID" sz="2600" dirty="0">
                <a:solidFill>
                  <a:schemeClr val="accent1">
                    <a:lumMod val="75000"/>
                  </a:schemeClr>
                </a:solidFill>
                <a:latin typeface="Bahnschrift SemiBold" panose="020B0502040204020203" pitchFamily="34" charset="0"/>
              </a:rPr>
              <a:t> </a:t>
            </a:r>
            <a:r>
              <a:rPr lang="en-ID" sz="2600" dirty="0" err="1">
                <a:solidFill>
                  <a:schemeClr val="accent1">
                    <a:lumMod val="75000"/>
                  </a:schemeClr>
                </a:solidFill>
                <a:latin typeface="Bahnschrift SemiBold" panose="020B0502040204020203" pitchFamily="34" charset="0"/>
              </a:rPr>
              <a:t>cần</a:t>
            </a:r>
            <a:r>
              <a:rPr lang="en-ID" sz="2600" dirty="0">
                <a:solidFill>
                  <a:schemeClr val="accent1">
                    <a:lumMod val="75000"/>
                  </a:schemeClr>
                </a:solidFill>
                <a:latin typeface="Bahnschrift SemiBold" panose="020B0502040204020203" pitchFamily="34" charset="0"/>
              </a:rPr>
              <a:t> </a:t>
            </a:r>
            <a:r>
              <a:rPr lang="en-ID" sz="2600" dirty="0" err="1">
                <a:solidFill>
                  <a:schemeClr val="accent1">
                    <a:lumMod val="75000"/>
                  </a:schemeClr>
                </a:solidFill>
                <a:latin typeface="Bahnschrift SemiBold" panose="020B0502040204020203" pitchFamily="34" charset="0"/>
              </a:rPr>
              <a:t>đánh</a:t>
            </a:r>
            <a:r>
              <a:rPr lang="en-ID" sz="2600" dirty="0">
                <a:solidFill>
                  <a:schemeClr val="accent1">
                    <a:lumMod val="75000"/>
                  </a:schemeClr>
                </a:solidFill>
                <a:latin typeface="Bahnschrift SemiBold" panose="020B0502040204020203" pitchFamily="34" charset="0"/>
              </a:rPr>
              <a:t> </a:t>
            </a:r>
            <a:r>
              <a:rPr lang="en-ID" sz="2600" dirty="0" err="1">
                <a:solidFill>
                  <a:schemeClr val="accent1">
                    <a:lumMod val="75000"/>
                  </a:schemeClr>
                </a:solidFill>
                <a:latin typeface="Bahnschrift SemiBold" panose="020B0502040204020203" pitchFamily="34" charset="0"/>
              </a:rPr>
              <a:t>giá</a:t>
            </a:r>
            <a:r>
              <a:rPr lang="en-ID" sz="2600" dirty="0">
                <a:solidFill>
                  <a:schemeClr val="accent1">
                    <a:lumMod val="75000"/>
                  </a:schemeClr>
                </a:solidFill>
                <a:latin typeface="Bahnschrift SemiBold" panose="020B0502040204020203" pitchFamily="34" charset="0"/>
              </a:rPr>
              <a:t>.</a:t>
            </a:r>
          </a:p>
          <a:p>
            <a:r>
              <a:rPr lang="vi-VN" sz="2600" dirty="0">
                <a:solidFill>
                  <a:schemeClr val="accent1">
                    <a:lumMod val="75000"/>
                  </a:schemeClr>
                </a:solidFill>
                <a:latin typeface="Bahnschrift SemiBold" panose="020B0502040204020203" pitchFamily="34" charset="0"/>
              </a:rPr>
              <a:t>3. Xác định </a:t>
            </a:r>
            <a:r>
              <a:rPr lang="vi-VN" sz="2600" dirty="0">
                <a:latin typeface="Bahnschrift SemiBold" panose="020B0502040204020203" pitchFamily="34" charset="0"/>
              </a:rPr>
              <a:t>cấp độ tư duy </a:t>
            </a:r>
            <a:r>
              <a:rPr lang="vi-VN" sz="2600" dirty="0">
                <a:solidFill>
                  <a:schemeClr val="accent1">
                    <a:lumMod val="75000"/>
                  </a:schemeClr>
                </a:solidFill>
                <a:latin typeface="Bahnschrift SemiBold" panose="020B0502040204020203" pitchFamily="34" charset="0"/>
              </a:rPr>
              <a:t>phù hợp với nội dung </a:t>
            </a:r>
            <a:r>
              <a:rPr lang="vi-VN" sz="2600">
                <a:solidFill>
                  <a:schemeClr val="accent1">
                    <a:lumMod val="75000"/>
                  </a:schemeClr>
                </a:solidFill>
                <a:latin typeface="Bahnschrift SemiBold" panose="020B0502040204020203" pitchFamily="34" charset="0"/>
              </a:rPr>
              <a:t>kiến thức</a:t>
            </a:r>
            <a:r>
              <a:rPr lang="en-US" sz="2600">
                <a:solidFill>
                  <a:schemeClr val="accent1">
                    <a:lumMod val="75000"/>
                  </a:schemeClr>
                </a:solidFill>
                <a:latin typeface="Bahnschrift SemiBold" panose="020B0502040204020203" pitchFamily="34" charset="0"/>
              </a:rPr>
              <a:t> và kĩ năng</a:t>
            </a:r>
            <a:r>
              <a:rPr lang="vi-VN" sz="2600">
                <a:solidFill>
                  <a:schemeClr val="accent1">
                    <a:lumMod val="75000"/>
                  </a:schemeClr>
                </a:solidFill>
                <a:latin typeface="Bahnschrift SemiBold" panose="020B0502040204020203" pitchFamily="34" charset="0"/>
              </a:rPr>
              <a:t> </a:t>
            </a:r>
            <a:r>
              <a:rPr lang="vi-VN" sz="2600" dirty="0">
                <a:solidFill>
                  <a:schemeClr val="accent1">
                    <a:lumMod val="75000"/>
                  </a:schemeClr>
                </a:solidFill>
                <a:latin typeface="Bahnschrift SemiBold" panose="020B0502040204020203" pitchFamily="34" charset="0"/>
              </a:rPr>
              <a:t>thể hiện ở bối cảnh đặt ra/xây dựng.</a:t>
            </a:r>
          </a:p>
        </p:txBody>
      </p:sp>
    </p:spTree>
    <p:extLst>
      <p:ext uri="{BB962C8B-B14F-4D97-AF65-F5344CB8AC3E}">
        <p14:creationId xmlns:p14="http://schemas.microsoft.com/office/powerpoint/2010/main" val="3252073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F3F2D5-6C9C-E26F-50A1-8643BF7621EB}"/>
              </a:ext>
            </a:extLst>
          </p:cNvPr>
          <p:cNvSpPr/>
          <p:nvPr/>
        </p:nvSpPr>
        <p:spPr>
          <a:xfrm>
            <a:off x="1580561" y="216816"/>
            <a:ext cx="9030878" cy="650449"/>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accent1"/>
                </a:solidFill>
                <a:latin typeface="Algerian" panose="04020705040A02060702" pitchFamily="82" charset="0"/>
              </a:rPr>
              <a:t>TIẾN TRÌNH THỨ HAI</a:t>
            </a:r>
            <a:endParaRPr lang="en-ID" sz="4400" dirty="0">
              <a:solidFill>
                <a:schemeClr val="accent1"/>
              </a:solidFill>
              <a:latin typeface="Algerian" panose="04020705040A02060702" pitchFamily="82" charset="0"/>
            </a:endParaRPr>
          </a:p>
        </p:txBody>
      </p:sp>
      <p:sp>
        <p:nvSpPr>
          <p:cNvPr id="5" name="Rectangle: Rounded Corners 4">
            <a:extLst>
              <a:ext uri="{FF2B5EF4-FFF2-40B4-BE49-F238E27FC236}">
                <a16:creationId xmlns:a16="http://schemas.microsoft.com/office/drawing/2014/main" id="{6EBF538A-5169-5B4D-967F-28E977751527}"/>
              </a:ext>
            </a:extLst>
          </p:cNvPr>
          <p:cNvSpPr/>
          <p:nvPr/>
        </p:nvSpPr>
        <p:spPr>
          <a:xfrm>
            <a:off x="710154" y="2620651"/>
            <a:ext cx="1809946" cy="2271860"/>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D" sz="3200" dirty="0" err="1">
                <a:latin typeface="Bahnschrift Condensed" panose="020B0502040204020203" pitchFamily="34" charset="0"/>
              </a:rPr>
              <a:t>Lựa</a:t>
            </a:r>
            <a:r>
              <a:rPr lang="en-ID" sz="3200" dirty="0">
                <a:latin typeface="Bahnschrift Condensed" panose="020B0502040204020203" pitchFamily="34" charset="0"/>
              </a:rPr>
              <a:t> </a:t>
            </a:r>
            <a:r>
              <a:rPr lang="en-ID" sz="3200" dirty="0" err="1">
                <a:latin typeface="Bahnschrift Condensed" panose="020B0502040204020203" pitchFamily="34" charset="0"/>
              </a:rPr>
              <a:t>chọn</a:t>
            </a:r>
            <a:r>
              <a:rPr lang="en-ID" sz="3200" dirty="0">
                <a:latin typeface="Bahnschrift Condensed" panose="020B0502040204020203" pitchFamily="34" charset="0"/>
              </a:rPr>
              <a:t> </a:t>
            </a:r>
            <a:r>
              <a:rPr lang="en-ID" sz="3200" dirty="0" err="1">
                <a:latin typeface="Bahnschrift Condensed" panose="020B0502040204020203" pitchFamily="34" charset="0"/>
              </a:rPr>
              <a:t>nội</a:t>
            </a:r>
            <a:r>
              <a:rPr lang="en-ID" sz="3200" dirty="0">
                <a:latin typeface="Bahnschrift Condensed" panose="020B0502040204020203" pitchFamily="34" charset="0"/>
              </a:rPr>
              <a:t> dung (</a:t>
            </a:r>
            <a:r>
              <a:rPr lang="en-ID" sz="3200" dirty="0" err="1">
                <a:latin typeface="Bahnschrift Condensed" panose="020B0502040204020203" pitchFamily="34" charset="0"/>
              </a:rPr>
              <a:t>kiến</a:t>
            </a:r>
            <a:r>
              <a:rPr lang="en-ID" sz="3200" dirty="0">
                <a:latin typeface="Bahnschrift Condensed" panose="020B0502040204020203" pitchFamily="34" charset="0"/>
              </a:rPr>
              <a:t> </a:t>
            </a:r>
            <a:r>
              <a:rPr lang="en-ID" sz="3200" dirty="0" err="1">
                <a:latin typeface="Bahnschrift Condensed" panose="020B0502040204020203" pitchFamily="34" charset="0"/>
              </a:rPr>
              <a:t>thức</a:t>
            </a:r>
            <a:r>
              <a:rPr lang="en-ID" sz="3200" dirty="0">
                <a:latin typeface="Bahnschrift Condensed" panose="020B0502040204020203" pitchFamily="34" charset="0"/>
              </a:rPr>
              <a:t>, </a:t>
            </a:r>
            <a:r>
              <a:rPr lang="en-ID" sz="3200" dirty="0" err="1">
                <a:latin typeface="Bahnschrift Condensed" panose="020B0502040204020203" pitchFamily="34" charset="0"/>
              </a:rPr>
              <a:t>kĩ</a:t>
            </a:r>
            <a:r>
              <a:rPr lang="en-ID" sz="3200" dirty="0">
                <a:latin typeface="Bahnschrift Condensed" panose="020B0502040204020203" pitchFamily="34" charset="0"/>
              </a:rPr>
              <a:t> </a:t>
            </a:r>
            <a:r>
              <a:rPr lang="en-ID" sz="3200" dirty="0" err="1">
                <a:latin typeface="Bahnschrift Condensed" panose="020B0502040204020203" pitchFamily="34" charset="0"/>
              </a:rPr>
              <a:t>năng</a:t>
            </a:r>
            <a:r>
              <a:rPr lang="en-ID" sz="3200" dirty="0">
                <a:latin typeface="Bahnschrift Condensed" panose="020B0502040204020203" pitchFamily="34" charset="0"/>
              </a:rPr>
              <a:t>)</a:t>
            </a:r>
          </a:p>
        </p:txBody>
      </p:sp>
      <p:sp>
        <p:nvSpPr>
          <p:cNvPr id="6" name="Rectangle: Rounded Corners 5">
            <a:extLst>
              <a:ext uri="{FF2B5EF4-FFF2-40B4-BE49-F238E27FC236}">
                <a16:creationId xmlns:a16="http://schemas.microsoft.com/office/drawing/2014/main" id="{24E36758-6CE7-6F70-53D0-5DBA29CF4B43}"/>
              </a:ext>
            </a:extLst>
          </p:cNvPr>
          <p:cNvSpPr/>
          <p:nvPr/>
        </p:nvSpPr>
        <p:spPr>
          <a:xfrm>
            <a:off x="4106946" y="1734534"/>
            <a:ext cx="2894027" cy="3596324"/>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D" sz="3200" dirty="0" err="1">
                <a:latin typeface="Bahnschrift Condensed" panose="020B0502040204020203" pitchFamily="34" charset="0"/>
              </a:rPr>
              <a:t>Lựa</a:t>
            </a:r>
            <a:r>
              <a:rPr lang="en-ID" sz="3200" dirty="0">
                <a:latin typeface="Bahnschrift Condensed" panose="020B0502040204020203" pitchFamily="34" charset="0"/>
              </a:rPr>
              <a:t> </a:t>
            </a:r>
            <a:r>
              <a:rPr lang="en-ID" sz="3200" dirty="0" err="1">
                <a:latin typeface="Bahnschrift Condensed" panose="020B0502040204020203" pitchFamily="34" charset="0"/>
              </a:rPr>
              <a:t>chọn</a:t>
            </a:r>
            <a:r>
              <a:rPr lang="en-ID" sz="3200" dirty="0">
                <a:latin typeface="Bahnschrift Condensed" panose="020B0502040204020203" pitchFamily="34" charset="0"/>
              </a:rPr>
              <a:t> </a:t>
            </a:r>
            <a:r>
              <a:rPr lang="en-ID" sz="3200" dirty="0" err="1">
                <a:latin typeface="Bahnschrift Condensed" panose="020B0502040204020203" pitchFamily="34" charset="0"/>
              </a:rPr>
              <a:t>chỉ</a:t>
            </a:r>
            <a:r>
              <a:rPr lang="en-ID" sz="3200" dirty="0">
                <a:latin typeface="Bahnschrift Condensed" panose="020B0502040204020203" pitchFamily="34" charset="0"/>
              </a:rPr>
              <a:t> </a:t>
            </a:r>
            <a:r>
              <a:rPr lang="en-ID" sz="3200" dirty="0" err="1">
                <a:latin typeface="Bahnschrift Condensed" panose="020B0502040204020203" pitchFamily="34" charset="0"/>
              </a:rPr>
              <a:t>báo</a:t>
            </a:r>
            <a:r>
              <a:rPr lang="en-ID" sz="3200" dirty="0">
                <a:latin typeface="Bahnschrift Condensed" panose="020B0502040204020203" pitchFamily="34" charset="0"/>
              </a:rPr>
              <a:t> </a:t>
            </a:r>
            <a:r>
              <a:rPr lang="en-ID" sz="3200" dirty="0" err="1">
                <a:latin typeface="Bahnschrift Condensed" panose="020B0502040204020203" pitchFamily="34" charset="0"/>
              </a:rPr>
              <a:t>thuộc</a:t>
            </a:r>
            <a:r>
              <a:rPr lang="en-ID" sz="3200" dirty="0">
                <a:latin typeface="Bahnschrift Condensed" panose="020B0502040204020203" pitchFamily="34" charset="0"/>
              </a:rPr>
              <a:t> </a:t>
            </a:r>
            <a:r>
              <a:rPr lang="en-ID" sz="3200" dirty="0" err="1">
                <a:latin typeface="Bahnschrift Condensed" panose="020B0502040204020203" pitchFamily="34" charset="0"/>
              </a:rPr>
              <a:t>thành</a:t>
            </a:r>
            <a:r>
              <a:rPr lang="en-ID" sz="3200" dirty="0">
                <a:latin typeface="Bahnschrift Condensed" panose="020B0502040204020203" pitchFamily="34" charset="0"/>
              </a:rPr>
              <a:t> </a:t>
            </a:r>
            <a:r>
              <a:rPr lang="en-ID" sz="3200" dirty="0" err="1">
                <a:latin typeface="Bahnschrift Condensed" panose="020B0502040204020203" pitchFamily="34" charset="0"/>
              </a:rPr>
              <a:t>phần</a:t>
            </a:r>
            <a:r>
              <a:rPr lang="en-ID" sz="3200" dirty="0">
                <a:latin typeface="Bahnschrift Condensed" panose="020B0502040204020203" pitchFamily="34" charset="0"/>
              </a:rPr>
              <a:t> </a:t>
            </a:r>
            <a:r>
              <a:rPr lang="en-ID" sz="3200" dirty="0" err="1">
                <a:latin typeface="Bahnschrift Condensed" panose="020B0502040204020203" pitchFamily="34" charset="0"/>
              </a:rPr>
              <a:t>của</a:t>
            </a:r>
            <a:r>
              <a:rPr lang="en-ID" sz="3200" dirty="0">
                <a:latin typeface="Bahnschrift Condensed" panose="020B0502040204020203" pitchFamily="34" charset="0"/>
              </a:rPr>
              <a:t> </a:t>
            </a:r>
            <a:r>
              <a:rPr lang="en-ID" sz="3200" dirty="0" err="1">
                <a:latin typeface="Bahnschrift Condensed" panose="020B0502040204020203" pitchFamily="34" charset="0"/>
              </a:rPr>
              <a:t>năng</a:t>
            </a:r>
            <a:r>
              <a:rPr lang="en-ID" sz="3200" dirty="0">
                <a:latin typeface="Bahnschrift Condensed" panose="020B0502040204020203" pitchFamily="34" charset="0"/>
              </a:rPr>
              <a:t> </a:t>
            </a:r>
            <a:r>
              <a:rPr lang="en-ID" sz="3200" dirty="0" err="1">
                <a:latin typeface="Bahnschrift Condensed" panose="020B0502040204020203" pitchFamily="34" charset="0"/>
              </a:rPr>
              <a:t>lực</a:t>
            </a:r>
            <a:r>
              <a:rPr lang="en-ID" sz="3200" dirty="0">
                <a:latin typeface="Bahnschrift Condensed" panose="020B0502040204020203" pitchFamily="34" charset="0"/>
              </a:rPr>
              <a:t> </a:t>
            </a:r>
            <a:r>
              <a:rPr lang="en-ID" sz="3200" dirty="0" err="1">
                <a:latin typeface="Bahnschrift Condensed" panose="020B0502040204020203" pitchFamily="34" charset="0"/>
              </a:rPr>
              <a:t>hóa</a:t>
            </a:r>
            <a:r>
              <a:rPr lang="en-ID" sz="3200" dirty="0">
                <a:latin typeface="Bahnschrift Condensed" panose="020B0502040204020203" pitchFamily="34" charset="0"/>
              </a:rPr>
              <a:t> </a:t>
            </a:r>
            <a:r>
              <a:rPr lang="en-ID" sz="3200" dirty="0" err="1">
                <a:latin typeface="Bahnschrift Condensed" panose="020B0502040204020203" pitchFamily="34" charset="0"/>
              </a:rPr>
              <a:t>học</a:t>
            </a:r>
            <a:r>
              <a:rPr lang="en-ID" sz="3200" dirty="0">
                <a:latin typeface="Bahnschrift Condensed" panose="020B0502040204020203" pitchFamily="34" charset="0"/>
              </a:rPr>
              <a:t> </a:t>
            </a:r>
            <a:r>
              <a:rPr lang="en-ID" sz="3200" dirty="0" err="1">
                <a:latin typeface="Bahnschrift Condensed" panose="020B0502040204020203" pitchFamily="34" charset="0"/>
              </a:rPr>
              <a:t>cần</a:t>
            </a:r>
            <a:r>
              <a:rPr lang="en-ID" sz="3200" dirty="0">
                <a:latin typeface="Bahnschrift Condensed" panose="020B0502040204020203" pitchFamily="34" charset="0"/>
              </a:rPr>
              <a:t> </a:t>
            </a:r>
            <a:r>
              <a:rPr lang="en-ID" sz="3200" dirty="0" err="1">
                <a:latin typeface="Bahnschrift Condensed" panose="020B0502040204020203" pitchFamily="34" charset="0"/>
              </a:rPr>
              <a:t>đánh</a:t>
            </a:r>
            <a:r>
              <a:rPr lang="en-ID" sz="3200" dirty="0">
                <a:latin typeface="Bahnschrift Condensed" panose="020B0502040204020203" pitchFamily="34" charset="0"/>
              </a:rPr>
              <a:t> </a:t>
            </a:r>
            <a:r>
              <a:rPr lang="en-ID" sz="3200" dirty="0" err="1">
                <a:latin typeface="Bahnschrift Condensed" panose="020B0502040204020203" pitchFamily="34" charset="0"/>
              </a:rPr>
              <a:t>giá</a:t>
            </a:r>
            <a:endParaRPr lang="en-ID" sz="3200" dirty="0">
              <a:latin typeface="Bahnschrift Condensed" panose="020B0502040204020203" pitchFamily="34" charset="0"/>
            </a:endParaRPr>
          </a:p>
        </p:txBody>
      </p:sp>
      <p:sp>
        <p:nvSpPr>
          <p:cNvPr id="7" name="Rectangle: Rounded Corners 6">
            <a:extLst>
              <a:ext uri="{FF2B5EF4-FFF2-40B4-BE49-F238E27FC236}">
                <a16:creationId xmlns:a16="http://schemas.microsoft.com/office/drawing/2014/main" id="{87E39DAD-E4F1-41F3-FDC7-3955E7414639}"/>
              </a:ext>
            </a:extLst>
          </p:cNvPr>
          <p:cNvSpPr/>
          <p:nvPr/>
        </p:nvSpPr>
        <p:spPr>
          <a:xfrm>
            <a:off x="8587819" y="2017337"/>
            <a:ext cx="2894027" cy="3167406"/>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latin typeface="Bahnschrift Condensed" panose="020B0502040204020203" pitchFamily="34" charset="0"/>
              </a:rPr>
              <a:t>Lựa chọn cấp độ tư duy đáp ứng chuẩn đầu ra của chỉ báo</a:t>
            </a:r>
            <a:endParaRPr lang="en-ID" sz="3200" dirty="0">
              <a:latin typeface="Bahnschrift Condensed" panose="020B0502040204020203" pitchFamily="34" charset="0"/>
            </a:endParaRPr>
          </a:p>
        </p:txBody>
      </p:sp>
      <p:sp>
        <p:nvSpPr>
          <p:cNvPr id="11" name="Arrow: Right 10">
            <a:extLst>
              <a:ext uri="{FF2B5EF4-FFF2-40B4-BE49-F238E27FC236}">
                <a16:creationId xmlns:a16="http://schemas.microsoft.com/office/drawing/2014/main" id="{F1787C0A-EB1D-A6F8-C697-68C519B97F3D}"/>
              </a:ext>
            </a:extLst>
          </p:cNvPr>
          <p:cNvSpPr/>
          <p:nvPr/>
        </p:nvSpPr>
        <p:spPr>
          <a:xfrm>
            <a:off x="7155380" y="3601040"/>
            <a:ext cx="1113150" cy="292230"/>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Oval 13">
            <a:extLst>
              <a:ext uri="{FF2B5EF4-FFF2-40B4-BE49-F238E27FC236}">
                <a16:creationId xmlns:a16="http://schemas.microsoft.com/office/drawing/2014/main" id="{2A316C0B-4CED-4573-CA91-34016B4E8A75}"/>
              </a:ext>
            </a:extLst>
          </p:cNvPr>
          <p:cNvSpPr/>
          <p:nvPr/>
        </p:nvSpPr>
        <p:spPr>
          <a:xfrm>
            <a:off x="1318182" y="1951347"/>
            <a:ext cx="593889" cy="565608"/>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rPr>
              <a:t>1</a:t>
            </a:r>
            <a:endParaRPr lang="en-ID" sz="2400" dirty="0">
              <a:solidFill>
                <a:schemeClr val="accent1">
                  <a:lumMod val="75000"/>
                </a:schemeClr>
              </a:solidFill>
            </a:endParaRPr>
          </a:p>
        </p:txBody>
      </p:sp>
      <p:sp>
        <p:nvSpPr>
          <p:cNvPr id="15" name="Oval 14">
            <a:extLst>
              <a:ext uri="{FF2B5EF4-FFF2-40B4-BE49-F238E27FC236}">
                <a16:creationId xmlns:a16="http://schemas.microsoft.com/office/drawing/2014/main" id="{5F2A11A9-21DD-B323-15D0-2CA42D1808D1}"/>
              </a:ext>
            </a:extLst>
          </p:cNvPr>
          <p:cNvSpPr/>
          <p:nvPr/>
        </p:nvSpPr>
        <p:spPr>
          <a:xfrm>
            <a:off x="5257014" y="1055803"/>
            <a:ext cx="593889" cy="565608"/>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rPr>
              <a:t>2</a:t>
            </a:r>
            <a:endParaRPr lang="en-ID" sz="2400" dirty="0">
              <a:solidFill>
                <a:schemeClr val="accent1">
                  <a:lumMod val="75000"/>
                </a:schemeClr>
              </a:solidFill>
            </a:endParaRPr>
          </a:p>
        </p:txBody>
      </p:sp>
      <p:sp>
        <p:nvSpPr>
          <p:cNvPr id="16" name="Oval 15">
            <a:extLst>
              <a:ext uri="{FF2B5EF4-FFF2-40B4-BE49-F238E27FC236}">
                <a16:creationId xmlns:a16="http://schemas.microsoft.com/office/drawing/2014/main" id="{C842CB9F-7D16-C2FA-42FC-393ED9A15225}"/>
              </a:ext>
            </a:extLst>
          </p:cNvPr>
          <p:cNvSpPr/>
          <p:nvPr/>
        </p:nvSpPr>
        <p:spPr>
          <a:xfrm>
            <a:off x="9737887" y="1348034"/>
            <a:ext cx="593889" cy="565608"/>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rPr>
              <a:t>3</a:t>
            </a:r>
            <a:endParaRPr lang="en-ID" sz="2400" dirty="0">
              <a:solidFill>
                <a:schemeClr val="accent1">
                  <a:lumMod val="75000"/>
                </a:schemeClr>
              </a:solidFill>
            </a:endParaRPr>
          </a:p>
        </p:txBody>
      </p:sp>
      <p:sp>
        <p:nvSpPr>
          <p:cNvPr id="19" name="Rectangle: Rounded Corners 18">
            <a:extLst>
              <a:ext uri="{FF2B5EF4-FFF2-40B4-BE49-F238E27FC236}">
                <a16:creationId xmlns:a16="http://schemas.microsoft.com/office/drawing/2014/main" id="{069CA023-BCC4-9B0C-9ECF-9AB3E3DBEE98}"/>
              </a:ext>
            </a:extLst>
          </p:cNvPr>
          <p:cNvSpPr/>
          <p:nvPr/>
        </p:nvSpPr>
        <p:spPr>
          <a:xfrm>
            <a:off x="3395961" y="5734660"/>
            <a:ext cx="4315994" cy="682906"/>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Bahnschrift" panose="020B0502040204020203" pitchFamily="34" charset="0"/>
              </a:rPr>
              <a:t>Bối</a:t>
            </a:r>
            <a:r>
              <a:rPr lang="en-US" sz="2800" dirty="0">
                <a:solidFill>
                  <a:schemeClr val="tx1"/>
                </a:solidFill>
                <a:latin typeface="Bahnschrift" panose="020B0502040204020203" pitchFamily="34" charset="0"/>
              </a:rPr>
              <a:t> </a:t>
            </a:r>
            <a:r>
              <a:rPr lang="en-US" sz="2800" dirty="0" err="1">
                <a:solidFill>
                  <a:schemeClr val="tx1"/>
                </a:solidFill>
                <a:latin typeface="Bahnschrift" panose="020B0502040204020203" pitchFamily="34" charset="0"/>
              </a:rPr>
              <a:t>cảnh</a:t>
            </a:r>
            <a:r>
              <a:rPr lang="en-US" sz="2800" dirty="0">
                <a:solidFill>
                  <a:schemeClr val="tx1"/>
                </a:solidFill>
                <a:latin typeface="Bahnschrift" panose="020B0502040204020203" pitchFamily="34" charset="0"/>
              </a:rPr>
              <a:t> </a:t>
            </a:r>
            <a:r>
              <a:rPr lang="en-US" sz="2800" dirty="0" err="1">
                <a:solidFill>
                  <a:schemeClr val="tx1"/>
                </a:solidFill>
                <a:latin typeface="Bahnschrift" panose="020B0502040204020203" pitchFamily="34" charset="0"/>
              </a:rPr>
              <a:t>có</a:t>
            </a:r>
            <a:r>
              <a:rPr lang="en-US" sz="2800" dirty="0">
                <a:solidFill>
                  <a:schemeClr val="tx1"/>
                </a:solidFill>
                <a:latin typeface="Bahnschrift" panose="020B0502040204020203" pitchFamily="34" charset="0"/>
              </a:rPr>
              <a:t> ý </a:t>
            </a:r>
            <a:r>
              <a:rPr lang="en-US" sz="2800" dirty="0" err="1">
                <a:solidFill>
                  <a:schemeClr val="tx1"/>
                </a:solidFill>
                <a:latin typeface="Bahnschrift" panose="020B0502040204020203" pitchFamily="34" charset="0"/>
              </a:rPr>
              <a:t>nghĩa</a:t>
            </a:r>
            <a:endParaRPr lang="en-ID" sz="2800" dirty="0">
              <a:solidFill>
                <a:schemeClr val="tx1"/>
              </a:solidFill>
              <a:latin typeface="Bahnschrift" panose="020B0502040204020203" pitchFamily="34" charset="0"/>
            </a:endParaRPr>
          </a:p>
        </p:txBody>
      </p:sp>
      <p:cxnSp>
        <p:nvCxnSpPr>
          <p:cNvPr id="20" name="Straight Connector 19">
            <a:extLst>
              <a:ext uri="{FF2B5EF4-FFF2-40B4-BE49-F238E27FC236}">
                <a16:creationId xmlns:a16="http://schemas.microsoft.com/office/drawing/2014/main" id="{2707A12C-68A4-C701-6B98-26F5E88E2E36}"/>
              </a:ext>
            </a:extLst>
          </p:cNvPr>
          <p:cNvCxnSpPr>
            <a:cxnSpLocks/>
          </p:cNvCxnSpPr>
          <p:nvPr/>
        </p:nvCxnSpPr>
        <p:spPr>
          <a:xfrm>
            <a:off x="697584" y="6749592"/>
            <a:ext cx="10944519" cy="0"/>
          </a:xfrm>
          <a:prstGeom prst="line">
            <a:avLst/>
          </a:prstGeom>
          <a:effectLst>
            <a:outerShdw blurRad="50800" dist="38100" dir="16200000"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21" name="Arrow: Right 20">
            <a:extLst>
              <a:ext uri="{FF2B5EF4-FFF2-40B4-BE49-F238E27FC236}">
                <a16:creationId xmlns:a16="http://schemas.microsoft.com/office/drawing/2014/main" id="{225FE5BE-07D2-8C32-B726-207BD964DA26}"/>
              </a:ext>
            </a:extLst>
          </p:cNvPr>
          <p:cNvSpPr/>
          <p:nvPr/>
        </p:nvSpPr>
        <p:spPr>
          <a:xfrm>
            <a:off x="2756948" y="3662313"/>
            <a:ext cx="1113150" cy="292230"/>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110315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animBg="1"/>
      <p:bldP spid="14" grpId="0" animBg="1"/>
      <p:bldP spid="15" grpId="0" animBg="1"/>
      <p:bldP spid="16" grpId="0" animBg="1"/>
      <p:bldP spid="19"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Left 6">
            <a:extLst>
              <a:ext uri="{FF2B5EF4-FFF2-40B4-BE49-F238E27FC236}">
                <a16:creationId xmlns:a16="http://schemas.microsoft.com/office/drawing/2014/main" id="{D53501E7-1E34-86CF-1B99-FF1D63CDA0AF}"/>
              </a:ext>
            </a:extLst>
          </p:cNvPr>
          <p:cNvSpPr/>
          <p:nvPr/>
        </p:nvSpPr>
        <p:spPr>
          <a:xfrm>
            <a:off x="1668544" y="169682"/>
            <a:ext cx="8777926" cy="160256"/>
          </a:xfrm>
          <a:prstGeom prst="leftArrow">
            <a:avLst>
              <a:gd name="adj1" fmla="val 50000"/>
              <a:gd name="adj2" fmla="val 16923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Rectangle 7">
            <a:extLst>
              <a:ext uri="{FF2B5EF4-FFF2-40B4-BE49-F238E27FC236}">
                <a16:creationId xmlns:a16="http://schemas.microsoft.com/office/drawing/2014/main" id="{8953ACCA-2E28-17DA-8D6E-7AD070724D79}"/>
              </a:ext>
            </a:extLst>
          </p:cNvPr>
          <p:cNvSpPr/>
          <p:nvPr/>
        </p:nvSpPr>
        <p:spPr>
          <a:xfrm>
            <a:off x="1668544" y="1640264"/>
            <a:ext cx="228600" cy="3619893"/>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Rectangle 8">
            <a:extLst>
              <a:ext uri="{FF2B5EF4-FFF2-40B4-BE49-F238E27FC236}">
                <a16:creationId xmlns:a16="http://schemas.microsoft.com/office/drawing/2014/main" id="{DD10821A-2CA2-809D-8463-2186FDE1CC68}"/>
              </a:ext>
            </a:extLst>
          </p:cNvPr>
          <p:cNvSpPr/>
          <p:nvPr/>
        </p:nvSpPr>
        <p:spPr>
          <a:xfrm>
            <a:off x="10567447" y="0"/>
            <a:ext cx="207390"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Rectangle: Rounded Corners 9">
            <a:extLst>
              <a:ext uri="{FF2B5EF4-FFF2-40B4-BE49-F238E27FC236}">
                <a16:creationId xmlns:a16="http://schemas.microsoft.com/office/drawing/2014/main" id="{DEBE703C-0B3D-8CF3-4B39-4A3A4C7238DF}"/>
              </a:ext>
            </a:extLst>
          </p:cNvPr>
          <p:cNvSpPr/>
          <p:nvPr/>
        </p:nvSpPr>
        <p:spPr>
          <a:xfrm>
            <a:off x="710154" y="2566447"/>
            <a:ext cx="958390" cy="1725105"/>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D" sz="3200" dirty="0">
                <a:latin typeface="Bahnschrift Condensed" panose="020B0502040204020203" pitchFamily="34" charset="0"/>
              </a:rPr>
              <a:t>18 </a:t>
            </a:r>
            <a:r>
              <a:rPr lang="en-ID" sz="3200" dirty="0" err="1">
                <a:latin typeface="Bahnschrift Condensed" panose="020B0502040204020203" pitchFamily="34" charset="0"/>
              </a:rPr>
              <a:t>chỉ</a:t>
            </a:r>
            <a:r>
              <a:rPr lang="en-ID" sz="3200" dirty="0">
                <a:latin typeface="Bahnschrift Condensed" panose="020B0502040204020203" pitchFamily="34" charset="0"/>
              </a:rPr>
              <a:t> </a:t>
            </a:r>
            <a:r>
              <a:rPr lang="en-ID" sz="3200" dirty="0" err="1">
                <a:latin typeface="Bahnschrift Condensed" panose="020B0502040204020203" pitchFamily="34" charset="0"/>
              </a:rPr>
              <a:t>báo</a:t>
            </a:r>
            <a:endParaRPr lang="en-ID" sz="3200" dirty="0">
              <a:latin typeface="Bahnschrift Condensed" panose="020B0502040204020203" pitchFamily="34" charset="0"/>
            </a:endParaRPr>
          </a:p>
        </p:txBody>
      </p:sp>
      <p:sp>
        <p:nvSpPr>
          <p:cNvPr id="11" name="Rectangle: Rounded Corners 10">
            <a:extLst>
              <a:ext uri="{FF2B5EF4-FFF2-40B4-BE49-F238E27FC236}">
                <a16:creationId xmlns:a16="http://schemas.microsoft.com/office/drawing/2014/main" id="{C796CC52-43D8-53A5-C159-1AC3D7A3337A}"/>
              </a:ext>
            </a:extLst>
          </p:cNvPr>
          <p:cNvSpPr/>
          <p:nvPr/>
        </p:nvSpPr>
        <p:spPr>
          <a:xfrm>
            <a:off x="10774837" y="1640264"/>
            <a:ext cx="1216058" cy="3029931"/>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3200" dirty="0">
                <a:latin typeface="Bahnschrift Condensed" panose="020B0502040204020203" pitchFamily="34" charset="0"/>
              </a:rPr>
              <a:t>61 nội dung (25 + 19 + 17)</a:t>
            </a:r>
            <a:endParaRPr lang="en-ID" sz="3200" dirty="0">
              <a:latin typeface="Bahnschrift Condensed" panose="020B0502040204020203" pitchFamily="34" charset="0"/>
            </a:endParaRPr>
          </a:p>
        </p:txBody>
      </p:sp>
      <p:cxnSp>
        <p:nvCxnSpPr>
          <p:cNvPr id="14" name="Straight Arrow Connector 13">
            <a:extLst>
              <a:ext uri="{FF2B5EF4-FFF2-40B4-BE49-F238E27FC236}">
                <a16:creationId xmlns:a16="http://schemas.microsoft.com/office/drawing/2014/main" id="{D68CCE5D-D6F8-53AA-D2D5-1C87B979FAD6}"/>
              </a:ext>
            </a:extLst>
          </p:cNvPr>
          <p:cNvCxnSpPr>
            <a:cxnSpLocks/>
          </p:cNvCxnSpPr>
          <p:nvPr/>
        </p:nvCxnSpPr>
        <p:spPr>
          <a:xfrm flipH="1">
            <a:off x="1897144" y="329938"/>
            <a:ext cx="8549326" cy="1310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FC0C2C5-F10F-04A0-D65B-47EA320DA682}"/>
              </a:ext>
            </a:extLst>
          </p:cNvPr>
          <p:cNvCxnSpPr>
            <a:cxnSpLocks/>
          </p:cNvCxnSpPr>
          <p:nvPr/>
        </p:nvCxnSpPr>
        <p:spPr>
          <a:xfrm flipV="1">
            <a:off x="1892038" y="1597843"/>
            <a:ext cx="8675409" cy="2026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Arrow: Right 19">
            <a:extLst>
              <a:ext uri="{FF2B5EF4-FFF2-40B4-BE49-F238E27FC236}">
                <a16:creationId xmlns:a16="http://schemas.microsoft.com/office/drawing/2014/main" id="{3696729E-EFB3-C942-8A88-D7DCA55A2CD5}"/>
              </a:ext>
            </a:extLst>
          </p:cNvPr>
          <p:cNvSpPr/>
          <p:nvPr/>
        </p:nvSpPr>
        <p:spPr>
          <a:xfrm>
            <a:off x="2409726" y="2702742"/>
            <a:ext cx="7645138" cy="904973"/>
          </a:xfrm>
          <a:prstGeom prst="rightArrow">
            <a:avLst/>
          </a:prstGeom>
          <a:solidFill>
            <a:schemeClr val="bg2"/>
          </a:solidFill>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Bahnschrift" panose="020B0502040204020203" pitchFamily="34" charset="0"/>
              </a:rPr>
              <a:t>CHỈ BÁO NĂNG LỰC-&gt; LỰA CHỌN NỘI DUNG</a:t>
            </a:r>
            <a:endParaRPr lang="en-ID" sz="2400" b="1" dirty="0">
              <a:solidFill>
                <a:schemeClr val="tx1"/>
              </a:solidFill>
              <a:latin typeface="Bahnschrift" panose="020B0502040204020203" pitchFamily="34" charset="0"/>
            </a:endParaRPr>
          </a:p>
        </p:txBody>
      </p:sp>
      <p:cxnSp>
        <p:nvCxnSpPr>
          <p:cNvPr id="22" name="Straight Arrow Connector 21">
            <a:extLst>
              <a:ext uri="{FF2B5EF4-FFF2-40B4-BE49-F238E27FC236}">
                <a16:creationId xmlns:a16="http://schemas.microsoft.com/office/drawing/2014/main" id="{2EB6365F-3F53-3AB3-0AB3-E6D847121BA3}"/>
              </a:ext>
            </a:extLst>
          </p:cNvPr>
          <p:cNvCxnSpPr/>
          <p:nvPr/>
        </p:nvCxnSpPr>
        <p:spPr>
          <a:xfrm>
            <a:off x="1892038" y="5175315"/>
            <a:ext cx="86754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C1BCB20-FFDC-80BB-FB3F-103B90DCB280}"/>
              </a:ext>
            </a:extLst>
          </p:cNvPr>
          <p:cNvCxnSpPr>
            <a:cxnSpLocks/>
          </p:cNvCxnSpPr>
          <p:nvPr/>
        </p:nvCxnSpPr>
        <p:spPr>
          <a:xfrm flipH="1" flipV="1">
            <a:off x="1892038" y="5175315"/>
            <a:ext cx="8631418" cy="1315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Arrow: Left 24">
            <a:extLst>
              <a:ext uri="{FF2B5EF4-FFF2-40B4-BE49-F238E27FC236}">
                <a16:creationId xmlns:a16="http://schemas.microsoft.com/office/drawing/2014/main" id="{F9E41F3F-84DE-B4B5-ED04-E025C694DF32}"/>
              </a:ext>
            </a:extLst>
          </p:cNvPr>
          <p:cNvSpPr/>
          <p:nvPr/>
        </p:nvSpPr>
        <p:spPr>
          <a:xfrm>
            <a:off x="1782844" y="6490355"/>
            <a:ext cx="8740612" cy="160256"/>
          </a:xfrm>
          <a:prstGeom prst="leftArrow">
            <a:avLst>
              <a:gd name="adj1" fmla="val 50000"/>
              <a:gd name="adj2" fmla="val 16923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4135861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FD9A25B-BADA-408F-F08F-DA2DABDE0254}"/>
              </a:ext>
            </a:extLst>
          </p:cNvPr>
          <p:cNvPicPr>
            <a:picLocks noChangeAspect="1"/>
          </p:cNvPicPr>
          <p:nvPr/>
        </p:nvPicPr>
        <p:blipFill rotWithShape="1">
          <a:blip r:embed="rId2">
            <a:extLst>
              <a:ext uri="{28A0092B-C50C-407E-A947-70E740481C1C}">
                <a14:useLocalDpi xmlns:a14="http://schemas.microsoft.com/office/drawing/2010/main" val="0"/>
              </a:ext>
            </a:extLst>
          </a:blip>
          <a:srcRect l="14091" t="45645" r="9300" b="1"/>
          <a:stretch/>
        </p:blipFill>
        <p:spPr>
          <a:xfrm>
            <a:off x="782425" y="1428161"/>
            <a:ext cx="11542335" cy="6863313"/>
          </a:xfrm>
          <a:prstGeom prst="rect">
            <a:avLst/>
          </a:prstGeom>
        </p:spPr>
      </p:pic>
      <p:sp>
        <p:nvSpPr>
          <p:cNvPr id="4" name="Rectangle 3">
            <a:extLst>
              <a:ext uri="{FF2B5EF4-FFF2-40B4-BE49-F238E27FC236}">
                <a16:creationId xmlns:a16="http://schemas.microsoft.com/office/drawing/2014/main" id="{E628FC21-1B23-D60D-B037-FE5DED46E013}"/>
              </a:ext>
            </a:extLst>
          </p:cNvPr>
          <p:cNvSpPr/>
          <p:nvPr/>
        </p:nvSpPr>
        <p:spPr>
          <a:xfrm>
            <a:off x="3012650" y="320511"/>
            <a:ext cx="6166700" cy="128204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Rectangle 4">
            <a:extLst>
              <a:ext uri="{FF2B5EF4-FFF2-40B4-BE49-F238E27FC236}">
                <a16:creationId xmlns:a16="http://schemas.microsoft.com/office/drawing/2014/main" id="{73C6E563-FF20-E966-7BAC-56126B6D4E4F}"/>
              </a:ext>
            </a:extLst>
          </p:cNvPr>
          <p:cNvSpPr/>
          <p:nvPr/>
        </p:nvSpPr>
        <p:spPr>
          <a:xfrm>
            <a:off x="3200007" y="494907"/>
            <a:ext cx="5791985" cy="933254"/>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Arial Narrow" panose="020B0606020202030204" pitchFamily="34" charset="0"/>
              </a:rPr>
              <a:t>PHẦN C</a:t>
            </a:r>
            <a:endParaRPr lang="en-ID" sz="4400" dirty="0">
              <a:solidFill>
                <a:schemeClr val="tx1"/>
              </a:solidFill>
              <a:latin typeface="Arial Narrow" panose="020B0606020202030204" pitchFamily="34" charset="0"/>
            </a:endParaRPr>
          </a:p>
        </p:txBody>
      </p:sp>
      <p:sp>
        <p:nvSpPr>
          <p:cNvPr id="6" name="TextBox 5">
            <a:extLst>
              <a:ext uri="{FF2B5EF4-FFF2-40B4-BE49-F238E27FC236}">
                <a16:creationId xmlns:a16="http://schemas.microsoft.com/office/drawing/2014/main" id="{6754BE4F-9024-25A8-B3D8-672355873136}"/>
              </a:ext>
            </a:extLst>
          </p:cNvPr>
          <p:cNvSpPr txBox="1"/>
          <p:nvPr/>
        </p:nvSpPr>
        <p:spPr>
          <a:xfrm>
            <a:off x="3200007" y="3494271"/>
            <a:ext cx="6188696" cy="2308324"/>
          </a:xfrm>
          <a:prstGeom prst="rect">
            <a:avLst/>
          </a:prstGeom>
          <a:noFill/>
        </p:spPr>
        <p:txBody>
          <a:bodyPr wrap="square">
            <a:spAutoFit/>
          </a:bodyPr>
          <a:lstStyle/>
          <a:p>
            <a:pPr algn="ctr"/>
            <a:r>
              <a:rPr lang="en-US" sz="4800" b="1" dirty="0">
                <a:solidFill>
                  <a:schemeClr val="accent2"/>
                </a:solidFill>
              </a:rPr>
              <a:t>MỘT SỐ VÍ DỤ TRƯỜNG HỢP NGHIÊN CỨU</a:t>
            </a:r>
            <a:endParaRPr lang="en-ID" sz="4800" dirty="0">
              <a:solidFill>
                <a:schemeClr val="accent2"/>
              </a:solidFill>
            </a:endParaRPr>
          </a:p>
        </p:txBody>
      </p:sp>
      <p:pic>
        <p:nvPicPr>
          <p:cNvPr id="7" name="Picture 2">
            <a:extLst>
              <a:ext uri="{FF2B5EF4-FFF2-40B4-BE49-F238E27FC236}">
                <a16:creationId xmlns:a16="http://schemas.microsoft.com/office/drawing/2014/main" id="{E1965C49-09F2-0C83-57B6-5C5A15E116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500"/>
          <a:stretch/>
        </p:blipFill>
        <p:spPr bwMode="auto">
          <a:xfrm>
            <a:off x="231673" y="72139"/>
            <a:ext cx="1862598" cy="17787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75064A4E-73AB-F103-0102-FBFE55F681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7443" y="0"/>
            <a:ext cx="2072884" cy="2072884"/>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657F3DB3-9452-E0EB-DD88-C4B6BAD05ACC}"/>
              </a:ext>
            </a:extLst>
          </p:cNvPr>
          <p:cNvSpPr/>
          <p:nvPr/>
        </p:nvSpPr>
        <p:spPr>
          <a:xfrm>
            <a:off x="5943010" y="1398442"/>
            <a:ext cx="542631" cy="452487"/>
          </a:xfrm>
          <a:prstGeom prst="ellipse">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1054451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0F2BBE-D11E-D880-0BB2-3A29837312D0}"/>
              </a:ext>
            </a:extLst>
          </p:cNvPr>
          <p:cNvSpPr txBox="1">
            <a:spLocks/>
          </p:cNvSpPr>
          <p:nvPr/>
        </p:nvSpPr>
        <p:spPr>
          <a:xfrm>
            <a:off x="1435912" y="284479"/>
            <a:ext cx="10580016" cy="9776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chemeClr val="tx2"/>
                </a:solidFill>
                <a:latin typeface="Bahnschrift" panose="020B0502040204020203" pitchFamily="34" charset="0"/>
              </a:rPr>
              <a:t>NỘI DUNG</a:t>
            </a:r>
            <a:endParaRPr lang="en-ID" sz="4800" b="1" dirty="0">
              <a:solidFill>
                <a:schemeClr val="tx2"/>
              </a:solidFill>
              <a:latin typeface="Bahnschrift" panose="020B0502040204020203" pitchFamily="34" charset="0"/>
            </a:endParaRPr>
          </a:p>
        </p:txBody>
      </p:sp>
      <p:sp>
        <p:nvSpPr>
          <p:cNvPr id="5" name="Arrow: Pentagon 4">
            <a:extLst>
              <a:ext uri="{FF2B5EF4-FFF2-40B4-BE49-F238E27FC236}">
                <a16:creationId xmlns:a16="http://schemas.microsoft.com/office/drawing/2014/main" id="{DC7E8D21-5978-C8F8-D525-C954A0255D1F}"/>
              </a:ext>
            </a:extLst>
          </p:cNvPr>
          <p:cNvSpPr/>
          <p:nvPr/>
        </p:nvSpPr>
        <p:spPr>
          <a:xfrm rot="10800000">
            <a:off x="1010920" y="1368500"/>
            <a:ext cx="9641840" cy="863600"/>
          </a:xfrm>
          <a:prstGeom prst="homePlat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6" name="Flowchart: Connector 5">
            <a:extLst>
              <a:ext uri="{FF2B5EF4-FFF2-40B4-BE49-F238E27FC236}">
                <a16:creationId xmlns:a16="http://schemas.microsoft.com/office/drawing/2014/main" id="{09AA886B-16B8-90CD-7638-D431161740E0}"/>
              </a:ext>
            </a:extLst>
          </p:cNvPr>
          <p:cNvSpPr/>
          <p:nvPr/>
        </p:nvSpPr>
        <p:spPr>
          <a:xfrm>
            <a:off x="252272" y="1125789"/>
            <a:ext cx="1220928" cy="1206781"/>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Arrow: Pentagon 8">
            <a:extLst>
              <a:ext uri="{FF2B5EF4-FFF2-40B4-BE49-F238E27FC236}">
                <a16:creationId xmlns:a16="http://schemas.microsoft.com/office/drawing/2014/main" id="{C214BBAA-67B3-BF45-746E-B1060B039921}"/>
              </a:ext>
            </a:extLst>
          </p:cNvPr>
          <p:cNvSpPr/>
          <p:nvPr/>
        </p:nvSpPr>
        <p:spPr>
          <a:xfrm rot="10800000">
            <a:off x="1010920" y="4168708"/>
            <a:ext cx="9641840" cy="863600"/>
          </a:xfrm>
          <a:prstGeom prst="homePlat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0" name="Flowchart: Connector 9">
            <a:extLst>
              <a:ext uri="{FF2B5EF4-FFF2-40B4-BE49-F238E27FC236}">
                <a16:creationId xmlns:a16="http://schemas.microsoft.com/office/drawing/2014/main" id="{F14FFA25-617B-32F8-AFB2-8CB8732E5B94}"/>
              </a:ext>
            </a:extLst>
          </p:cNvPr>
          <p:cNvSpPr/>
          <p:nvPr/>
        </p:nvSpPr>
        <p:spPr>
          <a:xfrm>
            <a:off x="252272" y="3925997"/>
            <a:ext cx="1220928" cy="1206781"/>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Arrow: Pentagon 10">
            <a:extLst>
              <a:ext uri="{FF2B5EF4-FFF2-40B4-BE49-F238E27FC236}">
                <a16:creationId xmlns:a16="http://schemas.microsoft.com/office/drawing/2014/main" id="{F19CCB18-2448-82E7-E384-15B6D538FBCE}"/>
              </a:ext>
            </a:extLst>
          </p:cNvPr>
          <p:cNvSpPr/>
          <p:nvPr/>
        </p:nvSpPr>
        <p:spPr>
          <a:xfrm rot="10800000">
            <a:off x="1010920" y="2766277"/>
            <a:ext cx="9641840" cy="863600"/>
          </a:xfrm>
          <a:prstGeom prst="homePlat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2" name="Flowchart: Connector 11">
            <a:extLst>
              <a:ext uri="{FF2B5EF4-FFF2-40B4-BE49-F238E27FC236}">
                <a16:creationId xmlns:a16="http://schemas.microsoft.com/office/drawing/2014/main" id="{658C842D-DEC8-3F1F-6E1B-F1400BE5CE8F}"/>
              </a:ext>
            </a:extLst>
          </p:cNvPr>
          <p:cNvSpPr/>
          <p:nvPr/>
        </p:nvSpPr>
        <p:spPr>
          <a:xfrm>
            <a:off x="252272" y="2523566"/>
            <a:ext cx="1220928" cy="1206781"/>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Arrow: Pentagon 12">
            <a:extLst>
              <a:ext uri="{FF2B5EF4-FFF2-40B4-BE49-F238E27FC236}">
                <a16:creationId xmlns:a16="http://schemas.microsoft.com/office/drawing/2014/main" id="{1D76A46B-6392-052C-6D5C-D1257452E0D2}"/>
              </a:ext>
            </a:extLst>
          </p:cNvPr>
          <p:cNvSpPr/>
          <p:nvPr/>
        </p:nvSpPr>
        <p:spPr>
          <a:xfrm rot="10800000">
            <a:off x="1010920" y="5624548"/>
            <a:ext cx="9641840" cy="863600"/>
          </a:xfrm>
          <a:prstGeom prst="homePlat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4" name="Flowchart: Connector 13">
            <a:extLst>
              <a:ext uri="{FF2B5EF4-FFF2-40B4-BE49-F238E27FC236}">
                <a16:creationId xmlns:a16="http://schemas.microsoft.com/office/drawing/2014/main" id="{8D26E7DA-F30B-9422-94BE-7EFB2262F0A8}"/>
              </a:ext>
            </a:extLst>
          </p:cNvPr>
          <p:cNvSpPr/>
          <p:nvPr/>
        </p:nvSpPr>
        <p:spPr>
          <a:xfrm>
            <a:off x="252272" y="5381837"/>
            <a:ext cx="1220928" cy="1206781"/>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TextBox 14">
            <a:extLst>
              <a:ext uri="{FF2B5EF4-FFF2-40B4-BE49-F238E27FC236}">
                <a16:creationId xmlns:a16="http://schemas.microsoft.com/office/drawing/2014/main" id="{A1AD2E0A-B67F-EB7D-2535-A31737B2BC56}"/>
              </a:ext>
            </a:extLst>
          </p:cNvPr>
          <p:cNvSpPr txBox="1"/>
          <p:nvPr/>
        </p:nvSpPr>
        <p:spPr>
          <a:xfrm>
            <a:off x="1539240" y="1565442"/>
            <a:ext cx="8915400" cy="523220"/>
          </a:xfrm>
          <a:prstGeom prst="rect">
            <a:avLst/>
          </a:prstGeom>
          <a:noFill/>
        </p:spPr>
        <p:txBody>
          <a:bodyPr wrap="square">
            <a:spAutoFit/>
          </a:bodyPr>
          <a:lstStyle/>
          <a:p>
            <a:r>
              <a:rPr lang="en-US" sz="2800" dirty="0" err="1">
                <a:solidFill>
                  <a:schemeClr val="accent1"/>
                </a:solidFill>
                <a:latin typeface="Bahnschrift" panose="020B0502040204020203" pitchFamily="34" charset="0"/>
              </a:rPr>
              <a:t>Phần</a:t>
            </a:r>
            <a:r>
              <a:rPr lang="en-US" sz="2800" dirty="0">
                <a:solidFill>
                  <a:schemeClr val="accent1"/>
                </a:solidFill>
                <a:latin typeface="Bahnschrift" panose="020B0502040204020203" pitchFamily="34" charset="0"/>
              </a:rPr>
              <a:t> A. Văn </a:t>
            </a:r>
            <a:r>
              <a:rPr lang="en-US" sz="2800" dirty="0" err="1">
                <a:solidFill>
                  <a:schemeClr val="accent1"/>
                </a:solidFill>
                <a:latin typeface="Bahnschrift" panose="020B0502040204020203" pitchFamily="34" charset="0"/>
              </a:rPr>
              <a:t>bản</a:t>
            </a:r>
            <a:r>
              <a:rPr lang="en-US" sz="2800" dirty="0">
                <a:solidFill>
                  <a:schemeClr val="accent1"/>
                </a:solidFill>
                <a:latin typeface="Bahnschrift" panose="020B0502040204020203" pitchFamily="34" charset="0"/>
              </a:rPr>
              <a:t> </a:t>
            </a:r>
            <a:r>
              <a:rPr lang="en-US" sz="2800" dirty="0" err="1">
                <a:solidFill>
                  <a:schemeClr val="accent1"/>
                </a:solidFill>
                <a:latin typeface="Bahnschrift" panose="020B0502040204020203" pitchFamily="34" charset="0"/>
              </a:rPr>
              <a:t>chỉ</a:t>
            </a:r>
            <a:r>
              <a:rPr lang="en-US" sz="2800" dirty="0">
                <a:solidFill>
                  <a:schemeClr val="accent1"/>
                </a:solidFill>
                <a:latin typeface="Bahnschrift" panose="020B0502040204020203" pitchFamily="34" charset="0"/>
              </a:rPr>
              <a:t> </a:t>
            </a:r>
            <a:r>
              <a:rPr lang="en-US" sz="2800" err="1">
                <a:solidFill>
                  <a:schemeClr val="accent1"/>
                </a:solidFill>
                <a:latin typeface="Bahnschrift" panose="020B0502040204020203" pitchFamily="34" charset="0"/>
              </a:rPr>
              <a:t>đạo</a:t>
            </a:r>
            <a:r>
              <a:rPr lang="en-US" sz="2800">
                <a:solidFill>
                  <a:schemeClr val="accent1"/>
                </a:solidFill>
                <a:latin typeface="Bahnschrift" panose="020B0502040204020203" pitchFamily="34" charset="0"/>
              </a:rPr>
              <a:t> </a:t>
            </a:r>
            <a:endParaRPr lang="en-ID" sz="2800" dirty="0">
              <a:solidFill>
                <a:schemeClr val="accent1"/>
              </a:solidFill>
            </a:endParaRPr>
          </a:p>
        </p:txBody>
      </p:sp>
      <p:sp>
        <p:nvSpPr>
          <p:cNvPr id="16" name="TextBox 15">
            <a:extLst>
              <a:ext uri="{FF2B5EF4-FFF2-40B4-BE49-F238E27FC236}">
                <a16:creationId xmlns:a16="http://schemas.microsoft.com/office/drawing/2014/main" id="{77BB10A3-2BA9-D804-2E09-5D4E197B6731}"/>
              </a:ext>
            </a:extLst>
          </p:cNvPr>
          <p:cNvSpPr txBox="1"/>
          <p:nvPr/>
        </p:nvSpPr>
        <p:spPr>
          <a:xfrm>
            <a:off x="1539240" y="2905780"/>
            <a:ext cx="8915400" cy="523220"/>
          </a:xfrm>
          <a:prstGeom prst="rect">
            <a:avLst/>
          </a:prstGeom>
          <a:noFill/>
        </p:spPr>
        <p:txBody>
          <a:bodyPr wrap="square">
            <a:spAutoFit/>
          </a:bodyPr>
          <a:lstStyle/>
          <a:p>
            <a:r>
              <a:rPr lang="en-US" sz="2800" dirty="0" err="1">
                <a:solidFill>
                  <a:schemeClr val="accent1"/>
                </a:solidFill>
                <a:latin typeface="Bahnschrift" panose="020B0502040204020203" pitchFamily="34" charset="0"/>
              </a:rPr>
              <a:t>Phần</a:t>
            </a:r>
            <a:r>
              <a:rPr lang="en-US" sz="2800" dirty="0">
                <a:solidFill>
                  <a:schemeClr val="accent1"/>
                </a:solidFill>
                <a:latin typeface="Bahnschrift" panose="020B0502040204020203" pitchFamily="34" charset="0"/>
              </a:rPr>
              <a:t> B. </a:t>
            </a:r>
            <a:r>
              <a:rPr lang="en-US" sz="2800" dirty="0" err="1">
                <a:solidFill>
                  <a:schemeClr val="accent1"/>
                </a:solidFill>
                <a:latin typeface="Bahnschrift" panose="020B0502040204020203" pitchFamily="34" charset="0"/>
              </a:rPr>
              <a:t>Một</a:t>
            </a:r>
            <a:r>
              <a:rPr lang="en-US" sz="2800" dirty="0">
                <a:solidFill>
                  <a:schemeClr val="accent1"/>
                </a:solidFill>
                <a:latin typeface="Bahnschrift" panose="020B0502040204020203" pitchFamily="34" charset="0"/>
              </a:rPr>
              <a:t> </a:t>
            </a:r>
            <a:r>
              <a:rPr lang="en-US" sz="2800" dirty="0" err="1">
                <a:solidFill>
                  <a:schemeClr val="accent1"/>
                </a:solidFill>
                <a:latin typeface="Bahnschrift" panose="020B0502040204020203" pitchFamily="34" charset="0"/>
              </a:rPr>
              <a:t>số</a:t>
            </a:r>
            <a:r>
              <a:rPr lang="en-US" sz="2800" dirty="0">
                <a:solidFill>
                  <a:schemeClr val="accent1"/>
                </a:solidFill>
                <a:latin typeface="Bahnschrift" panose="020B0502040204020203" pitchFamily="34" charset="0"/>
              </a:rPr>
              <a:t> </a:t>
            </a:r>
            <a:r>
              <a:rPr lang="en-US" sz="2800" dirty="0" err="1">
                <a:solidFill>
                  <a:schemeClr val="accent1"/>
                </a:solidFill>
                <a:latin typeface="Bahnschrift" panose="020B0502040204020203" pitchFamily="34" charset="0"/>
              </a:rPr>
              <a:t>vấn</a:t>
            </a:r>
            <a:r>
              <a:rPr lang="en-US" sz="2800" dirty="0">
                <a:solidFill>
                  <a:schemeClr val="accent1"/>
                </a:solidFill>
                <a:latin typeface="Bahnschrift" panose="020B0502040204020203" pitchFamily="34" charset="0"/>
              </a:rPr>
              <a:t> </a:t>
            </a:r>
            <a:r>
              <a:rPr lang="en-US" sz="2800" dirty="0" err="1">
                <a:solidFill>
                  <a:schemeClr val="accent1"/>
                </a:solidFill>
                <a:latin typeface="Bahnschrift" panose="020B0502040204020203" pitchFamily="34" charset="0"/>
              </a:rPr>
              <a:t>đề</a:t>
            </a:r>
            <a:r>
              <a:rPr lang="en-US" sz="2800" dirty="0">
                <a:solidFill>
                  <a:schemeClr val="accent1"/>
                </a:solidFill>
                <a:latin typeface="Bahnschrift" panose="020B0502040204020203" pitchFamily="34" charset="0"/>
              </a:rPr>
              <a:t> </a:t>
            </a:r>
            <a:r>
              <a:rPr lang="en-US" sz="2800" dirty="0" err="1">
                <a:solidFill>
                  <a:schemeClr val="accent1"/>
                </a:solidFill>
                <a:latin typeface="Bahnschrift" panose="020B0502040204020203" pitchFamily="34" charset="0"/>
              </a:rPr>
              <a:t>về</a:t>
            </a:r>
            <a:r>
              <a:rPr lang="en-US" sz="2800" dirty="0">
                <a:solidFill>
                  <a:schemeClr val="accent1"/>
                </a:solidFill>
                <a:latin typeface="Bahnschrift" panose="020B0502040204020203" pitchFamily="34" charset="0"/>
              </a:rPr>
              <a:t> </a:t>
            </a:r>
            <a:r>
              <a:rPr lang="en-US" sz="2800" dirty="0" err="1">
                <a:solidFill>
                  <a:schemeClr val="accent1"/>
                </a:solidFill>
                <a:latin typeface="Bahnschrift" panose="020B0502040204020203" pitchFamily="34" charset="0"/>
              </a:rPr>
              <a:t>đánh</a:t>
            </a:r>
            <a:r>
              <a:rPr lang="en-US" sz="2800" dirty="0">
                <a:solidFill>
                  <a:schemeClr val="accent1"/>
                </a:solidFill>
                <a:latin typeface="Bahnschrift" panose="020B0502040204020203" pitchFamily="34" charset="0"/>
              </a:rPr>
              <a:t> </a:t>
            </a:r>
            <a:r>
              <a:rPr lang="en-US" sz="2800" dirty="0" err="1">
                <a:solidFill>
                  <a:schemeClr val="accent1"/>
                </a:solidFill>
                <a:latin typeface="Bahnschrift" panose="020B0502040204020203" pitchFamily="34" charset="0"/>
              </a:rPr>
              <a:t>giá</a:t>
            </a:r>
            <a:r>
              <a:rPr lang="en-US" sz="2800" dirty="0">
                <a:solidFill>
                  <a:schemeClr val="accent1"/>
                </a:solidFill>
                <a:latin typeface="Bahnschrift" panose="020B0502040204020203" pitchFamily="34" charset="0"/>
              </a:rPr>
              <a:t> </a:t>
            </a:r>
            <a:r>
              <a:rPr lang="en-US" sz="2800" dirty="0" err="1">
                <a:solidFill>
                  <a:schemeClr val="accent1"/>
                </a:solidFill>
                <a:latin typeface="Bahnschrift" panose="020B0502040204020203" pitchFamily="34" charset="0"/>
              </a:rPr>
              <a:t>năng</a:t>
            </a:r>
            <a:r>
              <a:rPr lang="en-US" sz="2800" dirty="0">
                <a:solidFill>
                  <a:schemeClr val="accent1"/>
                </a:solidFill>
                <a:latin typeface="Bahnschrift" panose="020B0502040204020203" pitchFamily="34" charset="0"/>
              </a:rPr>
              <a:t> </a:t>
            </a:r>
            <a:r>
              <a:rPr lang="en-US" sz="2800" dirty="0" err="1">
                <a:solidFill>
                  <a:schemeClr val="accent1"/>
                </a:solidFill>
                <a:latin typeface="Bahnschrift" panose="020B0502040204020203" pitchFamily="34" charset="0"/>
              </a:rPr>
              <a:t>lực</a:t>
            </a:r>
            <a:endParaRPr lang="en-ID" sz="2800" dirty="0">
              <a:solidFill>
                <a:schemeClr val="accent1"/>
              </a:solidFill>
            </a:endParaRPr>
          </a:p>
        </p:txBody>
      </p:sp>
      <p:sp>
        <p:nvSpPr>
          <p:cNvPr id="17" name="TextBox 16">
            <a:extLst>
              <a:ext uri="{FF2B5EF4-FFF2-40B4-BE49-F238E27FC236}">
                <a16:creationId xmlns:a16="http://schemas.microsoft.com/office/drawing/2014/main" id="{E1FA0FB5-00CC-9E8D-F3FB-71C21315DF2C}"/>
              </a:ext>
            </a:extLst>
          </p:cNvPr>
          <p:cNvSpPr txBox="1"/>
          <p:nvPr/>
        </p:nvSpPr>
        <p:spPr>
          <a:xfrm>
            <a:off x="1539240" y="4338898"/>
            <a:ext cx="8915400" cy="523220"/>
          </a:xfrm>
          <a:prstGeom prst="rect">
            <a:avLst/>
          </a:prstGeom>
          <a:noFill/>
        </p:spPr>
        <p:txBody>
          <a:bodyPr wrap="square">
            <a:spAutoFit/>
          </a:bodyPr>
          <a:lstStyle/>
          <a:p>
            <a:r>
              <a:rPr lang="en-US" sz="2800" dirty="0" err="1">
                <a:solidFill>
                  <a:schemeClr val="accent1"/>
                </a:solidFill>
                <a:latin typeface="Bahnschrift" panose="020B0502040204020203" pitchFamily="34" charset="0"/>
              </a:rPr>
              <a:t>Phần</a:t>
            </a:r>
            <a:r>
              <a:rPr lang="en-US" sz="2800" dirty="0">
                <a:solidFill>
                  <a:schemeClr val="accent1"/>
                </a:solidFill>
                <a:latin typeface="Bahnschrift" panose="020B0502040204020203" pitchFamily="34" charset="0"/>
              </a:rPr>
              <a:t> C. </a:t>
            </a:r>
            <a:r>
              <a:rPr lang="en-US" sz="2800" dirty="0" err="1">
                <a:solidFill>
                  <a:schemeClr val="accent1"/>
                </a:solidFill>
                <a:latin typeface="Bahnschrift" panose="020B0502040204020203" pitchFamily="34" charset="0"/>
              </a:rPr>
              <a:t>Một</a:t>
            </a:r>
            <a:r>
              <a:rPr lang="en-US" sz="2800" dirty="0">
                <a:solidFill>
                  <a:schemeClr val="accent1"/>
                </a:solidFill>
                <a:latin typeface="Bahnschrift" panose="020B0502040204020203" pitchFamily="34" charset="0"/>
              </a:rPr>
              <a:t> </a:t>
            </a:r>
            <a:r>
              <a:rPr lang="en-US" sz="2800" dirty="0" err="1">
                <a:solidFill>
                  <a:schemeClr val="accent1"/>
                </a:solidFill>
                <a:latin typeface="Bahnschrift" panose="020B0502040204020203" pitchFamily="34" charset="0"/>
              </a:rPr>
              <a:t>số</a:t>
            </a:r>
            <a:r>
              <a:rPr lang="en-US" sz="2800" dirty="0">
                <a:solidFill>
                  <a:schemeClr val="accent1"/>
                </a:solidFill>
                <a:latin typeface="Bahnschrift" panose="020B0502040204020203" pitchFamily="34" charset="0"/>
              </a:rPr>
              <a:t> </a:t>
            </a:r>
            <a:r>
              <a:rPr lang="en-US" sz="2800" dirty="0" err="1">
                <a:solidFill>
                  <a:schemeClr val="accent1"/>
                </a:solidFill>
                <a:latin typeface="Bahnschrift" panose="020B0502040204020203" pitchFamily="34" charset="0"/>
              </a:rPr>
              <a:t>ví</a:t>
            </a:r>
            <a:r>
              <a:rPr lang="en-US" sz="2800" dirty="0">
                <a:solidFill>
                  <a:schemeClr val="accent1"/>
                </a:solidFill>
                <a:latin typeface="Bahnschrift" panose="020B0502040204020203" pitchFamily="34" charset="0"/>
              </a:rPr>
              <a:t> </a:t>
            </a:r>
            <a:r>
              <a:rPr lang="en-US" sz="2800" dirty="0" err="1">
                <a:solidFill>
                  <a:schemeClr val="accent1"/>
                </a:solidFill>
                <a:latin typeface="Bahnschrift" panose="020B0502040204020203" pitchFamily="34" charset="0"/>
              </a:rPr>
              <a:t>dụ</a:t>
            </a:r>
            <a:r>
              <a:rPr lang="en-US" sz="2800" dirty="0">
                <a:solidFill>
                  <a:schemeClr val="accent1"/>
                </a:solidFill>
                <a:latin typeface="Bahnschrift" panose="020B0502040204020203" pitchFamily="34" charset="0"/>
              </a:rPr>
              <a:t>- </a:t>
            </a:r>
            <a:r>
              <a:rPr lang="en-US" sz="2800" dirty="0" err="1">
                <a:solidFill>
                  <a:schemeClr val="accent1"/>
                </a:solidFill>
                <a:latin typeface="Bahnschrift" panose="020B0502040204020203" pitchFamily="34" charset="0"/>
              </a:rPr>
              <a:t>trường</a:t>
            </a:r>
            <a:r>
              <a:rPr lang="en-US" sz="2800" dirty="0">
                <a:solidFill>
                  <a:schemeClr val="accent1"/>
                </a:solidFill>
                <a:latin typeface="Bahnschrift" panose="020B0502040204020203" pitchFamily="34" charset="0"/>
              </a:rPr>
              <a:t> </a:t>
            </a:r>
            <a:r>
              <a:rPr lang="en-US" sz="2800" dirty="0" err="1">
                <a:solidFill>
                  <a:schemeClr val="accent1"/>
                </a:solidFill>
                <a:latin typeface="Bahnschrift" panose="020B0502040204020203" pitchFamily="34" charset="0"/>
              </a:rPr>
              <a:t>hợp</a:t>
            </a:r>
            <a:r>
              <a:rPr lang="en-US" sz="2800" dirty="0">
                <a:solidFill>
                  <a:schemeClr val="accent1"/>
                </a:solidFill>
                <a:latin typeface="Bahnschrift" panose="020B0502040204020203" pitchFamily="34" charset="0"/>
              </a:rPr>
              <a:t> </a:t>
            </a:r>
            <a:r>
              <a:rPr lang="en-US" sz="2800" dirty="0" err="1">
                <a:solidFill>
                  <a:schemeClr val="accent1"/>
                </a:solidFill>
                <a:latin typeface="Bahnschrift" panose="020B0502040204020203" pitchFamily="34" charset="0"/>
              </a:rPr>
              <a:t>nghiên</a:t>
            </a:r>
            <a:r>
              <a:rPr lang="en-US" sz="2800" dirty="0">
                <a:solidFill>
                  <a:schemeClr val="accent1"/>
                </a:solidFill>
                <a:latin typeface="Bahnschrift" panose="020B0502040204020203" pitchFamily="34" charset="0"/>
              </a:rPr>
              <a:t> </a:t>
            </a:r>
            <a:r>
              <a:rPr lang="en-US" sz="2800" dirty="0" err="1">
                <a:solidFill>
                  <a:schemeClr val="accent1"/>
                </a:solidFill>
                <a:latin typeface="Bahnschrift" panose="020B0502040204020203" pitchFamily="34" charset="0"/>
              </a:rPr>
              <a:t>cứu</a:t>
            </a:r>
            <a:endParaRPr lang="en-ID" sz="2800" dirty="0">
              <a:solidFill>
                <a:schemeClr val="accent1"/>
              </a:solidFill>
            </a:endParaRPr>
          </a:p>
        </p:txBody>
      </p:sp>
      <p:sp>
        <p:nvSpPr>
          <p:cNvPr id="18" name="TextBox 17">
            <a:extLst>
              <a:ext uri="{FF2B5EF4-FFF2-40B4-BE49-F238E27FC236}">
                <a16:creationId xmlns:a16="http://schemas.microsoft.com/office/drawing/2014/main" id="{F4D8B8DF-0E87-9FA3-021B-56BD461D6B61}"/>
              </a:ext>
            </a:extLst>
          </p:cNvPr>
          <p:cNvSpPr txBox="1"/>
          <p:nvPr/>
        </p:nvSpPr>
        <p:spPr>
          <a:xfrm>
            <a:off x="1605280" y="5794738"/>
            <a:ext cx="8915400" cy="523220"/>
          </a:xfrm>
          <a:prstGeom prst="rect">
            <a:avLst/>
          </a:prstGeom>
          <a:noFill/>
        </p:spPr>
        <p:txBody>
          <a:bodyPr wrap="square">
            <a:spAutoFit/>
          </a:bodyPr>
          <a:lstStyle/>
          <a:p>
            <a:r>
              <a:rPr lang="en-US" sz="2800" dirty="0" err="1">
                <a:solidFill>
                  <a:schemeClr val="accent1"/>
                </a:solidFill>
                <a:latin typeface="Bahnschrift" panose="020B0502040204020203" pitchFamily="34" charset="0"/>
              </a:rPr>
              <a:t>Phần</a:t>
            </a:r>
            <a:r>
              <a:rPr lang="en-US" sz="2800" dirty="0">
                <a:solidFill>
                  <a:schemeClr val="accent1"/>
                </a:solidFill>
                <a:latin typeface="Bahnschrift" panose="020B0502040204020203" pitchFamily="34" charset="0"/>
              </a:rPr>
              <a:t> D. </a:t>
            </a:r>
            <a:r>
              <a:rPr lang="en-US" sz="2800" dirty="0" err="1">
                <a:solidFill>
                  <a:schemeClr val="accent1"/>
                </a:solidFill>
                <a:latin typeface="Bahnschrift" panose="020B0502040204020203" pitchFamily="34" charset="0"/>
              </a:rPr>
              <a:t>Xây</a:t>
            </a:r>
            <a:r>
              <a:rPr lang="en-US" sz="2800" dirty="0">
                <a:solidFill>
                  <a:schemeClr val="accent1"/>
                </a:solidFill>
                <a:latin typeface="Bahnschrift" panose="020B0502040204020203" pitchFamily="34" charset="0"/>
              </a:rPr>
              <a:t> </a:t>
            </a:r>
            <a:r>
              <a:rPr lang="en-US" sz="2800" dirty="0" err="1">
                <a:solidFill>
                  <a:schemeClr val="accent1"/>
                </a:solidFill>
                <a:latin typeface="Bahnschrift" panose="020B0502040204020203" pitchFamily="34" charset="0"/>
              </a:rPr>
              <a:t>dựng</a:t>
            </a:r>
            <a:r>
              <a:rPr lang="en-US" sz="2800" dirty="0">
                <a:solidFill>
                  <a:schemeClr val="accent1"/>
                </a:solidFill>
                <a:latin typeface="Bahnschrift" panose="020B0502040204020203" pitchFamily="34" charset="0"/>
              </a:rPr>
              <a:t> </a:t>
            </a:r>
            <a:r>
              <a:rPr lang="en-US" sz="2800" dirty="0" err="1">
                <a:solidFill>
                  <a:schemeClr val="accent1"/>
                </a:solidFill>
                <a:latin typeface="Bahnschrift" panose="020B0502040204020203" pitchFamily="34" charset="0"/>
              </a:rPr>
              <a:t>đề</a:t>
            </a:r>
            <a:r>
              <a:rPr lang="en-US" sz="2800" dirty="0">
                <a:solidFill>
                  <a:schemeClr val="accent1"/>
                </a:solidFill>
                <a:latin typeface="Bahnschrift" panose="020B0502040204020203" pitchFamily="34" charset="0"/>
              </a:rPr>
              <a:t> </a:t>
            </a:r>
            <a:r>
              <a:rPr lang="en-US" sz="2800" dirty="0" err="1">
                <a:solidFill>
                  <a:schemeClr val="accent1"/>
                </a:solidFill>
                <a:latin typeface="Bahnschrift" panose="020B0502040204020203" pitchFamily="34" charset="0"/>
              </a:rPr>
              <a:t>minh</a:t>
            </a:r>
            <a:r>
              <a:rPr lang="en-US" sz="2800" dirty="0">
                <a:solidFill>
                  <a:schemeClr val="accent1"/>
                </a:solidFill>
                <a:latin typeface="Bahnschrift" panose="020B0502040204020203" pitchFamily="34" charset="0"/>
              </a:rPr>
              <a:t> </a:t>
            </a:r>
            <a:r>
              <a:rPr lang="en-US" sz="2800" dirty="0" err="1">
                <a:solidFill>
                  <a:schemeClr val="accent1"/>
                </a:solidFill>
                <a:latin typeface="Bahnschrift" panose="020B0502040204020203" pitchFamily="34" charset="0"/>
              </a:rPr>
              <a:t>họa</a:t>
            </a:r>
            <a:r>
              <a:rPr lang="en-US" sz="2800" dirty="0">
                <a:solidFill>
                  <a:schemeClr val="accent1"/>
                </a:solidFill>
                <a:latin typeface="Bahnschrift" panose="020B0502040204020203" pitchFamily="34" charset="0"/>
              </a:rPr>
              <a:t> </a:t>
            </a:r>
            <a:r>
              <a:rPr lang="en-US" sz="2800" dirty="0" err="1">
                <a:solidFill>
                  <a:schemeClr val="accent1"/>
                </a:solidFill>
                <a:latin typeface="Bahnschrift" panose="020B0502040204020203" pitchFamily="34" charset="0"/>
              </a:rPr>
              <a:t>thi</a:t>
            </a:r>
            <a:r>
              <a:rPr lang="en-US" sz="2800" dirty="0">
                <a:solidFill>
                  <a:schemeClr val="accent1"/>
                </a:solidFill>
                <a:latin typeface="Bahnschrift" panose="020B0502040204020203" pitchFamily="34" charset="0"/>
              </a:rPr>
              <a:t> TN THPT</a:t>
            </a:r>
            <a:endParaRPr lang="en-ID" sz="2800" dirty="0">
              <a:solidFill>
                <a:schemeClr val="accent1"/>
              </a:solidFill>
            </a:endParaRPr>
          </a:p>
        </p:txBody>
      </p:sp>
      <p:pic>
        <p:nvPicPr>
          <p:cNvPr id="20" name="Picture 19">
            <a:extLst>
              <a:ext uri="{FF2B5EF4-FFF2-40B4-BE49-F238E27FC236}">
                <a16:creationId xmlns:a16="http://schemas.microsoft.com/office/drawing/2014/main" id="{6A08BD2C-FCDC-5064-135B-0193076C54E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70556" y="1262100"/>
            <a:ext cx="1054706" cy="979370"/>
          </a:xfrm>
          <a:prstGeom prst="rect">
            <a:avLst/>
          </a:prstGeom>
        </p:spPr>
      </p:pic>
      <p:pic>
        <p:nvPicPr>
          <p:cNvPr id="23" name="Picture 22">
            <a:extLst>
              <a:ext uri="{FF2B5EF4-FFF2-40B4-BE49-F238E27FC236}">
                <a16:creationId xmlns:a16="http://schemas.microsoft.com/office/drawing/2014/main" id="{0E4EF03A-DD64-E0B8-48F8-93E51D9057B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70555" y="2693656"/>
            <a:ext cx="1019193" cy="1008841"/>
          </a:xfrm>
          <a:prstGeom prst="rect">
            <a:avLst/>
          </a:prstGeom>
        </p:spPr>
      </p:pic>
      <p:pic>
        <p:nvPicPr>
          <p:cNvPr id="26" name="Picture 25">
            <a:extLst>
              <a:ext uri="{FF2B5EF4-FFF2-40B4-BE49-F238E27FC236}">
                <a16:creationId xmlns:a16="http://schemas.microsoft.com/office/drawing/2014/main" id="{081117C2-D3D9-8649-4151-A3F6E56D813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52816" y="4131186"/>
            <a:ext cx="654672" cy="800278"/>
          </a:xfrm>
          <a:prstGeom prst="rect">
            <a:avLst/>
          </a:prstGeom>
        </p:spPr>
      </p:pic>
      <p:pic>
        <p:nvPicPr>
          <p:cNvPr id="28" name="Graphic 27">
            <a:extLst>
              <a:ext uri="{FF2B5EF4-FFF2-40B4-BE49-F238E27FC236}">
                <a16:creationId xmlns:a16="http://schemas.microsoft.com/office/drawing/2014/main" id="{A22642D4-1C2F-334F-B7E7-1AC4D4EBDCCE}"/>
              </a:ext>
            </a:extLst>
          </p:cNvPr>
          <p:cNvPicPr>
            <a:picLocks noChangeAspect="1"/>
          </p:cNvPicPr>
          <p:nvPr/>
        </p:nvPicPr>
        <p:blipFill>
          <a:blip r:embed="rId7">
            <a:extLs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479061" y="5509635"/>
            <a:ext cx="703842" cy="913656"/>
          </a:xfrm>
          <a:prstGeom prst="rect">
            <a:avLst/>
          </a:prstGeom>
        </p:spPr>
      </p:pic>
    </p:spTree>
    <p:extLst>
      <p:ext uri="{BB962C8B-B14F-4D97-AF65-F5344CB8AC3E}">
        <p14:creationId xmlns:p14="http://schemas.microsoft.com/office/powerpoint/2010/main" val="2270915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CFFD9D-880A-F758-7DE3-B98A81F38606}"/>
              </a:ext>
            </a:extLst>
          </p:cNvPr>
          <p:cNvSpPr/>
          <p:nvPr/>
        </p:nvSpPr>
        <p:spPr>
          <a:xfrm>
            <a:off x="3012650" y="320511"/>
            <a:ext cx="6166700" cy="128204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Rectangle 4">
            <a:extLst>
              <a:ext uri="{FF2B5EF4-FFF2-40B4-BE49-F238E27FC236}">
                <a16:creationId xmlns:a16="http://schemas.microsoft.com/office/drawing/2014/main" id="{C826C272-784C-9346-C0D1-6B02E634CAAE}"/>
              </a:ext>
            </a:extLst>
          </p:cNvPr>
          <p:cNvSpPr/>
          <p:nvPr/>
        </p:nvSpPr>
        <p:spPr>
          <a:xfrm>
            <a:off x="3200007" y="494907"/>
            <a:ext cx="5791985" cy="933254"/>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Arial Narrow" panose="020B0606020202030204" pitchFamily="34" charset="0"/>
              </a:rPr>
              <a:t>PHẦN A</a:t>
            </a:r>
            <a:endParaRPr lang="en-ID" sz="4400" dirty="0">
              <a:solidFill>
                <a:schemeClr val="tx1"/>
              </a:solidFill>
              <a:latin typeface="Arial Narrow" panose="020B0606020202030204" pitchFamily="34" charset="0"/>
            </a:endParaRPr>
          </a:p>
        </p:txBody>
      </p:sp>
      <p:pic>
        <p:nvPicPr>
          <p:cNvPr id="16" name="Picture 15">
            <a:extLst>
              <a:ext uri="{FF2B5EF4-FFF2-40B4-BE49-F238E27FC236}">
                <a16:creationId xmlns:a16="http://schemas.microsoft.com/office/drawing/2014/main" id="{28BF6F00-51CF-DA24-0DB3-47860072BD28}"/>
              </a:ext>
            </a:extLst>
          </p:cNvPr>
          <p:cNvPicPr>
            <a:picLocks noChangeAspect="1"/>
          </p:cNvPicPr>
          <p:nvPr/>
        </p:nvPicPr>
        <p:blipFill rotWithShape="1">
          <a:blip r:embed="rId3">
            <a:extLst>
              <a:ext uri="{28A0092B-C50C-407E-A947-70E740481C1C}">
                <a14:useLocalDpi xmlns:a14="http://schemas.microsoft.com/office/drawing/2010/main" val="0"/>
              </a:ext>
            </a:extLst>
          </a:blip>
          <a:srcRect l="14091" t="45645" r="9300" b="1"/>
          <a:stretch/>
        </p:blipFill>
        <p:spPr>
          <a:xfrm>
            <a:off x="782425" y="1428161"/>
            <a:ext cx="11542335" cy="6863313"/>
          </a:xfrm>
          <a:prstGeom prst="rect">
            <a:avLst/>
          </a:prstGeom>
        </p:spPr>
      </p:pic>
      <p:sp>
        <p:nvSpPr>
          <p:cNvPr id="18" name="TextBox 17">
            <a:extLst>
              <a:ext uri="{FF2B5EF4-FFF2-40B4-BE49-F238E27FC236}">
                <a16:creationId xmlns:a16="http://schemas.microsoft.com/office/drawing/2014/main" id="{38D16282-2D93-A822-4D8B-9AA695C2D2A1}"/>
              </a:ext>
            </a:extLst>
          </p:cNvPr>
          <p:cNvSpPr txBox="1"/>
          <p:nvPr/>
        </p:nvSpPr>
        <p:spPr>
          <a:xfrm>
            <a:off x="3200007" y="3771270"/>
            <a:ext cx="6188696" cy="923330"/>
          </a:xfrm>
          <a:prstGeom prst="rect">
            <a:avLst/>
          </a:prstGeom>
          <a:noFill/>
        </p:spPr>
        <p:txBody>
          <a:bodyPr wrap="square">
            <a:spAutoFit/>
          </a:bodyPr>
          <a:lstStyle/>
          <a:p>
            <a:pPr algn="ctr"/>
            <a:r>
              <a:rPr lang="en-US" sz="5400" b="1" dirty="0">
                <a:solidFill>
                  <a:schemeClr val="accent2"/>
                </a:solidFill>
              </a:rPr>
              <a:t>VĂN BẢN CHỈ </a:t>
            </a:r>
            <a:r>
              <a:rPr lang="en-US" sz="5400" b="1">
                <a:solidFill>
                  <a:schemeClr val="accent2"/>
                </a:solidFill>
              </a:rPr>
              <a:t>ĐẠO </a:t>
            </a:r>
            <a:endParaRPr lang="en-ID" sz="5400" dirty="0">
              <a:solidFill>
                <a:schemeClr val="accent2"/>
              </a:solidFill>
            </a:endParaRPr>
          </a:p>
        </p:txBody>
      </p:sp>
      <p:pic>
        <p:nvPicPr>
          <p:cNvPr id="1026" name="Picture 2">
            <a:extLst>
              <a:ext uri="{FF2B5EF4-FFF2-40B4-BE49-F238E27FC236}">
                <a16:creationId xmlns:a16="http://schemas.microsoft.com/office/drawing/2014/main" id="{64493545-A509-FD8A-D854-A57D4E28F2B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500"/>
          <a:stretch/>
        </p:blipFill>
        <p:spPr bwMode="auto">
          <a:xfrm>
            <a:off x="231673" y="72139"/>
            <a:ext cx="1862598" cy="17787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EEA72DF-D630-52D6-FD85-C005EA50A7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7443" y="0"/>
            <a:ext cx="2072884" cy="2072884"/>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36892BBC-95D1-9420-0CBC-A151AA645963}"/>
              </a:ext>
            </a:extLst>
          </p:cNvPr>
          <p:cNvSpPr/>
          <p:nvPr/>
        </p:nvSpPr>
        <p:spPr>
          <a:xfrm>
            <a:off x="5943010" y="1398442"/>
            <a:ext cx="542631" cy="452487"/>
          </a:xfrm>
          <a:prstGeom prst="ellipse">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2768083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70C592-B0FA-9B03-75AE-AB6EE3D30725}"/>
              </a:ext>
            </a:extLst>
          </p:cNvPr>
          <p:cNvSpPr txBox="1"/>
          <p:nvPr/>
        </p:nvSpPr>
        <p:spPr>
          <a:xfrm>
            <a:off x="2858679" y="369851"/>
            <a:ext cx="6094428" cy="830997"/>
          </a:xfrm>
          <a:prstGeom prst="rect">
            <a:avLst/>
          </a:prstGeom>
          <a:noFill/>
        </p:spPr>
        <p:txBody>
          <a:bodyPr wrap="square">
            <a:spAutoFit/>
          </a:bodyPr>
          <a:lstStyle/>
          <a:p>
            <a:pPr algn="ctr"/>
            <a:r>
              <a:rPr lang="en-US" sz="4800" b="1" dirty="0">
                <a:solidFill>
                  <a:schemeClr val="accent1"/>
                </a:solidFill>
                <a:latin typeface="Bahnschrift SemiBold" panose="020B0502040204020203" pitchFamily="34" charset="0"/>
              </a:rPr>
              <a:t>VĂN BẢN CHỈ ĐẠO</a:t>
            </a:r>
            <a:endParaRPr lang="en-ID" sz="4800" b="1" dirty="0">
              <a:solidFill>
                <a:schemeClr val="accent1"/>
              </a:solidFill>
              <a:latin typeface="Bahnschrift SemiBold" panose="020B0502040204020203" pitchFamily="34" charset="0"/>
            </a:endParaRPr>
          </a:p>
        </p:txBody>
      </p:sp>
      <p:sp>
        <p:nvSpPr>
          <p:cNvPr id="6" name="Arrow: Pentagon 5">
            <a:extLst>
              <a:ext uri="{FF2B5EF4-FFF2-40B4-BE49-F238E27FC236}">
                <a16:creationId xmlns:a16="http://schemas.microsoft.com/office/drawing/2014/main" id="{46CEB4B4-F1A3-7DE6-1205-D4BFB0907A38}"/>
              </a:ext>
            </a:extLst>
          </p:cNvPr>
          <p:cNvSpPr/>
          <p:nvPr/>
        </p:nvSpPr>
        <p:spPr>
          <a:xfrm rot="10800000">
            <a:off x="1010920" y="1368500"/>
            <a:ext cx="9641840" cy="863600"/>
          </a:xfrm>
          <a:prstGeom prst="homePlat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 name="Flowchart: Connector 6">
            <a:extLst>
              <a:ext uri="{FF2B5EF4-FFF2-40B4-BE49-F238E27FC236}">
                <a16:creationId xmlns:a16="http://schemas.microsoft.com/office/drawing/2014/main" id="{9960AECD-05B5-9950-2977-722B0A0A4C75}"/>
              </a:ext>
            </a:extLst>
          </p:cNvPr>
          <p:cNvSpPr/>
          <p:nvPr/>
        </p:nvSpPr>
        <p:spPr>
          <a:xfrm>
            <a:off x="252272" y="1125789"/>
            <a:ext cx="1220928" cy="1206781"/>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Arrow: Pentagon 7">
            <a:extLst>
              <a:ext uri="{FF2B5EF4-FFF2-40B4-BE49-F238E27FC236}">
                <a16:creationId xmlns:a16="http://schemas.microsoft.com/office/drawing/2014/main" id="{4606541D-ACB0-BE80-5C83-E9BA86C2C734}"/>
              </a:ext>
            </a:extLst>
          </p:cNvPr>
          <p:cNvSpPr/>
          <p:nvPr/>
        </p:nvSpPr>
        <p:spPr>
          <a:xfrm rot="10800000">
            <a:off x="1010920" y="4168708"/>
            <a:ext cx="9641840" cy="863600"/>
          </a:xfrm>
          <a:prstGeom prst="homePlat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9" name="Flowchart: Connector 8">
            <a:extLst>
              <a:ext uri="{FF2B5EF4-FFF2-40B4-BE49-F238E27FC236}">
                <a16:creationId xmlns:a16="http://schemas.microsoft.com/office/drawing/2014/main" id="{63EFF1C0-87F9-AE9F-A1D0-4DC6D90F7083}"/>
              </a:ext>
            </a:extLst>
          </p:cNvPr>
          <p:cNvSpPr/>
          <p:nvPr/>
        </p:nvSpPr>
        <p:spPr>
          <a:xfrm>
            <a:off x="252272" y="3925997"/>
            <a:ext cx="1220928" cy="1206781"/>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Arrow: Pentagon 9">
            <a:extLst>
              <a:ext uri="{FF2B5EF4-FFF2-40B4-BE49-F238E27FC236}">
                <a16:creationId xmlns:a16="http://schemas.microsoft.com/office/drawing/2014/main" id="{729CC11C-DBD1-D593-42E0-5ECCF23A87BC}"/>
              </a:ext>
            </a:extLst>
          </p:cNvPr>
          <p:cNvSpPr/>
          <p:nvPr/>
        </p:nvSpPr>
        <p:spPr>
          <a:xfrm rot="10800000">
            <a:off x="1010920" y="2766277"/>
            <a:ext cx="9641840" cy="863600"/>
          </a:xfrm>
          <a:prstGeom prst="homePlat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1" name="Flowchart: Connector 10">
            <a:extLst>
              <a:ext uri="{FF2B5EF4-FFF2-40B4-BE49-F238E27FC236}">
                <a16:creationId xmlns:a16="http://schemas.microsoft.com/office/drawing/2014/main" id="{4AEE414F-346A-96FC-4237-D3424BF09CF7}"/>
              </a:ext>
            </a:extLst>
          </p:cNvPr>
          <p:cNvSpPr/>
          <p:nvPr/>
        </p:nvSpPr>
        <p:spPr>
          <a:xfrm>
            <a:off x="252272" y="2523566"/>
            <a:ext cx="1220928" cy="1206781"/>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Arrow: Pentagon 11">
            <a:extLst>
              <a:ext uri="{FF2B5EF4-FFF2-40B4-BE49-F238E27FC236}">
                <a16:creationId xmlns:a16="http://schemas.microsoft.com/office/drawing/2014/main" id="{BFAAF089-95FB-4D1E-CF9B-99CDB9F636AB}"/>
              </a:ext>
            </a:extLst>
          </p:cNvPr>
          <p:cNvSpPr/>
          <p:nvPr/>
        </p:nvSpPr>
        <p:spPr>
          <a:xfrm rot="10800000">
            <a:off x="1010920" y="5624548"/>
            <a:ext cx="9641840" cy="863600"/>
          </a:xfrm>
          <a:prstGeom prst="homePlat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3" name="Flowchart: Connector 12">
            <a:extLst>
              <a:ext uri="{FF2B5EF4-FFF2-40B4-BE49-F238E27FC236}">
                <a16:creationId xmlns:a16="http://schemas.microsoft.com/office/drawing/2014/main" id="{A660CAC0-960E-8B33-C6A7-45473E7DB1C9}"/>
              </a:ext>
            </a:extLst>
          </p:cNvPr>
          <p:cNvSpPr/>
          <p:nvPr/>
        </p:nvSpPr>
        <p:spPr>
          <a:xfrm>
            <a:off x="252272" y="5381837"/>
            <a:ext cx="1220928" cy="1206781"/>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TextBox 13">
            <a:extLst>
              <a:ext uri="{FF2B5EF4-FFF2-40B4-BE49-F238E27FC236}">
                <a16:creationId xmlns:a16="http://schemas.microsoft.com/office/drawing/2014/main" id="{FE57419C-EB8A-60E7-1513-8ECC35F1BA5D}"/>
              </a:ext>
            </a:extLst>
          </p:cNvPr>
          <p:cNvSpPr txBox="1"/>
          <p:nvPr/>
        </p:nvSpPr>
        <p:spPr>
          <a:xfrm>
            <a:off x="1539240" y="1512034"/>
            <a:ext cx="8915400" cy="646331"/>
          </a:xfrm>
          <a:prstGeom prst="rect">
            <a:avLst/>
          </a:prstGeom>
          <a:noFill/>
        </p:spPr>
        <p:txBody>
          <a:bodyPr wrap="square">
            <a:spAutoFit/>
          </a:bodyPr>
          <a:lstStyle/>
          <a:p>
            <a:r>
              <a:rPr lang="en-US" dirty="0">
                <a:latin typeface="Bahnschrift" panose="020B0502040204020203" pitchFamily="34" charset="0"/>
              </a:rPr>
              <a:t>1. Thông </a:t>
            </a:r>
            <a:r>
              <a:rPr lang="en-US" dirty="0" err="1">
                <a:latin typeface="Bahnschrift" panose="020B0502040204020203" pitchFamily="34" charset="0"/>
              </a:rPr>
              <a:t>tư</a:t>
            </a:r>
            <a:r>
              <a:rPr lang="en-US" dirty="0">
                <a:latin typeface="Bahnschrift" panose="020B0502040204020203" pitchFamily="34" charset="0"/>
              </a:rPr>
              <a:t> 32/2018/ TT-BGDĐT </a:t>
            </a:r>
            <a:r>
              <a:rPr lang="en-US" dirty="0" err="1">
                <a:latin typeface="Bahnschrift" panose="020B0502040204020203" pitchFamily="34" charset="0"/>
              </a:rPr>
              <a:t>ngày</a:t>
            </a:r>
            <a:r>
              <a:rPr lang="en-US" dirty="0">
                <a:latin typeface="Bahnschrift" panose="020B0502040204020203" pitchFamily="34" charset="0"/>
              </a:rPr>
              <a:t> 26/12/2018 ban </a:t>
            </a:r>
            <a:r>
              <a:rPr lang="en-US" dirty="0" err="1">
                <a:latin typeface="Bahnschrift" panose="020B0502040204020203" pitchFamily="34" charset="0"/>
              </a:rPr>
              <a:t>hành</a:t>
            </a:r>
            <a:r>
              <a:rPr lang="en-US" dirty="0">
                <a:latin typeface="Bahnschrift" panose="020B0502040204020203" pitchFamily="34" charset="0"/>
              </a:rPr>
              <a:t> CT GDPT 2018 (CT </a:t>
            </a:r>
            <a:r>
              <a:rPr lang="en-US" dirty="0" err="1">
                <a:latin typeface="Bahnschrift" panose="020B0502040204020203" pitchFamily="34" charset="0"/>
              </a:rPr>
              <a:t>tổng</a:t>
            </a:r>
            <a:r>
              <a:rPr lang="en-US" dirty="0">
                <a:latin typeface="Bahnschrift" panose="020B0502040204020203" pitchFamily="34" charset="0"/>
              </a:rPr>
              <a:t> </a:t>
            </a:r>
            <a:r>
              <a:rPr lang="en-US" dirty="0" err="1">
                <a:latin typeface="Bahnschrift" panose="020B0502040204020203" pitchFamily="34" charset="0"/>
              </a:rPr>
              <a:t>thể</a:t>
            </a:r>
            <a:r>
              <a:rPr lang="en-US" dirty="0">
                <a:latin typeface="Bahnschrift" panose="020B0502040204020203" pitchFamily="34" charset="0"/>
              </a:rPr>
              <a:t> </a:t>
            </a:r>
            <a:r>
              <a:rPr lang="en-US" dirty="0" err="1">
                <a:latin typeface="Bahnschrift" panose="020B0502040204020203" pitchFamily="34" charset="0"/>
              </a:rPr>
              <a:t>và</a:t>
            </a:r>
            <a:r>
              <a:rPr lang="en-US" dirty="0">
                <a:latin typeface="Bahnschrift" panose="020B0502040204020203" pitchFamily="34" charset="0"/>
              </a:rPr>
              <a:t> </a:t>
            </a:r>
            <a:r>
              <a:rPr lang="en-US" dirty="0" err="1">
                <a:latin typeface="Bahnschrift" panose="020B0502040204020203" pitchFamily="34" charset="0"/>
              </a:rPr>
              <a:t>chương</a:t>
            </a:r>
            <a:r>
              <a:rPr lang="en-US" dirty="0">
                <a:latin typeface="Bahnschrift" panose="020B0502040204020203" pitchFamily="34" charset="0"/>
              </a:rPr>
              <a:t> </a:t>
            </a:r>
            <a:r>
              <a:rPr lang="en-US" dirty="0" err="1">
                <a:latin typeface="Bahnschrift" panose="020B0502040204020203" pitchFamily="34" charset="0"/>
              </a:rPr>
              <a:t>trình</a:t>
            </a:r>
            <a:r>
              <a:rPr lang="en-US" dirty="0">
                <a:latin typeface="Bahnschrift" panose="020B0502040204020203" pitchFamily="34" charset="0"/>
              </a:rPr>
              <a:t> </a:t>
            </a:r>
            <a:r>
              <a:rPr lang="en-US" dirty="0" err="1">
                <a:latin typeface="Bahnschrift" panose="020B0502040204020203" pitchFamily="34" charset="0"/>
              </a:rPr>
              <a:t>các</a:t>
            </a:r>
            <a:r>
              <a:rPr lang="en-US" dirty="0">
                <a:latin typeface="Bahnschrift" panose="020B0502040204020203" pitchFamily="34" charset="0"/>
              </a:rPr>
              <a:t> </a:t>
            </a:r>
            <a:r>
              <a:rPr lang="en-US" dirty="0" err="1">
                <a:latin typeface="Bahnschrift" panose="020B0502040204020203" pitchFamily="34" charset="0"/>
              </a:rPr>
              <a:t>môn</a:t>
            </a:r>
            <a:r>
              <a:rPr lang="en-US" dirty="0">
                <a:latin typeface="Bahnschrift" panose="020B0502040204020203" pitchFamily="34" charset="0"/>
              </a:rPr>
              <a:t> </a:t>
            </a:r>
            <a:r>
              <a:rPr lang="en-US" dirty="0" err="1">
                <a:latin typeface="Bahnschrift" panose="020B0502040204020203" pitchFamily="34" charset="0"/>
              </a:rPr>
              <a:t>học</a:t>
            </a:r>
            <a:r>
              <a:rPr lang="en-US" dirty="0">
                <a:latin typeface="Bahnschrift" panose="020B0502040204020203" pitchFamily="34" charset="0"/>
              </a:rPr>
              <a:t>/ </a:t>
            </a:r>
            <a:r>
              <a:rPr lang="en-US" dirty="0" err="1">
                <a:latin typeface="Bahnschrift" panose="020B0502040204020203" pitchFamily="34" charset="0"/>
              </a:rPr>
              <a:t>Hoạt</a:t>
            </a:r>
            <a:r>
              <a:rPr lang="en-US" dirty="0">
                <a:latin typeface="Bahnschrift" panose="020B0502040204020203" pitchFamily="34" charset="0"/>
              </a:rPr>
              <a:t> </a:t>
            </a:r>
            <a:r>
              <a:rPr lang="en-US" dirty="0" err="1">
                <a:latin typeface="Bahnschrift" panose="020B0502040204020203" pitchFamily="34" charset="0"/>
              </a:rPr>
              <a:t>động</a:t>
            </a:r>
            <a:r>
              <a:rPr lang="en-US" dirty="0">
                <a:latin typeface="Bahnschrift" panose="020B0502040204020203" pitchFamily="34" charset="0"/>
              </a:rPr>
              <a:t> </a:t>
            </a:r>
            <a:r>
              <a:rPr lang="en-US" dirty="0" err="1">
                <a:latin typeface="Bahnschrift" panose="020B0502040204020203" pitchFamily="34" charset="0"/>
              </a:rPr>
              <a:t>giáo</a:t>
            </a:r>
            <a:r>
              <a:rPr lang="en-US" dirty="0">
                <a:latin typeface="Bahnschrift" panose="020B0502040204020203" pitchFamily="34" charset="0"/>
              </a:rPr>
              <a:t> </a:t>
            </a:r>
            <a:r>
              <a:rPr lang="en-US" dirty="0" err="1">
                <a:latin typeface="Bahnschrift" panose="020B0502040204020203" pitchFamily="34" charset="0"/>
              </a:rPr>
              <a:t>dục</a:t>
            </a:r>
            <a:r>
              <a:rPr lang="en-US" dirty="0">
                <a:latin typeface="Bahnschrift" panose="020B0502040204020203" pitchFamily="34" charset="0"/>
              </a:rPr>
              <a:t>)</a:t>
            </a:r>
            <a:endParaRPr lang="en-ID" dirty="0"/>
          </a:p>
        </p:txBody>
      </p:sp>
      <p:sp>
        <p:nvSpPr>
          <p:cNvPr id="15" name="TextBox 14">
            <a:extLst>
              <a:ext uri="{FF2B5EF4-FFF2-40B4-BE49-F238E27FC236}">
                <a16:creationId xmlns:a16="http://schemas.microsoft.com/office/drawing/2014/main" id="{9883FC43-A4F8-91DA-28CA-4E244CFECE10}"/>
              </a:ext>
            </a:extLst>
          </p:cNvPr>
          <p:cNvSpPr txBox="1"/>
          <p:nvPr/>
        </p:nvSpPr>
        <p:spPr>
          <a:xfrm>
            <a:off x="1539240" y="3013410"/>
            <a:ext cx="8915400" cy="369332"/>
          </a:xfrm>
          <a:prstGeom prst="rect">
            <a:avLst/>
          </a:prstGeom>
          <a:noFill/>
        </p:spPr>
        <p:txBody>
          <a:bodyPr wrap="square">
            <a:spAutoFit/>
          </a:bodyPr>
          <a:lstStyle/>
          <a:p>
            <a:r>
              <a:rPr lang="en-US" dirty="0">
                <a:latin typeface="Bahnschrift" panose="020B0502040204020203" pitchFamily="34" charset="0"/>
              </a:rPr>
              <a:t>2. </a:t>
            </a:r>
            <a:r>
              <a:rPr lang="en-US" dirty="0" err="1">
                <a:latin typeface="Bahnschrift" panose="020B0502040204020203" pitchFamily="34" charset="0"/>
              </a:rPr>
              <a:t>Cấu</a:t>
            </a:r>
            <a:r>
              <a:rPr lang="en-US" dirty="0">
                <a:latin typeface="Bahnschrift" panose="020B0502040204020203" pitchFamily="34" charset="0"/>
              </a:rPr>
              <a:t> </a:t>
            </a:r>
            <a:r>
              <a:rPr lang="en-US" dirty="0" err="1">
                <a:latin typeface="Bahnschrift" panose="020B0502040204020203" pitchFamily="34" charset="0"/>
              </a:rPr>
              <a:t>trúc</a:t>
            </a:r>
            <a:r>
              <a:rPr lang="en-US" dirty="0">
                <a:latin typeface="Bahnschrift" panose="020B0502040204020203" pitchFamily="34" charset="0"/>
              </a:rPr>
              <a:t> </a:t>
            </a:r>
            <a:r>
              <a:rPr lang="en-US" dirty="0" err="1">
                <a:latin typeface="Bahnschrift" panose="020B0502040204020203" pitchFamily="34" charset="0"/>
              </a:rPr>
              <a:t>định</a:t>
            </a:r>
            <a:r>
              <a:rPr lang="en-US" dirty="0">
                <a:latin typeface="Bahnschrift" panose="020B0502040204020203" pitchFamily="34" charset="0"/>
              </a:rPr>
              <a:t> </a:t>
            </a:r>
            <a:r>
              <a:rPr lang="en-US" dirty="0" err="1">
                <a:latin typeface="Bahnschrift" panose="020B0502040204020203" pitchFamily="34" charset="0"/>
              </a:rPr>
              <a:t>dạng</a:t>
            </a:r>
            <a:r>
              <a:rPr lang="en-US" dirty="0">
                <a:latin typeface="Bahnschrift" panose="020B0502040204020203" pitchFamily="34" charset="0"/>
              </a:rPr>
              <a:t> </a:t>
            </a:r>
            <a:r>
              <a:rPr lang="en-US" dirty="0" err="1">
                <a:latin typeface="Bahnschrift" panose="020B0502040204020203" pitchFamily="34" charset="0"/>
              </a:rPr>
              <a:t>đề</a:t>
            </a:r>
            <a:r>
              <a:rPr lang="en-US" dirty="0">
                <a:latin typeface="Bahnschrift" panose="020B0502040204020203" pitchFamily="34" charset="0"/>
              </a:rPr>
              <a:t> </a:t>
            </a:r>
            <a:r>
              <a:rPr lang="en-US" dirty="0" err="1">
                <a:latin typeface="Bahnschrift" panose="020B0502040204020203" pitchFamily="34" charset="0"/>
              </a:rPr>
              <a:t>thi</a:t>
            </a:r>
            <a:r>
              <a:rPr lang="en-US" dirty="0">
                <a:latin typeface="Bahnschrift" panose="020B0502040204020203" pitchFamily="34" charset="0"/>
              </a:rPr>
              <a:t> </a:t>
            </a:r>
            <a:r>
              <a:rPr lang="en-US" dirty="0" err="1">
                <a:latin typeface="Bahnschrift" panose="020B0502040204020203" pitchFamily="34" charset="0"/>
              </a:rPr>
              <a:t>môn</a:t>
            </a:r>
            <a:r>
              <a:rPr lang="en-US" dirty="0">
                <a:latin typeface="Bahnschrift" panose="020B0502040204020203" pitchFamily="34" charset="0"/>
              </a:rPr>
              <a:t> </a:t>
            </a:r>
            <a:r>
              <a:rPr lang="en-US" dirty="0" err="1">
                <a:latin typeface="Bahnschrift" panose="020B0502040204020203" pitchFamily="34" charset="0"/>
              </a:rPr>
              <a:t>Hóa</a:t>
            </a:r>
            <a:r>
              <a:rPr lang="en-US" dirty="0">
                <a:latin typeface="Bahnschrift" panose="020B0502040204020203" pitchFamily="34" charset="0"/>
              </a:rPr>
              <a:t> </a:t>
            </a:r>
            <a:r>
              <a:rPr lang="en-US" dirty="0" err="1">
                <a:latin typeface="Bahnschrift" panose="020B0502040204020203" pitchFamily="34" charset="0"/>
              </a:rPr>
              <a:t>học</a:t>
            </a:r>
            <a:r>
              <a:rPr lang="en-US" dirty="0">
                <a:latin typeface="Bahnschrift" panose="020B0502040204020203" pitchFamily="34" charset="0"/>
              </a:rPr>
              <a:t>: </a:t>
            </a:r>
            <a:r>
              <a:rPr lang="en-US" dirty="0" err="1">
                <a:latin typeface="Bahnschrift" panose="020B0502040204020203" pitchFamily="34" charset="0"/>
              </a:rPr>
              <a:t>Công</a:t>
            </a:r>
            <a:r>
              <a:rPr lang="en-US" dirty="0">
                <a:latin typeface="Bahnschrift" panose="020B0502040204020203" pitchFamily="34" charset="0"/>
              </a:rPr>
              <a:t> </a:t>
            </a:r>
            <a:r>
              <a:rPr lang="en-US" dirty="0" err="1">
                <a:latin typeface="Bahnschrift" panose="020B0502040204020203" pitchFamily="34" charset="0"/>
              </a:rPr>
              <a:t>bố</a:t>
            </a:r>
            <a:r>
              <a:rPr lang="en-US" dirty="0">
                <a:latin typeface="Bahnschrift" panose="020B0502040204020203" pitchFamily="34" charset="0"/>
              </a:rPr>
              <a:t> </a:t>
            </a:r>
            <a:r>
              <a:rPr lang="en-US" dirty="0" err="1">
                <a:latin typeface="Bahnschrift" panose="020B0502040204020203" pitchFamily="34" charset="0"/>
              </a:rPr>
              <a:t>ngày</a:t>
            </a:r>
            <a:r>
              <a:rPr lang="en-US" dirty="0">
                <a:latin typeface="Bahnschrift" panose="020B0502040204020203" pitchFamily="34" charset="0"/>
              </a:rPr>
              <a:t> 29/12/2023</a:t>
            </a:r>
            <a:endParaRPr lang="en-ID" dirty="0"/>
          </a:p>
        </p:txBody>
      </p:sp>
      <p:sp>
        <p:nvSpPr>
          <p:cNvPr id="16" name="TextBox 15">
            <a:extLst>
              <a:ext uri="{FF2B5EF4-FFF2-40B4-BE49-F238E27FC236}">
                <a16:creationId xmlns:a16="http://schemas.microsoft.com/office/drawing/2014/main" id="{9304CD1E-C1DD-01C2-D32C-1AF02D485BB1}"/>
              </a:ext>
            </a:extLst>
          </p:cNvPr>
          <p:cNvSpPr txBox="1"/>
          <p:nvPr/>
        </p:nvSpPr>
        <p:spPr>
          <a:xfrm>
            <a:off x="1539240" y="4285133"/>
            <a:ext cx="8915400" cy="646331"/>
          </a:xfrm>
          <a:prstGeom prst="rect">
            <a:avLst/>
          </a:prstGeom>
          <a:noFill/>
        </p:spPr>
        <p:txBody>
          <a:bodyPr wrap="square">
            <a:spAutoFit/>
          </a:bodyPr>
          <a:lstStyle/>
          <a:p>
            <a:r>
              <a:rPr lang="en-US" dirty="0">
                <a:latin typeface="Bahnschrift" panose="020B0502040204020203" pitchFamily="34" charset="0"/>
              </a:rPr>
              <a:t>3. </a:t>
            </a:r>
            <a:r>
              <a:rPr lang="en-US" dirty="0" err="1">
                <a:latin typeface="Bahnschrift" panose="020B0502040204020203" pitchFamily="34" charset="0"/>
              </a:rPr>
              <a:t>Quyết</a:t>
            </a:r>
            <a:r>
              <a:rPr lang="en-US" dirty="0">
                <a:latin typeface="Bahnschrift" panose="020B0502040204020203" pitchFamily="34" charset="0"/>
              </a:rPr>
              <a:t> </a:t>
            </a:r>
            <a:r>
              <a:rPr lang="en-US" dirty="0" err="1">
                <a:latin typeface="Bahnschrift" panose="020B0502040204020203" pitchFamily="34" charset="0"/>
              </a:rPr>
              <a:t>định</a:t>
            </a:r>
            <a:r>
              <a:rPr lang="en-US" dirty="0">
                <a:latin typeface="Bahnschrift" panose="020B0502040204020203" pitchFamily="34" charset="0"/>
              </a:rPr>
              <a:t> 764/ QĐ- BGDĐT </a:t>
            </a:r>
            <a:r>
              <a:rPr lang="en-US" dirty="0" err="1">
                <a:latin typeface="Bahnschrift" panose="020B0502040204020203" pitchFamily="34" charset="0"/>
              </a:rPr>
              <a:t>ngày</a:t>
            </a:r>
            <a:r>
              <a:rPr lang="en-US" dirty="0">
                <a:latin typeface="Bahnschrift" panose="020B0502040204020203" pitchFamily="34" charset="0"/>
              </a:rPr>
              <a:t> 8/3/2024 </a:t>
            </a:r>
            <a:r>
              <a:rPr lang="en-US" dirty="0" err="1">
                <a:latin typeface="Bahnschrift" panose="020B0502040204020203" pitchFamily="34" charset="0"/>
              </a:rPr>
              <a:t>quy</a:t>
            </a:r>
            <a:r>
              <a:rPr lang="en-US" dirty="0">
                <a:latin typeface="Bahnschrift" panose="020B0502040204020203" pitchFamily="34" charset="0"/>
              </a:rPr>
              <a:t> </a:t>
            </a:r>
            <a:r>
              <a:rPr lang="en-US" dirty="0" err="1">
                <a:latin typeface="Bahnschrift" panose="020B0502040204020203" pitchFamily="34" charset="0"/>
              </a:rPr>
              <a:t>định</a:t>
            </a:r>
            <a:r>
              <a:rPr lang="en-US" dirty="0">
                <a:latin typeface="Bahnschrift" panose="020B0502040204020203" pitchFamily="34" charset="0"/>
              </a:rPr>
              <a:t> </a:t>
            </a:r>
            <a:r>
              <a:rPr lang="en-US" dirty="0" err="1">
                <a:latin typeface="Bahnschrift" panose="020B0502040204020203" pitchFamily="34" charset="0"/>
              </a:rPr>
              <a:t>về</a:t>
            </a:r>
            <a:r>
              <a:rPr lang="en-US" dirty="0">
                <a:latin typeface="Bahnschrift" panose="020B0502040204020203" pitchFamily="34" charset="0"/>
              </a:rPr>
              <a:t> </a:t>
            </a:r>
            <a:r>
              <a:rPr lang="en-US" dirty="0" err="1">
                <a:latin typeface="Bahnschrift" panose="020B0502040204020203" pitchFamily="34" charset="0"/>
              </a:rPr>
              <a:t>cấu</a:t>
            </a:r>
            <a:r>
              <a:rPr lang="en-US" dirty="0">
                <a:latin typeface="Bahnschrift" panose="020B0502040204020203" pitchFamily="34" charset="0"/>
              </a:rPr>
              <a:t> </a:t>
            </a:r>
            <a:r>
              <a:rPr lang="en-US" dirty="0" err="1">
                <a:latin typeface="Bahnschrift" panose="020B0502040204020203" pitchFamily="34" charset="0"/>
              </a:rPr>
              <a:t>trúc</a:t>
            </a:r>
            <a:r>
              <a:rPr lang="en-US" dirty="0">
                <a:latin typeface="Bahnschrift" panose="020B0502040204020203" pitchFamily="34" charset="0"/>
              </a:rPr>
              <a:t> </a:t>
            </a:r>
            <a:r>
              <a:rPr lang="en-US" dirty="0" err="1">
                <a:latin typeface="Bahnschrift" panose="020B0502040204020203" pitchFamily="34" charset="0"/>
              </a:rPr>
              <a:t>định</a:t>
            </a:r>
            <a:r>
              <a:rPr lang="en-US" dirty="0">
                <a:latin typeface="Bahnschrift" panose="020B0502040204020203" pitchFamily="34" charset="0"/>
              </a:rPr>
              <a:t> </a:t>
            </a:r>
            <a:r>
              <a:rPr lang="en-US" dirty="0" err="1">
                <a:latin typeface="Bahnschrift" panose="020B0502040204020203" pitchFamily="34" charset="0"/>
              </a:rPr>
              <a:t>dạng</a:t>
            </a:r>
            <a:r>
              <a:rPr lang="en-US" dirty="0">
                <a:latin typeface="Bahnschrift" panose="020B0502040204020203" pitchFamily="34" charset="0"/>
              </a:rPr>
              <a:t> </a:t>
            </a:r>
            <a:r>
              <a:rPr lang="en-US" dirty="0" err="1">
                <a:latin typeface="Bahnschrift" panose="020B0502040204020203" pitchFamily="34" charset="0"/>
              </a:rPr>
              <a:t>đề</a:t>
            </a:r>
            <a:r>
              <a:rPr lang="en-US" dirty="0">
                <a:latin typeface="Bahnschrift" panose="020B0502040204020203" pitchFamily="34" charset="0"/>
              </a:rPr>
              <a:t> </a:t>
            </a:r>
            <a:r>
              <a:rPr lang="en-US" dirty="0" err="1">
                <a:latin typeface="Bahnschrift" panose="020B0502040204020203" pitchFamily="34" charset="0"/>
              </a:rPr>
              <a:t>thi</a:t>
            </a:r>
            <a:r>
              <a:rPr lang="en-US" dirty="0">
                <a:latin typeface="Bahnschrift" panose="020B0502040204020203" pitchFamily="34" charset="0"/>
              </a:rPr>
              <a:t> </a:t>
            </a:r>
            <a:r>
              <a:rPr lang="en-US" dirty="0" err="1">
                <a:latin typeface="Bahnschrift" panose="020B0502040204020203" pitchFamily="34" charset="0"/>
              </a:rPr>
              <a:t>kì</a:t>
            </a:r>
            <a:r>
              <a:rPr lang="en-US" dirty="0">
                <a:latin typeface="Bahnschrift" panose="020B0502040204020203" pitchFamily="34" charset="0"/>
              </a:rPr>
              <a:t> </a:t>
            </a:r>
            <a:r>
              <a:rPr lang="en-US" dirty="0" err="1">
                <a:latin typeface="Bahnschrift" panose="020B0502040204020203" pitchFamily="34" charset="0"/>
              </a:rPr>
              <a:t>thi</a:t>
            </a:r>
            <a:r>
              <a:rPr lang="en-US" dirty="0">
                <a:latin typeface="Bahnschrift" panose="020B0502040204020203" pitchFamily="34" charset="0"/>
              </a:rPr>
              <a:t> TN THPT </a:t>
            </a:r>
            <a:r>
              <a:rPr lang="en-US" dirty="0" err="1">
                <a:latin typeface="Bahnschrift" panose="020B0502040204020203" pitchFamily="34" charset="0"/>
              </a:rPr>
              <a:t>từ</a:t>
            </a:r>
            <a:r>
              <a:rPr lang="en-US" dirty="0">
                <a:latin typeface="Bahnschrift" panose="020B0502040204020203" pitchFamily="34" charset="0"/>
              </a:rPr>
              <a:t> </a:t>
            </a:r>
            <a:r>
              <a:rPr lang="en-US" dirty="0" err="1">
                <a:latin typeface="Bahnschrift" panose="020B0502040204020203" pitchFamily="34" charset="0"/>
              </a:rPr>
              <a:t>năm</a:t>
            </a:r>
            <a:r>
              <a:rPr lang="en-US" dirty="0">
                <a:latin typeface="Bahnschrift" panose="020B0502040204020203" pitchFamily="34" charset="0"/>
              </a:rPr>
              <a:t> 2025</a:t>
            </a:r>
            <a:endParaRPr lang="en-ID" dirty="0"/>
          </a:p>
        </p:txBody>
      </p:sp>
      <p:sp>
        <p:nvSpPr>
          <p:cNvPr id="17" name="TextBox 16">
            <a:extLst>
              <a:ext uri="{FF2B5EF4-FFF2-40B4-BE49-F238E27FC236}">
                <a16:creationId xmlns:a16="http://schemas.microsoft.com/office/drawing/2014/main" id="{C3B5B383-72A2-A535-D1A6-1DA010B065AA}"/>
              </a:ext>
            </a:extLst>
          </p:cNvPr>
          <p:cNvSpPr txBox="1"/>
          <p:nvPr/>
        </p:nvSpPr>
        <p:spPr>
          <a:xfrm>
            <a:off x="1605280" y="5733182"/>
            <a:ext cx="8915400" cy="646331"/>
          </a:xfrm>
          <a:prstGeom prst="rect">
            <a:avLst/>
          </a:prstGeom>
          <a:noFill/>
        </p:spPr>
        <p:txBody>
          <a:bodyPr wrap="square">
            <a:spAutoFit/>
          </a:bodyPr>
          <a:lstStyle/>
          <a:p>
            <a:r>
              <a:rPr lang="en-US" dirty="0">
                <a:latin typeface="Bahnschrift" panose="020B0502040204020203" pitchFamily="34" charset="0"/>
              </a:rPr>
              <a:t>4. </a:t>
            </a:r>
            <a:r>
              <a:rPr lang="en-US" dirty="0" err="1">
                <a:latin typeface="Bahnschrift" panose="020B0502040204020203" pitchFamily="34" charset="0"/>
              </a:rPr>
              <a:t>Kế</a:t>
            </a:r>
            <a:r>
              <a:rPr lang="en-US" dirty="0">
                <a:latin typeface="Bahnschrift" panose="020B0502040204020203" pitchFamily="34" charset="0"/>
              </a:rPr>
              <a:t> </a:t>
            </a:r>
            <a:r>
              <a:rPr lang="en-US" dirty="0" err="1">
                <a:latin typeface="Bahnschrift" panose="020B0502040204020203" pitchFamily="34" charset="0"/>
              </a:rPr>
              <a:t>hoạch</a:t>
            </a:r>
            <a:r>
              <a:rPr lang="en-US" dirty="0">
                <a:latin typeface="Bahnschrift" panose="020B0502040204020203" pitchFamily="34" charset="0"/>
              </a:rPr>
              <a:t> </a:t>
            </a:r>
            <a:r>
              <a:rPr lang="en-US" dirty="0" err="1">
                <a:latin typeface="Bahnschrift" panose="020B0502040204020203" pitchFamily="34" charset="0"/>
              </a:rPr>
              <a:t>số</a:t>
            </a:r>
            <a:r>
              <a:rPr lang="en-US" dirty="0">
                <a:latin typeface="Bahnschrift" panose="020B0502040204020203" pitchFamily="34" charset="0"/>
              </a:rPr>
              <a:t> 336 </a:t>
            </a:r>
            <a:r>
              <a:rPr lang="en-US" dirty="0" err="1">
                <a:latin typeface="Bahnschrift" panose="020B0502040204020203" pitchFamily="34" charset="0"/>
              </a:rPr>
              <a:t>ngày</a:t>
            </a:r>
            <a:r>
              <a:rPr lang="en-US" dirty="0">
                <a:latin typeface="Bahnschrift" panose="020B0502040204020203" pitchFamily="34" charset="0"/>
              </a:rPr>
              <a:t> 8/4/2024 </a:t>
            </a:r>
            <a:r>
              <a:rPr lang="en-US" dirty="0" err="1">
                <a:latin typeface="Bahnschrift" panose="020B0502040204020203" pitchFamily="34" charset="0"/>
              </a:rPr>
              <a:t>của</a:t>
            </a:r>
            <a:r>
              <a:rPr lang="en-US" dirty="0">
                <a:latin typeface="Bahnschrift" panose="020B0502040204020203" pitchFamily="34" charset="0"/>
              </a:rPr>
              <a:t> </a:t>
            </a:r>
            <a:r>
              <a:rPr lang="en-US" dirty="0" err="1">
                <a:latin typeface="Bahnschrift" panose="020B0502040204020203" pitchFamily="34" charset="0"/>
              </a:rPr>
              <a:t>Bộ</a:t>
            </a:r>
            <a:r>
              <a:rPr lang="en-US" dirty="0">
                <a:latin typeface="Bahnschrift" panose="020B0502040204020203" pitchFamily="34" charset="0"/>
              </a:rPr>
              <a:t> </a:t>
            </a:r>
            <a:r>
              <a:rPr lang="en-US" dirty="0" err="1">
                <a:latin typeface="Bahnschrift" panose="020B0502040204020203" pitchFamily="34" charset="0"/>
              </a:rPr>
              <a:t>trưởng</a:t>
            </a:r>
            <a:r>
              <a:rPr lang="en-US" dirty="0">
                <a:latin typeface="Bahnschrift" panose="020B0502040204020203" pitchFamily="34" charset="0"/>
              </a:rPr>
              <a:t> </a:t>
            </a:r>
            <a:r>
              <a:rPr lang="en-US" dirty="0" err="1">
                <a:latin typeface="Bahnschrift" panose="020B0502040204020203" pitchFamily="34" charset="0"/>
              </a:rPr>
              <a:t>Bộ</a:t>
            </a:r>
            <a:r>
              <a:rPr lang="en-US" dirty="0">
                <a:latin typeface="Bahnschrift" panose="020B0502040204020203" pitchFamily="34" charset="0"/>
              </a:rPr>
              <a:t> GDĐT </a:t>
            </a:r>
            <a:r>
              <a:rPr lang="en-US" dirty="0" err="1">
                <a:latin typeface="Bahnschrift" panose="020B0502040204020203" pitchFamily="34" charset="0"/>
              </a:rPr>
              <a:t>về</a:t>
            </a:r>
            <a:r>
              <a:rPr lang="en-US" dirty="0">
                <a:latin typeface="Bahnschrift" panose="020B0502040204020203" pitchFamily="34" charset="0"/>
              </a:rPr>
              <a:t> </a:t>
            </a:r>
            <a:r>
              <a:rPr lang="en-US" dirty="0" err="1">
                <a:latin typeface="Bahnschrift" panose="020B0502040204020203" pitchFamily="34" charset="0"/>
              </a:rPr>
              <a:t>Tập</a:t>
            </a:r>
            <a:r>
              <a:rPr lang="en-US" dirty="0">
                <a:latin typeface="Bahnschrift" panose="020B0502040204020203" pitchFamily="34" charset="0"/>
              </a:rPr>
              <a:t> </a:t>
            </a:r>
            <a:r>
              <a:rPr lang="en-US" dirty="0" err="1">
                <a:latin typeface="Bahnschrift" panose="020B0502040204020203" pitchFamily="34" charset="0"/>
              </a:rPr>
              <a:t>huấn</a:t>
            </a:r>
            <a:r>
              <a:rPr lang="en-US" dirty="0">
                <a:latin typeface="Bahnschrift" panose="020B0502040204020203" pitchFamily="34" charset="0"/>
              </a:rPr>
              <a:t> </a:t>
            </a:r>
            <a:r>
              <a:rPr lang="en-US" dirty="0" err="1">
                <a:latin typeface="Bahnschrift" panose="020B0502040204020203" pitchFamily="34" charset="0"/>
              </a:rPr>
              <a:t>xây</a:t>
            </a:r>
            <a:r>
              <a:rPr lang="en-US" dirty="0">
                <a:latin typeface="Bahnschrift" panose="020B0502040204020203" pitchFamily="34" charset="0"/>
              </a:rPr>
              <a:t> </a:t>
            </a:r>
            <a:r>
              <a:rPr lang="en-US" dirty="0" err="1">
                <a:latin typeface="Bahnschrift" panose="020B0502040204020203" pitchFamily="34" charset="0"/>
              </a:rPr>
              <a:t>dựng</a:t>
            </a:r>
            <a:r>
              <a:rPr lang="en-US" dirty="0">
                <a:latin typeface="Bahnschrift" panose="020B0502040204020203" pitchFamily="34" charset="0"/>
              </a:rPr>
              <a:t> </a:t>
            </a:r>
            <a:r>
              <a:rPr lang="en-US" err="1">
                <a:latin typeface="Bahnschrift" panose="020B0502040204020203" pitchFamily="34" charset="0"/>
              </a:rPr>
              <a:t>ngân</a:t>
            </a:r>
            <a:r>
              <a:rPr lang="en-US">
                <a:latin typeface="Bahnschrift" panose="020B0502040204020203" pitchFamily="34" charset="0"/>
              </a:rPr>
              <a:t> hàng </a:t>
            </a:r>
            <a:r>
              <a:rPr lang="en-US" dirty="0" err="1">
                <a:latin typeface="Bahnschrift" panose="020B0502040204020203" pitchFamily="34" charset="0"/>
              </a:rPr>
              <a:t>câu</a:t>
            </a:r>
            <a:r>
              <a:rPr lang="en-US" dirty="0">
                <a:latin typeface="Bahnschrift" panose="020B0502040204020203" pitchFamily="34" charset="0"/>
              </a:rPr>
              <a:t> </a:t>
            </a:r>
            <a:r>
              <a:rPr lang="en-US" dirty="0" err="1">
                <a:latin typeface="Bahnschrift" panose="020B0502040204020203" pitchFamily="34" charset="0"/>
              </a:rPr>
              <a:t>hỏi</a:t>
            </a:r>
            <a:r>
              <a:rPr lang="en-US" dirty="0">
                <a:latin typeface="Bahnschrift" panose="020B0502040204020203" pitchFamily="34" charset="0"/>
              </a:rPr>
              <a:t> </a:t>
            </a:r>
            <a:r>
              <a:rPr lang="en-US" dirty="0" err="1">
                <a:latin typeface="Bahnschrift" panose="020B0502040204020203" pitchFamily="34" charset="0"/>
              </a:rPr>
              <a:t>thi</a:t>
            </a:r>
            <a:r>
              <a:rPr lang="en-US" dirty="0">
                <a:latin typeface="Bahnschrift" panose="020B0502040204020203" pitchFamily="34" charset="0"/>
              </a:rPr>
              <a:t>, </a:t>
            </a:r>
            <a:r>
              <a:rPr lang="en-US" dirty="0" err="1">
                <a:latin typeface="Bahnschrift" panose="020B0502040204020203" pitchFamily="34" charset="0"/>
              </a:rPr>
              <a:t>ra</a:t>
            </a:r>
            <a:r>
              <a:rPr lang="en-US" dirty="0">
                <a:latin typeface="Bahnschrift" panose="020B0502040204020203" pitchFamily="34" charset="0"/>
              </a:rPr>
              <a:t> </a:t>
            </a:r>
            <a:r>
              <a:rPr lang="en-US" dirty="0" err="1">
                <a:latin typeface="Bahnschrift" panose="020B0502040204020203" pitchFamily="34" charset="0"/>
              </a:rPr>
              <a:t>đề</a:t>
            </a:r>
            <a:r>
              <a:rPr lang="en-US" dirty="0">
                <a:latin typeface="Bahnschrift" panose="020B0502040204020203" pitchFamily="34" charset="0"/>
              </a:rPr>
              <a:t> </a:t>
            </a:r>
            <a:r>
              <a:rPr lang="en-US" dirty="0" err="1">
                <a:latin typeface="Bahnschrift" panose="020B0502040204020203" pitchFamily="34" charset="0"/>
              </a:rPr>
              <a:t>thi</a:t>
            </a:r>
            <a:r>
              <a:rPr lang="en-US" dirty="0">
                <a:latin typeface="Bahnschrift" panose="020B0502040204020203" pitchFamily="34" charset="0"/>
              </a:rPr>
              <a:t> </a:t>
            </a:r>
            <a:r>
              <a:rPr lang="en-US" dirty="0" err="1">
                <a:latin typeface="Bahnschrift" panose="020B0502040204020203" pitchFamily="34" charset="0"/>
              </a:rPr>
              <a:t>minh</a:t>
            </a:r>
            <a:r>
              <a:rPr lang="en-US" dirty="0">
                <a:latin typeface="Bahnschrift" panose="020B0502040204020203" pitchFamily="34" charset="0"/>
              </a:rPr>
              <a:t> </a:t>
            </a:r>
            <a:r>
              <a:rPr lang="en-US" dirty="0" err="1">
                <a:latin typeface="Bahnschrift" panose="020B0502040204020203" pitchFamily="34" charset="0"/>
              </a:rPr>
              <a:t>họa</a:t>
            </a:r>
            <a:r>
              <a:rPr lang="en-US" dirty="0">
                <a:latin typeface="Bahnschrift" panose="020B0502040204020203" pitchFamily="34" charset="0"/>
              </a:rPr>
              <a:t> </a:t>
            </a:r>
            <a:r>
              <a:rPr lang="en-US" dirty="0" err="1">
                <a:latin typeface="Bahnschrift" panose="020B0502040204020203" pitchFamily="34" charset="0"/>
              </a:rPr>
              <a:t>kì</a:t>
            </a:r>
            <a:r>
              <a:rPr lang="en-US" dirty="0">
                <a:latin typeface="Bahnschrift" panose="020B0502040204020203" pitchFamily="34" charset="0"/>
              </a:rPr>
              <a:t> </a:t>
            </a:r>
            <a:r>
              <a:rPr lang="en-US" dirty="0" err="1">
                <a:latin typeface="Bahnschrift" panose="020B0502040204020203" pitchFamily="34" charset="0"/>
              </a:rPr>
              <a:t>thi</a:t>
            </a:r>
            <a:r>
              <a:rPr lang="en-US" dirty="0">
                <a:latin typeface="Bahnschrift" panose="020B0502040204020203" pitchFamily="34" charset="0"/>
              </a:rPr>
              <a:t> </a:t>
            </a:r>
            <a:r>
              <a:rPr lang="en-US" dirty="0" err="1">
                <a:latin typeface="Bahnschrift" panose="020B0502040204020203" pitchFamily="34" charset="0"/>
              </a:rPr>
              <a:t>tốt</a:t>
            </a:r>
            <a:r>
              <a:rPr lang="en-US" dirty="0">
                <a:latin typeface="Bahnschrift" panose="020B0502040204020203" pitchFamily="34" charset="0"/>
              </a:rPr>
              <a:t> </a:t>
            </a:r>
            <a:r>
              <a:rPr lang="en-US" dirty="0" err="1">
                <a:latin typeface="Bahnschrift" panose="020B0502040204020203" pitchFamily="34" charset="0"/>
              </a:rPr>
              <a:t>nghiệp</a:t>
            </a:r>
            <a:r>
              <a:rPr lang="en-US" dirty="0">
                <a:latin typeface="Bahnschrift" panose="020B0502040204020203" pitchFamily="34" charset="0"/>
              </a:rPr>
              <a:t> THPT </a:t>
            </a:r>
            <a:r>
              <a:rPr lang="en-US" dirty="0" err="1">
                <a:latin typeface="Bahnschrift" panose="020B0502040204020203" pitchFamily="34" charset="0"/>
              </a:rPr>
              <a:t>từ</a:t>
            </a:r>
            <a:r>
              <a:rPr lang="en-US" dirty="0">
                <a:latin typeface="Bahnschrift" panose="020B0502040204020203" pitchFamily="34" charset="0"/>
              </a:rPr>
              <a:t> </a:t>
            </a:r>
            <a:r>
              <a:rPr lang="en-US" dirty="0" err="1">
                <a:latin typeface="Bahnschrift" panose="020B0502040204020203" pitchFamily="34" charset="0"/>
              </a:rPr>
              <a:t>năm</a:t>
            </a:r>
            <a:r>
              <a:rPr lang="en-US" dirty="0">
                <a:latin typeface="Bahnschrift" panose="020B0502040204020203" pitchFamily="34" charset="0"/>
              </a:rPr>
              <a:t> 2025</a:t>
            </a:r>
            <a:endParaRPr lang="en-ID" dirty="0"/>
          </a:p>
        </p:txBody>
      </p:sp>
      <p:pic>
        <p:nvPicPr>
          <p:cNvPr id="18" name="Picture 17">
            <a:extLst>
              <a:ext uri="{FF2B5EF4-FFF2-40B4-BE49-F238E27FC236}">
                <a16:creationId xmlns:a16="http://schemas.microsoft.com/office/drawing/2014/main" id="{42A41E83-C449-2465-32DE-E72CA550745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70556" y="1262100"/>
            <a:ext cx="1054706" cy="979370"/>
          </a:xfrm>
          <a:prstGeom prst="rect">
            <a:avLst/>
          </a:prstGeom>
        </p:spPr>
      </p:pic>
      <p:pic>
        <p:nvPicPr>
          <p:cNvPr id="19" name="Picture 18">
            <a:extLst>
              <a:ext uri="{FF2B5EF4-FFF2-40B4-BE49-F238E27FC236}">
                <a16:creationId xmlns:a16="http://schemas.microsoft.com/office/drawing/2014/main" id="{35FA37F2-0309-5049-0C92-5F085B751CE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70555" y="2693656"/>
            <a:ext cx="1019193" cy="1008841"/>
          </a:xfrm>
          <a:prstGeom prst="rect">
            <a:avLst/>
          </a:prstGeom>
        </p:spPr>
      </p:pic>
      <p:pic>
        <p:nvPicPr>
          <p:cNvPr id="20" name="Picture 19">
            <a:extLst>
              <a:ext uri="{FF2B5EF4-FFF2-40B4-BE49-F238E27FC236}">
                <a16:creationId xmlns:a16="http://schemas.microsoft.com/office/drawing/2014/main" id="{D28A0A56-F54C-C7A4-486C-B758E4FE795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52816" y="4131186"/>
            <a:ext cx="654672" cy="800278"/>
          </a:xfrm>
          <a:prstGeom prst="rect">
            <a:avLst/>
          </a:prstGeom>
        </p:spPr>
      </p:pic>
      <p:pic>
        <p:nvPicPr>
          <p:cNvPr id="21" name="Graphic 20">
            <a:extLst>
              <a:ext uri="{FF2B5EF4-FFF2-40B4-BE49-F238E27FC236}">
                <a16:creationId xmlns:a16="http://schemas.microsoft.com/office/drawing/2014/main" id="{F9AD5404-635F-958D-1180-3075F03E7626}"/>
              </a:ext>
            </a:extLst>
          </p:cNvPr>
          <p:cNvPicPr>
            <a:picLocks noChangeAspect="1"/>
          </p:cNvPicPr>
          <p:nvPr/>
        </p:nvPicPr>
        <p:blipFill>
          <a:blip r:embed="rId7">
            <a:extLs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479061" y="5509635"/>
            <a:ext cx="703842" cy="913656"/>
          </a:xfrm>
          <a:prstGeom prst="rect">
            <a:avLst/>
          </a:prstGeom>
        </p:spPr>
      </p:pic>
    </p:spTree>
    <p:extLst>
      <p:ext uri="{BB962C8B-B14F-4D97-AF65-F5344CB8AC3E}">
        <p14:creationId xmlns:p14="http://schemas.microsoft.com/office/powerpoint/2010/main" val="757987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E19F4F-C840-64CE-DEF2-8678F924496C}"/>
              </a:ext>
            </a:extLst>
          </p:cNvPr>
          <p:cNvSpPr/>
          <p:nvPr/>
        </p:nvSpPr>
        <p:spPr>
          <a:xfrm>
            <a:off x="854697" y="1150070"/>
            <a:ext cx="10614582" cy="754144"/>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Rectangle: Rounded Corners 4">
            <a:extLst>
              <a:ext uri="{FF2B5EF4-FFF2-40B4-BE49-F238E27FC236}">
                <a16:creationId xmlns:a16="http://schemas.microsoft.com/office/drawing/2014/main" id="{AFEE9654-2C76-E106-C7B0-949FB00A5517}"/>
              </a:ext>
            </a:extLst>
          </p:cNvPr>
          <p:cNvSpPr/>
          <p:nvPr/>
        </p:nvSpPr>
        <p:spPr>
          <a:xfrm>
            <a:off x="433633" y="1150070"/>
            <a:ext cx="989814" cy="952107"/>
          </a:xfrm>
          <a:prstGeom prst="roundRect">
            <a:avLst/>
          </a:prstGeom>
          <a:solidFill>
            <a:schemeClr val="accent1">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TextBox 6">
            <a:extLst>
              <a:ext uri="{FF2B5EF4-FFF2-40B4-BE49-F238E27FC236}">
                <a16:creationId xmlns:a16="http://schemas.microsoft.com/office/drawing/2014/main" id="{458CD7A0-3C02-944D-EE61-02C5EFFD7255}"/>
              </a:ext>
            </a:extLst>
          </p:cNvPr>
          <p:cNvSpPr txBox="1"/>
          <p:nvPr/>
        </p:nvSpPr>
        <p:spPr>
          <a:xfrm>
            <a:off x="67560" y="1150070"/>
            <a:ext cx="6094428" cy="769441"/>
          </a:xfrm>
          <a:prstGeom prst="rect">
            <a:avLst/>
          </a:prstGeom>
          <a:noFill/>
        </p:spPr>
        <p:txBody>
          <a:bodyPr wrap="square">
            <a:spAutoFit/>
          </a:bodyPr>
          <a:lstStyle/>
          <a:p>
            <a:pPr algn="ctr"/>
            <a:r>
              <a:rPr lang="en-US" sz="4400" b="1" dirty="0">
                <a:solidFill>
                  <a:schemeClr val="accent1"/>
                </a:solidFill>
                <a:latin typeface="Arial Narrow" panose="020B0606020202030204" pitchFamily="34" charset="0"/>
              </a:rPr>
              <a:t>PHẦN B</a:t>
            </a:r>
            <a:endParaRPr lang="en-ID" sz="4400" b="1" dirty="0">
              <a:solidFill>
                <a:schemeClr val="accent1"/>
              </a:solidFill>
              <a:latin typeface="Arial Narrow" panose="020B0606020202030204" pitchFamily="34" charset="0"/>
            </a:endParaRPr>
          </a:p>
        </p:txBody>
      </p:sp>
      <p:sp>
        <p:nvSpPr>
          <p:cNvPr id="3" name="Speech Bubble: Rectangle with Corners Rounded 2">
            <a:extLst>
              <a:ext uri="{FF2B5EF4-FFF2-40B4-BE49-F238E27FC236}">
                <a16:creationId xmlns:a16="http://schemas.microsoft.com/office/drawing/2014/main" id="{D857A416-32BD-2F18-92CD-F24CFDC4AE3E}"/>
              </a:ext>
            </a:extLst>
          </p:cNvPr>
          <p:cNvSpPr/>
          <p:nvPr/>
        </p:nvSpPr>
        <p:spPr>
          <a:xfrm>
            <a:off x="2846895" y="2262433"/>
            <a:ext cx="8622384" cy="3827282"/>
          </a:xfrm>
          <a:prstGeom prst="wedgeRoundRect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6" name="Rectangle 5">
            <a:extLst>
              <a:ext uri="{FF2B5EF4-FFF2-40B4-BE49-F238E27FC236}">
                <a16:creationId xmlns:a16="http://schemas.microsoft.com/office/drawing/2014/main" id="{C68F330D-48EF-EDFE-3F70-A6AC65E72FDC}"/>
              </a:ext>
            </a:extLst>
          </p:cNvPr>
          <p:cNvSpPr/>
          <p:nvPr/>
        </p:nvSpPr>
        <p:spPr>
          <a:xfrm>
            <a:off x="5991518" y="2102177"/>
            <a:ext cx="1427377" cy="7541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TextBox 8">
            <a:extLst>
              <a:ext uri="{FF2B5EF4-FFF2-40B4-BE49-F238E27FC236}">
                <a16:creationId xmlns:a16="http://schemas.microsoft.com/office/drawing/2014/main" id="{43C53144-A6B0-4282-8EAF-59342F1469F4}"/>
              </a:ext>
            </a:extLst>
          </p:cNvPr>
          <p:cNvSpPr txBox="1"/>
          <p:nvPr/>
        </p:nvSpPr>
        <p:spPr>
          <a:xfrm>
            <a:off x="5457333" y="1271271"/>
            <a:ext cx="2495746" cy="3170099"/>
          </a:xfrm>
          <a:prstGeom prst="rect">
            <a:avLst/>
          </a:prstGeom>
          <a:noFill/>
        </p:spPr>
        <p:txBody>
          <a:bodyPr wrap="square">
            <a:spAutoFit/>
          </a:bodyPr>
          <a:lstStyle/>
          <a:p>
            <a:pPr algn="ctr"/>
            <a:r>
              <a:rPr lang="en-US" sz="20000" b="1" dirty="0">
                <a:solidFill>
                  <a:schemeClr val="accent1"/>
                </a:solidFill>
                <a:latin typeface="Arial Narrow" panose="020B0606020202030204" pitchFamily="34" charset="0"/>
              </a:rPr>
              <a:t>’’</a:t>
            </a:r>
            <a:endParaRPr lang="en-ID" sz="20000" b="1" dirty="0">
              <a:solidFill>
                <a:schemeClr val="accent1"/>
              </a:solidFill>
              <a:latin typeface="Arial Narrow" panose="020B0606020202030204" pitchFamily="34" charset="0"/>
            </a:endParaRPr>
          </a:p>
        </p:txBody>
      </p:sp>
      <p:sp>
        <p:nvSpPr>
          <p:cNvPr id="11" name="TextBox 10">
            <a:extLst>
              <a:ext uri="{FF2B5EF4-FFF2-40B4-BE49-F238E27FC236}">
                <a16:creationId xmlns:a16="http://schemas.microsoft.com/office/drawing/2014/main" id="{8E8E414F-2C05-DE5C-C0F9-6D1C66D49153}"/>
              </a:ext>
            </a:extLst>
          </p:cNvPr>
          <p:cNvSpPr txBox="1"/>
          <p:nvPr/>
        </p:nvSpPr>
        <p:spPr>
          <a:xfrm>
            <a:off x="3369690" y="3298911"/>
            <a:ext cx="7576793" cy="1754326"/>
          </a:xfrm>
          <a:prstGeom prst="rect">
            <a:avLst/>
          </a:prstGeom>
          <a:noFill/>
        </p:spPr>
        <p:txBody>
          <a:bodyPr wrap="square">
            <a:spAutoFit/>
          </a:bodyPr>
          <a:lstStyle/>
          <a:p>
            <a:pPr algn="ctr"/>
            <a:r>
              <a:rPr lang="en-US" sz="5400" b="1" dirty="0">
                <a:solidFill>
                  <a:schemeClr val="accent1"/>
                </a:solidFill>
                <a:latin typeface="Bahnschrift" panose="020B0502040204020203" pitchFamily="34" charset="0"/>
              </a:rPr>
              <a:t>MỘT SỐ VẤN ĐỀ VỀ ĐÁNH GIÁ NĂNG LỰC</a:t>
            </a:r>
            <a:endParaRPr lang="en-ID" sz="5400" b="1" dirty="0">
              <a:solidFill>
                <a:schemeClr val="accent1"/>
              </a:solidFill>
              <a:latin typeface="Bahnschrift" panose="020B0502040204020203" pitchFamily="34" charset="0"/>
            </a:endParaRPr>
          </a:p>
        </p:txBody>
      </p:sp>
      <p:pic>
        <p:nvPicPr>
          <p:cNvPr id="1028" name="Picture 4">
            <a:extLst>
              <a:ext uri="{FF2B5EF4-FFF2-40B4-BE49-F238E27FC236}">
                <a16:creationId xmlns:a16="http://schemas.microsoft.com/office/drawing/2014/main" id="{2150738A-99D0-17BA-FA19-6E6E20342A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615" t="27560"/>
          <a:stretch/>
        </p:blipFill>
        <p:spPr bwMode="auto">
          <a:xfrm>
            <a:off x="0" y="2714919"/>
            <a:ext cx="2586871" cy="2700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534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9B6E80AF-334D-ECF5-EEEB-DAF32FD32E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86D80AD-C723-EFB9-7A76-2F2A8CD4EE34}"/>
              </a:ext>
            </a:extLst>
          </p:cNvPr>
          <p:cNvSpPr/>
          <p:nvPr/>
        </p:nvSpPr>
        <p:spPr>
          <a:xfrm>
            <a:off x="631596" y="556181"/>
            <a:ext cx="11057641" cy="594831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800" b="1" dirty="0">
              <a:solidFill>
                <a:schemeClr val="accent1"/>
              </a:solidFill>
              <a:latin typeface="Bahnschrift SemiBold" panose="020B0502040204020203" pitchFamily="34" charset="0"/>
            </a:endParaRPr>
          </a:p>
        </p:txBody>
      </p:sp>
      <p:sp>
        <p:nvSpPr>
          <p:cNvPr id="7" name="TextBox 6">
            <a:extLst>
              <a:ext uri="{FF2B5EF4-FFF2-40B4-BE49-F238E27FC236}">
                <a16:creationId xmlns:a16="http://schemas.microsoft.com/office/drawing/2014/main" id="{C00D19E8-9E75-2589-D9BA-657C4EC2445D}"/>
              </a:ext>
            </a:extLst>
          </p:cNvPr>
          <p:cNvSpPr txBox="1"/>
          <p:nvPr/>
        </p:nvSpPr>
        <p:spPr>
          <a:xfrm>
            <a:off x="3113202" y="-9740"/>
            <a:ext cx="6094428" cy="584775"/>
          </a:xfrm>
          <a:prstGeom prst="rect">
            <a:avLst/>
          </a:prstGeom>
          <a:noFill/>
        </p:spPr>
        <p:txBody>
          <a:bodyPr wrap="square">
            <a:spAutoFit/>
          </a:bodyPr>
          <a:lstStyle/>
          <a:p>
            <a:pPr algn="ctr"/>
            <a:r>
              <a:rPr lang="en-US" sz="3200" b="1" dirty="0">
                <a:solidFill>
                  <a:schemeClr val="tx2"/>
                </a:solidFill>
                <a:latin typeface="Bahnschrift SemiBold" panose="020B0502040204020203" pitchFamily="34" charset="0"/>
              </a:rPr>
              <a:t>MỤC TIÊU GIÁO DỤC</a:t>
            </a:r>
            <a:endParaRPr lang="en-ID" sz="3200" b="1" dirty="0">
              <a:solidFill>
                <a:schemeClr val="tx2"/>
              </a:solidFill>
              <a:latin typeface="Bahnschrift SemiBold" panose="020B0502040204020203" pitchFamily="34" charset="0"/>
            </a:endParaRPr>
          </a:p>
        </p:txBody>
      </p:sp>
      <p:sp>
        <p:nvSpPr>
          <p:cNvPr id="8" name="Rectangle: Rounded Corners 7">
            <a:extLst>
              <a:ext uri="{FF2B5EF4-FFF2-40B4-BE49-F238E27FC236}">
                <a16:creationId xmlns:a16="http://schemas.microsoft.com/office/drawing/2014/main" id="{615016CD-2C0C-F8BC-6297-BC5BCC119438}"/>
              </a:ext>
            </a:extLst>
          </p:cNvPr>
          <p:cNvSpPr/>
          <p:nvPr/>
        </p:nvSpPr>
        <p:spPr>
          <a:xfrm>
            <a:off x="1913641" y="782426"/>
            <a:ext cx="8757501" cy="117835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Rectangle 8">
            <a:extLst>
              <a:ext uri="{FF2B5EF4-FFF2-40B4-BE49-F238E27FC236}">
                <a16:creationId xmlns:a16="http://schemas.microsoft.com/office/drawing/2014/main" id="{8941F6DA-66E9-D17F-FCE4-A3EE44EFBFA0}"/>
              </a:ext>
            </a:extLst>
          </p:cNvPr>
          <p:cNvSpPr/>
          <p:nvPr/>
        </p:nvSpPr>
        <p:spPr>
          <a:xfrm>
            <a:off x="2092751" y="895546"/>
            <a:ext cx="8446416" cy="933254"/>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5 </a:t>
            </a:r>
            <a:r>
              <a:rPr lang="en-US" sz="2400" b="1" dirty="0" err="1">
                <a:solidFill>
                  <a:schemeClr val="tx1"/>
                </a:solidFill>
              </a:rPr>
              <a:t>phẩm</a:t>
            </a:r>
            <a:r>
              <a:rPr lang="en-US" sz="2400" b="1" dirty="0">
                <a:solidFill>
                  <a:schemeClr val="tx1"/>
                </a:solidFill>
              </a:rPr>
              <a:t> </a:t>
            </a:r>
            <a:r>
              <a:rPr lang="en-US" sz="2400" b="1" dirty="0" err="1">
                <a:solidFill>
                  <a:schemeClr val="tx1"/>
                </a:solidFill>
              </a:rPr>
              <a:t>chất</a:t>
            </a:r>
            <a:endParaRPr lang="en-US" sz="2400" b="1" dirty="0">
              <a:solidFill>
                <a:schemeClr val="tx1"/>
              </a:solidFill>
            </a:endParaRPr>
          </a:p>
          <a:p>
            <a:pPr algn="ctr"/>
            <a:r>
              <a:rPr lang="en-US" sz="2400" dirty="0" err="1">
                <a:solidFill>
                  <a:schemeClr val="tx1"/>
                </a:solidFill>
              </a:rPr>
              <a:t>Yêu</a:t>
            </a:r>
            <a:r>
              <a:rPr lang="en-US" sz="2400" dirty="0">
                <a:solidFill>
                  <a:schemeClr val="tx1"/>
                </a:solidFill>
              </a:rPr>
              <a:t> </a:t>
            </a:r>
            <a:r>
              <a:rPr lang="en-US" sz="2400" dirty="0" err="1">
                <a:solidFill>
                  <a:schemeClr val="tx1"/>
                </a:solidFill>
              </a:rPr>
              <a:t>nước</a:t>
            </a:r>
            <a:r>
              <a:rPr lang="en-US" sz="2400" dirty="0">
                <a:solidFill>
                  <a:schemeClr val="tx1"/>
                </a:solidFill>
              </a:rPr>
              <a:t>, </a:t>
            </a:r>
            <a:r>
              <a:rPr lang="en-US" sz="2400" dirty="0" err="1">
                <a:solidFill>
                  <a:schemeClr val="tx1"/>
                </a:solidFill>
              </a:rPr>
              <a:t>nhân</a:t>
            </a:r>
            <a:r>
              <a:rPr lang="en-US" sz="2400" dirty="0">
                <a:solidFill>
                  <a:schemeClr val="tx1"/>
                </a:solidFill>
              </a:rPr>
              <a:t> </a:t>
            </a:r>
            <a:r>
              <a:rPr lang="en-US" sz="2400" dirty="0" err="1">
                <a:solidFill>
                  <a:schemeClr val="tx1"/>
                </a:solidFill>
              </a:rPr>
              <a:t>ái</a:t>
            </a:r>
            <a:r>
              <a:rPr lang="en-US" sz="2400" dirty="0">
                <a:solidFill>
                  <a:schemeClr val="tx1"/>
                </a:solidFill>
              </a:rPr>
              <a:t>, </a:t>
            </a:r>
            <a:r>
              <a:rPr lang="en-US" sz="2400" dirty="0" err="1">
                <a:solidFill>
                  <a:schemeClr val="tx1"/>
                </a:solidFill>
              </a:rPr>
              <a:t>chăm</a:t>
            </a:r>
            <a:r>
              <a:rPr lang="en-US" sz="2400" dirty="0">
                <a:solidFill>
                  <a:schemeClr val="tx1"/>
                </a:solidFill>
              </a:rPr>
              <a:t> </a:t>
            </a:r>
            <a:r>
              <a:rPr lang="en-US" sz="2400" dirty="0" err="1">
                <a:solidFill>
                  <a:schemeClr val="tx1"/>
                </a:solidFill>
              </a:rPr>
              <a:t>chỉ</a:t>
            </a:r>
            <a:r>
              <a:rPr lang="en-US" sz="2400" dirty="0">
                <a:solidFill>
                  <a:schemeClr val="tx1"/>
                </a:solidFill>
              </a:rPr>
              <a:t>, </a:t>
            </a:r>
            <a:r>
              <a:rPr lang="en-US" sz="2400" dirty="0" err="1">
                <a:solidFill>
                  <a:schemeClr val="tx1"/>
                </a:solidFill>
              </a:rPr>
              <a:t>trung</a:t>
            </a:r>
            <a:r>
              <a:rPr lang="en-US" sz="2400" dirty="0">
                <a:solidFill>
                  <a:schemeClr val="tx1"/>
                </a:solidFill>
              </a:rPr>
              <a:t> </a:t>
            </a:r>
            <a:r>
              <a:rPr lang="en-US" sz="2400" dirty="0" err="1">
                <a:solidFill>
                  <a:schemeClr val="tx1"/>
                </a:solidFill>
              </a:rPr>
              <a:t>thực</a:t>
            </a:r>
            <a:r>
              <a:rPr lang="en-US" sz="2400" dirty="0">
                <a:solidFill>
                  <a:schemeClr val="tx1"/>
                </a:solidFill>
              </a:rPr>
              <a:t>, </a:t>
            </a:r>
            <a:r>
              <a:rPr lang="en-US" sz="2400" dirty="0" err="1">
                <a:solidFill>
                  <a:schemeClr val="tx1"/>
                </a:solidFill>
              </a:rPr>
              <a:t>trách</a:t>
            </a:r>
            <a:r>
              <a:rPr lang="en-US" sz="2400" dirty="0">
                <a:solidFill>
                  <a:schemeClr val="tx1"/>
                </a:solidFill>
              </a:rPr>
              <a:t> </a:t>
            </a:r>
            <a:r>
              <a:rPr lang="en-US" sz="2400" dirty="0" err="1">
                <a:solidFill>
                  <a:schemeClr val="tx1"/>
                </a:solidFill>
              </a:rPr>
              <a:t>nhiệm</a:t>
            </a:r>
            <a:endParaRPr lang="en-ID" sz="2400" dirty="0">
              <a:solidFill>
                <a:schemeClr val="tx1"/>
              </a:solidFill>
            </a:endParaRPr>
          </a:p>
        </p:txBody>
      </p:sp>
      <p:sp>
        <p:nvSpPr>
          <p:cNvPr id="10" name="Oval 9">
            <a:extLst>
              <a:ext uri="{FF2B5EF4-FFF2-40B4-BE49-F238E27FC236}">
                <a16:creationId xmlns:a16="http://schemas.microsoft.com/office/drawing/2014/main" id="{62261832-27C8-2DEE-18BE-5A5307FE8DEA}"/>
              </a:ext>
            </a:extLst>
          </p:cNvPr>
          <p:cNvSpPr/>
          <p:nvPr/>
        </p:nvSpPr>
        <p:spPr>
          <a:xfrm>
            <a:off x="4152506" y="2073897"/>
            <a:ext cx="4015819" cy="2912881"/>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2"/>
                </a:solidFill>
              </a:rPr>
              <a:t>5 PHẨM CHẤT VÀ 10 NĂNG LỰC CẦN PHÁT TRIỂN CHO HỌC SINH</a:t>
            </a:r>
            <a:endParaRPr lang="en-ID" sz="2800" dirty="0">
              <a:solidFill>
                <a:schemeClr val="tx2"/>
              </a:solidFill>
            </a:endParaRPr>
          </a:p>
        </p:txBody>
      </p:sp>
      <p:sp>
        <p:nvSpPr>
          <p:cNvPr id="11" name="Rectangle: Rounded Corners 10">
            <a:extLst>
              <a:ext uri="{FF2B5EF4-FFF2-40B4-BE49-F238E27FC236}">
                <a16:creationId xmlns:a16="http://schemas.microsoft.com/office/drawing/2014/main" id="{8EF79C98-5B51-FAFE-206E-9F0EFA228568}"/>
              </a:ext>
            </a:extLst>
          </p:cNvPr>
          <p:cNvSpPr/>
          <p:nvPr/>
        </p:nvSpPr>
        <p:spPr>
          <a:xfrm>
            <a:off x="631596" y="4062953"/>
            <a:ext cx="3520910" cy="2451282"/>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 </a:t>
            </a:r>
            <a:r>
              <a:rPr lang="en-US" sz="2400" b="1" dirty="0" err="1">
                <a:solidFill>
                  <a:schemeClr val="tx1"/>
                </a:solidFill>
              </a:rPr>
              <a:t>năng</a:t>
            </a:r>
            <a:r>
              <a:rPr lang="en-US" sz="2400" b="1" dirty="0">
                <a:solidFill>
                  <a:schemeClr val="tx1"/>
                </a:solidFill>
              </a:rPr>
              <a:t> </a:t>
            </a:r>
            <a:r>
              <a:rPr lang="en-US" sz="2400" b="1" dirty="0" err="1">
                <a:solidFill>
                  <a:schemeClr val="tx1"/>
                </a:solidFill>
              </a:rPr>
              <a:t>lực</a:t>
            </a:r>
            <a:r>
              <a:rPr lang="en-US" sz="2400" b="1" dirty="0">
                <a:solidFill>
                  <a:schemeClr val="tx1"/>
                </a:solidFill>
              </a:rPr>
              <a:t> </a:t>
            </a:r>
            <a:r>
              <a:rPr lang="en-US" sz="2400" b="1" dirty="0" err="1">
                <a:solidFill>
                  <a:schemeClr val="tx1"/>
                </a:solidFill>
              </a:rPr>
              <a:t>chung</a:t>
            </a:r>
            <a:endParaRPr lang="en-US" sz="2400" b="1" dirty="0">
              <a:solidFill>
                <a:schemeClr val="tx1"/>
              </a:solidFill>
            </a:endParaRPr>
          </a:p>
          <a:p>
            <a:pPr algn="ctr"/>
            <a:r>
              <a:rPr lang="en-US" sz="2400" dirty="0" err="1">
                <a:solidFill>
                  <a:schemeClr val="tx1"/>
                </a:solidFill>
              </a:rPr>
              <a:t>Tự</a:t>
            </a:r>
            <a:r>
              <a:rPr lang="en-US" sz="2400" dirty="0">
                <a:solidFill>
                  <a:schemeClr val="tx1"/>
                </a:solidFill>
              </a:rPr>
              <a:t> </a:t>
            </a:r>
            <a:r>
              <a:rPr lang="en-US" sz="2400" dirty="0" err="1">
                <a:solidFill>
                  <a:schemeClr val="tx1"/>
                </a:solidFill>
              </a:rPr>
              <a:t>chủ</a:t>
            </a:r>
            <a:r>
              <a:rPr lang="en-US" sz="2400" dirty="0">
                <a:solidFill>
                  <a:schemeClr val="tx1"/>
                </a:solidFill>
              </a:rPr>
              <a:t> </a:t>
            </a:r>
            <a:r>
              <a:rPr lang="en-US" sz="2400" dirty="0" err="1">
                <a:solidFill>
                  <a:schemeClr val="tx1"/>
                </a:solidFill>
              </a:rPr>
              <a:t>và</a:t>
            </a:r>
            <a:r>
              <a:rPr lang="en-US" sz="2400" dirty="0">
                <a:solidFill>
                  <a:schemeClr val="tx1"/>
                </a:solidFill>
              </a:rPr>
              <a:t> </a:t>
            </a:r>
            <a:r>
              <a:rPr lang="en-US" sz="2400" dirty="0" err="1">
                <a:solidFill>
                  <a:schemeClr val="tx1"/>
                </a:solidFill>
              </a:rPr>
              <a:t>tự</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giao</a:t>
            </a:r>
            <a:r>
              <a:rPr lang="en-US" sz="2400" dirty="0">
                <a:solidFill>
                  <a:schemeClr val="tx1"/>
                </a:solidFill>
              </a:rPr>
              <a:t> </a:t>
            </a:r>
            <a:r>
              <a:rPr lang="en-US" sz="2400" dirty="0" err="1">
                <a:solidFill>
                  <a:schemeClr val="tx1"/>
                </a:solidFill>
              </a:rPr>
              <a:t>tiếp</a:t>
            </a:r>
            <a:r>
              <a:rPr lang="en-US" sz="2400" dirty="0">
                <a:solidFill>
                  <a:schemeClr val="tx1"/>
                </a:solidFill>
              </a:rPr>
              <a:t> </a:t>
            </a:r>
            <a:r>
              <a:rPr lang="en-US" sz="2400" dirty="0" err="1">
                <a:solidFill>
                  <a:schemeClr val="tx1"/>
                </a:solidFill>
              </a:rPr>
              <a:t>và</a:t>
            </a:r>
            <a:r>
              <a:rPr lang="en-US" sz="2400" dirty="0">
                <a:solidFill>
                  <a:schemeClr val="tx1"/>
                </a:solidFill>
              </a:rPr>
              <a:t> </a:t>
            </a:r>
            <a:r>
              <a:rPr lang="en-US" sz="2400" dirty="0" err="1">
                <a:solidFill>
                  <a:schemeClr val="tx1"/>
                </a:solidFill>
              </a:rPr>
              <a:t>hợp</a:t>
            </a:r>
            <a:r>
              <a:rPr lang="en-US" sz="2400" dirty="0">
                <a:solidFill>
                  <a:schemeClr val="tx1"/>
                </a:solidFill>
              </a:rPr>
              <a:t> </a:t>
            </a:r>
            <a:r>
              <a:rPr lang="en-US" sz="2400" dirty="0" err="1">
                <a:solidFill>
                  <a:schemeClr val="tx1"/>
                </a:solidFill>
              </a:rPr>
              <a:t>tác</a:t>
            </a:r>
            <a:r>
              <a:rPr lang="en-US" sz="2400" dirty="0">
                <a:solidFill>
                  <a:schemeClr val="tx1"/>
                </a:solidFill>
              </a:rPr>
              <a:t>, </a:t>
            </a:r>
            <a:r>
              <a:rPr lang="en-US" sz="2400" dirty="0" err="1">
                <a:solidFill>
                  <a:schemeClr val="tx1"/>
                </a:solidFill>
              </a:rPr>
              <a:t>giải</a:t>
            </a:r>
            <a:r>
              <a:rPr lang="en-US" sz="2400" dirty="0">
                <a:solidFill>
                  <a:schemeClr val="tx1"/>
                </a:solidFill>
              </a:rPr>
              <a:t> </a:t>
            </a:r>
            <a:r>
              <a:rPr lang="en-US" sz="2400" dirty="0" err="1">
                <a:solidFill>
                  <a:schemeClr val="tx1"/>
                </a:solidFill>
              </a:rPr>
              <a:t>quyết</a:t>
            </a:r>
            <a:r>
              <a:rPr lang="en-US" sz="2400" dirty="0">
                <a:solidFill>
                  <a:schemeClr val="tx1"/>
                </a:solidFill>
              </a:rPr>
              <a:t> </a:t>
            </a:r>
            <a:r>
              <a:rPr lang="en-US" sz="2400" dirty="0" err="1">
                <a:solidFill>
                  <a:schemeClr val="tx1"/>
                </a:solidFill>
              </a:rPr>
              <a:t>vấn</a:t>
            </a:r>
            <a:r>
              <a:rPr lang="en-US" sz="2400" dirty="0">
                <a:solidFill>
                  <a:schemeClr val="tx1"/>
                </a:solidFill>
              </a:rPr>
              <a:t> </a:t>
            </a:r>
            <a:r>
              <a:rPr lang="en-US" sz="2400" dirty="0" err="1">
                <a:solidFill>
                  <a:schemeClr val="tx1"/>
                </a:solidFill>
              </a:rPr>
              <a:t>đề</a:t>
            </a:r>
            <a:r>
              <a:rPr lang="en-US" sz="2400" dirty="0">
                <a:solidFill>
                  <a:schemeClr val="tx1"/>
                </a:solidFill>
              </a:rPr>
              <a:t> </a:t>
            </a:r>
            <a:r>
              <a:rPr lang="en-US" sz="2400" dirty="0" err="1">
                <a:solidFill>
                  <a:schemeClr val="tx1"/>
                </a:solidFill>
              </a:rPr>
              <a:t>và</a:t>
            </a:r>
            <a:r>
              <a:rPr lang="en-US" sz="2400" dirty="0">
                <a:solidFill>
                  <a:schemeClr val="tx1"/>
                </a:solidFill>
              </a:rPr>
              <a:t> </a:t>
            </a:r>
            <a:r>
              <a:rPr lang="en-US" sz="2400" dirty="0" err="1">
                <a:solidFill>
                  <a:schemeClr val="tx1"/>
                </a:solidFill>
              </a:rPr>
              <a:t>sáng</a:t>
            </a:r>
            <a:r>
              <a:rPr lang="en-US" sz="2400" dirty="0">
                <a:solidFill>
                  <a:schemeClr val="tx1"/>
                </a:solidFill>
              </a:rPr>
              <a:t> </a:t>
            </a:r>
            <a:r>
              <a:rPr lang="en-US" sz="2400" dirty="0" err="1">
                <a:solidFill>
                  <a:schemeClr val="tx1"/>
                </a:solidFill>
              </a:rPr>
              <a:t>tạo</a:t>
            </a:r>
            <a:endParaRPr lang="en-ID" sz="2400" dirty="0">
              <a:solidFill>
                <a:schemeClr val="tx1"/>
              </a:solidFill>
            </a:endParaRPr>
          </a:p>
        </p:txBody>
      </p:sp>
      <p:sp>
        <p:nvSpPr>
          <p:cNvPr id="13" name="Rectangle: Rounded Corners 12">
            <a:extLst>
              <a:ext uri="{FF2B5EF4-FFF2-40B4-BE49-F238E27FC236}">
                <a16:creationId xmlns:a16="http://schemas.microsoft.com/office/drawing/2014/main" id="{BA2178FE-E3F0-12DE-7E44-E9B0C0E9C1FC}"/>
              </a:ext>
            </a:extLst>
          </p:cNvPr>
          <p:cNvSpPr/>
          <p:nvPr/>
        </p:nvSpPr>
        <p:spPr>
          <a:xfrm>
            <a:off x="8168325" y="4053213"/>
            <a:ext cx="3520910" cy="2451282"/>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7 </a:t>
            </a:r>
            <a:r>
              <a:rPr lang="en-US" sz="2400" b="1" dirty="0" err="1">
                <a:solidFill>
                  <a:schemeClr val="tx1"/>
                </a:solidFill>
              </a:rPr>
              <a:t>năng</a:t>
            </a:r>
            <a:r>
              <a:rPr lang="en-US" sz="2400" b="1" dirty="0">
                <a:solidFill>
                  <a:schemeClr val="tx1"/>
                </a:solidFill>
              </a:rPr>
              <a:t> </a:t>
            </a:r>
            <a:r>
              <a:rPr lang="en-US" sz="2400" b="1" dirty="0" err="1">
                <a:solidFill>
                  <a:schemeClr val="tx1"/>
                </a:solidFill>
              </a:rPr>
              <a:t>lực</a:t>
            </a:r>
            <a:r>
              <a:rPr lang="en-US" sz="2400" b="1" dirty="0">
                <a:solidFill>
                  <a:schemeClr val="tx1"/>
                </a:solidFill>
              </a:rPr>
              <a:t> </a:t>
            </a:r>
            <a:r>
              <a:rPr lang="en-US" sz="2400" b="1" dirty="0" err="1">
                <a:solidFill>
                  <a:schemeClr val="tx1"/>
                </a:solidFill>
              </a:rPr>
              <a:t>đặc</a:t>
            </a:r>
            <a:r>
              <a:rPr lang="en-US" sz="2400" b="1" dirty="0">
                <a:solidFill>
                  <a:schemeClr val="tx1"/>
                </a:solidFill>
              </a:rPr>
              <a:t> </a:t>
            </a:r>
            <a:r>
              <a:rPr lang="en-US" sz="2400" b="1" dirty="0" err="1">
                <a:solidFill>
                  <a:schemeClr val="tx1"/>
                </a:solidFill>
              </a:rPr>
              <a:t>thù</a:t>
            </a:r>
            <a:endParaRPr lang="en-US" sz="2400" b="1" dirty="0">
              <a:solidFill>
                <a:schemeClr val="tx1"/>
              </a:solidFill>
            </a:endParaRPr>
          </a:p>
          <a:p>
            <a:pPr algn="ctr"/>
            <a:r>
              <a:rPr lang="en-US" sz="2400" dirty="0" err="1">
                <a:solidFill>
                  <a:schemeClr val="tx1"/>
                </a:solidFill>
              </a:rPr>
              <a:t>Ngôn</a:t>
            </a:r>
            <a:r>
              <a:rPr lang="en-US" sz="2400" dirty="0">
                <a:solidFill>
                  <a:schemeClr val="tx1"/>
                </a:solidFill>
              </a:rPr>
              <a:t> </a:t>
            </a:r>
            <a:r>
              <a:rPr lang="en-US" sz="2400" dirty="0" err="1">
                <a:solidFill>
                  <a:schemeClr val="tx1"/>
                </a:solidFill>
              </a:rPr>
              <a:t>ngữ</a:t>
            </a:r>
            <a:r>
              <a:rPr lang="en-US" sz="2400" dirty="0">
                <a:solidFill>
                  <a:schemeClr val="tx1"/>
                </a:solidFill>
              </a:rPr>
              <a:t>, </a:t>
            </a:r>
            <a:r>
              <a:rPr lang="en-US" sz="2400" dirty="0" err="1">
                <a:solidFill>
                  <a:schemeClr val="tx1"/>
                </a:solidFill>
              </a:rPr>
              <a:t>tính</a:t>
            </a:r>
            <a:r>
              <a:rPr lang="en-US" sz="2400" dirty="0">
                <a:solidFill>
                  <a:schemeClr val="tx1"/>
                </a:solidFill>
              </a:rPr>
              <a:t> </a:t>
            </a:r>
            <a:r>
              <a:rPr lang="en-US" sz="2400" dirty="0" err="1">
                <a:solidFill>
                  <a:schemeClr val="tx1"/>
                </a:solidFill>
              </a:rPr>
              <a:t>toán</a:t>
            </a:r>
            <a:r>
              <a:rPr lang="en-US" sz="2400" dirty="0">
                <a:solidFill>
                  <a:schemeClr val="tx1"/>
                </a:solidFill>
              </a:rPr>
              <a:t>, khoa </a:t>
            </a:r>
            <a:r>
              <a:rPr lang="en-US" sz="2400" dirty="0" err="1">
                <a:solidFill>
                  <a:schemeClr val="tx1"/>
                </a:solidFill>
              </a:rPr>
              <a:t>học</a:t>
            </a:r>
            <a:r>
              <a:rPr lang="en-US" sz="2400" dirty="0">
                <a:solidFill>
                  <a:schemeClr val="tx1"/>
                </a:solidFill>
              </a:rPr>
              <a:t>, </a:t>
            </a:r>
            <a:r>
              <a:rPr lang="en-US" sz="2400" dirty="0" err="1">
                <a:solidFill>
                  <a:schemeClr val="tx1"/>
                </a:solidFill>
              </a:rPr>
              <a:t>công</a:t>
            </a:r>
            <a:r>
              <a:rPr lang="en-US" sz="2400" dirty="0">
                <a:solidFill>
                  <a:schemeClr val="tx1"/>
                </a:solidFill>
              </a:rPr>
              <a:t> </a:t>
            </a:r>
            <a:r>
              <a:rPr lang="en-US" sz="2400" dirty="0" err="1">
                <a:solidFill>
                  <a:schemeClr val="tx1"/>
                </a:solidFill>
              </a:rPr>
              <a:t>nghệ</a:t>
            </a:r>
            <a:r>
              <a:rPr lang="en-US" sz="2400" dirty="0">
                <a:solidFill>
                  <a:schemeClr val="tx1"/>
                </a:solidFill>
              </a:rPr>
              <a:t>, tin </a:t>
            </a:r>
            <a:r>
              <a:rPr lang="en-US" sz="2400" dirty="0" err="1">
                <a:solidFill>
                  <a:schemeClr val="tx1"/>
                </a:solidFill>
              </a:rPr>
              <a:t>học</a:t>
            </a:r>
            <a:r>
              <a:rPr lang="en-US" sz="2400" dirty="0">
                <a:solidFill>
                  <a:schemeClr val="tx1"/>
                </a:solidFill>
              </a:rPr>
              <a:t>, </a:t>
            </a:r>
            <a:r>
              <a:rPr lang="en-US" sz="2400" dirty="0" err="1">
                <a:solidFill>
                  <a:schemeClr val="tx1"/>
                </a:solidFill>
              </a:rPr>
              <a:t>thẩm</a:t>
            </a:r>
            <a:r>
              <a:rPr lang="en-US" sz="2400" dirty="0">
                <a:solidFill>
                  <a:schemeClr val="tx1"/>
                </a:solidFill>
              </a:rPr>
              <a:t> </a:t>
            </a:r>
            <a:r>
              <a:rPr lang="en-US" sz="2400" dirty="0" err="1">
                <a:solidFill>
                  <a:schemeClr val="tx1"/>
                </a:solidFill>
              </a:rPr>
              <a:t>mĩ</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chất</a:t>
            </a:r>
            <a:endParaRPr lang="en-ID" sz="2400" dirty="0">
              <a:solidFill>
                <a:schemeClr val="tx1"/>
              </a:solidFill>
            </a:endParaRPr>
          </a:p>
        </p:txBody>
      </p:sp>
    </p:spTree>
    <p:extLst>
      <p:ext uri="{BB962C8B-B14F-4D97-AF65-F5344CB8AC3E}">
        <p14:creationId xmlns:p14="http://schemas.microsoft.com/office/powerpoint/2010/main" val="25989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9B6E80AF-334D-ECF5-EEEB-DAF32FD32E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86D80AD-C723-EFB9-7A76-2F2A8CD4EE34}"/>
              </a:ext>
            </a:extLst>
          </p:cNvPr>
          <p:cNvSpPr/>
          <p:nvPr/>
        </p:nvSpPr>
        <p:spPr>
          <a:xfrm>
            <a:off x="631596" y="556181"/>
            <a:ext cx="11057641" cy="594831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800" b="1" dirty="0">
              <a:solidFill>
                <a:schemeClr val="accent1"/>
              </a:solidFill>
              <a:latin typeface="Bahnschrift SemiBold" panose="020B0502040204020203" pitchFamily="34" charset="0"/>
            </a:endParaRPr>
          </a:p>
        </p:txBody>
      </p:sp>
      <p:sp>
        <p:nvSpPr>
          <p:cNvPr id="7" name="TextBox 6">
            <a:extLst>
              <a:ext uri="{FF2B5EF4-FFF2-40B4-BE49-F238E27FC236}">
                <a16:creationId xmlns:a16="http://schemas.microsoft.com/office/drawing/2014/main" id="{C00D19E8-9E75-2589-D9BA-657C4EC2445D}"/>
              </a:ext>
            </a:extLst>
          </p:cNvPr>
          <p:cNvSpPr txBox="1"/>
          <p:nvPr/>
        </p:nvSpPr>
        <p:spPr>
          <a:xfrm>
            <a:off x="3113202" y="-9740"/>
            <a:ext cx="6094428" cy="584775"/>
          </a:xfrm>
          <a:prstGeom prst="rect">
            <a:avLst/>
          </a:prstGeom>
          <a:noFill/>
        </p:spPr>
        <p:txBody>
          <a:bodyPr wrap="square">
            <a:spAutoFit/>
          </a:bodyPr>
          <a:lstStyle/>
          <a:p>
            <a:pPr algn="ctr"/>
            <a:r>
              <a:rPr lang="en-US" sz="3200" b="1" dirty="0">
                <a:solidFill>
                  <a:schemeClr val="tx2"/>
                </a:solidFill>
                <a:latin typeface="Bahnschrift SemiBold" panose="020B0502040204020203" pitchFamily="34" charset="0"/>
              </a:rPr>
              <a:t>ĐÁNH GIÁ MỤC TIÊU GIÁO DỤC</a:t>
            </a:r>
            <a:endParaRPr lang="en-ID" sz="3200" b="1" dirty="0">
              <a:solidFill>
                <a:schemeClr val="tx2"/>
              </a:solidFill>
              <a:latin typeface="Bahnschrift SemiBold" panose="020B0502040204020203" pitchFamily="34" charset="0"/>
            </a:endParaRPr>
          </a:p>
        </p:txBody>
      </p:sp>
      <p:sp>
        <p:nvSpPr>
          <p:cNvPr id="8" name="Rectangle: Rounded Corners 7">
            <a:extLst>
              <a:ext uri="{FF2B5EF4-FFF2-40B4-BE49-F238E27FC236}">
                <a16:creationId xmlns:a16="http://schemas.microsoft.com/office/drawing/2014/main" id="{615016CD-2C0C-F8BC-6297-BC5BCC119438}"/>
              </a:ext>
            </a:extLst>
          </p:cNvPr>
          <p:cNvSpPr/>
          <p:nvPr/>
        </p:nvSpPr>
        <p:spPr>
          <a:xfrm>
            <a:off x="1913641" y="782426"/>
            <a:ext cx="8757501" cy="117835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Rectangle 8">
            <a:extLst>
              <a:ext uri="{FF2B5EF4-FFF2-40B4-BE49-F238E27FC236}">
                <a16:creationId xmlns:a16="http://schemas.microsoft.com/office/drawing/2014/main" id="{8941F6DA-66E9-D17F-FCE4-A3EE44EFBFA0}"/>
              </a:ext>
            </a:extLst>
          </p:cNvPr>
          <p:cNvSpPr/>
          <p:nvPr/>
        </p:nvSpPr>
        <p:spPr>
          <a:xfrm>
            <a:off x="2092751" y="895546"/>
            <a:ext cx="8446416" cy="933254"/>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rPr>
              <a:t>Phẩm</a:t>
            </a:r>
            <a:r>
              <a:rPr lang="en-US" sz="2400" b="1" dirty="0">
                <a:solidFill>
                  <a:schemeClr val="tx1"/>
                </a:solidFill>
              </a:rPr>
              <a:t> </a:t>
            </a:r>
            <a:r>
              <a:rPr lang="en-US" sz="2400" b="1" dirty="0" err="1">
                <a:solidFill>
                  <a:schemeClr val="tx1"/>
                </a:solidFill>
              </a:rPr>
              <a:t>chất</a:t>
            </a:r>
            <a:r>
              <a:rPr lang="en-US" sz="2400" b="1" dirty="0">
                <a:solidFill>
                  <a:schemeClr val="tx1"/>
                </a:solidFill>
              </a:rPr>
              <a:t>: </a:t>
            </a:r>
            <a:r>
              <a:rPr lang="en-US" sz="2400" dirty="0" err="1">
                <a:solidFill>
                  <a:schemeClr val="tx1"/>
                </a:solidFill>
              </a:rPr>
              <a:t>Không</a:t>
            </a:r>
            <a:r>
              <a:rPr lang="en-US" sz="2400" dirty="0">
                <a:solidFill>
                  <a:schemeClr val="tx1"/>
                </a:solidFill>
              </a:rPr>
              <a:t> </a:t>
            </a:r>
            <a:r>
              <a:rPr lang="en-US" sz="2400" dirty="0" err="1">
                <a:solidFill>
                  <a:schemeClr val="tx1"/>
                </a:solidFill>
              </a:rPr>
              <a:t>phù</a:t>
            </a:r>
            <a:r>
              <a:rPr lang="en-US" sz="2400" dirty="0">
                <a:solidFill>
                  <a:schemeClr val="tx1"/>
                </a:solidFill>
              </a:rPr>
              <a:t> </a:t>
            </a:r>
            <a:r>
              <a:rPr lang="en-US" sz="2400" dirty="0" err="1">
                <a:solidFill>
                  <a:schemeClr val="tx1"/>
                </a:solidFill>
              </a:rPr>
              <a:t>hợp</a:t>
            </a:r>
            <a:r>
              <a:rPr lang="en-US" sz="2400" dirty="0">
                <a:solidFill>
                  <a:schemeClr val="tx1"/>
                </a:solidFill>
              </a:rPr>
              <a:t> </a:t>
            </a:r>
            <a:r>
              <a:rPr lang="en-US" sz="2400" dirty="0" err="1">
                <a:solidFill>
                  <a:schemeClr val="tx1"/>
                </a:solidFill>
              </a:rPr>
              <a:t>với</a:t>
            </a:r>
            <a:r>
              <a:rPr lang="en-US" sz="2400" dirty="0">
                <a:solidFill>
                  <a:schemeClr val="tx1"/>
                </a:solidFill>
              </a:rPr>
              <a:t> </a:t>
            </a:r>
            <a:r>
              <a:rPr lang="en-US" sz="2400" dirty="0" err="1">
                <a:solidFill>
                  <a:schemeClr val="tx1"/>
                </a:solidFill>
              </a:rPr>
              <a:t>đánh</a:t>
            </a:r>
            <a:r>
              <a:rPr lang="en-US" sz="2400" dirty="0">
                <a:solidFill>
                  <a:schemeClr val="tx1"/>
                </a:solidFill>
              </a:rPr>
              <a:t> </a:t>
            </a:r>
            <a:r>
              <a:rPr lang="en-US" sz="2400" dirty="0" err="1">
                <a:solidFill>
                  <a:schemeClr val="tx1"/>
                </a:solidFill>
              </a:rPr>
              <a:t>giá</a:t>
            </a:r>
            <a:r>
              <a:rPr lang="en-US" sz="2400" dirty="0">
                <a:solidFill>
                  <a:schemeClr val="tx1"/>
                </a:solidFill>
              </a:rPr>
              <a:t> </a:t>
            </a:r>
            <a:r>
              <a:rPr lang="en-US" sz="2400" dirty="0" err="1">
                <a:solidFill>
                  <a:schemeClr val="tx1"/>
                </a:solidFill>
              </a:rPr>
              <a:t>bằng</a:t>
            </a:r>
            <a:r>
              <a:rPr lang="en-US" sz="2400" dirty="0">
                <a:solidFill>
                  <a:schemeClr val="tx1"/>
                </a:solidFill>
              </a:rPr>
              <a:t> </a:t>
            </a:r>
            <a:r>
              <a:rPr lang="en-US" sz="2400" dirty="0" err="1">
                <a:solidFill>
                  <a:schemeClr val="tx1"/>
                </a:solidFill>
              </a:rPr>
              <a:t>bài</a:t>
            </a:r>
            <a:r>
              <a:rPr lang="en-US" sz="2400" dirty="0">
                <a:solidFill>
                  <a:schemeClr val="tx1"/>
                </a:solidFill>
              </a:rPr>
              <a:t> </a:t>
            </a:r>
            <a:r>
              <a:rPr lang="en-US" sz="2400" dirty="0" err="1">
                <a:solidFill>
                  <a:schemeClr val="tx1"/>
                </a:solidFill>
              </a:rPr>
              <a:t>thi</a:t>
            </a:r>
            <a:r>
              <a:rPr lang="en-US" sz="2400" dirty="0">
                <a:solidFill>
                  <a:schemeClr val="tx1"/>
                </a:solidFill>
              </a:rPr>
              <a:t> </a:t>
            </a:r>
            <a:r>
              <a:rPr lang="en-US" sz="2400" dirty="0" err="1">
                <a:solidFill>
                  <a:schemeClr val="tx1"/>
                </a:solidFill>
              </a:rPr>
              <a:t>trên</a:t>
            </a:r>
            <a:r>
              <a:rPr lang="en-US" sz="2400" dirty="0">
                <a:solidFill>
                  <a:schemeClr val="tx1"/>
                </a:solidFill>
              </a:rPr>
              <a:t> </a:t>
            </a:r>
            <a:r>
              <a:rPr lang="en-US" sz="2400" err="1">
                <a:solidFill>
                  <a:schemeClr val="tx1"/>
                </a:solidFill>
              </a:rPr>
              <a:t>giấy</a:t>
            </a:r>
            <a:r>
              <a:rPr lang="en-US" sz="2400">
                <a:solidFill>
                  <a:schemeClr val="tx1"/>
                </a:solidFill>
              </a:rPr>
              <a:t> kì </a:t>
            </a:r>
            <a:r>
              <a:rPr lang="en-US" sz="2400" dirty="0" err="1">
                <a:solidFill>
                  <a:schemeClr val="tx1"/>
                </a:solidFill>
              </a:rPr>
              <a:t>thi</a:t>
            </a:r>
            <a:r>
              <a:rPr lang="en-US" sz="2400" dirty="0">
                <a:solidFill>
                  <a:schemeClr val="tx1"/>
                </a:solidFill>
              </a:rPr>
              <a:t> TN THPT</a:t>
            </a:r>
            <a:endParaRPr lang="en-ID" sz="2400" dirty="0">
              <a:solidFill>
                <a:schemeClr val="tx1"/>
              </a:solidFill>
            </a:endParaRPr>
          </a:p>
        </p:txBody>
      </p:sp>
      <p:sp>
        <p:nvSpPr>
          <p:cNvPr id="11" name="Rectangle: Rounded Corners 10">
            <a:extLst>
              <a:ext uri="{FF2B5EF4-FFF2-40B4-BE49-F238E27FC236}">
                <a16:creationId xmlns:a16="http://schemas.microsoft.com/office/drawing/2014/main" id="{8EF79C98-5B51-FAFE-206E-9F0EFA228568}"/>
              </a:ext>
            </a:extLst>
          </p:cNvPr>
          <p:cNvSpPr/>
          <p:nvPr/>
        </p:nvSpPr>
        <p:spPr>
          <a:xfrm>
            <a:off x="631594" y="4515125"/>
            <a:ext cx="3392082" cy="1527457"/>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rPr>
              <a:t>Năng</a:t>
            </a:r>
            <a:r>
              <a:rPr lang="en-US" sz="2400" b="1" dirty="0">
                <a:solidFill>
                  <a:schemeClr val="tx1"/>
                </a:solidFill>
              </a:rPr>
              <a:t> </a:t>
            </a:r>
            <a:r>
              <a:rPr lang="en-US" sz="2400" b="1" dirty="0" err="1">
                <a:solidFill>
                  <a:schemeClr val="tx1"/>
                </a:solidFill>
              </a:rPr>
              <a:t>lực</a:t>
            </a:r>
            <a:r>
              <a:rPr lang="en-US" sz="2400" b="1" dirty="0">
                <a:solidFill>
                  <a:schemeClr val="tx1"/>
                </a:solidFill>
              </a:rPr>
              <a:t> </a:t>
            </a:r>
            <a:r>
              <a:rPr lang="en-US" sz="2400" dirty="0">
                <a:solidFill>
                  <a:schemeClr val="tx1"/>
                </a:solidFill>
              </a:rPr>
              <a:t>(10 NL): </a:t>
            </a:r>
            <a:r>
              <a:rPr lang="en-US" sz="2400" dirty="0" err="1">
                <a:solidFill>
                  <a:schemeClr val="tx1"/>
                </a:solidFill>
              </a:rPr>
              <a:t>Khó</a:t>
            </a:r>
            <a:r>
              <a:rPr lang="en-US" sz="2400" dirty="0">
                <a:solidFill>
                  <a:schemeClr val="tx1"/>
                </a:solidFill>
              </a:rPr>
              <a:t> </a:t>
            </a:r>
            <a:r>
              <a:rPr lang="en-US" sz="2400" dirty="0" err="1">
                <a:solidFill>
                  <a:schemeClr val="tx1"/>
                </a:solidFill>
              </a:rPr>
              <a:t>đánh</a:t>
            </a:r>
            <a:r>
              <a:rPr lang="en-US" sz="2400" dirty="0">
                <a:solidFill>
                  <a:schemeClr val="tx1"/>
                </a:solidFill>
              </a:rPr>
              <a:t> </a:t>
            </a:r>
            <a:r>
              <a:rPr lang="en-US" sz="2400" dirty="0" err="1">
                <a:solidFill>
                  <a:schemeClr val="tx1"/>
                </a:solidFill>
              </a:rPr>
              <a:t>giá</a:t>
            </a:r>
            <a:r>
              <a:rPr lang="en-US" sz="2400" dirty="0">
                <a:solidFill>
                  <a:schemeClr val="tx1"/>
                </a:solidFill>
              </a:rPr>
              <a:t> </a:t>
            </a:r>
            <a:r>
              <a:rPr lang="en-US" sz="2400" dirty="0" err="1">
                <a:solidFill>
                  <a:schemeClr val="tx1"/>
                </a:solidFill>
              </a:rPr>
              <a:t>đầy</a:t>
            </a:r>
            <a:r>
              <a:rPr lang="en-US" sz="2400" dirty="0">
                <a:solidFill>
                  <a:schemeClr val="tx1"/>
                </a:solidFill>
              </a:rPr>
              <a:t> </a:t>
            </a:r>
            <a:r>
              <a:rPr lang="en-US" sz="2400" dirty="0" err="1">
                <a:solidFill>
                  <a:schemeClr val="tx1"/>
                </a:solidFill>
              </a:rPr>
              <a:t>đủ</a:t>
            </a:r>
            <a:r>
              <a:rPr lang="en-US" sz="2400" dirty="0">
                <a:solidFill>
                  <a:schemeClr val="tx1"/>
                </a:solidFill>
              </a:rPr>
              <a:t> qua 1 </a:t>
            </a:r>
            <a:r>
              <a:rPr lang="en-US" sz="2400" dirty="0" err="1">
                <a:solidFill>
                  <a:schemeClr val="tx1"/>
                </a:solidFill>
              </a:rPr>
              <a:t>số</a:t>
            </a:r>
            <a:r>
              <a:rPr lang="en-US" sz="2400" dirty="0">
                <a:solidFill>
                  <a:schemeClr val="tx1"/>
                </a:solidFill>
              </a:rPr>
              <a:t> </a:t>
            </a:r>
            <a:r>
              <a:rPr lang="en-US" sz="2400" dirty="0" err="1">
                <a:solidFill>
                  <a:schemeClr val="tx1"/>
                </a:solidFill>
              </a:rPr>
              <a:t>bài</a:t>
            </a:r>
            <a:r>
              <a:rPr lang="en-US" sz="2400" dirty="0">
                <a:solidFill>
                  <a:schemeClr val="tx1"/>
                </a:solidFill>
              </a:rPr>
              <a:t> </a:t>
            </a:r>
            <a:r>
              <a:rPr lang="en-US" sz="2400" dirty="0" err="1">
                <a:solidFill>
                  <a:schemeClr val="tx1"/>
                </a:solidFill>
              </a:rPr>
              <a:t>thi</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mỗi</a:t>
            </a:r>
            <a:r>
              <a:rPr lang="en-US" sz="2400" dirty="0">
                <a:solidFill>
                  <a:schemeClr val="tx1"/>
                </a:solidFill>
              </a:rPr>
              <a:t> HS</a:t>
            </a:r>
            <a:endParaRPr lang="en-ID" sz="2400" dirty="0">
              <a:solidFill>
                <a:schemeClr val="tx1"/>
              </a:solidFill>
            </a:endParaRPr>
          </a:p>
        </p:txBody>
      </p:sp>
      <p:sp>
        <p:nvSpPr>
          <p:cNvPr id="13" name="Rectangle: Rounded Corners 12">
            <a:extLst>
              <a:ext uri="{FF2B5EF4-FFF2-40B4-BE49-F238E27FC236}">
                <a16:creationId xmlns:a16="http://schemas.microsoft.com/office/drawing/2014/main" id="{BA2178FE-E3F0-12DE-7E44-E9B0C0E9C1FC}"/>
              </a:ext>
            </a:extLst>
          </p:cNvPr>
          <p:cNvSpPr/>
          <p:nvPr/>
        </p:nvSpPr>
        <p:spPr>
          <a:xfrm>
            <a:off x="8168325" y="4053213"/>
            <a:ext cx="3520910" cy="2451282"/>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r>
              <a:rPr lang="vi-VN" sz="2000" dirty="0">
                <a:solidFill>
                  <a:schemeClr val="tx1"/>
                </a:solidFill>
              </a:rPr>
              <a:t>iai đoạn giáo dục bậc THPT</a:t>
            </a:r>
            <a:r>
              <a:rPr lang="en-US" sz="2000" dirty="0">
                <a:solidFill>
                  <a:schemeClr val="tx1"/>
                </a:solidFill>
              </a:rPr>
              <a:t>: G</a:t>
            </a:r>
            <a:r>
              <a:rPr lang="vi-VN" sz="2000" dirty="0">
                <a:solidFill>
                  <a:schemeClr val="tx1"/>
                </a:solidFill>
              </a:rPr>
              <a:t>iai đoạn định hướng nghề nghiệp</a:t>
            </a:r>
            <a:r>
              <a:rPr lang="en-US" sz="2000" dirty="0">
                <a:solidFill>
                  <a:schemeClr val="tx1"/>
                </a:solidFill>
              </a:rPr>
              <a:t>=&gt;</a:t>
            </a:r>
            <a:r>
              <a:rPr lang="vi-VN" sz="2000" dirty="0">
                <a:solidFill>
                  <a:schemeClr val="tx1"/>
                </a:solidFill>
              </a:rPr>
              <a:t> </a:t>
            </a:r>
            <a:r>
              <a:rPr lang="en-US" sz="2000" dirty="0">
                <a:solidFill>
                  <a:schemeClr val="tx1"/>
                </a:solidFill>
              </a:rPr>
              <a:t>T</a:t>
            </a:r>
            <a:r>
              <a:rPr lang="vi-VN" sz="2000" dirty="0">
                <a:solidFill>
                  <a:schemeClr val="tx1"/>
                </a:solidFill>
              </a:rPr>
              <a:t>ập trung đánh giá năng lực đặc thù</a:t>
            </a:r>
            <a:r>
              <a:rPr lang="en-US" sz="2000" dirty="0">
                <a:solidFill>
                  <a:schemeClr val="tx1"/>
                </a:solidFill>
              </a:rPr>
              <a:t>:</a:t>
            </a:r>
            <a:r>
              <a:rPr lang="vi-VN" sz="2000" dirty="0">
                <a:solidFill>
                  <a:schemeClr val="tx1"/>
                </a:solidFill>
              </a:rPr>
              <a:t> </a:t>
            </a:r>
            <a:r>
              <a:rPr lang="vi-VN" sz="2000" b="1" dirty="0">
                <a:solidFill>
                  <a:schemeClr val="tx1"/>
                </a:solidFill>
              </a:rPr>
              <a:t>năng lực hóa học</a:t>
            </a:r>
            <a:endParaRPr lang="en-ID" sz="2000" dirty="0">
              <a:solidFill>
                <a:schemeClr val="tx1"/>
              </a:solidFill>
            </a:endParaRPr>
          </a:p>
        </p:txBody>
      </p:sp>
      <p:sp>
        <p:nvSpPr>
          <p:cNvPr id="2" name="Arrow: Curved Left 1">
            <a:extLst>
              <a:ext uri="{FF2B5EF4-FFF2-40B4-BE49-F238E27FC236}">
                <a16:creationId xmlns:a16="http://schemas.microsoft.com/office/drawing/2014/main" id="{7935C594-A4B5-2792-7738-FE7E31299DA0}"/>
              </a:ext>
            </a:extLst>
          </p:cNvPr>
          <p:cNvSpPr/>
          <p:nvPr/>
        </p:nvSpPr>
        <p:spPr>
          <a:xfrm rot="17128909">
            <a:off x="8612549" y="2137333"/>
            <a:ext cx="1148502" cy="2278540"/>
          </a:xfrm>
          <a:prstGeom prst="curvedLeftArrow">
            <a:avLst>
              <a:gd name="adj1" fmla="val 19239"/>
              <a:gd name="adj2" fmla="val 56009"/>
              <a:gd name="adj3" fmla="val 3419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solidFill>
                <a:schemeClr val="tx1"/>
              </a:solidFill>
            </a:endParaRPr>
          </a:p>
        </p:txBody>
      </p:sp>
      <p:sp>
        <p:nvSpPr>
          <p:cNvPr id="10" name="Oval 9">
            <a:extLst>
              <a:ext uri="{FF2B5EF4-FFF2-40B4-BE49-F238E27FC236}">
                <a16:creationId xmlns:a16="http://schemas.microsoft.com/office/drawing/2014/main" id="{62261832-27C8-2DEE-18BE-5A5307FE8DEA}"/>
              </a:ext>
            </a:extLst>
          </p:cNvPr>
          <p:cNvSpPr/>
          <p:nvPr/>
        </p:nvSpPr>
        <p:spPr>
          <a:xfrm>
            <a:off x="4152506" y="2073897"/>
            <a:ext cx="4015819" cy="2912881"/>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2"/>
                </a:solidFill>
              </a:rPr>
              <a:t>LỰA CHỌN PHẨM CHẤT, NĂNG LỰC ĐƯA VÀO BÀI THI TỐT NGHIỆP THPT?</a:t>
            </a:r>
            <a:endParaRPr lang="en-ID" sz="2800" dirty="0">
              <a:solidFill>
                <a:schemeClr val="tx2"/>
              </a:solidFill>
            </a:endParaRPr>
          </a:p>
        </p:txBody>
      </p:sp>
      <p:sp>
        <p:nvSpPr>
          <p:cNvPr id="6" name="TextBox 5">
            <a:extLst>
              <a:ext uri="{FF2B5EF4-FFF2-40B4-BE49-F238E27FC236}">
                <a16:creationId xmlns:a16="http://schemas.microsoft.com/office/drawing/2014/main" id="{FFEC514E-F090-A24F-3759-C154EA622679}"/>
              </a:ext>
            </a:extLst>
          </p:cNvPr>
          <p:cNvSpPr txBox="1"/>
          <p:nvPr/>
        </p:nvSpPr>
        <p:spPr>
          <a:xfrm>
            <a:off x="917545" y="2637786"/>
            <a:ext cx="3106131" cy="1200329"/>
          </a:xfrm>
          <a:prstGeom prst="rect">
            <a:avLst/>
          </a:prstGeom>
          <a:noFill/>
        </p:spPr>
        <p:txBody>
          <a:bodyPr wrap="square">
            <a:spAutoFit/>
          </a:bodyPr>
          <a:lstStyle/>
          <a:p>
            <a:r>
              <a:rPr lang="vi-VN" sz="1800" b="1" dirty="0">
                <a:solidFill>
                  <a:schemeClr val="accent1"/>
                </a:solidFill>
                <a:latin typeface="Bahnschrift SemiBold" panose="020B0502040204020203" pitchFamily="34" charset="0"/>
              </a:rPr>
              <a:t>Lưu ý: Đánh giá trong quá trình tổ chức hoạt động học (đánh giá thường xuyên) theo HDCV 5512 và TT 22</a:t>
            </a:r>
            <a:endParaRPr lang="en-ID" sz="1800" b="1" dirty="0">
              <a:solidFill>
                <a:schemeClr val="accent1"/>
              </a:solidFill>
              <a:latin typeface="Bahnschrift SemiBold" panose="020B0502040204020203" pitchFamily="34" charset="0"/>
            </a:endParaRPr>
          </a:p>
        </p:txBody>
      </p:sp>
    </p:spTree>
    <p:extLst>
      <p:ext uri="{BB962C8B-B14F-4D97-AF65-F5344CB8AC3E}">
        <p14:creationId xmlns:p14="http://schemas.microsoft.com/office/powerpoint/2010/main" val="293380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3" grpId="0" animBg="1"/>
      <p:bldP spid="2" grpId="0" animBg="1"/>
      <p:bldP spid="10"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C8703E3-0469-21D3-6836-523C7F172A25}"/>
              </a:ext>
            </a:extLst>
          </p:cNvPr>
          <p:cNvSpPr/>
          <p:nvPr/>
        </p:nvSpPr>
        <p:spPr>
          <a:xfrm>
            <a:off x="952107" y="94268"/>
            <a:ext cx="10265790" cy="6683604"/>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pic>
        <p:nvPicPr>
          <p:cNvPr id="1026" name="Picture 2">
            <a:extLst>
              <a:ext uri="{FF2B5EF4-FFF2-40B4-BE49-F238E27FC236}">
                <a16:creationId xmlns:a16="http://schemas.microsoft.com/office/drawing/2014/main" id="{CC8ACD8E-B49A-6701-ECE1-3CABD0751F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27" t="11734" r="7490" b="9754"/>
          <a:stretch/>
        </p:blipFill>
        <p:spPr bwMode="auto">
          <a:xfrm>
            <a:off x="1171956" y="170353"/>
            <a:ext cx="9848088" cy="6517294"/>
          </a:xfrm>
          <a:prstGeom prst="rect">
            <a:avLst/>
          </a:prstGeom>
          <a:noFill/>
          <a:extLst>
            <a:ext uri="{909E8E84-426E-40DD-AFC4-6F175D3DCCD1}">
              <a14:hiddenFill xmlns:a14="http://schemas.microsoft.com/office/drawing/2010/main">
                <a:solidFill>
                  <a:srgbClr val="FFFFFF"/>
                </a:solidFill>
              </a14:hiddenFill>
            </a:ext>
          </a:extLst>
        </p:spPr>
      </p:pic>
      <p:sp>
        <p:nvSpPr>
          <p:cNvPr id="7" name="Arrow: Right 6">
            <a:extLst>
              <a:ext uri="{FF2B5EF4-FFF2-40B4-BE49-F238E27FC236}">
                <a16:creationId xmlns:a16="http://schemas.microsoft.com/office/drawing/2014/main" id="{F53B474F-2AF6-C136-97E3-A6E68F8905D3}"/>
              </a:ext>
            </a:extLst>
          </p:cNvPr>
          <p:cNvSpPr/>
          <p:nvPr/>
        </p:nvSpPr>
        <p:spPr>
          <a:xfrm>
            <a:off x="3256129" y="693952"/>
            <a:ext cx="6315256" cy="5164133"/>
          </a:xfrm>
          <a:prstGeom prst="rightArrow">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Rectangle: Rounded Corners 3">
            <a:extLst>
              <a:ext uri="{FF2B5EF4-FFF2-40B4-BE49-F238E27FC236}">
                <a16:creationId xmlns:a16="http://schemas.microsoft.com/office/drawing/2014/main" id="{216033C0-FE98-A354-C21B-B36EF8AFAA4F}"/>
              </a:ext>
            </a:extLst>
          </p:cNvPr>
          <p:cNvSpPr/>
          <p:nvPr/>
        </p:nvSpPr>
        <p:spPr>
          <a:xfrm>
            <a:off x="1554664" y="466667"/>
            <a:ext cx="3402931" cy="5924666"/>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Rectangle: Rounded Corners 4">
            <a:extLst>
              <a:ext uri="{FF2B5EF4-FFF2-40B4-BE49-F238E27FC236}">
                <a16:creationId xmlns:a16="http://schemas.microsoft.com/office/drawing/2014/main" id="{BF40C577-EB42-0E19-1979-ADB6E66D5F7A}"/>
              </a:ext>
            </a:extLst>
          </p:cNvPr>
          <p:cNvSpPr/>
          <p:nvPr/>
        </p:nvSpPr>
        <p:spPr>
          <a:xfrm>
            <a:off x="7234405" y="514932"/>
            <a:ext cx="3402931" cy="5924666"/>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Rectangle: Rounded Corners 5">
            <a:extLst>
              <a:ext uri="{FF2B5EF4-FFF2-40B4-BE49-F238E27FC236}">
                <a16:creationId xmlns:a16="http://schemas.microsoft.com/office/drawing/2014/main" id="{9518EEB7-8AB3-3337-BE78-E67455E410FF}"/>
              </a:ext>
            </a:extLst>
          </p:cNvPr>
          <p:cNvSpPr/>
          <p:nvPr/>
        </p:nvSpPr>
        <p:spPr>
          <a:xfrm>
            <a:off x="5110381" y="1931899"/>
            <a:ext cx="1910236" cy="2688238"/>
          </a:xfrm>
          <a:prstGeom prst="round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9" name="TextBox 8">
            <a:extLst>
              <a:ext uri="{FF2B5EF4-FFF2-40B4-BE49-F238E27FC236}">
                <a16:creationId xmlns:a16="http://schemas.microsoft.com/office/drawing/2014/main" id="{EC4F9DAE-17E0-6C94-5BF4-BD3618669C20}"/>
              </a:ext>
            </a:extLst>
          </p:cNvPr>
          <p:cNvSpPr txBox="1"/>
          <p:nvPr/>
        </p:nvSpPr>
        <p:spPr>
          <a:xfrm>
            <a:off x="5199107" y="2491188"/>
            <a:ext cx="1732783" cy="1569660"/>
          </a:xfrm>
          <a:prstGeom prst="rect">
            <a:avLst/>
          </a:prstGeom>
          <a:noFill/>
        </p:spPr>
        <p:txBody>
          <a:bodyPr wrap="square">
            <a:spAutoFit/>
          </a:bodyPr>
          <a:lstStyle/>
          <a:p>
            <a:pPr algn="ctr"/>
            <a:r>
              <a:rPr lang="en-ID" sz="2400" b="1" dirty="0">
                <a:solidFill>
                  <a:schemeClr val="accent1">
                    <a:lumMod val="50000"/>
                  </a:schemeClr>
                </a:solidFill>
                <a:latin typeface="Bahnschrift" panose="020B0502040204020203" pitchFamily="34" charset="0"/>
              </a:rPr>
              <a:t>NĂNG LỰC VÀ ĐÁNH GIÁ NĂNG LỰC</a:t>
            </a:r>
          </a:p>
        </p:txBody>
      </p:sp>
      <p:sp>
        <p:nvSpPr>
          <p:cNvPr id="13" name="TextBox 12">
            <a:extLst>
              <a:ext uri="{FF2B5EF4-FFF2-40B4-BE49-F238E27FC236}">
                <a16:creationId xmlns:a16="http://schemas.microsoft.com/office/drawing/2014/main" id="{E796B62F-1A51-62F8-A478-D9C662C5ED4E}"/>
              </a:ext>
            </a:extLst>
          </p:cNvPr>
          <p:cNvSpPr txBox="1"/>
          <p:nvPr/>
        </p:nvSpPr>
        <p:spPr>
          <a:xfrm>
            <a:off x="1622202" y="1261273"/>
            <a:ext cx="3378575" cy="4832092"/>
          </a:xfrm>
          <a:prstGeom prst="rect">
            <a:avLst/>
          </a:prstGeom>
          <a:noFill/>
        </p:spPr>
        <p:txBody>
          <a:bodyPr wrap="square">
            <a:spAutoFit/>
          </a:bodyPr>
          <a:lstStyle/>
          <a:p>
            <a:r>
              <a:rPr lang="en-ID" sz="2200" b="1" dirty="0" err="1"/>
              <a:t>Năng</a:t>
            </a:r>
            <a:r>
              <a:rPr lang="en-ID" sz="2200" b="1" dirty="0"/>
              <a:t> </a:t>
            </a:r>
            <a:r>
              <a:rPr lang="en-ID" sz="2200" b="1" dirty="0" err="1"/>
              <a:t>lực</a:t>
            </a:r>
            <a:r>
              <a:rPr lang="en-ID" sz="2200" b="1" dirty="0"/>
              <a:t> (CT GDPT 2018): </a:t>
            </a:r>
          </a:p>
          <a:p>
            <a:r>
              <a:rPr lang="en-ID" sz="2200" dirty="0" err="1"/>
              <a:t>Là</a:t>
            </a:r>
            <a:r>
              <a:rPr lang="en-ID" sz="2200" dirty="0"/>
              <a:t> </a:t>
            </a:r>
            <a:r>
              <a:rPr lang="en-ID" sz="2200" dirty="0" err="1"/>
              <a:t>thuộc</a:t>
            </a:r>
            <a:r>
              <a:rPr lang="en-ID" sz="2200" dirty="0"/>
              <a:t> </a:t>
            </a:r>
            <a:r>
              <a:rPr lang="en-ID" sz="2200" dirty="0" err="1"/>
              <a:t>tính</a:t>
            </a:r>
            <a:r>
              <a:rPr lang="en-ID" sz="2200" dirty="0"/>
              <a:t> </a:t>
            </a:r>
            <a:r>
              <a:rPr lang="en-ID" sz="2200" dirty="0" err="1"/>
              <a:t>cá</a:t>
            </a:r>
            <a:r>
              <a:rPr lang="en-ID" sz="2200" dirty="0"/>
              <a:t> </a:t>
            </a:r>
            <a:r>
              <a:rPr lang="en-ID" sz="2200" dirty="0" err="1"/>
              <a:t>nhân</a:t>
            </a:r>
            <a:r>
              <a:rPr lang="en-ID" sz="2200" dirty="0"/>
              <a:t> </a:t>
            </a:r>
            <a:r>
              <a:rPr lang="en-ID" sz="2200" dirty="0" err="1"/>
              <a:t>được</a:t>
            </a:r>
            <a:r>
              <a:rPr lang="en-ID" sz="2200" dirty="0"/>
              <a:t> </a:t>
            </a:r>
            <a:r>
              <a:rPr lang="en-ID" sz="2200" dirty="0" err="1"/>
              <a:t>hình</a:t>
            </a:r>
            <a:r>
              <a:rPr lang="en-ID" sz="2200" dirty="0"/>
              <a:t> </a:t>
            </a:r>
            <a:r>
              <a:rPr lang="en-ID" sz="2200" dirty="0" err="1"/>
              <a:t>thành</a:t>
            </a:r>
            <a:r>
              <a:rPr lang="en-ID" sz="2200" dirty="0"/>
              <a:t>, </a:t>
            </a:r>
            <a:r>
              <a:rPr lang="en-ID" sz="2200" dirty="0" err="1"/>
              <a:t>phát</a:t>
            </a:r>
            <a:r>
              <a:rPr lang="en-ID" sz="2200" dirty="0"/>
              <a:t> </a:t>
            </a:r>
            <a:r>
              <a:rPr lang="en-ID" sz="2200" dirty="0" err="1"/>
              <a:t>triển</a:t>
            </a:r>
            <a:r>
              <a:rPr lang="en-ID" sz="2200" dirty="0"/>
              <a:t> </a:t>
            </a:r>
            <a:r>
              <a:rPr lang="en-ID" sz="2200" dirty="0" err="1"/>
              <a:t>nhờ</a:t>
            </a:r>
            <a:r>
              <a:rPr lang="en-ID" sz="2200" dirty="0"/>
              <a:t> </a:t>
            </a:r>
            <a:r>
              <a:rPr lang="en-ID" sz="2200" dirty="0" err="1"/>
              <a:t>tố</a:t>
            </a:r>
            <a:r>
              <a:rPr lang="en-ID" sz="2200" dirty="0"/>
              <a:t> </a:t>
            </a:r>
            <a:r>
              <a:rPr lang="en-ID" sz="2200" dirty="0" err="1"/>
              <a:t>chất</a:t>
            </a:r>
            <a:r>
              <a:rPr lang="en-ID" sz="2200" dirty="0"/>
              <a:t> </a:t>
            </a:r>
            <a:r>
              <a:rPr lang="en-ID" sz="2200" dirty="0" err="1"/>
              <a:t>sẵn</a:t>
            </a:r>
            <a:r>
              <a:rPr lang="en-ID" sz="2200" dirty="0"/>
              <a:t> </a:t>
            </a:r>
            <a:r>
              <a:rPr lang="en-ID" sz="2200" dirty="0" err="1"/>
              <a:t>có</a:t>
            </a:r>
            <a:r>
              <a:rPr lang="en-ID" sz="2200" dirty="0"/>
              <a:t> </a:t>
            </a:r>
            <a:r>
              <a:rPr lang="en-ID" sz="2200" dirty="0" err="1"/>
              <a:t>và</a:t>
            </a:r>
            <a:r>
              <a:rPr lang="en-ID" sz="2200" dirty="0"/>
              <a:t> </a:t>
            </a:r>
            <a:r>
              <a:rPr lang="en-ID" sz="2200" dirty="0" err="1"/>
              <a:t>quá</a:t>
            </a:r>
            <a:r>
              <a:rPr lang="en-ID" sz="2200" dirty="0"/>
              <a:t> </a:t>
            </a:r>
            <a:r>
              <a:rPr lang="en-ID" sz="2200" dirty="0" err="1"/>
              <a:t>trình</a:t>
            </a:r>
            <a:r>
              <a:rPr lang="en-ID" sz="2200" dirty="0"/>
              <a:t> </a:t>
            </a:r>
            <a:r>
              <a:rPr lang="en-ID" sz="2200" dirty="0" err="1"/>
              <a:t>học</a:t>
            </a:r>
            <a:r>
              <a:rPr lang="en-ID" sz="2200" dirty="0"/>
              <a:t> </a:t>
            </a:r>
            <a:r>
              <a:rPr lang="en-ID" sz="2200" dirty="0" err="1"/>
              <a:t>tập</a:t>
            </a:r>
            <a:r>
              <a:rPr lang="en-ID" sz="2200" dirty="0"/>
              <a:t>, </a:t>
            </a:r>
            <a:r>
              <a:rPr lang="en-ID" sz="2200" dirty="0" err="1"/>
              <a:t>rèn</a:t>
            </a:r>
            <a:r>
              <a:rPr lang="en-ID" sz="2200" dirty="0"/>
              <a:t> </a:t>
            </a:r>
            <a:r>
              <a:rPr lang="en-ID" sz="2200" dirty="0" err="1"/>
              <a:t>luyện</a:t>
            </a:r>
            <a:r>
              <a:rPr lang="en-ID" sz="2200" dirty="0"/>
              <a:t>, </a:t>
            </a:r>
            <a:r>
              <a:rPr lang="en-ID" sz="2200" dirty="0" err="1"/>
              <a:t>cho</a:t>
            </a:r>
            <a:r>
              <a:rPr lang="en-ID" sz="2200" dirty="0"/>
              <a:t> </a:t>
            </a:r>
            <a:r>
              <a:rPr lang="en-ID" sz="2200" dirty="0" err="1"/>
              <a:t>phép</a:t>
            </a:r>
            <a:r>
              <a:rPr lang="en-ID" sz="2200" dirty="0"/>
              <a:t> con </a:t>
            </a:r>
            <a:r>
              <a:rPr lang="en-ID" sz="2200" dirty="0" err="1"/>
              <a:t>người</a:t>
            </a:r>
            <a:r>
              <a:rPr lang="en-ID" sz="2200" dirty="0"/>
              <a:t> </a:t>
            </a:r>
            <a:r>
              <a:rPr lang="en-ID" sz="2200" dirty="0" err="1"/>
              <a:t>huy</a:t>
            </a:r>
            <a:r>
              <a:rPr lang="en-ID" sz="2200" dirty="0"/>
              <a:t> </a:t>
            </a:r>
            <a:r>
              <a:rPr lang="en-ID" sz="2200" dirty="0" err="1"/>
              <a:t>động</a:t>
            </a:r>
            <a:r>
              <a:rPr lang="en-ID" sz="2200" dirty="0"/>
              <a:t> </a:t>
            </a:r>
            <a:r>
              <a:rPr lang="en-ID" sz="2200" dirty="0" err="1"/>
              <a:t>tổng</a:t>
            </a:r>
            <a:r>
              <a:rPr lang="en-ID" sz="2200" dirty="0"/>
              <a:t> </a:t>
            </a:r>
            <a:r>
              <a:rPr lang="en-ID" sz="2200" dirty="0" err="1"/>
              <a:t>hợp</a:t>
            </a:r>
            <a:r>
              <a:rPr lang="en-ID" sz="2200" dirty="0"/>
              <a:t> </a:t>
            </a:r>
            <a:r>
              <a:rPr lang="en-ID" sz="2200" dirty="0" err="1"/>
              <a:t>các</a:t>
            </a:r>
            <a:r>
              <a:rPr lang="en-ID" sz="2200" dirty="0"/>
              <a:t> </a:t>
            </a:r>
            <a:r>
              <a:rPr lang="en-ID" sz="2200" dirty="0" err="1"/>
              <a:t>kiến</a:t>
            </a:r>
            <a:r>
              <a:rPr lang="en-ID" sz="2200" dirty="0"/>
              <a:t> </a:t>
            </a:r>
            <a:r>
              <a:rPr lang="en-ID" sz="2200" dirty="0" err="1"/>
              <a:t>thức</a:t>
            </a:r>
            <a:r>
              <a:rPr lang="en-ID" sz="2200" dirty="0"/>
              <a:t>, </a:t>
            </a:r>
            <a:r>
              <a:rPr lang="en-ID" sz="2200" dirty="0" err="1"/>
              <a:t>kĩ</a:t>
            </a:r>
            <a:r>
              <a:rPr lang="en-ID" sz="2200" dirty="0"/>
              <a:t> </a:t>
            </a:r>
            <a:r>
              <a:rPr lang="en-ID" sz="2200" dirty="0" err="1"/>
              <a:t>năng</a:t>
            </a:r>
            <a:r>
              <a:rPr lang="en-ID" sz="2200" dirty="0"/>
              <a:t> </a:t>
            </a:r>
            <a:r>
              <a:rPr lang="en-ID" sz="2200" dirty="0" err="1"/>
              <a:t>và</a:t>
            </a:r>
            <a:r>
              <a:rPr lang="en-ID" sz="2200" dirty="0"/>
              <a:t> </a:t>
            </a:r>
            <a:r>
              <a:rPr lang="en-ID" sz="2200" dirty="0" err="1"/>
              <a:t>các</a:t>
            </a:r>
            <a:r>
              <a:rPr lang="en-ID" sz="2200" dirty="0"/>
              <a:t> </a:t>
            </a:r>
            <a:r>
              <a:rPr lang="en-ID" sz="2200" dirty="0" err="1"/>
              <a:t>thuộc</a:t>
            </a:r>
            <a:r>
              <a:rPr lang="en-ID" sz="2200" dirty="0"/>
              <a:t> </a:t>
            </a:r>
            <a:r>
              <a:rPr lang="en-ID" sz="2200" dirty="0" err="1"/>
              <a:t>tính</a:t>
            </a:r>
            <a:r>
              <a:rPr lang="en-ID" sz="2200" dirty="0"/>
              <a:t> </a:t>
            </a:r>
            <a:r>
              <a:rPr lang="en-ID" sz="2200" dirty="0" err="1"/>
              <a:t>cá</a:t>
            </a:r>
            <a:r>
              <a:rPr lang="en-ID" sz="2200" dirty="0"/>
              <a:t> </a:t>
            </a:r>
            <a:r>
              <a:rPr lang="en-ID" sz="2200" dirty="0" err="1"/>
              <a:t>nhân</a:t>
            </a:r>
            <a:r>
              <a:rPr lang="en-ID" sz="2200" dirty="0"/>
              <a:t> </a:t>
            </a:r>
            <a:r>
              <a:rPr lang="en-ID" sz="2200" dirty="0" err="1"/>
              <a:t>khác</a:t>
            </a:r>
            <a:r>
              <a:rPr lang="en-ID" sz="2200" dirty="0"/>
              <a:t> </a:t>
            </a:r>
            <a:r>
              <a:rPr lang="en-ID" sz="2200" dirty="0" err="1"/>
              <a:t>như</a:t>
            </a:r>
            <a:r>
              <a:rPr lang="en-ID" sz="2200" dirty="0"/>
              <a:t> </a:t>
            </a:r>
            <a:r>
              <a:rPr lang="en-ID" sz="2200" dirty="0" err="1"/>
              <a:t>hứng</a:t>
            </a:r>
            <a:r>
              <a:rPr lang="en-ID" sz="2200" dirty="0"/>
              <a:t> </a:t>
            </a:r>
            <a:r>
              <a:rPr lang="en-ID" sz="2200" dirty="0" err="1"/>
              <a:t>thú</a:t>
            </a:r>
            <a:r>
              <a:rPr lang="en-ID" sz="2200" dirty="0"/>
              <a:t>, </a:t>
            </a:r>
            <a:r>
              <a:rPr lang="en-ID" sz="2200" dirty="0" err="1"/>
              <a:t>niềm</a:t>
            </a:r>
            <a:r>
              <a:rPr lang="en-ID" sz="2200" dirty="0"/>
              <a:t> tin, ý </a:t>
            </a:r>
            <a:r>
              <a:rPr lang="en-ID" sz="2200" dirty="0" err="1"/>
              <a:t>chí</a:t>
            </a:r>
            <a:r>
              <a:rPr lang="en-ID" sz="2200" dirty="0"/>
              <a:t>... </a:t>
            </a:r>
            <a:r>
              <a:rPr lang="en-ID" sz="2200" b="1" dirty="0" err="1"/>
              <a:t>thực</a:t>
            </a:r>
            <a:r>
              <a:rPr lang="en-ID" sz="2200" b="1" dirty="0"/>
              <a:t> </a:t>
            </a:r>
            <a:r>
              <a:rPr lang="en-ID" sz="2200" b="1" dirty="0" err="1"/>
              <a:t>hiện</a:t>
            </a:r>
            <a:r>
              <a:rPr lang="en-ID" sz="2200" b="1" dirty="0"/>
              <a:t> </a:t>
            </a:r>
            <a:r>
              <a:rPr lang="en-ID" sz="2200" b="1" dirty="0" err="1"/>
              <a:t>thành</a:t>
            </a:r>
            <a:r>
              <a:rPr lang="en-ID" sz="2200" b="1" dirty="0"/>
              <a:t> </a:t>
            </a:r>
            <a:r>
              <a:rPr lang="en-ID" sz="2200" b="1" dirty="0" err="1"/>
              <a:t>công</a:t>
            </a:r>
            <a:r>
              <a:rPr lang="en-ID" sz="2200" dirty="0"/>
              <a:t> </a:t>
            </a:r>
            <a:r>
              <a:rPr lang="en-ID" sz="2200" dirty="0" err="1"/>
              <a:t>một</a:t>
            </a:r>
            <a:r>
              <a:rPr lang="en-ID" sz="2200" dirty="0"/>
              <a:t> </a:t>
            </a:r>
            <a:r>
              <a:rPr lang="en-ID" sz="2200" dirty="0" err="1"/>
              <a:t>loại</a:t>
            </a:r>
            <a:r>
              <a:rPr lang="en-ID" sz="2200" dirty="0"/>
              <a:t> </a:t>
            </a:r>
            <a:r>
              <a:rPr lang="en-ID" sz="2200" dirty="0" err="1"/>
              <a:t>hoạt</a:t>
            </a:r>
            <a:r>
              <a:rPr lang="en-ID" sz="2200" dirty="0"/>
              <a:t> </a:t>
            </a:r>
            <a:r>
              <a:rPr lang="en-ID" sz="2200" dirty="0" err="1"/>
              <a:t>động</a:t>
            </a:r>
            <a:r>
              <a:rPr lang="en-ID" sz="2200" dirty="0"/>
              <a:t> </a:t>
            </a:r>
            <a:r>
              <a:rPr lang="en-ID" sz="2200" dirty="0" err="1"/>
              <a:t>nhất</a:t>
            </a:r>
            <a:r>
              <a:rPr lang="en-ID" sz="2200" dirty="0"/>
              <a:t> </a:t>
            </a:r>
            <a:r>
              <a:rPr lang="en-ID" sz="2200" dirty="0" err="1"/>
              <a:t>định</a:t>
            </a:r>
            <a:r>
              <a:rPr lang="en-ID" sz="2200" dirty="0"/>
              <a:t>, </a:t>
            </a:r>
            <a:r>
              <a:rPr lang="en-ID" sz="2200" dirty="0" err="1"/>
              <a:t>đạt</a:t>
            </a:r>
            <a:r>
              <a:rPr lang="en-ID" sz="2200" dirty="0"/>
              <a:t> </a:t>
            </a:r>
            <a:r>
              <a:rPr lang="en-ID" sz="2200" dirty="0" err="1"/>
              <a:t>kết</a:t>
            </a:r>
            <a:r>
              <a:rPr lang="en-ID" sz="2200" dirty="0"/>
              <a:t> </a:t>
            </a:r>
            <a:r>
              <a:rPr lang="en-ID" sz="2200" dirty="0" err="1"/>
              <a:t>quả</a:t>
            </a:r>
            <a:r>
              <a:rPr lang="en-ID" sz="2200" dirty="0"/>
              <a:t> mong </a:t>
            </a:r>
            <a:r>
              <a:rPr lang="en-ID" sz="2200" dirty="0" err="1"/>
              <a:t>muốn</a:t>
            </a:r>
            <a:r>
              <a:rPr lang="en-ID" sz="2200" dirty="0"/>
              <a:t> </a:t>
            </a:r>
            <a:r>
              <a:rPr lang="en-ID" sz="2200" dirty="0" err="1"/>
              <a:t>trong</a:t>
            </a:r>
            <a:r>
              <a:rPr lang="en-ID" sz="2200" dirty="0"/>
              <a:t> </a:t>
            </a:r>
            <a:r>
              <a:rPr lang="en-ID" sz="2200" dirty="0" err="1"/>
              <a:t>những</a:t>
            </a:r>
            <a:r>
              <a:rPr lang="en-ID" sz="2200" dirty="0"/>
              <a:t> </a:t>
            </a:r>
            <a:r>
              <a:rPr lang="en-ID" sz="2200" dirty="0" err="1"/>
              <a:t>điều</a:t>
            </a:r>
            <a:r>
              <a:rPr lang="en-ID" sz="2200" dirty="0"/>
              <a:t> </a:t>
            </a:r>
            <a:r>
              <a:rPr lang="en-ID" sz="2200" dirty="0" err="1"/>
              <a:t>kiện</a:t>
            </a:r>
            <a:r>
              <a:rPr lang="en-ID" sz="2200" dirty="0"/>
              <a:t> </a:t>
            </a:r>
            <a:r>
              <a:rPr lang="en-ID" sz="2200" dirty="0" err="1"/>
              <a:t>cụ</a:t>
            </a:r>
            <a:r>
              <a:rPr lang="en-ID" sz="2200" dirty="0"/>
              <a:t> </a:t>
            </a:r>
            <a:r>
              <a:rPr lang="en-ID" sz="2200" dirty="0" err="1"/>
              <a:t>thể</a:t>
            </a:r>
            <a:r>
              <a:rPr lang="en-ID" sz="2200" dirty="0"/>
              <a:t>.</a:t>
            </a:r>
          </a:p>
        </p:txBody>
      </p:sp>
      <p:sp>
        <p:nvSpPr>
          <p:cNvPr id="17" name="TextBox 16">
            <a:extLst>
              <a:ext uri="{FF2B5EF4-FFF2-40B4-BE49-F238E27FC236}">
                <a16:creationId xmlns:a16="http://schemas.microsoft.com/office/drawing/2014/main" id="{CCDA0367-AF60-525C-BF05-F17D245895D8}"/>
              </a:ext>
            </a:extLst>
          </p:cNvPr>
          <p:cNvSpPr txBox="1"/>
          <p:nvPr/>
        </p:nvSpPr>
        <p:spPr>
          <a:xfrm>
            <a:off x="7489157" y="1737135"/>
            <a:ext cx="3183724" cy="3077766"/>
          </a:xfrm>
          <a:prstGeom prst="rect">
            <a:avLst/>
          </a:prstGeom>
          <a:noFill/>
        </p:spPr>
        <p:txBody>
          <a:bodyPr wrap="square">
            <a:spAutoFit/>
          </a:bodyPr>
          <a:lstStyle/>
          <a:p>
            <a:endParaRPr lang="en-ID" dirty="0"/>
          </a:p>
          <a:p>
            <a:r>
              <a:rPr lang="en-ID" sz="2200" b="1" dirty="0"/>
              <a:t>Leen </a:t>
            </a:r>
            <a:r>
              <a:rPr lang="en-ID" sz="2200" b="1" dirty="0" err="1"/>
              <a:t>Pil</a:t>
            </a:r>
            <a:r>
              <a:rPr lang="en-ID" sz="2200" b="1" dirty="0"/>
              <a:t> (2011): </a:t>
            </a:r>
          </a:p>
          <a:p>
            <a:r>
              <a:rPr lang="en-ID" sz="2200" b="1" dirty="0" err="1"/>
              <a:t>Đánh</a:t>
            </a:r>
            <a:r>
              <a:rPr lang="en-ID" sz="2200" b="1" dirty="0"/>
              <a:t> </a:t>
            </a:r>
            <a:r>
              <a:rPr lang="en-ID" sz="2200" b="1" dirty="0" err="1"/>
              <a:t>giá</a:t>
            </a:r>
            <a:r>
              <a:rPr lang="en-ID" sz="2200" b="1" dirty="0"/>
              <a:t> </a:t>
            </a:r>
            <a:r>
              <a:rPr lang="en-ID" sz="2200" b="1" dirty="0" err="1"/>
              <a:t>năng</a:t>
            </a:r>
            <a:r>
              <a:rPr lang="en-ID" sz="2200" b="1" dirty="0"/>
              <a:t> </a:t>
            </a:r>
            <a:r>
              <a:rPr lang="en-ID" sz="2200" b="1" dirty="0" err="1"/>
              <a:t>lực</a:t>
            </a:r>
            <a:r>
              <a:rPr lang="en-ID" sz="2200" b="1" dirty="0"/>
              <a:t> </a:t>
            </a:r>
            <a:r>
              <a:rPr lang="en-ID" sz="2200" dirty="0" err="1"/>
              <a:t>được</a:t>
            </a:r>
            <a:r>
              <a:rPr lang="en-ID" sz="2200" dirty="0"/>
              <a:t> </a:t>
            </a:r>
            <a:r>
              <a:rPr lang="en-ID" sz="2200" dirty="0" err="1"/>
              <a:t>coi</a:t>
            </a:r>
            <a:r>
              <a:rPr lang="en-ID" sz="2200" dirty="0"/>
              <a:t> </a:t>
            </a:r>
            <a:r>
              <a:rPr lang="en-ID" sz="2200" dirty="0" err="1"/>
              <a:t>là</a:t>
            </a:r>
            <a:r>
              <a:rPr lang="en-ID" sz="2200" dirty="0"/>
              <a:t> </a:t>
            </a:r>
            <a:r>
              <a:rPr lang="en-ID" sz="2200" dirty="0" err="1"/>
              <a:t>bước</a:t>
            </a:r>
            <a:r>
              <a:rPr lang="en-ID" sz="2200" dirty="0"/>
              <a:t> </a:t>
            </a:r>
            <a:r>
              <a:rPr lang="en-ID" sz="2200" dirty="0" err="1"/>
              <a:t>phát</a:t>
            </a:r>
            <a:r>
              <a:rPr lang="en-ID" sz="2200" dirty="0"/>
              <a:t> </a:t>
            </a:r>
            <a:r>
              <a:rPr lang="en-ID" sz="2200" dirty="0" err="1"/>
              <a:t>triển</a:t>
            </a:r>
            <a:r>
              <a:rPr lang="en-ID" sz="2200" dirty="0"/>
              <a:t> </a:t>
            </a:r>
            <a:r>
              <a:rPr lang="en-ID" sz="2200" dirty="0" err="1"/>
              <a:t>cao</a:t>
            </a:r>
            <a:r>
              <a:rPr lang="en-ID" sz="2200" dirty="0"/>
              <a:t> </a:t>
            </a:r>
            <a:r>
              <a:rPr lang="en-ID" sz="2200" dirty="0" err="1"/>
              <a:t>hơn</a:t>
            </a:r>
            <a:r>
              <a:rPr lang="en-ID" sz="2200" dirty="0"/>
              <a:t> so </a:t>
            </a:r>
            <a:r>
              <a:rPr lang="en-ID" sz="2200" dirty="0" err="1"/>
              <a:t>với</a:t>
            </a:r>
            <a:r>
              <a:rPr lang="en-ID" sz="2200" dirty="0"/>
              <a:t> </a:t>
            </a:r>
            <a:r>
              <a:rPr lang="en-ID" sz="2200" dirty="0" err="1"/>
              <a:t>đánh</a:t>
            </a:r>
            <a:r>
              <a:rPr lang="en-ID" sz="2200" dirty="0"/>
              <a:t> </a:t>
            </a:r>
            <a:r>
              <a:rPr lang="en-ID" sz="2200" dirty="0" err="1"/>
              <a:t>giá</a:t>
            </a:r>
            <a:r>
              <a:rPr lang="en-ID" sz="2200" dirty="0"/>
              <a:t> </a:t>
            </a:r>
            <a:r>
              <a:rPr lang="en-ID" sz="2200" dirty="0" err="1"/>
              <a:t>kiến</a:t>
            </a:r>
            <a:r>
              <a:rPr lang="en-ID" sz="2200" dirty="0"/>
              <a:t> </a:t>
            </a:r>
            <a:r>
              <a:rPr lang="en-ID" sz="2200" dirty="0" err="1"/>
              <a:t>thức</a:t>
            </a:r>
            <a:r>
              <a:rPr lang="en-ID" sz="2200" dirty="0"/>
              <a:t>, </a:t>
            </a:r>
            <a:r>
              <a:rPr lang="en-ID" sz="2200" dirty="0" err="1"/>
              <a:t>kĩ</a:t>
            </a:r>
            <a:r>
              <a:rPr lang="en-ID" sz="2200" dirty="0"/>
              <a:t> </a:t>
            </a:r>
            <a:r>
              <a:rPr lang="en-ID" sz="2200" dirty="0" err="1"/>
              <a:t>năng</a:t>
            </a:r>
            <a:r>
              <a:rPr lang="en-ID" sz="2200" dirty="0"/>
              <a:t>; </a:t>
            </a:r>
            <a:r>
              <a:rPr lang="en-ID" sz="2200" dirty="0" err="1"/>
              <a:t>là</a:t>
            </a:r>
            <a:r>
              <a:rPr lang="en-ID" sz="2200" dirty="0"/>
              <a:t> </a:t>
            </a:r>
            <a:r>
              <a:rPr lang="en-ID" sz="2200" dirty="0" err="1"/>
              <a:t>đánh</a:t>
            </a:r>
            <a:r>
              <a:rPr lang="en-ID" sz="2200" dirty="0"/>
              <a:t> </a:t>
            </a:r>
            <a:r>
              <a:rPr lang="en-ID" sz="2200" dirty="0" err="1"/>
              <a:t>giá</a:t>
            </a:r>
            <a:r>
              <a:rPr lang="en-ID" sz="2200" dirty="0"/>
              <a:t> </a:t>
            </a:r>
            <a:r>
              <a:rPr lang="en-ID" sz="2200" dirty="0" err="1"/>
              <a:t>kiến</a:t>
            </a:r>
            <a:r>
              <a:rPr lang="en-ID" sz="2200" dirty="0"/>
              <a:t> </a:t>
            </a:r>
            <a:r>
              <a:rPr lang="en-ID" sz="2200" dirty="0" err="1"/>
              <a:t>thức</a:t>
            </a:r>
            <a:r>
              <a:rPr lang="en-ID" sz="2200" dirty="0"/>
              <a:t>, </a:t>
            </a:r>
            <a:r>
              <a:rPr lang="en-ID" sz="2200" dirty="0" err="1"/>
              <a:t>kĩ</a:t>
            </a:r>
            <a:r>
              <a:rPr lang="en-ID" sz="2200" dirty="0"/>
              <a:t> </a:t>
            </a:r>
            <a:r>
              <a:rPr lang="en-ID" sz="2200" dirty="0" err="1"/>
              <a:t>năng</a:t>
            </a:r>
            <a:r>
              <a:rPr lang="en-ID" sz="2200" dirty="0"/>
              <a:t> </a:t>
            </a:r>
            <a:r>
              <a:rPr lang="en-ID" sz="2200" dirty="0" err="1"/>
              <a:t>và</a:t>
            </a:r>
            <a:r>
              <a:rPr lang="en-ID" sz="2200" dirty="0"/>
              <a:t> </a:t>
            </a:r>
            <a:r>
              <a:rPr lang="en-ID" sz="2200" dirty="0" err="1"/>
              <a:t>thái</a:t>
            </a:r>
            <a:r>
              <a:rPr lang="en-ID" sz="2200" dirty="0"/>
              <a:t> </a:t>
            </a:r>
            <a:r>
              <a:rPr lang="en-ID" sz="2200" dirty="0" err="1"/>
              <a:t>độ</a:t>
            </a:r>
            <a:r>
              <a:rPr lang="en-ID" sz="2200" dirty="0"/>
              <a:t> </a:t>
            </a:r>
            <a:r>
              <a:rPr lang="en-ID" sz="2200" dirty="0" err="1"/>
              <a:t>trong</a:t>
            </a:r>
            <a:r>
              <a:rPr lang="en-ID" sz="2200" dirty="0"/>
              <a:t> </a:t>
            </a:r>
            <a:r>
              <a:rPr lang="en-ID" sz="2200" dirty="0" err="1"/>
              <a:t>những</a:t>
            </a:r>
            <a:r>
              <a:rPr lang="en-ID" sz="2200" dirty="0"/>
              <a:t> </a:t>
            </a:r>
            <a:r>
              <a:rPr lang="en-ID" sz="2200" b="1" dirty="0" err="1"/>
              <a:t>bối</a:t>
            </a:r>
            <a:r>
              <a:rPr lang="en-ID" sz="2200" b="1" dirty="0"/>
              <a:t> </a:t>
            </a:r>
            <a:r>
              <a:rPr lang="en-ID" sz="2200" b="1" dirty="0" err="1"/>
              <a:t>cảnh</a:t>
            </a:r>
            <a:r>
              <a:rPr lang="en-ID" sz="2200" b="1" dirty="0"/>
              <a:t> </a:t>
            </a:r>
            <a:r>
              <a:rPr lang="en-ID" sz="2200" b="1" dirty="0" err="1"/>
              <a:t>có</a:t>
            </a:r>
            <a:r>
              <a:rPr lang="en-ID" sz="2200" b="1" dirty="0"/>
              <a:t> </a:t>
            </a:r>
            <a:r>
              <a:rPr lang="en-ID" sz="2200" b="1"/>
              <a:t>ý nghĩa.</a:t>
            </a:r>
            <a:endParaRPr lang="en-ID" sz="2200" b="1" dirty="0"/>
          </a:p>
        </p:txBody>
      </p:sp>
    </p:spTree>
    <p:extLst>
      <p:ext uri="{BB962C8B-B14F-4D97-AF65-F5344CB8AC3E}">
        <p14:creationId xmlns:p14="http://schemas.microsoft.com/office/powerpoint/2010/main" val="31974850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438</TotalTime>
  <Words>3377</Words>
  <Application>Microsoft Office PowerPoint</Application>
  <PresentationFormat>Widescreen</PresentationFormat>
  <Paragraphs>226</Paragraphs>
  <Slides>28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Algerian</vt:lpstr>
      <vt:lpstr>Aptos Narrow</vt:lpstr>
      <vt:lpstr>Arial</vt:lpstr>
      <vt:lpstr>Arial Narrow</vt:lpstr>
      <vt:lpstr>Bahnschrift</vt:lpstr>
      <vt:lpstr>Bahnschrift Condensed</vt:lpstr>
      <vt:lpstr>Bahnschrift SemiBold</vt:lpstr>
      <vt:lpstr>Calibri</vt:lpstr>
      <vt:lpstr>Calibri Light</vt:lpstr>
      <vt:lpstr>Cambria Math</vt:lpstr>
      <vt:lpstr>Office Theme</vt:lpstr>
      <vt:lpstr>CHÀO MỪNG QUÝ THẦY CÔ GIÁO THAM GIA CHƯƠNG TRÌNH TẬP HUẤN</vt:lpstr>
      <vt:lpstr>TẬP HUẤN XÂY DỰNG CÂU HỎI THI TỐT NGHIỆP THPT TỪ 2025 MÔN HÓA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khiettamnguyen2809locson@gmail.com</dc:creator>
  <cp:lastModifiedBy>nguyen ba hao</cp:lastModifiedBy>
  <cp:revision>23</cp:revision>
  <dcterms:created xsi:type="dcterms:W3CDTF">2024-08-04T09:36:54Z</dcterms:created>
  <dcterms:modified xsi:type="dcterms:W3CDTF">2024-08-15T13:53:48Z</dcterms:modified>
</cp:coreProperties>
</file>