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 id="2147483679" r:id="rId4"/>
    <p:sldMasterId id="2147483698" r:id="rId5"/>
    <p:sldMasterId id="2147483733" r:id="rId6"/>
  </p:sldMasterIdLst>
  <p:notesMasterIdLst>
    <p:notesMasterId r:id="rId43"/>
  </p:notesMasterIdLst>
  <p:handoutMasterIdLst>
    <p:handoutMasterId r:id="rId44"/>
  </p:handoutMasterIdLst>
  <p:sldIdLst>
    <p:sldId id="709" r:id="rId7"/>
    <p:sldId id="975" r:id="rId8"/>
    <p:sldId id="1039" r:id="rId9"/>
    <p:sldId id="1061" r:id="rId10"/>
    <p:sldId id="1062" r:id="rId11"/>
    <p:sldId id="917" r:id="rId12"/>
    <p:sldId id="1029" r:id="rId13"/>
    <p:sldId id="1033" r:id="rId14"/>
    <p:sldId id="1057" r:id="rId15"/>
    <p:sldId id="1105" r:id="rId16"/>
    <p:sldId id="1106" r:id="rId17"/>
    <p:sldId id="1140" r:id="rId18"/>
    <p:sldId id="1141" r:id="rId19"/>
    <p:sldId id="1142" r:id="rId20"/>
    <p:sldId id="1143" r:id="rId21"/>
    <p:sldId id="1117" r:id="rId22"/>
    <p:sldId id="1136" r:id="rId23"/>
    <p:sldId id="1118" r:id="rId24"/>
    <p:sldId id="1137" r:id="rId25"/>
    <p:sldId id="1138" r:id="rId26"/>
    <p:sldId id="1094" r:id="rId27"/>
    <p:sldId id="1121" r:id="rId28"/>
    <p:sldId id="1144" r:id="rId29"/>
    <p:sldId id="1122" r:id="rId30"/>
    <p:sldId id="1149" r:id="rId31"/>
    <p:sldId id="1133" r:id="rId32"/>
    <p:sldId id="1151" r:id="rId33"/>
    <p:sldId id="1139" r:id="rId34"/>
    <p:sldId id="1135" r:id="rId35"/>
    <p:sldId id="1152" r:id="rId36"/>
    <p:sldId id="259" r:id="rId37"/>
    <p:sldId id="260" r:id="rId38"/>
    <p:sldId id="262" r:id="rId39"/>
    <p:sldId id="278" r:id="rId40"/>
    <p:sldId id="1153" r:id="rId41"/>
    <p:sldId id="90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D1. Tổ chức lớp" id="{E7863654-4BD9-4C45-A471-B84ADC3D643D}">
          <p14:sldIdLst>
            <p14:sldId id="709"/>
          </p14:sldIdLst>
        </p14:section>
        <p14:section name="HD2. Hệ thống kiến thức về GD STEM" id="{E14EBF5C-C9B7-47CB-B0B3-7FF9B51CA533}">
          <p14:sldIdLst>
            <p14:sldId id="975"/>
            <p14:sldId id="1039"/>
            <p14:sldId id="1061"/>
            <p14:sldId id="1062"/>
            <p14:sldId id="917"/>
            <p14:sldId id="1029"/>
            <p14:sldId id="1033"/>
            <p14:sldId id="1057"/>
            <p14:sldId id="1105"/>
            <p14:sldId id="1106"/>
            <p14:sldId id="1140"/>
            <p14:sldId id="1141"/>
            <p14:sldId id="1142"/>
            <p14:sldId id="1143"/>
            <p14:sldId id="1117"/>
            <p14:sldId id="1136"/>
            <p14:sldId id="1118"/>
            <p14:sldId id="1137"/>
            <p14:sldId id="1138"/>
            <p14:sldId id="1094"/>
            <p14:sldId id="1121"/>
            <p14:sldId id="1144"/>
            <p14:sldId id="1122"/>
            <p14:sldId id="1149"/>
            <p14:sldId id="1133"/>
            <p14:sldId id="1151"/>
            <p14:sldId id="1139"/>
            <p14:sldId id="1135"/>
            <p14:sldId id="1152"/>
            <p14:sldId id="259"/>
            <p14:sldId id="260"/>
            <p14:sldId id="262"/>
            <p14:sldId id="278"/>
            <p14:sldId id="1153"/>
            <p14:sldId id="900"/>
          </p14:sldIdLst>
        </p14:section>
      </p14:sectionLst>
    </p:ext>
    <p:ext uri="{EFAFB233-063F-42B5-8137-9DF3F51BA10A}">
      <p15:sldGuideLst xmlns:p15="http://schemas.microsoft.com/office/powerpoint/2012/main">
        <p15:guide id="1" orient="horz" pos="237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FC8"/>
    <a:srgbClr val="006666"/>
    <a:srgbClr val="FFCD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99" autoAdjust="0"/>
    <p:restoredTop sz="95706" autoAdjust="0"/>
  </p:normalViewPr>
  <p:slideViewPr>
    <p:cSldViewPr snapToGrid="0" showGuides="1">
      <p:cViewPr varScale="1">
        <p:scale>
          <a:sx n="64" d="100"/>
          <a:sy n="64" d="100"/>
        </p:scale>
        <p:origin x="756" y="48"/>
      </p:cViewPr>
      <p:guideLst>
        <p:guide orient="horz" pos="2376"/>
        <p:guide pos="3840"/>
      </p:guideLst>
    </p:cSldViewPr>
  </p:slideViewPr>
  <p:notesTextViewPr>
    <p:cViewPr>
      <p:scale>
        <a:sx n="3" d="2"/>
        <a:sy n="3" d="2"/>
      </p:scale>
      <p:origin x="0" y="0"/>
    </p:cViewPr>
  </p:notesTextViewPr>
  <p:notesViewPr>
    <p:cSldViewPr snapToGrid="0" showGuides="1">
      <p:cViewPr varScale="1">
        <p:scale>
          <a:sx n="83" d="100"/>
          <a:sy n="83" d="100"/>
        </p:scale>
        <p:origin x="504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B1A679-998D-4AF7-81DA-37EFC186D1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E181D35-00E6-4336-9842-DCA58DEBF9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CFCC57-32F4-4C75-82C6-C4434E09ABED}" type="datetimeFigureOut">
              <a:rPr lang="en-US" smtClean="0"/>
              <a:t>8/17/2024</a:t>
            </a:fld>
            <a:endParaRPr lang="en-US"/>
          </a:p>
        </p:txBody>
      </p:sp>
      <p:sp>
        <p:nvSpPr>
          <p:cNvPr id="4" name="Footer Placeholder 3">
            <a:extLst>
              <a:ext uri="{FF2B5EF4-FFF2-40B4-BE49-F238E27FC236}">
                <a16:creationId xmlns:a16="http://schemas.microsoft.com/office/drawing/2014/main" id="{9549A602-A569-4F70-B61A-37B22BDB66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1154D00-0949-4BF8-89D6-64723B6898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333877-85D4-4704-8FE8-88CBC7A2CAA1}" type="slidenum">
              <a:rPr lang="en-US" smtClean="0"/>
              <a:t>‹#›</a:t>
            </a:fld>
            <a:endParaRPr lang="en-US"/>
          </a:p>
        </p:txBody>
      </p:sp>
    </p:spTree>
    <p:extLst>
      <p:ext uri="{BB962C8B-B14F-4D97-AF65-F5344CB8AC3E}">
        <p14:creationId xmlns:p14="http://schemas.microsoft.com/office/powerpoint/2010/main" val="1055922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0D6E7-B569-4C85-92F0-D9173FFB3CB0}" type="datetimeFigureOut">
              <a:rPr lang="en-US" smtClean="0"/>
              <a:t>8/17/2024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80E036-2AD3-40EE-8A71-C2A4E931E2BE}" type="slidenum">
              <a:rPr lang="en-US" smtClean="0"/>
              <a:t>‹#›</a:t>
            </a:fld>
            <a:endParaRPr lang="en-US"/>
          </a:p>
        </p:txBody>
      </p:sp>
    </p:spTree>
    <p:extLst>
      <p:ext uri="{BB962C8B-B14F-4D97-AF65-F5344CB8AC3E}">
        <p14:creationId xmlns:p14="http://schemas.microsoft.com/office/powerpoint/2010/main" val="872573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2</a:t>
            </a:fld>
            <a:endParaRPr lang="en-US"/>
          </a:p>
        </p:txBody>
      </p:sp>
    </p:spTree>
    <p:extLst>
      <p:ext uri="{BB962C8B-B14F-4D97-AF65-F5344CB8AC3E}">
        <p14:creationId xmlns:p14="http://schemas.microsoft.com/office/powerpoint/2010/main" val="3793355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Sửa</a:t>
            </a:r>
            <a:r>
              <a:rPr lang="en-US" dirty="0"/>
              <a:t> </a:t>
            </a:r>
            <a:r>
              <a:rPr lang="en-US" dirty="0" err="1"/>
              <a:t>lại</a:t>
            </a:r>
            <a:r>
              <a:rPr lang="en-US" dirty="0"/>
              <a:t> </a:t>
            </a:r>
            <a:r>
              <a:rPr lang="en-US" dirty="0" err="1"/>
              <a:t>tiêu</a:t>
            </a:r>
            <a:r>
              <a:rPr lang="en-US" dirty="0"/>
              <a:t> </a:t>
            </a:r>
            <a:r>
              <a:rPr lang="en-US" dirty="0" err="1"/>
              <a:t>đề</a:t>
            </a:r>
            <a:r>
              <a:rPr lang="en-US" dirty="0"/>
              <a:t> </a:t>
            </a:r>
            <a:r>
              <a:rPr lang="en-US" dirty="0" err="1"/>
              <a:t>cột</a:t>
            </a:r>
            <a:endParaRPr lang="en-US" dirty="0"/>
          </a:p>
        </p:txBody>
      </p:sp>
      <p:sp>
        <p:nvSpPr>
          <p:cNvPr id="4" name="Slide Number Placeholder 3"/>
          <p:cNvSpPr>
            <a:spLocks noGrp="1"/>
          </p:cNvSpPr>
          <p:nvPr>
            <p:ph type="sldNum" sz="quarter" idx="5"/>
          </p:nvPr>
        </p:nvSpPr>
        <p:spPr/>
        <p:txBody>
          <a:bodyPr/>
          <a:lstStyle/>
          <a:p>
            <a:fld id="{74D1495A-DD81-44F4-9F54-1F39867BF2D9}" type="slidenum">
              <a:rPr lang="en-US" smtClean="0"/>
              <a:pPr/>
              <a:t>12</a:t>
            </a:fld>
            <a:endParaRPr lang="en-US"/>
          </a:p>
        </p:txBody>
      </p:sp>
    </p:spTree>
    <p:extLst>
      <p:ext uri="{BB962C8B-B14F-4D97-AF65-F5344CB8AC3E}">
        <p14:creationId xmlns:p14="http://schemas.microsoft.com/office/powerpoint/2010/main" val="3794802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Sửa</a:t>
            </a:r>
            <a:r>
              <a:rPr lang="en-US" dirty="0"/>
              <a:t> </a:t>
            </a:r>
            <a:r>
              <a:rPr lang="en-US" dirty="0" err="1"/>
              <a:t>lại</a:t>
            </a:r>
            <a:r>
              <a:rPr lang="en-US" dirty="0"/>
              <a:t> </a:t>
            </a:r>
            <a:r>
              <a:rPr lang="en-US" dirty="0" err="1"/>
              <a:t>tiêu</a:t>
            </a:r>
            <a:r>
              <a:rPr lang="en-US" dirty="0"/>
              <a:t> </a:t>
            </a:r>
            <a:r>
              <a:rPr lang="en-US" dirty="0" err="1"/>
              <a:t>đề</a:t>
            </a:r>
            <a:r>
              <a:rPr lang="en-US" dirty="0"/>
              <a:t> </a:t>
            </a:r>
            <a:r>
              <a:rPr lang="en-US" dirty="0" err="1"/>
              <a:t>cột</a:t>
            </a:r>
            <a:endParaRPr lang="en-US" dirty="0"/>
          </a:p>
        </p:txBody>
      </p:sp>
      <p:sp>
        <p:nvSpPr>
          <p:cNvPr id="4" name="Slide Number Placeholder 3"/>
          <p:cNvSpPr>
            <a:spLocks noGrp="1"/>
          </p:cNvSpPr>
          <p:nvPr>
            <p:ph type="sldNum" sz="quarter" idx="5"/>
          </p:nvPr>
        </p:nvSpPr>
        <p:spPr/>
        <p:txBody>
          <a:bodyPr/>
          <a:lstStyle/>
          <a:p>
            <a:fld id="{74D1495A-DD81-44F4-9F54-1F39867BF2D9}" type="slidenum">
              <a:rPr lang="en-US" smtClean="0"/>
              <a:pPr/>
              <a:t>13</a:t>
            </a:fld>
            <a:endParaRPr lang="en-US"/>
          </a:p>
        </p:txBody>
      </p:sp>
    </p:spTree>
    <p:extLst>
      <p:ext uri="{BB962C8B-B14F-4D97-AF65-F5344CB8AC3E}">
        <p14:creationId xmlns:p14="http://schemas.microsoft.com/office/powerpoint/2010/main" val="4212024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Sửa</a:t>
            </a:r>
            <a:r>
              <a:rPr lang="en-US" dirty="0"/>
              <a:t> </a:t>
            </a:r>
            <a:r>
              <a:rPr lang="en-US" dirty="0" err="1"/>
              <a:t>lại</a:t>
            </a:r>
            <a:r>
              <a:rPr lang="en-US" dirty="0"/>
              <a:t> </a:t>
            </a:r>
            <a:r>
              <a:rPr lang="en-US" dirty="0" err="1"/>
              <a:t>tiêu</a:t>
            </a:r>
            <a:r>
              <a:rPr lang="en-US" dirty="0"/>
              <a:t> </a:t>
            </a:r>
            <a:r>
              <a:rPr lang="en-US" dirty="0" err="1"/>
              <a:t>đề</a:t>
            </a:r>
            <a:r>
              <a:rPr lang="en-US" dirty="0"/>
              <a:t> </a:t>
            </a:r>
            <a:r>
              <a:rPr lang="en-US" dirty="0" err="1"/>
              <a:t>cột</a:t>
            </a:r>
            <a:endParaRPr lang="en-US" dirty="0"/>
          </a:p>
        </p:txBody>
      </p:sp>
      <p:sp>
        <p:nvSpPr>
          <p:cNvPr id="4" name="Slide Number Placeholder 3"/>
          <p:cNvSpPr>
            <a:spLocks noGrp="1"/>
          </p:cNvSpPr>
          <p:nvPr>
            <p:ph type="sldNum" sz="quarter" idx="5"/>
          </p:nvPr>
        </p:nvSpPr>
        <p:spPr/>
        <p:txBody>
          <a:bodyPr/>
          <a:lstStyle/>
          <a:p>
            <a:fld id="{74D1495A-DD81-44F4-9F54-1F39867BF2D9}" type="slidenum">
              <a:rPr lang="en-US" smtClean="0"/>
              <a:pPr/>
              <a:t>14</a:t>
            </a:fld>
            <a:endParaRPr lang="en-US"/>
          </a:p>
        </p:txBody>
      </p:sp>
    </p:spTree>
    <p:extLst>
      <p:ext uri="{BB962C8B-B14F-4D97-AF65-F5344CB8AC3E}">
        <p14:creationId xmlns:p14="http://schemas.microsoft.com/office/powerpoint/2010/main" val="2622089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Sửa</a:t>
            </a:r>
            <a:r>
              <a:rPr lang="en-US" dirty="0"/>
              <a:t> </a:t>
            </a:r>
            <a:r>
              <a:rPr lang="en-US" dirty="0" err="1"/>
              <a:t>lại</a:t>
            </a:r>
            <a:r>
              <a:rPr lang="en-US" dirty="0"/>
              <a:t> </a:t>
            </a:r>
            <a:r>
              <a:rPr lang="en-US" dirty="0" err="1"/>
              <a:t>tiêu</a:t>
            </a:r>
            <a:r>
              <a:rPr lang="en-US" dirty="0"/>
              <a:t> </a:t>
            </a:r>
            <a:r>
              <a:rPr lang="en-US" dirty="0" err="1"/>
              <a:t>đề</a:t>
            </a:r>
            <a:r>
              <a:rPr lang="en-US" dirty="0"/>
              <a:t> </a:t>
            </a:r>
            <a:r>
              <a:rPr lang="en-US" dirty="0" err="1"/>
              <a:t>cột</a:t>
            </a:r>
            <a:endParaRPr lang="en-US" dirty="0"/>
          </a:p>
        </p:txBody>
      </p:sp>
      <p:sp>
        <p:nvSpPr>
          <p:cNvPr id="4" name="Slide Number Placeholder 3"/>
          <p:cNvSpPr>
            <a:spLocks noGrp="1"/>
          </p:cNvSpPr>
          <p:nvPr>
            <p:ph type="sldNum" sz="quarter" idx="5"/>
          </p:nvPr>
        </p:nvSpPr>
        <p:spPr/>
        <p:txBody>
          <a:bodyPr/>
          <a:lstStyle/>
          <a:p>
            <a:fld id="{74D1495A-DD81-44F4-9F54-1F39867BF2D9}" type="slidenum">
              <a:rPr lang="en-US" smtClean="0"/>
              <a:pPr/>
              <a:t>15</a:t>
            </a:fld>
            <a:endParaRPr lang="en-US"/>
          </a:p>
        </p:txBody>
      </p:sp>
    </p:spTree>
    <p:extLst>
      <p:ext uri="{BB962C8B-B14F-4D97-AF65-F5344CB8AC3E}">
        <p14:creationId xmlns:p14="http://schemas.microsoft.com/office/powerpoint/2010/main" val="2561153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Bổ</a:t>
            </a:r>
            <a:r>
              <a:rPr lang="en-US" dirty="0"/>
              <a:t> sung slide</a:t>
            </a:r>
          </a:p>
        </p:txBody>
      </p:sp>
      <p:sp>
        <p:nvSpPr>
          <p:cNvPr id="4" name="Slide Number Placeholder 3"/>
          <p:cNvSpPr>
            <a:spLocks noGrp="1"/>
          </p:cNvSpPr>
          <p:nvPr>
            <p:ph type="sldNum" sz="quarter" idx="5"/>
          </p:nvPr>
        </p:nvSpPr>
        <p:spPr/>
        <p:txBody>
          <a:bodyPr/>
          <a:lstStyle/>
          <a:p>
            <a:fld id="{74D1495A-DD81-44F4-9F54-1F39867BF2D9}" type="slidenum">
              <a:rPr lang="en-US" smtClean="0"/>
              <a:pPr/>
              <a:t>18</a:t>
            </a:fld>
            <a:endParaRPr lang="en-US"/>
          </a:p>
        </p:txBody>
      </p:sp>
    </p:spTree>
    <p:extLst>
      <p:ext uri="{BB962C8B-B14F-4D97-AF65-F5344CB8AC3E}">
        <p14:creationId xmlns:p14="http://schemas.microsoft.com/office/powerpoint/2010/main" val="793887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Bổ</a:t>
            </a:r>
            <a:r>
              <a:rPr lang="en-US" dirty="0"/>
              <a:t> sung slide</a:t>
            </a:r>
          </a:p>
        </p:txBody>
      </p:sp>
      <p:sp>
        <p:nvSpPr>
          <p:cNvPr id="4" name="Slide Number Placeholder 3"/>
          <p:cNvSpPr>
            <a:spLocks noGrp="1"/>
          </p:cNvSpPr>
          <p:nvPr>
            <p:ph type="sldNum" sz="quarter" idx="5"/>
          </p:nvPr>
        </p:nvSpPr>
        <p:spPr/>
        <p:txBody>
          <a:bodyPr/>
          <a:lstStyle/>
          <a:p>
            <a:fld id="{74D1495A-DD81-44F4-9F54-1F39867BF2D9}" type="slidenum">
              <a:rPr lang="en-US" smtClean="0"/>
              <a:pPr/>
              <a:t>19</a:t>
            </a:fld>
            <a:endParaRPr lang="en-US"/>
          </a:p>
        </p:txBody>
      </p:sp>
    </p:spTree>
    <p:extLst>
      <p:ext uri="{BB962C8B-B14F-4D97-AF65-F5344CB8AC3E}">
        <p14:creationId xmlns:p14="http://schemas.microsoft.com/office/powerpoint/2010/main" val="3947568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Bổ</a:t>
            </a:r>
            <a:r>
              <a:rPr lang="en-US" dirty="0"/>
              <a:t> sung slide</a:t>
            </a:r>
          </a:p>
        </p:txBody>
      </p:sp>
      <p:sp>
        <p:nvSpPr>
          <p:cNvPr id="4" name="Slide Number Placeholder 3"/>
          <p:cNvSpPr>
            <a:spLocks noGrp="1"/>
          </p:cNvSpPr>
          <p:nvPr>
            <p:ph type="sldNum" sz="quarter" idx="5"/>
          </p:nvPr>
        </p:nvSpPr>
        <p:spPr/>
        <p:txBody>
          <a:bodyPr/>
          <a:lstStyle/>
          <a:p>
            <a:fld id="{74D1495A-DD81-44F4-9F54-1F39867BF2D9}" type="slidenum">
              <a:rPr lang="en-US" smtClean="0"/>
              <a:pPr/>
              <a:t>20</a:t>
            </a:fld>
            <a:endParaRPr lang="en-US"/>
          </a:p>
        </p:txBody>
      </p:sp>
    </p:spTree>
    <p:extLst>
      <p:ext uri="{BB962C8B-B14F-4D97-AF65-F5344CB8AC3E}">
        <p14:creationId xmlns:p14="http://schemas.microsoft.com/office/powerpoint/2010/main" val="1676611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21</a:t>
            </a:fld>
            <a:endParaRPr lang="en-US"/>
          </a:p>
        </p:txBody>
      </p:sp>
    </p:spTree>
    <p:extLst>
      <p:ext uri="{BB962C8B-B14F-4D97-AF65-F5344CB8AC3E}">
        <p14:creationId xmlns:p14="http://schemas.microsoft.com/office/powerpoint/2010/main" val="3922715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27</a:t>
            </a:fld>
            <a:endParaRPr lang="en-US"/>
          </a:p>
        </p:txBody>
      </p:sp>
    </p:spTree>
    <p:extLst>
      <p:ext uri="{BB962C8B-B14F-4D97-AF65-F5344CB8AC3E}">
        <p14:creationId xmlns:p14="http://schemas.microsoft.com/office/powerpoint/2010/main" val="1500504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Bổ</a:t>
            </a:r>
            <a:r>
              <a:rPr lang="en-US" dirty="0"/>
              <a:t> sung </a:t>
            </a:r>
            <a:r>
              <a:rPr lang="en-US" dirty="0" err="1"/>
              <a:t>mới</a:t>
            </a:r>
            <a:endParaRPr lang="en-US" dirty="0"/>
          </a:p>
        </p:txBody>
      </p:sp>
      <p:sp>
        <p:nvSpPr>
          <p:cNvPr id="4" name="Slide Number Placeholder 3"/>
          <p:cNvSpPr>
            <a:spLocks noGrp="1"/>
          </p:cNvSpPr>
          <p:nvPr>
            <p:ph type="sldNum" sz="quarter" idx="5"/>
          </p:nvPr>
        </p:nvSpPr>
        <p:spPr/>
        <p:txBody>
          <a:bodyPr/>
          <a:lstStyle/>
          <a:p>
            <a:fld id="{74D1495A-DD81-44F4-9F54-1F39867BF2D9}" type="slidenum">
              <a:rPr lang="en-US" smtClean="0"/>
              <a:pPr/>
              <a:t>28</a:t>
            </a:fld>
            <a:endParaRPr lang="en-US"/>
          </a:p>
        </p:txBody>
      </p:sp>
    </p:spTree>
    <p:extLst>
      <p:ext uri="{BB962C8B-B14F-4D97-AF65-F5344CB8AC3E}">
        <p14:creationId xmlns:p14="http://schemas.microsoft.com/office/powerpoint/2010/main" val="1570951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r>
              <a:rPr lang="en-US" dirty="0" err="1"/>
              <a:t>Bổ</a:t>
            </a:r>
            <a:r>
              <a:rPr lang="en-US" dirty="0"/>
              <a:t> sung </a:t>
            </a:r>
            <a:r>
              <a:rPr lang="en-US" dirty="0" err="1"/>
              <a:t>thông</a:t>
            </a:r>
            <a:r>
              <a:rPr lang="en-US" dirty="0"/>
              <a:t> </a:t>
            </a:r>
            <a:r>
              <a:rPr lang="en-US" dirty="0" err="1"/>
              <a:t>tư</a:t>
            </a:r>
            <a:r>
              <a:rPr lang="en-US" dirty="0"/>
              <a:t> 32</a:t>
            </a:r>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3</a:t>
            </a:fld>
            <a:endParaRPr lang="en-US"/>
          </a:p>
        </p:txBody>
      </p:sp>
    </p:spTree>
    <p:extLst>
      <p:ext uri="{BB962C8B-B14F-4D97-AF65-F5344CB8AC3E}">
        <p14:creationId xmlns:p14="http://schemas.microsoft.com/office/powerpoint/2010/main" val="3271942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AADC35-8524-4F77-B322-0936CE751DD0}" type="slidenum">
              <a:rPr lang="en-US" smtClean="0"/>
              <a:t>31</a:t>
            </a:fld>
            <a:endParaRPr lang="en-US"/>
          </a:p>
        </p:txBody>
      </p:sp>
    </p:spTree>
    <p:extLst>
      <p:ext uri="{BB962C8B-B14F-4D97-AF65-F5344CB8AC3E}">
        <p14:creationId xmlns:p14="http://schemas.microsoft.com/office/powerpoint/2010/main" val="1161769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AADC35-8524-4F77-B322-0936CE751DD0}" type="slidenum">
              <a:rPr lang="en-US" smtClean="0"/>
              <a:t>32</a:t>
            </a:fld>
            <a:endParaRPr lang="en-US"/>
          </a:p>
        </p:txBody>
      </p:sp>
    </p:spTree>
    <p:extLst>
      <p:ext uri="{BB962C8B-B14F-4D97-AF65-F5344CB8AC3E}">
        <p14:creationId xmlns:p14="http://schemas.microsoft.com/office/powerpoint/2010/main" val="3374604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36</a:t>
            </a:fld>
            <a:endParaRPr lang="en-US"/>
          </a:p>
        </p:txBody>
      </p:sp>
    </p:spTree>
    <p:extLst>
      <p:ext uri="{BB962C8B-B14F-4D97-AF65-F5344CB8AC3E}">
        <p14:creationId xmlns:p14="http://schemas.microsoft.com/office/powerpoint/2010/main" val="1153045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4</a:t>
            </a:fld>
            <a:endParaRPr lang="en-US"/>
          </a:p>
        </p:txBody>
      </p:sp>
    </p:spTree>
    <p:extLst>
      <p:ext uri="{BB962C8B-B14F-4D97-AF65-F5344CB8AC3E}">
        <p14:creationId xmlns:p14="http://schemas.microsoft.com/office/powerpoint/2010/main" val="1597673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5</a:t>
            </a:fld>
            <a:endParaRPr lang="en-US"/>
          </a:p>
        </p:txBody>
      </p:sp>
    </p:spTree>
    <p:extLst>
      <p:ext uri="{BB962C8B-B14F-4D97-AF65-F5344CB8AC3E}">
        <p14:creationId xmlns:p14="http://schemas.microsoft.com/office/powerpoint/2010/main" val="3950174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6</a:t>
            </a:fld>
            <a:endParaRPr lang="en-US"/>
          </a:p>
        </p:txBody>
      </p:sp>
    </p:spTree>
    <p:extLst>
      <p:ext uri="{BB962C8B-B14F-4D97-AF65-F5344CB8AC3E}">
        <p14:creationId xmlns:p14="http://schemas.microsoft.com/office/powerpoint/2010/main" val="3653954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7</a:t>
            </a:fld>
            <a:endParaRPr lang="en-US"/>
          </a:p>
        </p:txBody>
      </p:sp>
    </p:spTree>
    <p:extLst>
      <p:ext uri="{BB962C8B-B14F-4D97-AF65-F5344CB8AC3E}">
        <p14:creationId xmlns:p14="http://schemas.microsoft.com/office/powerpoint/2010/main" val="19107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8</a:t>
            </a:fld>
            <a:endParaRPr lang="en-US"/>
          </a:p>
        </p:txBody>
      </p:sp>
    </p:spTree>
    <p:extLst>
      <p:ext uri="{BB962C8B-B14F-4D97-AF65-F5344CB8AC3E}">
        <p14:creationId xmlns:p14="http://schemas.microsoft.com/office/powerpoint/2010/main" val="2846121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9</a:t>
            </a:fld>
            <a:endParaRPr lang="en-US"/>
          </a:p>
        </p:txBody>
      </p:sp>
    </p:spTree>
    <p:extLst>
      <p:ext uri="{BB962C8B-B14F-4D97-AF65-F5344CB8AC3E}">
        <p14:creationId xmlns:p14="http://schemas.microsoft.com/office/powerpoint/2010/main" val="971885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Sửa</a:t>
            </a:r>
            <a:r>
              <a:rPr lang="en-US" dirty="0"/>
              <a:t> </a:t>
            </a:r>
            <a:r>
              <a:rPr lang="en-US" dirty="0" err="1"/>
              <a:t>lại</a:t>
            </a:r>
            <a:r>
              <a:rPr lang="en-US" dirty="0"/>
              <a:t> </a:t>
            </a:r>
            <a:r>
              <a:rPr lang="en-US" dirty="0" err="1"/>
              <a:t>tiêu</a:t>
            </a:r>
            <a:r>
              <a:rPr lang="en-US" dirty="0"/>
              <a:t> </a:t>
            </a:r>
            <a:r>
              <a:rPr lang="en-US" dirty="0" err="1"/>
              <a:t>đề</a:t>
            </a:r>
            <a:r>
              <a:rPr lang="en-US" dirty="0"/>
              <a:t> </a:t>
            </a:r>
            <a:r>
              <a:rPr lang="en-US" dirty="0" err="1"/>
              <a:t>cột</a:t>
            </a:r>
            <a:endParaRPr lang="en-US" dirty="0"/>
          </a:p>
        </p:txBody>
      </p:sp>
      <p:sp>
        <p:nvSpPr>
          <p:cNvPr id="4" name="Slide Number Placeholder 3"/>
          <p:cNvSpPr>
            <a:spLocks noGrp="1"/>
          </p:cNvSpPr>
          <p:nvPr>
            <p:ph type="sldNum" sz="quarter" idx="5"/>
          </p:nvPr>
        </p:nvSpPr>
        <p:spPr/>
        <p:txBody>
          <a:bodyPr/>
          <a:lstStyle/>
          <a:p>
            <a:fld id="{74D1495A-DD81-44F4-9F54-1F39867BF2D9}" type="slidenum">
              <a:rPr lang="en-US" smtClean="0"/>
              <a:pPr/>
              <a:t>11</a:t>
            </a:fld>
            <a:endParaRPr lang="en-US"/>
          </a:p>
        </p:txBody>
      </p:sp>
    </p:spTree>
    <p:extLst>
      <p:ext uri="{BB962C8B-B14F-4D97-AF65-F5344CB8AC3E}">
        <p14:creationId xmlns:p14="http://schemas.microsoft.com/office/powerpoint/2010/main" val="3925486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A497D6-A357-4F76-A060-4CEADBF1D489}" type="datetime1">
              <a:rPr lang="en-US" smtClean="0">
                <a:solidFill>
                  <a:prstClr val="black">
                    <a:tint val="75000"/>
                  </a:prstClr>
                </a:solidFill>
              </a:rPr>
              <a:pPr/>
              <a:t>8/17/2024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B842DC-1D38-45D8-8862-EB189CD3EA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95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6BAE69-691C-439F-B064-0D5F06DACF82}" type="datetime1">
              <a:rPr lang="en-US" smtClean="0">
                <a:solidFill>
                  <a:prstClr val="black">
                    <a:tint val="75000"/>
                  </a:prstClr>
                </a:solidFill>
              </a:rPr>
              <a:pPr/>
              <a:t>8/17/2024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B842DC-1D38-45D8-8862-EB189CD3EA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252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5EEEE-F40D-411F-A9D7-C32F2698C64D}" type="datetime1">
              <a:rPr lang="en-US" smtClean="0">
                <a:solidFill>
                  <a:prstClr val="black">
                    <a:tint val="75000"/>
                  </a:prstClr>
                </a:solidFill>
              </a:rPr>
              <a:pPr/>
              <a:t>8/17/2024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3B842DC-1D38-45D8-8862-EB189CD3EA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796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5A16BD-E24F-401B-B65C-37BFC0C7D29F}" type="datetime1">
              <a:rPr lang="en-US" smtClean="0">
                <a:solidFill>
                  <a:prstClr val="black">
                    <a:tint val="75000"/>
                  </a:prstClr>
                </a:solidFill>
              </a:rPr>
              <a:pPr/>
              <a:t>8/17/2024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3B842DC-1D38-45D8-8862-EB189CD3EA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2824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5977B-94D1-4D8D-B7DE-3C8D7704E21F}" type="datetime1">
              <a:rPr lang="en-US" smtClean="0">
                <a:solidFill>
                  <a:prstClr val="black">
                    <a:tint val="75000"/>
                  </a:prstClr>
                </a:solidFill>
              </a:rPr>
              <a:pPr/>
              <a:t>8/17/2024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3B842DC-1D38-45D8-8862-EB189CD3EA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856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F08E8B-CE5A-4F07-A851-56DA3D1441D5}" type="datetime1">
              <a:rPr lang="en-US" smtClean="0">
                <a:solidFill>
                  <a:prstClr val="black">
                    <a:tint val="75000"/>
                  </a:prstClr>
                </a:solidFill>
              </a:rPr>
              <a:pPr/>
              <a:t>8/17/2024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B842DC-1D38-45D8-8862-EB189CD3EA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195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29297E-E9E6-4640-AA08-DA0AC7FB0110}" type="datetime1">
              <a:rPr lang="en-US" smtClean="0">
                <a:solidFill>
                  <a:prstClr val="black">
                    <a:tint val="75000"/>
                  </a:prstClr>
                </a:solidFill>
              </a:rPr>
              <a:pPr/>
              <a:t>8/17/2024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B842DC-1D38-45D8-8862-EB189CD3EA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1493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405197-A975-4152-BEFA-54CE5728EF3E}" type="datetime1">
              <a:rPr lang="en-US" smtClean="0">
                <a:solidFill>
                  <a:prstClr val="black">
                    <a:tint val="75000"/>
                  </a:prstClr>
                </a:solidFill>
              </a:rPr>
              <a:pPr/>
              <a:t>8/17/2024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B842DC-1D38-45D8-8862-EB189CD3EA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368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2F61E-E111-44EE-BB5D-AB81554D353C}" type="datetime1">
              <a:rPr lang="en-US" smtClean="0">
                <a:solidFill>
                  <a:prstClr val="black">
                    <a:tint val="75000"/>
                  </a:prstClr>
                </a:solidFill>
              </a:rPr>
              <a:pPr/>
              <a:t>8/17/2024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B842DC-1D38-45D8-8862-EB189CD3EA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5442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4937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White Backgroun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797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B77183B-D91C-4877-8446-04AF82AD0211}"/>
              </a:ext>
            </a:extLst>
          </p:cNvPr>
          <p:cNvSpPr/>
          <p:nvPr userDrawn="1"/>
        </p:nvSpPr>
        <p:spPr>
          <a:xfrm>
            <a:off x="0" y="6649277"/>
            <a:ext cx="9893376" cy="85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4" name="Group 3">
            <a:extLst>
              <a:ext uri="{FF2B5EF4-FFF2-40B4-BE49-F238E27FC236}">
                <a16:creationId xmlns:a16="http://schemas.microsoft.com/office/drawing/2014/main" id="{378F7C02-C4E1-41FB-B50E-9077B2D466F1}"/>
              </a:ext>
            </a:extLst>
          </p:cNvPr>
          <p:cNvGrpSpPr/>
          <p:nvPr/>
        </p:nvGrpSpPr>
        <p:grpSpPr>
          <a:xfrm>
            <a:off x="9917984" y="6249017"/>
            <a:ext cx="2134868" cy="538948"/>
            <a:chOff x="3459679" y="2564932"/>
            <a:chExt cx="5250757" cy="1325555"/>
          </a:xfrm>
        </p:grpSpPr>
        <p:grpSp>
          <p:nvGrpSpPr>
            <p:cNvPr id="11" name="Group 10">
              <a:extLst>
                <a:ext uri="{FF2B5EF4-FFF2-40B4-BE49-F238E27FC236}">
                  <a16:creationId xmlns:a16="http://schemas.microsoft.com/office/drawing/2014/main" id="{AEBFE799-9951-424F-AA26-A9B2226E0273}"/>
                </a:ext>
              </a:extLst>
            </p:cNvPr>
            <p:cNvGrpSpPr/>
            <p:nvPr/>
          </p:nvGrpSpPr>
          <p:grpSpPr>
            <a:xfrm>
              <a:off x="3467491" y="2775272"/>
              <a:ext cx="5242945" cy="981076"/>
              <a:chOff x="609600" y="2828925"/>
              <a:chExt cx="4733925" cy="885825"/>
            </a:xfrm>
          </p:grpSpPr>
          <p:sp>
            <p:nvSpPr>
              <p:cNvPr id="20" name="Rectangle 19">
                <a:extLst>
                  <a:ext uri="{FF2B5EF4-FFF2-40B4-BE49-F238E27FC236}">
                    <a16:creationId xmlns:a16="http://schemas.microsoft.com/office/drawing/2014/main" id="{E404C533-9854-4AB1-864E-4EC83E534AF5}"/>
                  </a:ext>
                </a:extLst>
              </p:cNvPr>
              <p:cNvSpPr/>
              <p:nvPr/>
            </p:nvSpPr>
            <p:spPr>
              <a:xfrm>
                <a:off x="609600" y="2828925"/>
                <a:ext cx="885825" cy="885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6CC28C5-72C9-4A9C-A38D-4895E418FDF6}"/>
                  </a:ext>
                </a:extLst>
              </p:cNvPr>
              <p:cNvSpPr/>
              <p:nvPr/>
            </p:nvSpPr>
            <p:spPr>
              <a:xfrm>
                <a:off x="1571625" y="2828925"/>
                <a:ext cx="885825" cy="885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DE7E71F-BCD3-460E-871E-91151BF0CFCB}"/>
                  </a:ext>
                </a:extLst>
              </p:cNvPr>
              <p:cNvSpPr/>
              <p:nvPr/>
            </p:nvSpPr>
            <p:spPr>
              <a:xfrm>
                <a:off x="2533650" y="2828925"/>
                <a:ext cx="885825" cy="885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CB2864E-6E5C-4245-B1A8-E20E2751C8B2}"/>
                  </a:ext>
                </a:extLst>
              </p:cNvPr>
              <p:cNvSpPr/>
              <p:nvPr/>
            </p:nvSpPr>
            <p:spPr>
              <a:xfrm>
                <a:off x="3495675" y="2828925"/>
                <a:ext cx="885825" cy="885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C5333E1-387E-4717-8817-F654B5A8E20D}"/>
                  </a:ext>
                </a:extLst>
              </p:cNvPr>
              <p:cNvSpPr/>
              <p:nvPr/>
            </p:nvSpPr>
            <p:spPr>
              <a:xfrm>
                <a:off x="4457700" y="2828925"/>
                <a:ext cx="885825" cy="8858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Freeform: Shape 11">
              <a:extLst>
                <a:ext uri="{FF2B5EF4-FFF2-40B4-BE49-F238E27FC236}">
                  <a16:creationId xmlns:a16="http://schemas.microsoft.com/office/drawing/2014/main" id="{59917E84-BC22-43AB-A243-2B467A7BD64E}"/>
                </a:ext>
              </a:extLst>
            </p:cNvPr>
            <p:cNvSpPr/>
            <p:nvPr/>
          </p:nvSpPr>
          <p:spPr>
            <a:xfrm rot="10800000">
              <a:off x="4589772" y="2769586"/>
              <a:ext cx="869882" cy="963508"/>
            </a:xfrm>
            <a:custGeom>
              <a:avLst/>
              <a:gdLst>
                <a:gd name="connsiteX0" fmla="*/ 249393 w 869883"/>
                <a:gd name="connsiteY0" fmla="*/ 183621 h 963507"/>
                <a:gd name="connsiteX1" fmla="*/ 283449 w 869883"/>
                <a:gd name="connsiteY1" fmla="*/ 159204 h 963507"/>
                <a:gd name="connsiteX2" fmla="*/ 259032 w 869883"/>
                <a:gd name="connsiteY2" fmla="*/ 125148 h 963507"/>
                <a:gd name="connsiteX3" fmla="*/ 224976 w 869883"/>
                <a:gd name="connsiteY3" fmla="*/ 149565 h 963507"/>
                <a:gd name="connsiteX4" fmla="*/ 249393 w 869883"/>
                <a:gd name="connsiteY4" fmla="*/ 183621 h 963507"/>
                <a:gd name="connsiteX5" fmla="*/ 795252 w 869883"/>
                <a:gd name="connsiteY5" fmla="*/ 408697 h 963507"/>
                <a:gd name="connsiteX6" fmla="*/ 809612 w 869883"/>
                <a:gd name="connsiteY6" fmla="*/ 355860 h 963507"/>
                <a:gd name="connsiteX7" fmla="*/ 771076 w 869883"/>
                <a:gd name="connsiteY7" fmla="*/ 403388 h 963507"/>
                <a:gd name="connsiteX8" fmla="*/ 795252 w 869883"/>
                <a:gd name="connsiteY8" fmla="*/ 408697 h 963507"/>
                <a:gd name="connsiteX9" fmla="*/ 100086 w 869883"/>
                <a:gd name="connsiteY9" fmla="*/ 631479 h 963507"/>
                <a:gd name="connsiteX10" fmla="*/ 71143 w 869883"/>
                <a:gd name="connsiteY10" fmla="*/ 602536 h 963507"/>
                <a:gd name="connsiteX11" fmla="*/ 100086 w 869883"/>
                <a:gd name="connsiteY11" fmla="*/ 573593 h 963507"/>
                <a:gd name="connsiteX12" fmla="*/ 129029 w 869883"/>
                <a:gd name="connsiteY12" fmla="*/ 602536 h 963507"/>
                <a:gd name="connsiteX13" fmla="*/ 100086 w 869883"/>
                <a:gd name="connsiteY13" fmla="*/ 631479 h 963507"/>
                <a:gd name="connsiteX14" fmla="*/ 100086 w 869883"/>
                <a:gd name="connsiteY14" fmla="*/ 660422 h 963507"/>
                <a:gd name="connsiteX15" fmla="*/ 157972 w 869883"/>
                <a:gd name="connsiteY15" fmla="*/ 602536 h 963507"/>
                <a:gd name="connsiteX16" fmla="*/ 100086 w 869883"/>
                <a:gd name="connsiteY16" fmla="*/ 544650 h 963507"/>
                <a:gd name="connsiteX17" fmla="*/ 42200 w 869883"/>
                <a:gd name="connsiteY17" fmla="*/ 602536 h 963507"/>
                <a:gd name="connsiteX18" fmla="*/ 100086 w 869883"/>
                <a:gd name="connsiteY18" fmla="*/ 660422 h 963507"/>
                <a:gd name="connsiteX19" fmla="*/ 636483 w 869883"/>
                <a:gd name="connsiteY19" fmla="*/ 963507 h 963507"/>
                <a:gd name="connsiteX20" fmla="*/ 423144 w 869883"/>
                <a:gd name="connsiteY20" fmla="*/ 963507 h 963507"/>
                <a:gd name="connsiteX21" fmla="*/ 417256 w 869883"/>
                <a:gd name="connsiteY21" fmla="*/ 959411 h 963507"/>
                <a:gd name="connsiteX22" fmla="*/ 118065 w 869883"/>
                <a:gd name="connsiteY22" fmla="*/ 959411 h 963507"/>
                <a:gd name="connsiteX23" fmla="*/ 118065 w 869883"/>
                <a:gd name="connsiteY23" fmla="*/ 908722 h 963507"/>
                <a:gd name="connsiteX24" fmla="*/ 168754 w 869883"/>
                <a:gd name="connsiteY24" fmla="*/ 858033 h 963507"/>
                <a:gd name="connsiteX25" fmla="*/ 271522 w 869883"/>
                <a:gd name="connsiteY25" fmla="*/ 858033 h 963507"/>
                <a:gd name="connsiteX26" fmla="*/ 44795 w 869883"/>
                <a:gd name="connsiteY26" fmla="*/ 700313 h 963507"/>
                <a:gd name="connsiteX27" fmla="*/ 18708 w 869883"/>
                <a:gd name="connsiteY27" fmla="*/ 554976 h 963507"/>
                <a:gd name="connsiteX28" fmla="*/ 48652 w 869883"/>
                <a:gd name="connsiteY28" fmla="*/ 526299 h 963507"/>
                <a:gd name="connsiteX29" fmla="*/ 74792 w 869883"/>
                <a:gd name="connsiteY29" fmla="*/ 516166 h 963507"/>
                <a:gd name="connsiteX30" fmla="*/ 74213 w 869883"/>
                <a:gd name="connsiteY30" fmla="*/ 514501 h 963507"/>
                <a:gd name="connsiteX31" fmla="*/ 631187 w 869883"/>
                <a:gd name="connsiteY31" fmla="*/ 342364 h 963507"/>
                <a:gd name="connsiteX32" fmla="*/ 297632 w 869883"/>
                <a:gd name="connsiteY32" fmla="*/ 217056 h 963507"/>
                <a:gd name="connsiteX33" fmla="*/ 272796 w 869883"/>
                <a:gd name="connsiteY33" fmla="*/ 228529 h 963507"/>
                <a:gd name="connsiteX34" fmla="*/ 242325 w 869883"/>
                <a:gd name="connsiteY34" fmla="*/ 229885 h 963507"/>
                <a:gd name="connsiteX35" fmla="*/ 218472 w 869883"/>
                <a:gd name="connsiteY35" fmla="*/ 221008 h 963507"/>
                <a:gd name="connsiteX36" fmla="*/ 164724 w 869883"/>
                <a:gd name="connsiteY36" fmla="*/ 258948 h 963507"/>
                <a:gd name="connsiteX37" fmla="*/ 56132 w 869883"/>
                <a:gd name="connsiteY37" fmla="*/ 241600 h 963507"/>
                <a:gd name="connsiteX38" fmla="*/ 6014 w 869883"/>
                <a:gd name="connsiteY38" fmla="*/ 156783 h 963507"/>
                <a:gd name="connsiteX39" fmla="*/ 9869 w 869883"/>
                <a:gd name="connsiteY39" fmla="*/ 132366 h 963507"/>
                <a:gd name="connsiteX40" fmla="*/ 25290 w 869883"/>
                <a:gd name="connsiteY40" fmla="*/ 134936 h 963507"/>
                <a:gd name="connsiteX41" fmla="*/ 77338 w 869883"/>
                <a:gd name="connsiteY41" fmla="*/ 212042 h 963507"/>
                <a:gd name="connsiteX42" fmla="*/ 156371 w 869883"/>
                <a:gd name="connsiteY42" fmla="*/ 224893 h 963507"/>
                <a:gd name="connsiteX43" fmla="*/ 191922 w 869883"/>
                <a:gd name="connsiteY43" fmla="*/ 196932 h 963507"/>
                <a:gd name="connsiteX44" fmla="*/ 178712 w 869883"/>
                <a:gd name="connsiteY44" fmla="*/ 141855 h 963507"/>
                <a:gd name="connsiteX45" fmla="*/ 209717 w 869883"/>
                <a:gd name="connsiteY45" fmla="*/ 91977 h 963507"/>
                <a:gd name="connsiteX46" fmla="*/ 214528 w 869883"/>
                <a:gd name="connsiteY46" fmla="*/ 89741 h 963507"/>
                <a:gd name="connsiteX47" fmla="*/ 186572 w 869883"/>
                <a:gd name="connsiteY47" fmla="*/ 46905 h 963507"/>
                <a:gd name="connsiteX48" fmla="*/ 107539 w 869883"/>
                <a:gd name="connsiteY48" fmla="*/ 34698 h 963507"/>
                <a:gd name="connsiteX49" fmla="*/ 34288 w 869883"/>
                <a:gd name="connsiteY49" fmla="*/ 91884 h 963507"/>
                <a:gd name="connsiteX50" fmla="*/ 18224 w 869883"/>
                <a:gd name="connsiteY50" fmla="*/ 89314 h 963507"/>
                <a:gd name="connsiteX51" fmla="*/ 22079 w 869883"/>
                <a:gd name="connsiteY51" fmla="*/ 64898 h 963507"/>
                <a:gd name="connsiteX52" fmla="*/ 96615 w 869883"/>
                <a:gd name="connsiteY52" fmla="*/ 0 h 963507"/>
                <a:gd name="connsiteX53" fmla="*/ 205206 w 869883"/>
                <a:gd name="connsiteY53" fmla="*/ 17348 h 963507"/>
                <a:gd name="connsiteX54" fmla="*/ 250632 w 869883"/>
                <a:gd name="connsiteY54" fmla="*/ 78961 h 963507"/>
                <a:gd name="connsiteX55" fmla="*/ 266742 w 869883"/>
                <a:gd name="connsiteY55" fmla="*/ 78243 h 963507"/>
                <a:gd name="connsiteX56" fmla="*/ 316620 w 869883"/>
                <a:gd name="connsiteY56" fmla="*/ 109005 h 963507"/>
                <a:gd name="connsiteX57" fmla="*/ 319435 w 869883"/>
                <a:gd name="connsiteY57" fmla="*/ 115098 h 963507"/>
                <a:gd name="connsiteX58" fmla="*/ 803977 w 869883"/>
                <a:gd name="connsiteY58" fmla="*/ 300705 h 963507"/>
                <a:gd name="connsiteX59" fmla="*/ 824626 w 869883"/>
                <a:gd name="connsiteY59" fmla="*/ 306486 h 963507"/>
                <a:gd name="connsiteX60" fmla="*/ 865490 w 869883"/>
                <a:gd name="connsiteY60" fmla="*/ 353933 h 963507"/>
                <a:gd name="connsiteX61" fmla="*/ 813466 w 869883"/>
                <a:gd name="connsiteY61" fmla="*/ 457981 h 963507"/>
                <a:gd name="connsiteX62" fmla="*/ 293089 w 869883"/>
                <a:gd name="connsiteY62" fmla="*/ 618657 h 963507"/>
                <a:gd name="connsiteX63" fmla="*/ 603336 w 869883"/>
                <a:gd name="connsiteY63" fmla="*/ 834477 h 963507"/>
                <a:gd name="connsiteX64" fmla="*/ 625895 w 869883"/>
                <a:gd name="connsiteY64" fmla="*/ 858033 h 963507"/>
                <a:gd name="connsiteX65" fmla="*/ 705014 w 869883"/>
                <a:gd name="connsiteY65" fmla="*/ 858033 h 963507"/>
                <a:gd name="connsiteX66" fmla="*/ 755703 w 869883"/>
                <a:gd name="connsiteY66" fmla="*/ 908722 h 963507"/>
                <a:gd name="connsiteX67" fmla="*/ 755703 w 869883"/>
                <a:gd name="connsiteY67" fmla="*/ 959411 h 963507"/>
                <a:gd name="connsiteX68" fmla="*/ 638257 w 869883"/>
                <a:gd name="connsiteY68" fmla="*/ 959411 h 9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9883" h="963507">
                  <a:moveTo>
                    <a:pt x="249393" y="183621"/>
                  </a:moveTo>
                  <a:cubicBezTo>
                    <a:pt x="265458" y="186191"/>
                    <a:pt x="280878" y="175268"/>
                    <a:pt x="283449" y="159204"/>
                  </a:cubicBezTo>
                  <a:cubicBezTo>
                    <a:pt x="286019" y="143140"/>
                    <a:pt x="275095" y="127719"/>
                    <a:pt x="259032" y="125148"/>
                  </a:cubicBezTo>
                  <a:cubicBezTo>
                    <a:pt x="242968" y="122578"/>
                    <a:pt x="227547" y="133502"/>
                    <a:pt x="224976" y="149565"/>
                  </a:cubicBezTo>
                  <a:cubicBezTo>
                    <a:pt x="221764" y="165630"/>
                    <a:pt x="233329" y="181050"/>
                    <a:pt x="249393" y="183621"/>
                  </a:cubicBezTo>
                  <a:close/>
                  <a:moveTo>
                    <a:pt x="795252" y="408697"/>
                  </a:moveTo>
                  <a:cubicBezTo>
                    <a:pt x="817199" y="404994"/>
                    <a:pt x="829844" y="377537"/>
                    <a:pt x="809612" y="355860"/>
                  </a:cubicBezTo>
                  <a:cubicBezTo>
                    <a:pt x="775572" y="335307"/>
                    <a:pt x="743459" y="374486"/>
                    <a:pt x="771076" y="403388"/>
                  </a:cubicBezTo>
                  <a:cubicBezTo>
                    <a:pt x="779586" y="408526"/>
                    <a:pt x="787936" y="409931"/>
                    <a:pt x="795252" y="408697"/>
                  </a:cubicBezTo>
                  <a:close/>
                  <a:moveTo>
                    <a:pt x="100086" y="631479"/>
                  </a:moveTo>
                  <a:cubicBezTo>
                    <a:pt x="84101" y="631479"/>
                    <a:pt x="71143" y="618521"/>
                    <a:pt x="71143" y="602536"/>
                  </a:cubicBezTo>
                  <a:cubicBezTo>
                    <a:pt x="71143" y="586551"/>
                    <a:pt x="84101" y="573593"/>
                    <a:pt x="100086" y="573593"/>
                  </a:cubicBezTo>
                  <a:cubicBezTo>
                    <a:pt x="116071" y="573593"/>
                    <a:pt x="129029" y="586551"/>
                    <a:pt x="129029" y="602536"/>
                  </a:cubicBezTo>
                  <a:cubicBezTo>
                    <a:pt x="129029" y="618521"/>
                    <a:pt x="116071" y="631479"/>
                    <a:pt x="100086" y="631479"/>
                  </a:cubicBezTo>
                  <a:close/>
                  <a:moveTo>
                    <a:pt x="100086" y="660422"/>
                  </a:moveTo>
                  <a:cubicBezTo>
                    <a:pt x="132056" y="660422"/>
                    <a:pt x="157972" y="634506"/>
                    <a:pt x="157972" y="602536"/>
                  </a:cubicBezTo>
                  <a:cubicBezTo>
                    <a:pt x="157972" y="570566"/>
                    <a:pt x="132056" y="544650"/>
                    <a:pt x="100086" y="544650"/>
                  </a:cubicBezTo>
                  <a:cubicBezTo>
                    <a:pt x="68116" y="544650"/>
                    <a:pt x="42200" y="570566"/>
                    <a:pt x="42200" y="602536"/>
                  </a:cubicBezTo>
                  <a:cubicBezTo>
                    <a:pt x="42200" y="634506"/>
                    <a:pt x="68116" y="660422"/>
                    <a:pt x="100086" y="660422"/>
                  </a:cubicBezTo>
                  <a:close/>
                  <a:moveTo>
                    <a:pt x="636483" y="963507"/>
                  </a:moveTo>
                  <a:lnTo>
                    <a:pt x="423144" y="963507"/>
                  </a:lnTo>
                  <a:lnTo>
                    <a:pt x="417256" y="959411"/>
                  </a:lnTo>
                  <a:lnTo>
                    <a:pt x="118065" y="959411"/>
                  </a:lnTo>
                  <a:lnTo>
                    <a:pt x="118065" y="908722"/>
                  </a:lnTo>
                  <a:cubicBezTo>
                    <a:pt x="118065" y="880727"/>
                    <a:pt x="140759" y="858033"/>
                    <a:pt x="168754" y="858033"/>
                  </a:cubicBezTo>
                  <a:lnTo>
                    <a:pt x="271522" y="858033"/>
                  </a:lnTo>
                  <a:lnTo>
                    <a:pt x="44795" y="700313"/>
                  </a:lnTo>
                  <a:cubicBezTo>
                    <a:pt x="-2543" y="667383"/>
                    <a:pt x="-14222" y="602314"/>
                    <a:pt x="18708" y="554976"/>
                  </a:cubicBezTo>
                  <a:cubicBezTo>
                    <a:pt x="26940" y="543142"/>
                    <a:pt x="37181" y="533536"/>
                    <a:pt x="48652" y="526299"/>
                  </a:cubicBezTo>
                  <a:lnTo>
                    <a:pt x="74792" y="516166"/>
                  </a:lnTo>
                  <a:lnTo>
                    <a:pt x="74213" y="514501"/>
                  </a:lnTo>
                  <a:lnTo>
                    <a:pt x="631187" y="342364"/>
                  </a:lnTo>
                  <a:lnTo>
                    <a:pt x="297632" y="217056"/>
                  </a:lnTo>
                  <a:lnTo>
                    <a:pt x="272796" y="228529"/>
                  </a:lnTo>
                  <a:cubicBezTo>
                    <a:pt x="263087" y="230929"/>
                    <a:pt x="252766" y="231491"/>
                    <a:pt x="242325" y="229885"/>
                  </a:cubicBezTo>
                  <a:lnTo>
                    <a:pt x="218472" y="221008"/>
                  </a:lnTo>
                  <a:lnTo>
                    <a:pt x="164724" y="258948"/>
                  </a:lnTo>
                  <a:lnTo>
                    <a:pt x="56132" y="241600"/>
                  </a:lnTo>
                  <a:lnTo>
                    <a:pt x="6014" y="156783"/>
                  </a:lnTo>
                  <a:lnTo>
                    <a:pt x="9869" y="132366"/>
                  </a:lnTo>
                  <a:lnTo>
                    <a:pt x="25290" y="134936"/>
                  </a:lnTo>
                  <a:lnTo>
                    <a:pt x="77338" y="212042"/>
                  </a:lnTo>
                  <a:lnTo>
                    <a:pt x="156371" y="224893"/>
                  </a:lnTo>
                  <a:lnTo>
                    <a:pt x="191922" y="196932"/>
                  </a:lnTo>
                  <a:lnTo>
                    <a:pt x="178712" y="141855"/>
                  </a:lnTo>
                  <a:cubicBezTo>
                    <a:pt x="182247" y="120972"/>
                    <a:pt x="193813" y="103463"/>
                    <a:pt x="209717" y="91977"/>
                  </a:cubicBezTo>
                  <a:lnTo>
                    <a:pt x="214528" y="89741"/>
                  </a:lnTo>
                  <a:lnTo>
                    <a:pt x="186572" y="46905"/>
                  </a:lnTo>
                  <a:lnTo>
                    <a:pt x="107539" y="34698"/>
                  </a:lnTo>
                  <a:lnTo>
                    <a:pt x="34288" y="91884"/>
                  </a:lnTo>
                  <a:lnTo>
                    <a:pt x="18224" y="89314"/>
                  </a:lnTo>
                  <a:lnTo>
                    <a:pt x="22079" y="64898"/>
                  </a:lnTo>
                  <a:lnTo>
                    <a:pt x="96615" y="0"/>
                  </a:lnTo>
                  <a:lnTo>
                    <a:pt x="205206" y="17348"/>
                  </a:lnTo>
                  <a:lnTo>
                    <a:pt x="250632" y="78961"/>
                  </a:lnTo>
                  <a:lnTo>
                    <a:pt x="266742" y="78243"/>
                  </a:lnTo>
                  <a:cubicBezTo>
                    <a:pt x="287625" y="81456"/>
                    <a:pt x="305135" y="93022"/>
                    <a:pt x="316620" y="109005"/>
                  </a:cubicBezTo>
                  <a:lnTo>
                    <a:pt x="319435" y="115098"/>
                  </a:lnTo>
                  <a:lnTo>
                    <a:pt x="803977" y="300705"/>
                  </a:lnTo>
                  <a:lnTo>
                    <a:pt x="824626" y="306486"/>
                  </a:lnTo>
                  <a:cubicBezTo>
                    <a:pt x="843332" y="315879"/>
                    <a:pt x="858425" y="332417"/>
                    <a:pt x="865490" y="353933"/>
                  </a:cubicBezTo>
                  <a:cubicBezTo>
                    <a:pt x="880262" y="397608"/>
                    <a:pt x="856498" y="443851"/>
                    <a:pt x="813466" y="457981"/>
                  </a:cubicBezTo>
                  <a:lnTo>
                    <a:pt x="293089" y="618657"/>
                  </a:lnTo>
                  <a:lnTo>
                    <a:pt x="603336" y="834477"/>
                  </a:lnTo>
                  <a:lnTo>
                    <a:pt x="625895" y="858033"/>
                  </a:lnTo>
                  <a:lnTo>
                    <a:pt x="705014" y="858033"/>
                  </a:lnTo>
                  <a:cubicBezTo>
                    <a:pt x="733009" y="858033"/>
                    <a:pt x="755703" y="880727"/>
                    <a:pt x="755703" y="908722"/>
                  </a:cubicBezTo>
                  <a:lnTo>
                    <a:pt x="755703" y="959411"/>
                  </a:lnTo>
                  <a:lnTo>
                    <a:pt x="638257" y="9594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24">
              <a:extLst>
                <a:ext uri="{FF2B5EF4-FFF2-40B4-BE49-F238E27FC236}">
                  <a16:creationId xmlns:a16="http://schemas.microsoft.com/office/drawing/2014/main" id="{31D460DF-0640-47FB-8F04-195A1FD52078}"/>
                </a:ext>
              </a:extLst>
            </p:cNvPr>
            <p:cNvSpPr>
              <a:spLocks noChangeAspect="1"/>
            </p:cNvSpPr>
            <p:nvPr/>
          </p:nvSpPr>
          <p:spPr>
            <a:xfrm rot="8369018">
              <a:off x="6543417" y="2652941"/>
              <a:ext cx="1146180" cy="1157101"/>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4" name="Group 13">
              <a:extLst>
                <a:ext uri="{FF2B5EF4-FFF2-40B4-BE49-F238E27FC236}">
                  <a16:creationId xmlns:a16="http://schemas.microsoft.com/office/drawing/2014/main" id="{D5CF2213-852E-4240-813E-B4BEE73B7B5F}"/>
                </a:ext>
              </a:extLst>
            </p:cNvPr>
            <p:cNvGrpSpPr/>
            <p:nvPr/>
          </p:nvGrpSpPr>
          <p:grpSpPr>
            <a:xfrm>
              <a:off x="7721588" y="2772298"/>
              <a:ext cx="988480" cy="987025"/>
              <a:chOff x="2611714" y="1452659"/>
              <a:chExt cx="3963104" cy="3957283"/>
            </a:xfrm>
            <a:solidFill>
              <a:schemeClr val="bg1"/>
            </a:solidFill>
          </p:grpSpPr>
          <p:sp>
            <p:nvSpPr>
              <p:cNvPr id="17" name="Round Same Side Corner Rectangle 4">
                <a:extLst>
                  <a:ext uri="{FF2B5EF4-FFF2-40B4-BE49-F238E27FC236}">
                    <a16:creationId xmlns:a16="http://schemas.microsoft.com/office/drawing/2014/main" id="{15E8845B-2966-4D6E-BF28-D4FFBE0924ED}"/>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8" name="Round Same Side Corner Rectangle 6">
                <a:extLst>
                  <a:ext uri="{FF2B5EF4-FFF2-40B4-BE49-F238E27FC236}">
                    <a16:creationId xmlns:a16="http://schemas.microsoft.com/office/drawing/2014/main" id="{1B97F382-F14A-4396-9572-814AC9894D76}"/>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9" name="Round Same Side Corner Rectangle 8">
                <a:extLst>
                  <a:ext uri="{FF2B5EF4-FFF2-40B4-BE49-F238E27FC236}">
                    <a16:creationId xmlns:a16="http://schemas.microsoft.com/office/drawing/2014/main" id="{5B8FDD20-971F-448A-9261-341BB1276222}"/>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15" name="Frame 1">
              <a:extLst>
                <a:ext uri="{FF2B5EF4-FFF2-40B4-BE49-F238E27FC236}">
                  <a16:creationId xmlns:a16="http://schemas.microsoft.com/office/drawing/2014/main" id="{2572D0B9-91BB-46BE-BE73-83A5DE078817}"/>
                </a:ext>
              </a:extLst>
            </p:cNvPr>
            <p:cNvSpPr/>
            <p:nvPr/>
          </p:nvSpPr>
          <p:spPr>
            <a:xfrm>
              <a:off x="3459679" y="2564932"/>
              <a:ext cx="981073" cy="1325555"/>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16" name="Oval 21">
              <a:extLst>
                <a:ext uri="{FF2B5EF4-FFF2-40B4-BE49-F238E27FC236}">
                  <a16:creationId xmlns:a16="http://schemas.microsoft.com/office/drawing/2014/main" id="{07837B4D-D1A1-4F44-83EB-6DF617E78E27}"/>
                </a:ext>
              </a:extLst>
            </p:cNvPr>
            <p:cNvSpPr/>
            <p:nvPr/>
          </p:nvSpPr>
          <p:spPr>
            <a:xfrm rot="14306008">
              <a:off x="5552875" y="2870125"/>
              <a:ext cx="1064408" cy="87730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Tree>
    <p:extLst>
      <p:ext uri="{BB962C8B-B14F-4D97-AF65-F5344CB8AC3E}">
        <p14:creationId xmlns:p14="http://schemas.microsoft.com/office/powerpoint/2010/main" val="993825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han">
    <p:spTree>
      <p:nvGrpSpPr>
        <p:cNvPr id="1" name=""/>
        <p:cNvGrpSpPr/>
        <p:nvPr/>
      </p:nvGrpSpPr>
      <p:grpSpPr>
        <a:xfrm>
          <a:off x="0" y="0"/>
          <a:ext cx="0" cy="0"/>
          <a:chOff x="0" y="0"/>
          <a:chExt cx="0" cy="0"/>
        </a:xfrm>
      </p:grpSpPr>
      <p:sp>
        <p:nvSpPr>
          <p:cNvPr id="9" name="Rectangle 8"/>
          <p:cNvSpPr/>
          <p:nvPr/>
        </p:nvSpPr>
        <p:spPr>
          <a:xfrm>
            <a:off x="256033" y="265177"/>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3" name="Content Placeholder 2"/>
          <p:cNvSpPr>
            <a:spLocks noGrp="1"/>
          </p:cNvSpPr>
          <p:nvPr>
            <p:ph sz="quarter" idx="10"/>
          </p:nvPr>
        </p:nvSpPr>
        <p:spPr>
          <a:xfrm>
            <a:off x="539495" y="1879600"/>
            <a:ext cx="11048071" cy="2438401"/>
          </a:xfrm>
        </p:spPr>
        <p:txBody>
          <a:bodyPr vert="horz" lIns="91440" tIns="45720" rIns="91440" bIns="45720" rtlCol="0">
            <a:noAutofit/>
          </a:bodyPr>
          <a:lstStyle>
            <a:lvl1pPr algn="ctr">
              <a:defRPr lang="en-US" sz="4800" smtClean="0">
                <a:solidFill>
                  <a:schemeClr val="tx1">
                    <a:lumMod val="75000"/>
                    <a:lumOff val="25000"/>
                  </a:schemeClr>
                </a:solidFill>
              </a:defRPr>
            </a:lvl1pPr>
            <a:lvl2pPr algn="ctr">
              <a:defRPr lang="en-US" sz="4800" smtClean="0">
                <a:solidFill>
                  <a:schemeClr val="tx1">
                    <a:lumMod val="75000"/>
                    <a:lumOff val="25000"/>
                  </a:schemeClr>
                </a:solidFill>
              </a:defRPr>
            </a:lvl2pPr>
            <a:lvl3pPr algn="ctr">
              <a:defRPr lang="en-US" sz="4800" smtClean="0">
                <a:solidFill>
                  <a:schemeClr val="tx1">
                    <a:lumMod val="75000"/>
                    <a:lumOff val="25000"/>
                  </a:schemeClr>
                </a:solidFill>
              </a:defRPr>
            </a:lvl3pPr>
            <a:lvl4pPr algn="ctr">
              <a:defRPr lang="en-US" sz="4800" smtClean="0">
                <a:solidFill>
                  <a:schemeClr val="tx1">
                    <a:lumMod val="75000"/>
                    <a:lumOff val="25000"/>
                  </a:schemeClr>
                </a:solidFill>
              </a:defRPr>
            </a:lvl4pPr>
            <a:lvl5pPr algn="ctr">
              <a:defRPr lang="en-US" sz="4800">
                <a:solidFill>
                  <a:schemeClr val="tx1">
                    <a:lumMod val="75000"/>
                    <a:lumOff val="25000"/>
                  </a:schemeClr>
                </a:solidFill>
              </a:defRPr>
            </a:lvl5pPr>
          </a:lstStyle>
          <a:p>
            <a:pPr marL="0" lvl="0" indent="0">
              <a:lnSpc>
                <a:spcPct val="150000"/>
              </a:lnSpc>
              <a:spcBef>
                <a:spcPts val="1000"/>
              </a:spcBef>
              <a:spcAft>
                <a:spcPts val="1200"/>
              </a:spcAft>
              <a:buNone/>
            </a:pP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8/17/2024</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7"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3029017145"/>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9" name="Rectangle 8"/>
          <p:cNvSpPr/>
          <p:nvPr/>
        </p:nvSpPr>
        <p:spPr>
          <a:xfrm>
            <a:off x="256033" y="265177"/>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p:nvCxnSpPr>
        <p:spPr>
          <a:xfrm>
            <a:off x="604435"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9" y="448056"/>
            <a:ext cx="11066359" cy="640080"/>
          </a:xfrm>
        </p:spPr>
        <p:txBody>
          <a:bodyPr anchor="b" anchorCtr="0">
            <a:noAutofit/>
          </a:bodyPr>
          <a:lstStyle>
            <a:lvl1pPr>
              <a:defRPr sz="4800" b="1">
                <a:solidFill>
                  <a:schemeClr val="bg2">
                    <a:lumMod val="25000"/>
                  </a:schemeClr>
                </a:solidFill>
                <a:latin typeface="Segoe UI "/>
              </a:defRPr>
            </a:lvl1pPr>
          </a:lstStyle>
          <a:p>
            <a:r>
              <a:rPr lang="en-US" dirty="0"/>
              <a:t>Click to edit Master title style</a:t>
            </a:r>
          </a:p>
        </p:txBody>
      </p:sp>
      <p:sp>
        <p:nvSpPr>
          <p:cNvPr id="3" name="Content Placeholder 2"/>
          <p:cNvSpPr>
            <a:spLocks noGrp="1"/>
          </p:cNvSpPr>
          <p:nvPr>
            <p:ph sz="quarter" idx="10"/>
          </p:nvPr>
        </p:nvSpPr>
        <p:spPr>
          <a:xfrm>
            <a:off x="539495" y="1435607"/>
            <a:ext cx="11048071" cy="4660071"/>
          </a:xfrm>
        </p:spPr>
        <p:txBody>
          <a:bodyPr vert="horz" lIns="91440" tIns="45720" rIns="91440" bIns="45720" rtlCol="0">
            <a:normAutofit/>
          </a:bodyPr>
          <a:lstStyle>
            <a:lvl1pPr>
              <a:defRPr lang="en-US" sz="2400" smtClean="0">
                <a:solidFill>
                  <a:schemeClr val="tx1">
                    <a:lumMod val="75000"/>
                    <a:lumOff val="25000"/>
                  </a:schemeClr>
                </a:solidFill>
              </a:defRPr>
            </a:lvl1pPr>
            <a:lvl2pPr>
              <a:defRPr lang="en-US" sz="2400" smtClean="0">
                <a:solidFill>
                  <a:schemeClr val="tx1">
                    <a:lumMod val="75000"/>
                    <a:lumOff val="25000"/>
                  </a:schemeClr>
                </a:solidFill>
              </a:defRPr>
            </a:lvl2pPr>
            <a:lvl3pPr>
              <a:defRPr lang="en-US" sz="2400" smtClean="0">
                <a:solidFill>
                  <a:schemeClr val="tx1">
                    <a:lumMod val="75000"/>
                    <a:lumOff val="25000"/>
                  </a:schemeClr>
                </a:solidFill>
              </a:defRPr>
            </a:lvl3pPr>
            <a:lvl4pPr>
              <a:defRPr lang="en-US" sz="2400" smtClean="0">
                <a:solidFill>
                  <a:schemeClr val="tx1">
                    <a:lumMod val="75000"/>
                    <a:lumOff val="25000"/>
                  </a:schemeClr>
                </a:solidFill>
              </a:defRPr>
            </a:lvl4pPr>
            <a:lvl5pPr>
              <a:defRPr lang="en-US" sz="2400">
                <a:solidFill>
                  <a:schemeClr val="tx1">
                    <a:lumMod val="75000"/>
                    <a:lumOff val="25000"/>
                  </a:schemeClr>
                </a:solidFill>
              </a:defRPr>
            </a:lvl5pPr>
          </a:lstStyle>
          <a:p>
            <a:pPr marL="0" lvl="0" indent="0">
              <a:lnSpc>
                <a:spcPct val="150000"/>
              </a:lnSpc>
              <a:spcBef>
                <a:spcPts val="1000"/>
              </a:spcBef>
              <a:spcAft>
                <a:spcPts val="1200"/>
              </a:spcAft>
              <a:buNone/>
            </a:pPr>
            <a:r>
              <a:rPr lang="en-US" dirty="0"/>
              <a:t>Edit Master text styles</a:t>
            </a:r>
          </a:p>
          <a:p>
            <a:pPr marL="0" lvl="1" indent="0">
              <a:lnSpc>
                <a:spcPct val="150000"/>
              </a:lnSpc>
              <a:spcBef>
                <a:spcPts val="1000"/>
              </a:spcBef>
              <a:spcAft>
                <a:spcPts val="1200"/>
              </a:spcAft>
              <a:buNone/>
            </a:pPr>
            <a:r>
              <a:rPr lang="en-US" dirty="0"/>
              <a:t>Second level</a:t>
            </a:r>
          </a:p>
          <a:p>
            <a:pPr marL="0" lvl="2" indent="0">
              <a:lnSpc>
                <a:spcPct val="150000"/>
              </a:lnSpc>
              <a:spcBef>
                <a:spcPts val="1000"/>
              </a:spcBef>
              <a:spcAft>
                <a:spcPts val="1200"/>
              </a:spcAft>
              <a:buNone/>
            </a:pPr>
            <a:r>
              <a:rPr lang="en-US" dirty="0"/>
              <a:t>Third level</a:t>
            </a:r>
          </a:p>
          <a:p>
            <a:pPr marL="0" lvl="3" indent="0">
              <a:lnSpc>
                <a:spcPct val="150000"/>
              </a:lnSpc>
              <a:spcBef>
                <a:spcPts val="1000"/>
              </a:spcBef>
              <a:spcAft>
                <a:spcPts val="1200"/>
              </a:spcAft>
              <a:buNone/>
            </a:pPr>
            <a:r>
              <a:rPr lang="en-US" dirty="0"/>
              <a:t>Fourth level</a:t>
            </a:r>
          </a:p>
          <a:p>
            <a:pPr marL="0" lvl="4" indent="0">
              <a:lnSpc>
                <a:spcPct val="150000"/>
              </a:lnSpc>
              <a:spcBef>
                <a:spcPts val="1000"/>
              </a:spcBef>
              <a:spcAft>
                <a:spcPts val="1200"/>
              </a:spcAft>
              <a:buNone/>
            </a:pPr>
            <a:r>
              <a:rPr lang="en-US" dirty="0"/>
              <a:t>Fifth level</a:t>
            </a:r>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8/17/2024</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7"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921551984"/>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0" name="Freeform: Shape 9">
            <a:extLst>
              <a:ext uri="{FF2B5EF4-FFF2-40B4-BE49-F238E27FC236}">
                <a16:creationId xmlns:a16="http://schemas.microsoft.com/office/drawing/2014/main" id="{93EBF5BD-BDB4-4EDA-80D9-62417648E9A9}"/>
              </a:ext>
            </a:extLst>
          </p:cNvPr>
          <p:cNvSpPr/>
          <p:nvPr userDrawn="1"/>
        </p:nvSpPr>
        <p:spPr>
          <a:xfrm>
            <a:off x="0" y="6147537"/>
            <a:ext cx="12192000" cy="722424"/>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solidFill>
                <a:prstClr val="white"/>
              </a:solidFill>
            </a:endParaRPr>
          </a:p>
        </p:txBody>
      </p:sp>
      <p:sp>
        <p:nvSpPr>
          <p:cNvPr id="8" name="Freeform: Shape 7">
            <a:extLst>
              <a:ext uri="{FF2B5EF4-FFF2-40B4-BE49-F238E27FC236}">
                <a16:creationId xmlns:a16="http://schemas.microsoft.com/office/drawing/2014/main" id="{515D09CC-EA41-4CE9-B520-4B37AF49794B}"/>
              </a:ext>
            </a:extLst>
          </p:cNvPr>
          <p:cNvSpPr/>
          <p:nvPr userDrawn="1"/>
        </p:nvSpPr>
        <p:spPr>
          <a:xfrm flipH="1">
            <a:off x="0" y="6381796"/>
            <a:ext cx="12192000" cy="488165"/>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prstClr val="white"/>
              </a:solidFill>
            </a:endParaRPr>
          </a:p>
        </p:txBody>
      </p:sp>
    </p:spTree>
    <p:extLst>
      <p:ext uri="{BB962C8B-B14F-4D97-AF65-F5344CB8AC3E}">
        <p14:creationId xmlns:p14="http://schemas.microsoft.com/office/powerpoint/2010/main" val="3177632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280119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gradFill>
          <a:gsLst>
            <a:gs pos="0">
              <a:schemeClr val="accent2">
                <a:lumMod val="90000"/>
                <a:lumOff val="10000"/>
              </a:schemeClr>
            </a:gs>
            <a:gs pos="50000">
              <a:schemeClr val="accent2">
                <a:lumMod val="40000"/>
                <a:lumOff val="60000"/>
              </a:schemeClr>
            </a:gs>
            <a:gs pos="25000">
              <a:srgbClr val="84CFD2">
                <a:lumMod val="60000"/>
                <a:lumOff val="40000"/>
              </a:srgbClr>
            </a:gs>
            <a:gs pos="75000">
              <a:schemeClr val="accent2">
                <a:lumMod val="60000"/>
                <a:lumOff val="40000"/>
              </a:schemeClr>
            </a:gs>
            <a:gs pos="100000">
              <a:schemeClr val="accent2">
                <a:lumMod val="90000"/>
                <a:lumOff val="10000"/>
              </a:schemeClr>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681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solidFill>
          <a:schemeClr val="accent2"/>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2C882D6-F42B-420F-B28D-BA2BD09E51CA}"/>
              </a:ext>
            </a:extLst>
          </p:cNvPr>
          <p:cNvSpPr/>
          <p:nvPr userDrawn="1"/>
        </p:nvSpPr>
        <p:spPr>
          <a:xfrm>
            <a:off x="0" y="6147537"/>
            <a:ext cx="12192000" cy="722424"/>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solidFill>
                <a:prstClr val="white"/>
              </a:solidFill>
            </a:endParaRPr>
          </a:p>
        </p:txBody>
      </p:sp>
      <p:sp>
        <p:nvSpPr>
          <p:cNvPr id="3" name="Freeform: Shape 2">
            <a:extLst>
              <a:ext uri="{FF2B5EF4-FFF2-40B4-BE49-F238E27FC236}">
                <a16:creationId xmlns:a16="http://schemas.microsoft.com/office/drawing/2014/main" id="{EFC47860-F692-40B3-8E78-8914A5700FCB}"/>
              </a:ext>
            </a:extLst>
          </p:cNvPr>
          <p:cNvSpPr/>
          <p:nvPr userDrawn="1"/>
        </p:nvSpPr>
        <p:spPr>
          <a:xfrm flipH="1">
            <a:off x="0" y="6381796"/>
            <a:ext cx="12192000" cy="488165"/>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prstClr val="white"/>
              </a:solidFill>
            </a:endParaRPr>
          </a:p>
        </p:txBody>
      </p:sp>
    </p:spTree>
    <p:extLst>
      <p:ext uri="{BB962C8B-B14F-4D97-AF65-F5344CB8AC3E}">
        <p14:creationId xmlns:p14="http://schemas.microsoft.com/office/powerpoint/2010/main" val="2592049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141552" y="339509"/>
            <a:ext cx="8755174"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ectangle 2">
            <a:extLst>
              <a:ext uri="{FF2B5EF4-FFF2-40B4-BE49-F238E27FC236}">
                <a16:creationId xmlns:a16="http://schemas.microsoft.com/office/drawing/2014/main" id="{AF45677C-8125-4A3E-BB35-BAD773DF67E0}"/>
              </a:ext>
            </a:extLst>
          </p:cNvPr>
          <p:cNvSpPr/>
          <p:nvPr userDrawn="1"/>
        </p:nvSpPr>
        <p:spPr>
          <a:xfrm>
            <a:off x="0" y="1"/>
            <a:ext cx="12192000" cy="6857999"/>
          </a:xfrm>
          <a:prstGeom prst="rect">
            <a:avLst/>
          </a:prstGeom>
          <a:gradFill>
            <a:gsLst>
              <a:gs pos="0">
                <a:schemeClr val="accent2">
                  <a:lumMod val="90000"/>
                  <a:lumOff val="10000"/>
                </a:schemeClr>
              </a:gs>
              <a:gs pos="50000">
                <a:schemeClr val="accent2">
                  <a:lumMod val="40000"/>
                  <a:lumOff val="60000"/>
                </a:schemeClr>
              </a:gs>
              <a:gs pos="25000">
                <a:srgbClr val="84CFD2">
                  <a:lumMod val="60000"/>
                  <a:lumOff val="40000"/>
                </a:srgbClr>
              </a:gs>
              <a:gs pos="75000">
                <a:schemeClr val="accent2">
                  <a:lumMod val="60000"/>
                  <a:lumOff val="40000"/>
                </a:schemeClr>
              </a:gs>
              <a:gs pos="100000">
                <a:schemeClr val="accent2">
                  <a:lumMod val="90000"/>
                  <a:lumOff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 name="Group 3">
            <a:extLst>
              <a:ext uri="{FF2B5EF4-FFF2-40B4-BE49-F238E27FC236}">
                <a16:creationId xmlns:a16="http://schemas.microsoft.com/office/drawing/2014/main" id="{7304581C-447C-41D2-AB77-0A55193F4D64}"/>
              </a:ext>
            </a:extLst>
          </p:cNvPr>
          <p:cNvGrpSpPr/>
          <p:nvPr userDrawn="1"/>
        </p:nvGrpSpPr>
        <p:grpSpPr>
          <a:xfrm>
            <a:off x="52534" y="5315741"/>
            <a:ext cx="1345500" cy="1533206"/>
            <a:chOff x="35636" y="1136215"/>
            <a:chExt cx="2624846" cy="2991029"/>
          </a:xfrm>
        </p:grpSpPr>
        <p:sp>
          <p:nvSpPr>
            <p:cNvPr id="5" name="Freeform: Shape 4">
              <a:extLst>
                <a:ext uri="{FF2B5EF4-FFF2-40B4-BE49-F238E27FC236}">
                  <a16:creationId xmlns:a16="http://schemas.microsoft.com/office/drawing/2014/main" id="{455351EA-759A-40CD-B878-CEACA9020F32}"/>
                </a:ext>
              </a:extLst>
            </p:cNvPr>
            <p:cNvSpPr/>
            <p:nvPr/>
          </p:nvSpPr>
          <p:spPr>
            <a:xfrm>
              <a:off x="1134977" y="1170148"/>
              <a:ext cx="1525505" cy="2957096"/>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bg1">
                <a:lumMod val="8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endParaRPr lang="en-US" sz="2701">
                <a:solidFill>
                  <a:prstClr val="black"/>
                </a:solidFill>
              </a:endParaRPr>
            </a:p>
          </p:txBody>
        </p:sp>
        <p:sp>
          <p:nvSpPr>
            <p:cNvPr id="6" name="Freeform: Shape 5">
              <a:extLst>
                <a:ext uri="{FF2B5EF4-FFF2-40B4-BE49-F238E27FC236}">
                  <a16:creationId xmlns:a16="http://schemas.microsoft.com/office/drawing/2014/main" id="{AEA3E210-B1ED-40DF-9B3E-1EC217936C85}"/>
                </a:ext>
              </a:extLst>
            </p:cNvPr>
            <p:cNvSpPr/>
            <p:nvPr/>
          </p:nvSpPr>
          <p:spPr>
            <a:xfrm>
              <a:off x="35636" y="1136215"/>
              <a:ext cx="1113712" cy="2991028"/>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bg1">
                <a:lumMod val="9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endParaRPr lang="en-US" sz="2701">
                <a:solidFill>
                  <a:prstClr val="black"/>
                </a:solidFill>
              </a:endParaRPr>
            </a:p>
          </p:txBody>
        </p:sp>
      </p:grpSp>
      <p:grpSp>
        <p:nvGrpSpPr>
          <p:cNvPr id="7" name="Group 6">
            <a:extLst>
              <a:ext uri="{FF2B5EF4-FFF2-40B4-BE49-F238E27FC236}">
                <a16:creationId xmlns:a16="http://schemas.microsoft.com/office/drawing/2014/main" id="{4F767EA1-DCB1-4019-85DD-A7022071EBC2}"/>
              </a:ext>
            </a:extLst>
          </p:cNvPr>
          <p:cNvGrpSpPr/>
          <p:nvPr userDrawn="1"/>
        </p:nvGrpSpPr>
        <p:grpSpPr>
          <a:xfrm>
            <a:off x="719764" y="5726143"/>
            <a:ext cx="973739" cy="1122804"/>
            <a:chOff x="276796" y="1136215"/>
            <a:chExt cx="2593938" cy="2991029"/>
          </a:xfrm>
        </p:grpSpPr>
        <p:sp>
          <p:nvSpPr>
            <p:cNvPr id="8" name="Freeform: Shape 7">
              <a:extLst>
                <a:ext uri="{FF2B5EF4-FFF2-40B4-BE49-F238E27FC236}">
                  <a16:creationId xmlns:a16="http://schemas.microsoft.com/office/drawing/2014/main" id="{086A14DB-06E7-49B9-A5D4-524A47846991}"/>
                </a:ext>
              </a:extLst>
            </p:cNvPr>
            <p:cNvSpPr/>
            <p:nvPr/>
          </p:nvSpPr>
          <p:spPr>
            <a:xfrm>
              <a:off x="1345231" y="1170148"/>
              <a:ext cx="1525503" cy="2957096"/>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bg1">
                <a:lumMod val="8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endParaRPr lang="en-US" sz="2701">
                <a:solidFill>
                  <a:prstClr val="black"/>
                </a:solidFill>
              </a:endParaRPr>
            </a:p>
          </p:txBody>
        </p:sp>
        <p:sp>
          <p:nvSpPr>
            <p:cNvPr id="9" name="Freeform: Shape 8">
              <a:extLst>
                <a:ext uri="{FF2B5EF4-FFF2-40B4-BE49-F238E27FC236}">
                  <a16:creationId xmlns:a16="http://schemas.microsoft.com/office/drawing/2014/main" id="{4307D085-B667-4D37-A930-54AE1C03F6E4}"/>
                </a:ext>
              </a:extLst>
            </p:cNvPr>
            <p:cNvSpPr/>
            <p:nvPr/>
          </p:nvSpPr>
          <p:spPr>
            <a:xfrm>
              <a:off x="276796" y="1136215"/>
              <a:ext cx="1113713" cy="2991029"/>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bg1">
                <a:lumMod val="9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endParaRPr lang="en-US" sz="2701">
                <a:solidFill>
                  <a:prstClr val="black"/>
                </a:solidFill>
              </a:endParaRPr>
            </a:p>
          </p:txBody>
        </p:sp>
      </p:grpSp>
      <p:sp>
        <p:nvSpPr>
          <p:cNvPr id="53" name="Rectangle 52">
            <a:extLst>
              <a:ext uri="{FF2B5EF4-FFF2-40B4-BE49-F238E27FC236}">
                <a16:creationId xmlns:a16="http://schemas.microsoft.com/office/drawing/2014/main" id="{553A449B-1E16-427E-AA1F-1761A105A61E}"/>
              </a:ext>
            </a:extLst>
          </p:cNvPr>
          <p:cNvSpPr/>
          <p:nvPr userDrawn="1"/>
        </p:nvSpPr>
        <p:spPr>
          <a:xfrm>
            <a:off x="2825392" y="0"/>
            <a:ext cx="9366607"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54" name="Group 53">
            <a:extLst>
              <a:ext uri="{FF2B5EF4-FFF2-40B4-BE49-F238E27FC236}">
                <a16:creationId xmlns:a16="http://schemas.microsoft.com/office/drawing/2014/main" id="{A3D05169-BAAB-49AE-B6AB-F6EDA5219658}"/>
              </a:ext>
            </a:extLst>
          </p:cNvPr>
          <p:cNvGrpSpPr/>
          <p:nvPr userDrawn="1"/>
        </p:nvGrpSpPr>
        <p:grpSpPr>
          <a:xfrm>
            <a:off x="816240" y="3199974"/>
            <a:ext cx="1505538" cy="2566050"/>
            <a:chOff x="11521621" y="1903133"/>
            <a:chExt cx="2494544" cy="4251720"/>
          </a:xfrm>
        </p:grpSpPr>
        <p:sp>
          <p:nvSpPr>
            <p:cNvPr id="55" name="Freeform: Shape 54">
              <a:extLst>
                <a:ext uri="{FF2B5EF4-FFF2-40B4-BE49-F238E27FC236}">
                  <a16:creationId xmlns:a16="http://schemas.microsoft.com/office/drawing/2014/main" id="{A662FEF3-1917-4118-A53E-3734B721FD74}"/>
                </a:ext>
              </a:extLst>
            </p:cNvPr>
            <p:cNvSpPr/>
            <p:nvPr/>
          </p:nvSpPr>
          <p:spPr>
            <a:xfrm rot="20249457" flipH="1">
              <a:off x="12313664" y="1903133"/>
              <a:ext cx="877925"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solidFill>
                  <a:prstClr val="black"/>
                </a:solidFill>
              </a:endParaRPr>
            </a:p>
          </p:txBody>
        </p:sp>
        <p:grpSp>
          <p:nvGrpSpPr>
            <p:cNvPr id="56" name="Group 55">
              <a:extLst>
                <a:ext uri="{FF2B5EF4-FFF2-40B4-BE49-F238E27FC236}">
                  <a16:creationId xmlns:a16="http://schemas.microsoft.com/office/drawing/2014/main" id="{EE2EF4D9-4CF5-400C-A9F0-AD7A0BD54A78}"/>
                </a:ext>
              </a:extLst>
            </p:cNvPr>
            <p:cNvGrpSpPr/>
            <p:nvPr/>
          </p:nvGrpSpPr>
          <p:grpSpPr>
            <a:xfrm>
              <a:off x="11521621" y="1969094"/>
              <a:ext cx="2494544" cy="4185759"/>
              <a:chOff x="11521621" y="1969094"/>
              <a:chExt cx="2494544" cy="4185759"/>
            </a:xfrm>
          </p:grpSpPr>
          <p:grpSp>
            <p:nvGrpSpPr>
              <p:cNvPr id="57" name="Group 56">
                <a:extLst>
                  <a:ext uri="{FF2B5EF4-FFF2-40B4-BE49-F238E27FC236}">
                    <a16:creationId xmlns:a16="http://schemas.microsoft.com/office/drawing/2014/main" id="{28497920-E136-42D7-9412-1BD60605931D}"/>
                  </a:ext>
                </a:extLst>
              </p:cNvPr>
              <p:cNvGrpSpPr/>
              <p:nvPr/>
            </p:nvGrpSpPr>
            <p:grpSpPr>
              <a:xfrm>
                <a:off x="11521621" y="1969094"/>
                <a:ext cx="2494544" cy="2682188"/>
                <a:chOff x="11521621" y="1969094"/>
                <a:chExt cx="2494544" cy="2682188"/>
              </a:xfrm>
            </p:grpSpPr>
            <p:cxnSp>
              <p:nvCxnSpPr>
                <p:cNvPr id="77" name="Straight Connector 76">
                  <a:extLst>
                    <a:ext uri="{FF2B5EF4-FFF2-40B4-BE49-F238E27FC236}">
                      <a16:creationId xmlns:a16="http://schemas.microsoft.com/office/drawing/2014/main" id="{98BF5F43-E851-4EF1-BD30-1A3EA3DBFB6D}"/>
                    </a:ext>
                  </a:extLst>
                </p:cNvPr>
                <p:cNvCxnSpPr>
                  <a:cxnSpLocks/>
                </p:cNvCxnSpPr>
                <p:nvPr/>
              </p:nvCxnSpPr>
              <p:spPr>
                <a:xfrm flipH="1" flipV="1">
                  <a:off x="12654231" y="3563301"/>
                  <a:ext cx="235200" cy="1087981"/>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39A8E24-3262-47F3-8EE2-A371E7B0B055}"/>
                    </a:ext>
                  </a:extLst>
                </p:cNvPr>
                <p:cNvCxnSpPr>
                  <a:cxnSpLocks/>
                </p:cNvCxnSpPr>
                <p:nvPr/>
              </p:nvCxnSpPr>
              <p:spPr>
                <a:xfrm flipV="1">
                  <a:off x="12906700" y="3563297"/>
                  <a:ext cx="186689" cy="1076234"/>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131A34C-91F3-4276-90E0-38EA36726C4A}"/>
                    </a:ext>
                  </a:extLst>
                </p:cNvPr>
                <p:cNvCxnSpPr>
                  <a:cxnSpLocks/>
                </p:cNvCxnSpPr>
                <p:nvPr/>
              </p:nvCxnSpPr>
              <p:spPr>
                <a:xfrm flipV="1">
                  <a:off x="12900880" y="3458988"/>
                  <a:ext cx="0" cy="1180545"/>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80" name="Freeform: Shape 79">
                  <a:extLst>
                    <a:ext uri="{FF2B5EF4-FFF2-40B4-BE49-F238E27FC236}">
                      <a16:creationId xmlns:a16="http://schemas.microsoft.com/office/drawing/2014/main" id="{45293FBB-84BA-42C0-8D04-E7711A61D918}"/>
                    </a:ext>
                  </a:extLst>
                </p:cNvPr>
                <p:cNvSpPr/>
                <p:nvPr/>
              </p:nvSpPr>
              <p:spPr>
                <a:xfrm rot="20249457">
                  <a:off x="11521621" y="2231355"/>
                  <a:ext cx="877925"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solidFill>
                      <a:prstClr val="black"/>
                    </a:solidFill>
                  </a:endParaRPr>
                </a:p>
              </p:txBody>
            </p:sp>
            <p:sp>
              <p:nvSpPr>
                <p:cNvPr id="81" name="Freeform: Shape 80">
                  <a:extLst>
                    <a:ext uri="{FF2B5EF4-FFF2-40B4-BE49-F238E27FC236}">
                      <a16:creationId xmlns:a16="http://schemas.microsoft.com/office/drawing/2014/main" id="{D71E92F0-854E-4348-B522-E514A01DE665}"/>
                    </a:ext>
                  </a:extLst>
                </p:cNvPr>
                <p:cNvSpPr/>
                <p:nvPr/>
              </p:nvSpPr>
              <p:spPr>
                <a:xfrm rot="20249457" flipH="1">
                  <a:off x="12330923" y="1969094"/>
                  <a:ext cx="525061"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solidFill>
                      <a:prstClr val="black"/>
                    </a:solidFill>
                  </a:endParaRPr>
                </a:p>
              </p:txBody>
            </p:sp>
            <p:sp>
              <p:nvSpPr>
                <p:cNvPr id="82" name="Freeform: Shape 81">
                  <a:extLst>
                    <a:ext uri="{FF2B5EF4-FFF2-40B4-BE49-F238E27FC236}">
                      <a16:creationId xmlns:a16="http://schemas.microsoft.com/office/drawing/2014/main" id="{77B26116-3BCE-40E9-AE21-3B3AD12ABC44}"/>
                    </a:ext>
                  </a:extLst>
                </p:cNvPr>
                <p:cNvSpPr/>
                <p:nvPr/>
              </p:nvSpPr>
              <p:spPr>
                <a:xfrm rot="20249457">
                  <a:off x="11857226" y="2165394"/>
                  <a:ext cx="525061"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solidFill>
                      <a:prstClr val="black"/>
                    </a:solidFill>
                  </a:endParaRPr>
                </a:p>
              </p:txBody>
            </p:sp>
            <p:sp>
              <p:nvSpPr>
                <p:cNvPr id="83" name="Freeform: Shape 82">
                  <a:extLst>
                    <a:ext uri="{FF2B5EF4-FFF2-40B4-BE49-F238E27FC236}">
                      <a16:creationId xmlns:a16="http://schemas.microsoft.com/office/drawing/2014/main" id="{73A68979-BA70-4ED6-B4C8-3947E4DA45E0}"/>
                    </a:ext>
                  </a:extLst>
                </p:cNvPr>
                <p:cNvSpPr/>
                <p:nvPr/>
              </p:nvSpPr>
              <p:spPr>
                <a:xfrm rot="1067215">
                  <a:off x="12580333" y="2145489"/>
                  <a:ext cx="743996"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solidFill>
                      <a:prstClr val="black"/>
                    </a:solidFill>
                  </a:endParaRPr>
                </a:p>
              </p:txBody>
            </p:sp>
            <p:sp>
              <p:nvSpPr>
                <p:cNvPr id="84" name="Freeform: Shape 83">
                  <a:extLst>
                    <a:ext uri="{FF2B5EF4-FFF2-40B4-BE49-F238E27FC236}">
                      <a16:creationId xmlns:a16="http://schemas.microsoft.com/office/drawing/2014/main" id="{63EC72E7-6A91-4B49-BE33-260E67D58848}"/>
                    </a:ext>
                  </a:extLst>
                </p:cNvPr>
                <p:cNvSpPr/>
                <p:nvPr/>
              </p:nvSpPr>
              <p:spPr>
                <a:xfrm rot="1067215" flipH="1">
                  <a:off x="13272169" y="2367439"/>
                  <a:ext cx="743996"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solidFill>
                      <a:prstClr val="black"/>
                    </a:solidFill>
                  </a:endParaRPr>
                </a:p>
              </p:txBody>
            </p:sp>
            <p:sp>
              <p:nvSpPr>
                <p:cNvPr id="85" name="Freeform: Shape 84">
                  <a:extLst>
                    <a:ext uri="{FF2B5EF4-FFF2-40B4-BE49-F238E27FC236}">
                      <a16:creationId xmlns:a16="http://schemas.microsoft.com/office/drawing/2014/main" id="{33C767EF-BC74-470D-9DE9-80F9E1EBE8B6}"/>
                    </a:ext>
                  </a:extLst>
                </p:cNvPr>
                <p:cNvSpPr/>
                <p:nvPr/>
              </p:nvSpPr>
              <p:spPr>
                <a:xfrm rot="1067215" flipH="1">
                  <a:off x="13282651" y="2322835"/>
                  <a:ext cx="444962"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solidFill>
                      <a:prstClr val="black"/>
                    </a:solidFill>
                  </a:endParaRPr>
                </a:p>
              </p:txBody>
            </p:sp>
            <p:sp>
              <p:nvSpPr>
                <p:cNvPr id="86" name="Freeform: Shape 85">
                  <a:extLst>
                    <a:ext uri="{FF2B5EF4-FFF2-40B4-BE49-F238E27FC236}">
                      <a16:creationId xmlns:a16="http://schemas.microsoft.com/office/drawing/2014/main" id="{7ABAA443-D4A2-4AD3-86E3-A9A56ADD1B2F}"/>
                    </a:ext>
                  </a:extLst>
                </p:cNvPr>
                <p:cNvSpPr/>
                <p:nvPr/>
              </p:nvSpPr>
              <p:spPr>
                <a:xfrm rot="1067215">
                  <a:off x="12868885" y="2190093"/>
                  <a:ext cx="444962"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solidFill>
                      <a:prstClr val="black"/>
                    </a:solidFill>
                  </a:endParaRPr>
                </a:p>
              </p:txBody>
            </p:sp>
            <p:sp>
              <p:nvSpPr>
                <p:cNvPr id="87" name="Freeform: Shape 86">
                  <a:extLst>
                    <a:ext uri="{FF2B5EF4-FFF2-40B4-BE49-F238E27FC236}">
                      <a16:creationId xmlns:a16="http://schemas.microsoft.com/office/drawing/2014/main" id="{985EE30F-3169-41D8-AB7E-5DD444E5D5CF}"/>
                    </a:ext>
                  </a:extLst>
                </p:cNvPr>
                <p:cNvSpPr/>
                <p:nvPr/>
              </p:nvSpPr>
              <p:spPr>
                <a:xfrm>
                  <a:off x="12316258" y="2613898"/>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solidFill>
                      <a:prstClr val="black"/>
                    </a:solidFill>
                  </a:endParaRPr>
                </a:p>
              </p:txBody>
            </p:sp>
            <p:sp>
              <p:nvSpPr>
                <p:cNvPr id="88" name="Freeform: Shape 87">
                  <a:extLst>
                    <a:ext uri="{FF2B5EF4-FFF2-40B4-BE49-F238E27FC236}">
                      <a16:creationId xmlns:a16="http://schemas.microsoft.com/office/drawing/2014/main" id="{55D40BAD-C198-4806-9C94-D174ECA8118B}"/>
                    </a:ext>
                  </a:extLst>
                </p:cNvPr>
                <p:cNvSpPr/>
                <p:nvPr/>
              </p:nvSpPr>
              <p:spPr>
                <a:xfrm flipH="1">
                  <a:off x="12901427" y="2613898"/>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solidFill>
                      <a:prstClr val="black"/>
                    </a:solidFill>
                  </a:endParaRPr>
                </a:p>
              </p:txBody>
            </p:sp>
            <p:sp>
              <p:nvSpPr>
                <p:cNvPr id="89" name="Freeform: Shape 88">
                  <a:extLst>
                    <a:ext uri="{FF2B5EF4-FFF2-40B4-BE49-F238E27FC236}">
                      <a16:creationId xmlns:a16="http://schemas.microsoft.com/office/drawing/2014/main" id="{A7BB54F3-47F4-425D-83D1-DEFB6DF87CA2}"/>
                    </a:ext>
                  </a:extLst>
                </p:cNvPr>
                <p:cNvSpPr/>
                <p:nvPr/>
              </p:nvSpPr>
              <p:spPr>
                <a:xfrm flipH="1">
                  <a:off x="12904248" y="2613898"/>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solidFill>
                      <a:prstClr val="black"/>
                    </a:solidFill>
                  </a:endParaRPr>
                </a:p>
              </p:txBody>
            </p:sp>
            <p:sp>
              <p:nvSpPr>
                <p:cNvPr id="90" name="Freeform: Shape 89">
                  <a:extLst>
                    <a:ext uri="{FF2B5EF4-FFF2-40B4-BE49-F238E27FC236}">
                      <a16:creationId xmlns:a16="http://schemas.microsoft.com/office/drawing/2014/main" id="{0AF18DC6-16E1-4799-BB5C-0F3A0C7FA28B}"/>
                    </a:ext>
                  </a:extLst>
                </p:cNvPr>
                <p:cNvSpPr/>
                <p:nvPr/>
              </p:nvSpPr>
              <p:spPr>
                <a:xfrm>
                  <a:off x="12554276" y="2613898"/>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solidFill>
                      <a:prstClr val="black"/>
                    </a:solidFill>
                  </a:endParaRPr>
                </a:p>
              </p:txBody>
            </p:sp>
          </p:grpSp>
          <p:grpSp>
            <p:nvGrpSpPr>
              <p:cNvPr id="58" name="Group 57">
                <a:extLst>
                  <a:ext uri="{FF2B5EF4-FFF2-40B4-BE49-F238E27FC236}">
                    <a16:creationId xmlns:a16="http://schemas.microsoft.com/office/drawing/2014/main" id="{342C8FA0-A3B0-4165-BF81-245EB245A084}"/>
                  </a:ext>
                </a:extLst>
              </p:cNvPr>
              <p:cNvGrpSpPr/>
              <p:nvPr/>
            </p:nvGrpSpPr>
            <p:grpSpPr>
              <a:xfrm>
                <a:off x="12470968" y="4604322"/>
                <a:ext cx="839142" cy="1550531"/>
                <a:chOff x="12470968" y="4604322"/>
                <a:chExt cx="839142" cy="1550531"/>
              </a:xfrm>
            </p:grpSpPr>
            <p:grpSp>
              <p:nvGrpSpPr>
                <p:cNvPr id="59" name="Group 58">
                  <a:extLst>
                    <a:ext uri="{FF2B5EF4-FFF2-40B4-BE49-F238E27FC236}">
                      <a16:creationId xmlns:a16="http://schemas.microsoft.com/office/drawing/2014/main" id="{334060C5-27F3-4421-A304-B193F9BD3396}"/>
                    </a:ext>
                  </a:extLst>
                </p:cNvPr>
                <p:cNvGrpSpPr/>
                <p:nvPr/>
              </p:nvGrpSpPr>
              <p:grpSpPr>
                <a:xfrm>
                  <a:off x="12710801" y="4604322"/>
                  <a:ext cx="471270" cy="1549314"/>
                  <a:chOff x="2541356" y="1774680"/>
                  <a:chExt cx="1106202" cy="3636668"/>
                </a:xfrm>
                <a:solidFill>
                  <a:schemeClr val="bg1">
                    <a:lumMod val="75000"/>
                  </a:schemeClr>
                </a:solidFill>
              </p:grpSpPr>
              <p:sp>
                <p:nvSpPr>
                  <p:cNvPr id="66" name="Freeform: Shape 65">
                    <a:extLst>
                      <a:ext uri="{FF2B5EF4-FFF2-40B4-BE49-F238E27FC236}">
                        <a16:creationId xmlns:a16="http://schemas.microsoft.com/office/drawing/2014/main" id="{5E3F14CE-CF61-4B63-BE02-EF710F602842}"/>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solidFill>
                        <a:prstClr val="black"/>
                      </a:solidFill>
                    </a:endParaRPr>
                  </a:p>
                </p:txBody>
              </p:sp>
              <p:sp>
                <p:nvSpPr>
                  <p:cNvPr id="67" name="Freeform: Shape 66">
                    <a:extLst>
                      <a:ext uri="{FF2B5EF4-FFF2-40B4-BE49-F238E27FC236}">
                        <a16:creationId xmlns:a16="http://schemas.microsoft.com/office/drawing/2014/main" id="{C7850172-E89B-4A0E-B003-8BAE9D3F7D76}"/>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solidFill>
                        <a:prstClr val="black"/>
                      </a:solidFill>
                    </a:endParaRPr>
                  </a:p>
                </p:txBody>
              </p:sp>
              <p:sp>
                <p:nvSpPr>
                  <p:cNvPr id="68" name="Freeform: Shape 67">
                    <a:extLst>
                      <a:ext uri="{FF2B5EF4-FFF2-40B4-BE49-F238E27FC236}">
                        <a16:creationId xmlns:a16="http://schemas.microsoft.com/office/drawing/2014/main" id="{A6584978-73D4-47EC-9C82-C6A2A24E2F98}"/>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solidFill>
                        <a:prstClr val="black"/>
                      </a:solidFill>
                    </a:endParaRPr>
                  </a:p>
                </p:txBody>
              </p:sp>
              <p:sp>
                <p:nvSpPr>
                  <p:cNvPr id="69" name="Freeform: Shape 68">
                    <a:extLst>
                      <a:ext uri="{FF2B5EF4-FFF2-40B4-BE49-F238E27FC236}">
                        <a16:creationId xmlns:a16="http://schemas.microsoft.com/office/drawing/2014/main" id="{77846F57-FC7C-4A6D-A2AD-E0934F6F23DA}"/>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solidFill>
                        <a:prstClr val="black"/>
                      </a:solidFill>
                    </a:endParaRPr>
                  </a:p>
                </p:txBody>
              </p:sp>
              <p:sp>
                <p:nvSpPr>
                  <p:cNvPr id="70" name="Freeform: Shape 69">
                    <a:extLst>
                      <a:ext uri="{FF2B5EF4-FFF2-40B4-BE49-F238E27FC236}">
                        <a16:creationId xmlns:a16="http://schemas.microsoft.com/office/drawing/2014/main" id="{D113772A-09F4-4D1C-82EE-59CB5A04CCF4}"/>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solidFill>
                        <a:prstClr val="black"/>
                      </a:solidFill>
                    </a:endParaRPr>
                  </a:p>
                </p:txBody>
              </p:sp>
              <p:sp>
                <p:nvSpPr>
                  <p:cNvPr id="71" name="Freeform: Shape 70">
                    <a:extLst>
                      <a:ext uri="{FF2B5EF4-FFF2-40B4-BE49-F238E27FC236}">
                        <a16:creationId xmlns:a16="http://schemas.microsoft.com/office/drawing/2014/main" id="{EE130360-94EB-47DA-9B20-9425A2D818C4}"/>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solidFill>
                        <a:prstClr val="black"/>
                      </a:solidFill>
                    </a:endParaRPr>
                  </a:p>
                </p:txBody>
              </p:sp>
              <p:sp>
                <p:nvSpPr>
                  <p:cNvPr id="72" name="Freeform: Shape 71">
                    <a:extLst>
                      <a:ext uri="{FF2B5EF4-FFF2-40B4-BE49-F238E27FC236}">
                        <a16:creationId xmlns:a16="http://schemas.microsoft.com/office/drawing/2014/main" id="{54F71D42-7D98-4D72-8ABF-C7257DE6F785}"/>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solidFill>
                        <a:prstClr val="black"/>
                      </a:solidFill>
                    </a:endParaRPr>
                  </a:p>
                </p:txBody>
              </p:sp>
              <p:sp>
                <p:nvSpPr>
                  <p:cNvPr id="73" name="Freeform: Shape 72">
                    <a:extLst>
                      <a:ext uri="{FF2B5EF4-FFF2-40B4-BE49-F238E27FC236}">
                        <a16:creationId xmlns:a16="http://schemas.microsoft.com/office/drawing/2014/main" id="{AD847D27-5E4A-4825-9586-C0C8432BE2B8}"/>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solidFill>
                        <a:prstClr val="black"/>
                      </a:solidFill>
                    </a:endParaRPr>
                  </a:p>
                </p:txBody>
              </p:sp>
              <p:sp>
                <p:nvSpPr>
                  <p:cNvPr id="74" name="Freeform: Shape 73">
                    <a:extLst>
                      <a:ext uri="{FF2B5EF4-FFF2-40B4-BE49-F238E27FC236}">
                        <a16:creationId xmlns:a16="http://schemas.microsoft.com/office/drawing/2014/main" id="{FBC8F3F7-E7EA-4E0C-82B1-9EB91449D661}"/>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solidFill>
                        <a:prstClr val="black"/>
                      </a:solidFill>
                    </a:endParaRPr>
                  </a:p>
                </p:txBody>
              </p:sp>
              <p:sp>
                <p:nvSpPr>
                  <p:cNvPr id="75" name="Freeform: Shape 74">
                    <a:extLst>
                      <a:ext uri="{FF2B5EF4-FFF2-40B4-BE49-F238E27FC236}">
                        <a16:creationId xmlns:a16="http://schemas.microsoft.com/office/drawing/2014/main" id="{75F4C58D-06F2-4C1A-9546-C42BED8D3EDF}"/>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solidFill>
                        <a:prstClr val="black"/>
                      </a:solidFill>
                    </a:endParaRPr>
                  </a:p>
                </p:txBody>
              </p:sp>
              <p:sp>
                <p:nvSpPr>
                  <p:cNvPr id="76" name="Freeform: Shape 75">
                    <a:extLst>
                      <a:ext uri="{FF2B5EF4-FFF2-40B4-BE49-F238E27FC236}">
                        <a16:creationId xmlns:a16="http://schemas.microsoft.com/office/drawing/2014/main" id="{9A7E2375-9395-4B49-ABD1-CCE9CD9DDE09}"/>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solidFill>
                        <a:prstClr val="black"/>
                      </a:solidFill>
                    </a:endParaRPr>
                  </a:p>
                </p:txBody>
              </p:sp>
            </p:grpSp>
            <p:sp>
              <p:nvSpPr>
                <p:cNvPr id="60" name="Freeform: Shape 59">
                  <a:extLst>
                    <a:ext uri="{FF2B5EF4-FFF2-40B4-BE49-F238E27FC236}">
                      <a16:creationId xmlns:a16="http://schemas.microsoft.com/office/drawing/2014/main" id="{1454EABB-6CD6-439A-B02B-6EDF30909757}"/>
                    </a:ext>
                  </a:extLst>
                </p:cNvPr>
                <p:cNvSpPr/>
                <p:nvPr/>
              </p:nvSpPr>
              <p:spPr>
                <a:xfrm>
                  <a:off x="12579689" y="4661548"/>
                  <a:ext cx="730421" cy="149330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solidFill>
                      <a:prstClr val="black"/>
                    </a:solidFill>
                  </a:endParaRPr>
                </a:p>
              </p:txBody>
            </p:sp>
            <p:grpSp>
              <p:nvGrpSpPr>
                <p:cNvPr id="61" name="Group 60">
                  <a:extLst>
                    <a:ext uri="{FF2B5EF4-FFF2-40B4-BE49-F238E27FC236}">
                      <a16:creationId xmlns:a16="http://schemas.microsoft.com/office/drawing/2014/main" id="{52093950-B461-4544-9D34-057C941B61C5}"/>
                    </a:ext>
                  </a:extLst>
                </p:cNvPr>
                <p:cNvGrpSpPr/>
                <p:nvPr/>
              </p:nvGrpSpPr>
              <p:grpSpPr>
                <a:xfrm>
                  <a:off x="12470968" y="4620148"/>
                  <a:ext cx="435759" cy="1352099"/>
                  <a:chOff x="1968987" y="1811829"/>
                  <a:chExt cx="1022846" cy="3173751"/>
                </a:xfrm>
                <a:solidFill>
                  <a:schemeClr val="bg1"/>
                </a:solidFill>
              </p:grpSpPr>
              <p:sp>
                <p:nvSpPr>
                  <p:cNvPr id="62" name="Freeform: Shape 61">
                    <a:extLst>
                      <a:ext uri="{FF2B5EF4-FFF2-40B4-BE49-F238E27FC236}">
                        <a16:creationId xmlns:a16="http://schemas.microsoft.com/office/drawing/2014/main" id="{966E3A86-B11A-4D7D-899D-2BB3579B0565}"/>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solidFill>
                        <a:prstClr val="black"/>
                      </a:solidFill>
                    </a:endParaRPr>
                  </a:p>
                </p:txBody>
              </p:sp>
              <p:sp>
                <p:nvSpPr>
                  <p:cNvPr id="63" name="Freeform: Shape 62">
                    <a:extLst>
                      <a:ext uri="{FF2B5EF4-FFF2-40B4-BE49-F238E27FC236}">
                        <a16:creationId xmlns:a16="http://schemas.microsoft.com/office/drawing/2014/main" id="{B375DDF1-AA9E-43A0-A8DA-412ADFA996C3}"/>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solidFill>
                        <a:prstClr val="black"/>
                      </a:solidFill>
                    </a:endParaRPr>
                  </a:p>
                </p:txBody>
              </p:sp>
              <p:sp>
                <p:nvSpPr>
                  <p:cNvPr id="64" name="Freeform: Shape 63">
                    <a:extLst>
                      <a:ext uri="{FF2B5EF4-FFF2-40B4-BE49-F238E27FC236}">
                        <a16:creationId xmlns:a16="http://schemas.microsoft.com/office/drawing/2014/main" id="{6262C62E-87B3-4A38-8215-10B0952EB444}"/>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solidFill>
                        <a:prstClr val="black"/>
                      </a:solidFill>
                    </a:endParaRPr>
                  </a:p>
                </p:txBody>
              </p:sp>
              <p:sp>
                <p:nvSpPr>
                  <p:cNvPr id="65" name="Freeform: Shape 64">
                    <a:extLst>
                      <a:ext uri="{FF2B5EF4-FFF2-40B4-BE49-F238E27FC236}">
                        <a16:creationId xmlns:a16="http://schemas.microsoft.com/office/drawing/2014/main" id="{F9FE7BDD-9751-4BFE-99BE-5AC754AED6C6}"/>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solidFill>
                        <a:prstClr val="black"/>
                      </a:solidFill>
                    </a:endParaRPr>
                  </a:p>
                </p:txBody>
              </p:sp>
            </p:grpSp>
          </p:grpSp>
        </p:grpSp>
      </p:grpSp>
      <p:grpSp>
        <p:nvGrpSpPr>
          <p:cNvPr id="129" name="Group 128">
            <a:extLst>
              <a:ext uri="{FF2B5EF4-FFF2-40B4-BE49-F238E27FC236}">
                <a16:creationId xmlns:a16="http://schemas.microsoft.com/office/drawing/2014/main" id="{78B20492-39E5-40A7-ACED-B12C9199C0A3}"/>
              </a:ext>
            </a:extLst>
          </p:cNvPr>
          <p:cNvGrpSpPr/>
          <p:nvPr userDrawn="1"/>
        </p:nvGrpSpPr>
        <p:grpSpPr>
          <a:xfrm>
            <a:off x="2049853" y="5455304"/>
            <a:ext cx="505821" cy="1063939"/>
            <a:chOff x="3554538" y="3240653"/>
            <a:chExt cx="1265482" cy="2661804"/>
          </a:xfrm>
        </p:grpSpPr>
        <p:cxnSp>
          <p:nvCxnSpPr>
            <p:cNvPr id="114" name="Straight Connector 113">
              <a:extLst>
                <a:ext uri="{FF2B5EF4-FFF2-40B4-BE49-F238E27FC236}">
                  <a16:creationId xmlns:a16="http://schemas.microsoft.com/office/drawing/2014/main" id="{C36F2E2E-EA5D-4C3D-A928-33B538657742}"/>
                </a:ext>
              </a:extLst>
            </p:cNvPr>
            <p:cNvCxnSpPr>
              <a:cxnSpLocks/>
            </p:cNvCxnSpPr>
            <p:nvPr/>
          </p:nvCxnSpPr>
          <p:spPr>
            <a:xfrm flipH="1" flipV="1">
              <a:off x="4042982" y="4338372"/>
              <a:ext cx="141951" cy="656632"/>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D5C2ACA-1653-450B-AA0F-0BB97F26E090}"/>
                </a:ext>
              </a:extLst>
            </p:cNvPr>
            <p:cNvCxnSpPr>
              <a:cxnSpLocks/>
            </p:cNvCxnSpPr>
            <p:nvPr/>
          </p:nvCxnSpPr>
          <p:spPr>
            <a:xfrm flipV="1">
              <a:off x="4195355" y="4338370"/>
              <a:ext cx="112673" cy="649542"/>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73FA41FE-CF42-45C1-9BF0-04306DF68DF5}"/>
                </a:ext>
              </a:extLst>
            </p:cNvPr>
            <p:cNvCxnSpPr>
              <a:cxnSpLocks/>
            </p:cNvCxnSpPr>
            <p:nvPr/>
          </p:nvCxnSpPr>
          <p:spPr>
            <a:xfrm flipV="1">
              <a:off x="4191842" y="4275416"/>
              <a:ext cx="0" cy="712497"/>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128" name="Group 127">
              <a:extLst>
                <a:ext uri="{FF2B5EF4-FFF2-40B4-BE49-F238E27FC236}">
                  <a16:creationId xmlns:a16="http://schemas.microsoft.com/office/drawing/2014/main" id="{39566CF3-AE60-4521-8EAB-A6F38C25F04A}"/>
                </a:ext>
              </a:extLst>
            </p:cNvPr>
            <p:cNvGrpSpPr/>
            <p:nvPr userDrawn="1"/>
          </p:nvGrpSpPr>
          <p:grpSpPr>
            <a:xfrm>
              <a:off x="3554538" y="3240653"/>
              <a:ext cx="1265482" cy="1261388"/>
              <a:chOff x="3839004" y="3765377"/>
              <a:chExt cx="714810" cy="712498"/>
            </a:xfrm>
          </p:grpSpPr>
          <p:sp>
            <p:nvSpPr>
              <p:cNvPr id="124" name="Freeform: Shape 123">
                <a:extLst>
                  <a:ext uri="{FF2B5EF4-FFF2-40B4-BE49-F238E27FC236}">
                    <a16:creationId xmlns:a16="http://schemas.microsoft.com/office/drawing/2014/main" id="{C8C09D40-DCAB-4029-88E4-6AC240FEFF8E}"/>
                  </a:ext>
                </a:extLst>
              </p:cNvPr>
              <p:cNvSpPr/>
              <p:nvPr/>
            </p:nvSpPr>
            <p:spPr>
              <a:xfrm>
                <a:off x="3839004" y="3765377"/>
                <a:ext cx="361641"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solidFill>
                    <a:prstClr val="black"/>
                  </a:solidFill>
                </a:endParaRPr>
              </a:p>
            </p:txBody>
          </p:sp>
          <p:sp>
            <p:nvSpPr>
              <p:cNvPr id="125" name="Freeform: Shape 124">
                <a:extLst>
                  <a:ext uri="{FF2B5EF4-FFF2-40B4-BE49-F238E27FC236}">
                    <a16:creationId xmlns:a16="http://schemas.microsoft.com/office/drawing/2014/main" id="{42426633-1393-44E2-AA45-46F863414611}"/>
                  </a:ext>
                </a:extLst>
              </p:cNvPr>
              <p:cNvSpPr/>
              <p:nvPr/>
            </p:nvSpPr>
            <p:spPr>
              <a:xfrm flipH="1">
                <a:off x="4192173" y="3765377"/>
                <a:ext cx="361641"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solidFill>
                    <a:prstClr val="black"/>
                  </a:solidFill>
                </a:endParaRPr>
              </a:p>
            </p:txBody>
          </p:sp>
          <p:sp>
            <p:nvSpPr>
              <p:cNvPr id="126" name="Freeform: Shape 125">
                <a:extLst>
                  <a:ext uri="{FF2B5EF4-FFF2-40B4-BE49-F238E27FC236}">
                    <a16:creationId xmlns:a16="http://schemas.microsoft.com/office/drawing/2014/main" id="{F2B015FA-498B-47F6-B132-04F6C1EDCF62}"/>
                  </a:ext>
                </a:extLst>
              </p:cNvPr>
              <p:cNvSpPr/>
              <p:nvPr/>
            </p:nvSpPr>
            <p:spPr>
              <a:xfrm flipH="1">
                <a:off x="4193875" y="3765377"/>
                <a:ext cx="216287"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solidFill>
                    <a:prstClr val="black"/>
                  </a:solidFill>
                </a:endParaRPr>
              </a:p>
            </p:txBody>
          </p:sp>
          <p:sp>
            <p:nvSpPr>
              <p:cNvPr id="127" name="Freeform: Shape 126">
                <a:extLst>
                  <a:ext uri="{FF2B5EF4-FFF2-40B4-BE49-F238E27FC236}">
                    <a16:creationId xmlns:a16="http://schemas.microsoft.com/office/drawing/2014/main" id="{36E07A82-657F-4FF7-88AF-B93A968F7965}"/>
                  </a:ext>
                </a:extLst>
              </p:cNvPr>
              <p:cNvSpPr/>
              <p:nvPr/>
            </p:nvSpPr>
            <p:spPr>
              <a:xfrm>
                <a:off x="3982656" y="3765377"/>
                <a:ext cx="216287"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solidFill>
                    <a:prstClr val="black"/>
                  </a:solidFill>
                </a:endParaRPr>
              </a:p>
            </p:txBody>
          </p:sp>
        </p:grpSp>
        <p:grpSp>
          <p:nvGrpSpPr>
            <p:cNvPr id="95" name="Group 94">
              <a:extLst>
                <a:ext uri="{FF2B5EF4-FFF2-40B4-BE49-F238E27FC236}">
                  <a16:creationId xmlns:a16="http://schemas.microsoft.com/office/drawing/2014/main" id="{B9BBFEF9-D843-49F1-9382-AF2855685F57}"/>
                </a:ext>
              </a:extLst>
            </p:cNvPr>
            <p:cNvGrpSpPr/>
            <p:nvPr/>
          </p:nvGrpSpPr>
          <p:grpSpPr>
            <a:xfrm>
              <a:off x="3932377" y="4966662"/>
              <a:ext cx="506449" cy="935795"/>
              <a:chOff x="12470968" y="4604322"/>
              <a:chExt cx="839142" cy="1550531"/>
            </a:xfrm>
          </p:grpSpPr>
          <p:grpSp>
            <p:nvGrpSpPr>
              <p:cNvPr id="96" name="Group 95">
                <a:extLst>
                  <a:ext uri="{FF2B5EF4-FFF2-40B4-BE49-F238E27FC236}">
                    <a16:creationId xmlns:a16="http://schemas.microsoft.com/office/drawing/2014/main" id="{B5A53FDC-4435-4C8F-900E-227254CAB58C}"/>
                  </a:ext>
                </a:extLst>
              </p:cNvPr>
              <p:cNvGrpSpPr/>
              <p:nvPr/>
            </p:nvGrpSpPr>
            <p:grpSpPr>
              <a:xfrm>
                <a:off x="12710801" y="4604322"/>
                <a:ext cx="471270" cy="1549314"/>
                <a:chOff x="2541356" y="1774680"/>
                <a:chExt cx="1106202" cy="3636668"/>
              </a:xfrm>
              <a:solidFill>
                <a:schemeClr val="bg1">
                  <a:lumMod val="75000"/>
                </a:schemeClr>
              </a:solidFill>
            </p:grpSpPr>
            <p:sp>
              <p:nvSpPr>
                <p:cNvPr id="103" name="Freeform: Shape 102">
                  <a:extLst>
                    <a:ext uri="{FF2B5EF4-FFF2-40B4-BE49-F238E27FC236}">
                      <a16:creationId xmlns:a16="http://schemas.microsoft.com/office/drawing/2014/main" id="{FF814D90-0C97-4607-AAC2-601330052B36}"/>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solidFill>
                      <a:prstClr val="black"/>
                    </a:solidFill>
                  </a:endParaRPr>
                </a:p>
              </p:txBody>
            </p:sp>
            <p:sp>
              <p:nvSpPr>
                <p:cNvPr id="104" name="Freeform: Shape 103">
                  <a:extLst>
                    <a:ext uri="{FF2B5EF4-FFF2-40B4-BE49-F238E27FC236}">
                      <a16:creationId xmlns:a16="http://schemas.microsoft.com/office/drawing/2014/main" id="{5CDC986E-5166-4168-A33F-9175302338EE}"/>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solidFill>
                      <a:prstClr val="black"/>
                    </a:solidFill>
                  </a:endParaRPr>
                </a:p>
              </p:txBody>
            </p:sp>
            <p:sp>
              <p:nvSpPr>
                <p:cNvPr id="105" name="Freeform: Shape 104">
                  <a:extLst>
                    <a:ext uri="{FF2B5EF4-FFF2-40B4-BE49-F238E27FC236}">
                      <a16:creationId xmlns:a16="http://schemas.microsoft.com/office/drawing/2014/main" id="{736A043A-9882-426C-B69E-39C5C2F39485}"/>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solidFill>
                      <a:prstClr val="black"/>
                    </a:solidFill>
                  </a:endParaRPr>
                </a:p>
              </p:txBody>
            </p:sp>
            <p:sp>
              <p:nvSpPr>
                <p:cNvPr id="106" name="Freeform: Shape 105">
                  <a:extLst>
                    <a:ext uri="{FF2B5EF4-FFF2-40B4-BE49-F238E27FC236}">
                      <a16:creationId xmlns:a16="http://schemas.microsoft.com/office/drawing/2014/main" id="{9B57B04E-7E1C-41AF-8909-ACCAE3209E4B}"/>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solidFill>
                      <a:prstClr val="black"/>
                    </a:solidFill>
                  </a:endParaRPr>
                </a:p>
              </p:txBody>
            </p:sp>
            <p:sp>
              <p:nvSpPr>
                <p:cNvPr id="107" name="Freeform: Shape 106">
                  <a:extLst>
                    <a:ext uri="{FF2B5EF4-FFF2-40B4-BE49-F238E27FC236}">
                      <a16:creationId xmlns:a16="http://schemas.microsoft.com/office/drawing/2014/main" id="{7D4AEE08-715B-4FC1-9775-92666F4B3616}"/>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solidFill>
                      <a:prstClr val="black"/>
                    </a:solidFill>
                  </a:endParaRPr>
                </a:p>
              </p:txBody>
            </p:sp>
            <p:sp>
              <p:nvSpPr>
                <p:cNvPr id="108" name="Freeform: Shape 107">
                  <a:extLst>
                    <a:ext uri="{FF2B5EF4-FFF2-40B4-BE49-F238E27FC236}">
                      <a16:creationId xmlns:a16="http://schemas.microsoft.com/office/drawing/2014/main" id="{FCD750D4-4BDF-4312-B443-7EA98BBF00A1}"/>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solidFill>
                      <a:prstClr val="black"/>
                    </a:solidFill>
                  </a:endParaRPr>
                </a:p>
              </p:txBody>
            </p:sp>
            <p:sp>
              <p:nvSpPr>
                <p:cNvPr id="109" name="Freeform: Shape 108">
                  <a:extLst>
                    <a:ext uri="{FF2B5EF4-FFF2-40B4-BE49-F238E27FC236}">
                      <a16:creationId xmlns:a16="http://schemas.microsoft.com/office/drawing/2014/main" id="{DCEEE83C-0E65-4A03-8C83-3979F03318D8}"/>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solidFill>
                      <a:prstClr val="black"/>
                    </a:solidFill>
                  </a:endParaRPr>
                </a:p>
              </p:txBody>
            </p:sp>
            <p:sp>
              <p:nvSpPr>
                <p:cNvPr id="110" name="Freeform: Shape 109">
                  <a:extLst>
                    <a:ext uri="{FF2B5EF4-FFF2-40B4-BE49-F238E27FC236}">
                      <a16:creationId xmlns:a16="http://schemas.microsoft.com/office/drawing/2014/main" id="{5B47C86B-F4FF-4993-9645-5F42218A748E}"/>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solidFill>
                      <a:prstClr val="black"/>
                    </a:solidFill>
                  </a:endParaRPr>
                </a:p>
              </p:txBody>
            </p:sp>
            <p:sp>
              <p:nvSpPr>
                <p:cNvPr id="111" name="Freeform: Shape 110">
                  <a:extLst>
                    <a:ext uri="{FF2B5EF4-FFF2-40B4-BE49-F238E27FC236}">
                      <a16:creationId xmlns:a16="http://schemas.microsoft.com/office/drawing/2014/main" id="{F639E5E1-FF36-4933-A42A-22242275B7FF}"/>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solidFill>
                      <a:prstClr val="black"/>
                    </a:solidFill>
                  </a:endParaRPr>
                </a:p>
              </p:txBody>
            </p:sp>
            <p:sp>
              <p:nvSpPr>
                <p:cNvPr id="112" name="Freeform: Shape 111">
                  <a:extLst>
                    <a:ext uri="{FF2B5EF4-FFF2-40B4-BE49-F238E27FC236}">
                      <a16:creationId xmlns:a16="http://schemas.microsoft.com/office/drawing/2014/main" id="{AF475549-82D3-43D8-A2A1-63D1164F97F7}"/>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solidFill>
                      <a:prstClr val="black"/>
                    </a:solidFill>
                  </a:endParaRPr>
                </a:p>
              </p:txBody>
            </p:sp>
            <p:sp>
              <p:nvSpPr>
                <p:cNvPr id="113" name="Freeform: Shape 112">
                  <a:extLst>
                    <a:ext uri="{FF2B5EF4-FFF2-40B4-BE49-F238E27FC236}">
                      <a16:creationId xmlns:a16="http://schemas.microsoft.com/office/drawing/2014/main" id="{2F4E196A-74CD-4206-A5DE-2AD96F4565D4}"/>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solidFill>
                      <a:prstClr val="black"/>
                    </a:solidFill>
                  </a:endParaRPr>
                </a:p>
              </p:txBody>
            </p:sp>
          </p:grpSp>
          <p:sp>
            <p:nvSpPr>
              <p:cNvPr id="97" name="Freeform: Shape 96">
                <a:extLst>
                  <a:ext uri="{FF2B5EF4-FFF2-40B4-BE49-F238E27FC236}">
                    <a16:creationId xmlns:a16="http://schemas.microsoft.com/office/drawing/2014/main" id="{EBD71692-1EB8-46F8-A5CA-39F79B85B6F4}"/>
                  </a:ext>
                </a:extLst>
              </p:cNvPr>
              <p:cNvSpPr/>
              <p:nvPr/>
            </p:nvSpPr>
            <p:spPr>
              <a:xfrm>
                <a:off x="12579689" y="4661548"/>
                <a:ext cx="730421" cy="149330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solidFill>
                    <a:prstClr val="black"/>
                  </a:solidFill>
                </a:endParaRPr>
              </a:p>
            </p:txBody>
          </p:sp>
          <p:grpSp>
            <p:nvGrpSpPr>
              <p:cNvPr id="98" name="Group 97">
                <a:extLst>
                  <a:ext uri="{FF2B5EF4-FFF2-40B4-BE49-F238E27FC236}">
                    <a16:creationId xmlns:a16="http://schemas.microsoft.com/office/drawing/2014/main" id="{0F30D081-E47B-4D97-90D7-82171E2A220B}"/>
                  </a:ext>
                </a:extLst>
              </p:cNvPr>
              <p:cNvGrpSpPr/>
              <p:nvPr/>
            </p:nvGrpSpPr>
            <p:grpSpPr>
              <a:xfrm>
                <a:off x="12470968" y="4620148"/>
                <a:ext cx="435759" cy="1352099"/>
                <a:chOff x="1968987" y="1811829"/>
                <a:chExt cx="1022846" cy="3173751"/>
              </a:xfrm>
              <a:solidFill>
                <a:schemeClr val="bg1"/>
              </a:solidFill>
            </p:grpSpPr>
            <p:sp>
              <p:nvSpPr>
                <p:cNvPr id="99" name="Freeform: Shape 98">
                  <a:extLst>
                    <a:ext uri="{FF2B5EF4-FFF2-40B4-BE49-F238E27FC236}">
                      <a16:creationId xmlns:a16="http://schemas.microsoft.com/office/drawing/2014/main" id="{CB864674-7548-4BA5-B680-15D239DEA13D}"/>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solidFill>
                      <a:prstClr val="black"/>
                    </a:solidFill>
                  </a:endParaRPr>
                </a:p>
              </p:txBody>
            </p:sp>
            <p:sp>
              <p:nvSpPr>
                <p:cNvPr id="100" name="Freeform: Shape 99">
                  <a:extLst>
                    <a:ext uri="{FF2B5EF4-FFF2-40B4-BE49-F238E27FC236}">
                      <a16:creationId xmlns:a16="http://schemas.microsoft.com/office/drawing/2014/main" id="{90FA0BA3-B5F1-4AB1-8120-BAD46A7B2B13}"/>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solidFill>
                      <a:prstClr val="black"/>
                    </a:solidFill>
                  </a:endParaRPr>
                </a:p>
              </p:txBody>
            </p:sp>
            <p:sp>
              <p:nvSpPr>
                <p:cNvPr id="101" name="Freeform: Shape 100">
                  <a:extLst>
                    <a:ext uri="{FF2B5EF4-FFF2-40B4-BE49-F238E27FC236}">
                      <a16:creationId xmlns:a16="http://schemas.microsoft.com/office/drawing/2014/main" id="{7688CEA0-5AFE-47D7-84ED-8C37C15B6D75}"/>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solidFill>
                      <a:prstClr val="black"/>
                    </a:solidFill>
                  </a:endParaRPr>
                </a:p>
              </p:txBody>
            </p:sp>
            <p:sp>
              <p:nvSpPr>
                <p:cNvPr id="102" name="Freeform: Shape 101">
                  <a:extLst>
                    <a:ext uri="{FF2B5EF4-FFF2-40B4-BE49-F238E27FC236}">
                      <a16:creationId xmlns:a16="http://schemas.microsoft.com/office/drawing/2014/main" id="{689940E3-41B4-407C-A403-D52373191327}"/>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solidFill>
                      <a:prstClr val="black"/>
                    </a:solidFill>
                  </a:endParaRPr>
                </a:p>
              </p:txBody>
            </p:sp>
          </p:grpSp>
        </p:grpSp>
      </p:grpSp>
      <p:grpSp>
        <p:nvGrpSpPr>
          <p:cNvPr id="130" name="Group 129">
            <a:extLst>
              <a:ext uri="{FF2B5EF4-FFF2-40B4-BE49-F238E27FC236}">
                <a16:creationId xmlns:a16="http://schemas.microsoft.com/office/drawing/2014/main" id="{6455E06B-1F39-4435-A88E-49A0BEE4344E}"/>
              </a:ext>
            </a:extLst>
          </p:cNvPr>
          <p:cNvGrpSpPr/>
          <p:nvPr userDrawn="1"/>
        </p:nvGrpSpPr>
        <p:grpSpPr>
          <a:xfrm>
            <a:off x="835670" y="4613596"/>
            <a:ext cx="432480" cy="909674"/>
            <a:chOff x="3554538" y="3240653"/>
            <a:chExt cx="1265482" cy="2661804"/>
          </a:xfrm>
        </p:grpSpPr>
        <p:cxnSp>
          <p:nvCxnSpPr>
            <p:cNvPr id="131" name="Straight Connector 130">
              <a:extLst>
                <a:ext uri="{FF2B5EF4-FFF2-40B4-BE49-F238E27FC236}">
                  <a16:creationId xmlns:a16="http://schemas.microsoft.com/office/drawing/2014/main" id="{85E4F8CF-89FD-4BEC-9A6B-746AC0CFA7A5}"/>
                </a:ext>
              </a:extLst>
            </p:cNvPr>
            <p:cNvCxnSpPr>
              <a:cxnSpLocks/>
            </p:cNvCxnSpPr>
            <p:nvPr/>
          </p:nvCxnSpPr>
          <p:spPr>
            <a:xfrm flipH="1" flipV="1">
              <a:off x="4030920" y="4338371"/>
              <a:ext cx="141951" cy="656633"/>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6E3B0A3-9898-4F02-8B45-6F8FC64036F8}"/>
                </a:ext>
              </a:extLst>
            </p:cNvPr>
            <p:cNvCxnSpPr>
              <a:cxnSpLocks/>
            </p:cNvCxnSpPr>
            <p:nvPr/>
          </p:nvCxnSpPr>
          <p:spPr>
            <a:xfrm flipV="1">
              <a:off x="4195355" y="4338370"/>
              <a:ext cx="112673" cy="649542"/>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DFF3308-04DB-4E73-8358-096F74C4545D}"/>
                </a:ext>
              </a:extLst>
            </p:cNvPr>
            <p:cNvCxnSpPr>
              <a:cxnSpLocks/>
            </p:cNvCxnSpPr>
            <p:nvPr/>
          </p:nvCxnSpPr>
          <p:spPr>
            <a:xfrm flipV="1">
              <a:off x="4179779" y="4275415"/>
              <a:ext cx="0" cy="712498"/>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134" name="Group 133">
              <a:extLst>
                <a:ext uri="{FF2B5EF4-FFF2-40B4-BE49-F238E27FC236}">
                  <a16:creationId xmlns:a16="http://schemas.microsoft.com/office/drawing/2014/main" id="{346BC297-A507-4854-B0C2-20FBF761D2B3}"/>
                </a:ext>
              </a:extLst>
            </p:cNvPr>
            <p:cNvGrpSpPr/>
            <p:nvPr userDrawn="1"/>
          </p:nvGrpSpPr>
          <p:grpSpPr>
            <a:xfrm>
              <a:off x="3554538" y="3240653"/>
              <a:ext cx="1265482" cy="1261388"/>
              <a:chOff x="3839004" y="3765377"/>
              <a:chExt cx="714810" cy="712498"/>
            </a:xfrm>
          </p:grpSpPr>
          <p:sp>
            <p:nvSpPr>
              <p:cNvPr id="154" name="Freeform: Shape 153">
                <a:extLst>
                  <a:ext uri="{FF2B5EF4-FFF2-40B4-BE49-F238E27FC236}">
                    <a16:creationId xmlns:a16="http://schemas.microsoft.com/office/drawing/2014/main" id="{233BF2A0-2247-4157-B685-518331BDE6CB}"/>
                  </a:ext>
                </a:extLst>
              </p:cNvPr>
              <p:cNvSpPr/>
              <p:nvPr/>
            </p:nvSpPr>
            <p:spPr>
              <a:xfrm>
                <a:off x="3839004" y="3765377"/>
                <a:ext cx="361641"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solidFill>
                    <a:prstClr val="black"/>
                  </a:solidFill>
                </a:endParaRPr>
              </a:p>
            </p:txBody>
          </p:sp>
          <p:sp>
            <p:nvSpPr>
              <p:cNvPr id="155" name="Freeform: Shape 154">
                <a:extLst>
                  <a:ext uri="{FF2B5EF4-FFF2-40B4-BE49-F238E27FC236}">
                    <a16:creationId xmlns:a16="http://schemas.microsoft.com/office/drawing/2014/main" id="{D7ADAAD4-B6D4-4BF7-A974-DAB39978061A}"/>
                  </a:ext>
                </a:extLst>
              </p:cNvPr>
              <p:cNvSpPr/>
              <p:nvPr/>
            </p:nvSpPr>
            <p:spPr>
              <a:xfrm flipH="1">
                <a:off x="4192173" y="3765377"/>
                <a:ext cx="361641"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solidFill>
                    <a:prstClr val="black"/>
                  </a:solidFill>
                </a:endParaRPr>
              </a:p>
            </p:txBody>
          </p:sp>
          <p:sp>
            <p:nvSpPr>
              <p:cNvPr id="156" name="Freeform: Shape 155">
                <a:extLst>
                  <a:ext uri="{FF2B5EF4-FFF2-40B4-BE49-F238E27FC236}">
                    <a16:creationId xmlns:a16="http://schemas.microsoft.com/office/drawing/2014/main" id="{7B491406-69C2-44DB-A5CD-88D8D1BEF0CF}"/>
                  </a:ext>
                </a:extLst>
              </p:cNvPr>
              <p:cNvSpPr/>
              <p:nvPr/>
            </p:nvSpPr>
            <p:spPr>
              <a:xfrm flipH="1">
                <a:off x="4193875" y="3765377"/>
                <a:ext cx="216287"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solidFill>
                    <a:prstClr val="black"/>
                  </a:solidFill>
                </a:endParaRPr>
              </a:p>
            </p:txBody>
          </p:sp>
          <p:sp>
            <p:nvSpPr>
              <p:cNvPr id="157" name="Freeform: Shape 156">
                <a:extLst>
                  <a:ext uri="{FF2B5EF4-FFF2-40B4-BE49-F238E27FC236}">
                    <a16:creationId xmlns:a16="http://schemas.microsoft.com/office/drawing/2014/main" id="{73F74B2A-3CC0-4FB6-9B7E-2720B932037C}"/>
                  </a:ext>
                </a:extLst>
              </p:cNvPr>
              <p:cNvSpPr/>
              <p:nvPr/>
            </p:nvSpPr>
            <p:spPr>
              <a:xfrm>
                <a:off x="3982656" y="3765377"/>
                <a:ext cx="216287"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solidFill>
                    <a:prstClr val="black"/>
                  </a:solidFill>
                </a:endParaRPr>
              </a:p>
            </p:txBody>
          </p:sp>
        </p:grpSp>
        <p:grpSp>
          <p:nvGrpSpPr>
            <p:cNvPr id="135" name="Group 134">
              <a:extLst>
                <a:ext uri="{FF2B5EF4-FFF2-40B4-BE49-F238E27FC236}">
                  <a16:creationId xmlns:a16="http://schemas.microsoft.com/office/drawing/2014/main" id="{61A2B3D3-0BBA-407F-AE8C-CE2700182DA1}"/>
                </a:ext>
              </a:extLst>
            </p:cNvPr>
            <p:cNvGrpSpPr/>
            <p:nvPr/>
          </p:nvGrpSpPr>
          <p:grpSpPr>
            <a:xfrm>
              <a:off x="3932377" y="4966662"/>
              <a:ext cx="506449" cy="935795"/>
              <a:chOff x="12470968" y="4604322"/>
              <a:chExt cx="839142" cy="1550531"/>
            </a:xfrm>
          </p:grpSpPr>
          <p:grpSp>
            <p:nvGrpSpPr>
              <p:cNvPr id="136" name="Group 135">
                <a:extLst>
                  <a:ext uri="{FF2B5EF4-FFF2-40B4-BE49-F238E27FC236}">
                    <a16:creationId xmlns:a16="http://schemas.microsoft.com/office/drawing/2014/main" id="{DD14744D-0284-4519-A44A-80CAFA613277}"/>
                  </a:ext>
                </a:extLst>
              </p:cNvPr>
              <p:cNvGrpSpPr/>
              <p:nvPr/>
            </p:nvGrpSpPr>
            <p:grpSpPr>
              <a:xfrm>
                <a:off x="12710801" y="4604322"/>
                <a:ext cx="471270" cy="1549314"/>
                <a:chOff x="2541356" y="1774680"/>
                <a:chExt cx="1106202" cy="3636668"/>
              </a:xfrm>
              <a:solidFill>
                <a:schemeClr val="bg1">
                  <a:lumMod val="75000"/>
                </a:schemeClr>
              </a:solidFill>
            </p:grpSpPr>
            <p:sp>
              <p:nvSpPr>
                <p:cNvPr id="143" name="Freeform: Shape 142">
                  <a:extLst>
                    <a:ext uri="{FF2B5EF4-FFF2-40B4-BE49-F238E27FC236}">
                      <a16:creationId xmlns:a16="http://schemas.microsoft.com/office/drawing/2014/main" id="{8B7D02ED-1A26-4E8B-8912-6DDD6822FD36}"/>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solidFill>
                      <a:prstClr val="black"/>
                    </a:solidFill>
                  </a:endParaRPr>
                </a:p>
              </p:txBody>
            </p:sp>
            <p:sp>
              <p:nvSpPr>
                <p:cNvPr id="144" name="Freeform: Shape 143">
                  <a:extLst>
                    <a:ext uri="{FF2B5EF4-FFF2-40B4-BE49-F238E27FC236}">
                      <a16:creationId xmlns:a16="http://schemas.microsoft.com/office/drawing/2014/main" id="{8E8DB34B-B88D-4347-B321-7D8FAF44FA1B}"/>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solidFill>
                      <a:prstClr val="black"/>
                    </a:solidFill>
                  </a:endParaRPr>
                </a:p>
              </p:txBody>
            </p:sp>
            <p:sp>
              <p:nvSpPr>
                <p:cNvPr id="145" name="Freeform: Shape 144">
                  <a:extLst>
                    <a:ext uri="{FF2B5EF4-FFF2-40B4-BE49-F238E27FC236}">
                      <a16:creationId xmlns:a16="http://schemas.microsoft.com/office/drawing/2014/main" id="{7872BA3E-8AD2-4FD0-99B8-768D5AE20E0D}"/>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solidFill>
                      <a:prstClr val="black"/>
                    </a:solidFill>
                  </a:endParaRPr>
                </a:p>
              </p:txBody>
            </p:sp>
            <p:sp>
              <p:nvSpPr>
                <p:cNvPr id="146" name="Freeform: Shape 145">
                  <a:extLst>
                    <a:ext uri="{FF2B5EF4-FFF2-40B4-BE49-F238E27FC236}">
                      <a16:creationId xmlns:a16="http://schemas.microsoft.com/office/drawing/2014/main" id="{943D25C2-FE71-4163-9186-5BD8047B96F7}"/>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solidFill>
                      <a:prstClr val="black"/>
                    </a:solidFill>
                  </a:endParaRPr>
                </a:p>
              </p:txBody>
            </p:sp>
            <p:sp>
              <p:nvSpPr>
                <p:cNvPr id="147" name="Freeform: Shape 146">
                  <a:extLst>
                    <a:ext uri="{FF2B5EF4-FFF2-40B4-BE49-F238E27FC236}">
                      <a16:creationId xmlns:a16="http://schemas.microsoft.com/office/drawing/2014/main" id="{16E10B06-9365-4B69-A9B2-58D853DD4805}"/>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solidFill>
                      <a:prstClr val="black"/>
                    </a:solidFill>
                  </a:endParaRPr>
                </a:p>
              </p:txBody>
            </p:sp>
            <p:sp>
              <p:nvSpPr>
                <p:cNvPr id="148" name="Freeform: Shape 147">
                  <a:extLst>
                    <a:ext uri="{FF2B5EF4-FFF2-40B4-BE49-F238E27FC236}">
                      <a16:creationId xmlns:a16="http://schemas.microsoft.com/office/drawing/2014/main" id="{8D2508CC-9580-4CDC-B945-0527D9CD8BCF}"/>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solidFill>
                      <a:prstClr val="black"/>
                    </a:solidFill>
                  </a:endParaRPr>
                </a:p>
              </p:txBody>
            </p:sp>
            <p:sp>
              <p:nvSpPr>
                <p:cNvPr id="149" name="Freeform: Shape 148">
                  <a:extLst>
                    <a:ext uri="{FF2B5EF4-FFF2-40B4-BE49-F238E27FC236}">
                      <a16:creationId xmlns:a16="http://schemas.microsoft.com/office/drawing/2014/main" id="{9A6B4527-6C1D-4E70-B70D-060BB6FDCE5C}"/>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solidFill>
                      <a:prstClr val="black"/>
                    </a:solidFill>
                  </a:endParaRPr>
                </a:p>
              </p:txBody>
            </p:sp>
            <p:sp>
              <p:nvSpPr>
                <p:cNvPr id="150" name="Freeform: Shape 149">
                  <a:extLst>
                    <a:ext uri="{FF2B5EF4-FFF2-40B4-BE49-F238E27FC236}">
                      <a16:creationId xmlns:a16="http://schemas.microsoft.com/office/drawing/2014/main" id="{BBF6ECC9-4158-4E48-87FB-675A6F827C3F}"/>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solidFill>
                      <a:prstClr val="black"/>
                    </a:solidFill>
                  </a:endParaRPr>
                </a:p>
              </p:txBody>
            </p:sp>
            <p:sp>
              <p:nvSpPr>
                <p:cNvPr id="151" name="Freeform: Shape 150">
                  <a:extLst>
                    <a:ext uri="{FF2B5EF4-FFF2-40B4-BE49-F238E27FC236}">
                      <a16:creationId xmlns:a16="http://schemas.microsoft.com/office/drawing/2014/main" id="{EF0C6BF0-8D21-43BB-A8C3-ADC1E2594500}"/>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solidFill>
                      <a:prstClr val="black"/>
                    </a:solidFill>
                  </a:endParaRPr>
                </a:p>
              </p:txBody>
            </p:sp>
            <p:sp>
              <p:nvSpPr>
                <p:cNvPr id="152" name="Freeform: Shape 151">
                  <a:extLst>
                    <a:ext uri="{FF2B5EF4-FFF2-40B4-BE49-F238E27FC236}">
                      <a16:creationId xmlns:a16="http://schemas.microsoft.com/office/drawing/2014/main" id="{5D793B9B-6AC8-4549-9ADB-1E3DF2E2FC47}"/>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solidFill>
                      <a:prstClr val="black"/>
                    </a:solidFill>
                  </a:endParaRPr>
                </a:p>
              </p:txBody>
            </p:sp>
            <p:sp>
              <p:nvSpPr>
                <p:cNvPr id="153" name="Freeform: Shape 152">
                  <a:extLst>
                    <a:ext uri="{FF2B5EF4-FFF2-40B4-BE49-F238E27FC236}">
                      <a16:creationId xmlns:a16="http://schemas.microsoft.com/office/drawing/2014/main" id="{4CEC876C-6B44-4AFA-B48D-6DFA5BCE9067}"/>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solidFill>
                      <a:prstClr val="black"/>
                    </a:solidFill>
                  </a:endParaRPr>
                </a:p>
              </p:txBody>
            </p:sp>
          </p:grpSp>
          <p:sp>
            <p:nvSpPr>
              <p:cNvPr id="137" name="Freeform: Shape 136">
                <a:extLst>
                  <a:ext uri="{FF2B5EF4-FFF2-40B4-BE49-F238E27FC236}">
                    <a16:creationId xmlns:a16="http://schemas.microsoft.com/office/drawing/2014/main" id="{D272DC14-6DAF-4A56-A5A6-221189C61401}"/>
                  </a:ext>
                </a:extLst>
              </p:cNvPr>
              <p:cNvSpPr/>
              <p:nvPr/>
            </p:nvSpPr>
            <p:spPr>
              <a:xfrm>
                <a:off x="12579689" y="4661548"/>
                <a:ext cx="730421" cy="149330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solidFill>
                    <a:prstClr val="black"/>
                  </a:solidFill>
                </a:endParaRPr>
              </a:p>
            </p:txBody>
          </p:sp>
          <p:grpSp>
            <p:nvGrpSpPr>
              <p:cNvPr id="138" name="Group 137">
                <a:extLst>
                  <a:ext uri="{FF2B5EF4-FFF2-40B4-BE49-F238E27FC236}">
                    <a16:creationId xmlns:a16="http://schemas.microsoft.com/office/drawing/2014/main" id="{7901E2D7-C583-4CE2-8F51-5C524CC1CAA9}"/>
                  </a:ext>
                </a:extLst>
              </p:cNvPr>
              <p:cNvGrpSpPr/>
              <p:nvPr/>
            </p:nvGrpSpPr>
            <p:grpSpPr>
              <a:xfrm>
                <a:off x="12470968" y="4620148"/>
                <a:ext cx="435759" cy="1352099"/>
                <a:chOff x="1968987" y="1811829"/>
                <a:chExt cx="1022846" cy="3173751"/>
              </a:xfrm>
              <a:solidFill>
                <a:schemeClr val="bg1"/>
              </a:solidFill>
            </p:grpSpPr>
            <p:sp>
              <p:nvSpPr>
                <p:cNvPr id="139" name="Freeform: Shape 138">
                  <a:extLst>
                    <a:ext uri="{FF2B5EF4-FFF2-40B4-BE49-F238E27FC236}">
                      <a16:creationId xmlns:a16="http://schemas.microsoft.com/office/drawing/2014/main" id="{E6067227-37CF-4C14-B006-6E00ABFD280C}"/>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solidFill>
                      <a:prstClr val="black"/>
                    </a:solidFill>
                  </a:endParaRPr>
                </a:p>
              </p:txBody>
            </p:sp>
            <p:sp>
              <p:nvSpPr>
                <p:cNvPr id="140" name="Freeform: Shape 139">
                  <a:extLst>
                    <a:ext uri="{FF2B5EF4-FFF2-40B4-BE49-F238E27FC236}">
                      <a16:creationId xmlns:a16="http://schemas.microsoft.com/office/drawing/2014/main" id="{BE5BB590-239F-4213-8DC4-103945DFEB36}"/>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solidFill>
                      <a:prstClr val="black"/>
                    </a:solidFill>
                  </a:endParaRPr>
                </a:p>
              </p:txBody>
            </p:sp>
            <p:sp>
              <p:nvSpPr>
                <p:cNvPr id="141" name="Freeform: Shape 140">
                  <a:extLst>
                    <a:ext uri="{FF2B5EF4-FFF2-40B4-BE49-F238E27FC236}">
                      <a16:creationId xmlns:a16="http://schemas.microsoft.com/office/drawing/2014/main" id="{C7137044-11D7-4101-800A-6BE9664CBF25}"/>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solidFill>
                      <a:prstClr val="black"/>
                    </a:solidFill>
                  </a:endParaRPr>
                </a:p>
              </p:txBody>
            </p:sp>
            <p:sp>
              <p:nvSpPr>
                <p:cNvPr id="142" name="Freeform: Shape 141">
                  <a:extLst>
                    <a:ext uri="{FF2B5EF4-FFF2-40B4-BE49-F238E27FC236}">
                      <a16:creationId xmlns:a16="http://schemas.microsoft.com/office/drawing/2014/main" id="{4346DB45-5CD6-4EEB-AC2C-D34E208FF9E5}"/>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solidFill>
                      <a:prstClr val="black"/>
                    </a:solidFill>
                  </a:endParaRPr>
                </a:p>
              </p:txBody>
            </p:sp>
          </p:grpSp>
        </p:grpSp>
      </p:grpSp>
    </p:spTree>
    <p:extLst>
      <p:ext uri="{BB962C8B-B14F-4D97-AF65-F5344CB8AC3E}">
        <p14:creationId xmlns:p14="http://schemas.microsoft.com/office/powerpoint/2010/main" val="2789965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38" name="Freeform: Shape 37">
            <a:extLst>
              <a:ext uri="{FF2B5EF4-FFF2-40B4-BE49-F238E27FC236}">
                <a16:creationId xmlns:a16="http://schemas.microsoft.com/office/drawing/2014/main" id="{01399AE7-7580-4588-9A58-718AB6B280AE}"/>
              </a:ext>
            </a:extLst>
          </p:cNvPr>
          <p:cNvSpPr/>
          <p:nvPr userDrawn="1"/>
        </p:nvSpPr>
        <p:spPr>
          <a:xfrm>
            <a:off x="3421325" y="1483613"/>
            <a:ext cx="2564116" cy="2314228"/>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Freeform: Shape 38">
            <a:extLst>
              <a:ext uri="{FF2B5EF4-FFF2-40B4-BE49-F238E27FC236}">
                <a16:creationId xmlns:a16="http://schemas.microsoft.com/office/drawing/2014/main" id="{7BB1D285-297C-40A8-BBFC-EB5A74F5BA1A}"/>
              </a:ext>
            </a:extLst>
          </p:cNvPr>
          <p:cNvSpPr/>
          <p:nvPr userDrawn="1"/>
        </p:nvSpPr>
        <p:spPr>
          <a:xfrm>
            <a:off x="6245005" y="1483613"/>
            <a:ext cx="2564116" cy="2314228"/>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Freeform: Shape 39">
            <a:extLst>
              <a:ext uri="{FF2B5EF4-FFF2-40B4-BE49-F238E27FC236}">
                <a16:creationId xmlns:a16="http://schemas.microsoft.com/office/drawing/2014/main" id="{8553E31C-BA12-49BE-A5AF-1A7FC60C7778}"/>
              </a:ext>
            </a:extLst>
          </p:cNvPr>
          <p:cNvSpPr/>
          <p:nvPr userDrawn="1"/>
        </p:nvSpPr>
        <p:spPr>
          <a:xfrm>
            <a:off x="9068685" y="1483613"/>
            <a:ext cx="2564116" cy="2314228"/>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Freeform: Shape 36">
            <a:extLst>
              <a:ext uri="{FF2B5EF4-FFF2-40B4-BE49-F238E27FC236}">
                <a16:creationId xmlns:a16="http://schemas.microsoft.com/office/drawing/2014/main" id="{4EF596D5-CEC7-43FD-9951-E2A4B72BEBA2}"/>
              </a:ext>
            </a:extLst>
          </p:cNvPr>
          <p:cNvSpPr/>
          <p:nvPr userDrawn="1"/>
        </p:nvSpPr>
        <p:spPr>
          <a:xfrm>
            <a:off x="597645" y="1483613"/>
            <a:ext cx="2564116" cy="2314228"/>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Picture Placeholder 25">
            <a:extLst>
              <a:ext uri="{FF2B5EF4-FFF2-40B4-BE49-F238E27FC236}">
                <a16:creationId xmlns:a16="http://schemas.microsoft.com/office/drawing/2014/main" id="{93EE8531-7145-486E-BA3D-B8072229310C}"/>
              </a:ext>
            </a:extLst>
          </p:cNvPr>
          <p:cNvSpPr>
            <a:spLocks noGrp="1"/>
          </p:cNvSpPr>
          <p:nvPr>
            <p:ph type="pic" idx="1" hasCustomPrompt="1"/>
          </p:nvPr>
        </p:nvSpPr>
        <p:spPr>
          <a:xfrm>
            <a:off x="70931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a:t>
            </a:r>
            <a:r>
              <a:rPr lang="ko-KR" altLang="en-US" dirty="0"/>
              <a:t> </a:t>
            </a:r>
            <a:r>
              <a:rPr lang="en-US" altLang="ko-KR" dirty="0"/>
              <a:t>Send to Back</a:t>
            </a:r>
            <a:endParaRPr lang="ko-KR" altLang="en-US" dirty="0"/>
          </a:p>
        </p:txBody>
      </p:sp>
      <p:sp>
        <p:nvSpPr>
          <p:cNvPr id="27" name="Text Placeholder 9">
            <a:extLst>
              <a:ext uri="{FF2B5EF4-FFF2-40B4-BE49-F238E27FC236}">
                <a16:creationId xmlns:a16="http://schemas.microsoft.com/office/drawing/2014/main" id="{F25455DF-3371-4F9D-8C83-89E48289FAB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8" name="Picture Placeholder 27">
            <a:extLst>
              <a:ext uri="{FF2B5EF4-FFF2-40B4-BE49-F238E27FC236}">
                <a16:creationId xmlns:a16="http://schemas.microsoft.com/office/drawing/2014/main" id="{43B5B5EE-27E4-431A-96B6-4FC9F1861A7D}"/>
              </a:ext>
            </a:extLst>
          </p:cNvPr>
          <p:cNvSpPr>
            <a:spLocks noGrp="1"/>
          </p:cNvSpPr>
          <p:nvPr>
            <p:ph type="pic" idx="11" hasCustomPrompt="1"/>
          </p:nvPr>
        </p:nvSpPr>
        <p:spPr>
          <a:xfrm>
            <a:off x="353299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a:t>
            </a:r>
            <a:r>
              <a:rPr lang="ko-KR" altLang="en-US" dirty="0"/>
              <a:t> </a:t>
            </a:r>
            <a:r>
              <a:rPr lang="en-US" altLang="ko-KR" dirty="0"/>
              <a:t>Send to Back</a:t>
            </a:r>
            <a:endParaRPr lang="ko-KR" altLang="en-US" dirty="0"/>
          </a:p>
        </p:txBody>
      </p:sp>
      <p:sp>
        <p:nvSpPr>
          <p:cNvPr id="30" name="Picture Placeholder 29">
            <a:extLst>
              <a:ext uri="{FF2B5EF4-FFF2-40B4-BE49-F238E27FC236}">
                <a16:creationId xmlns:a16="http://schemas.microsoft.com/office/drawing/2014/main" id="{FDEDDEF1-98A5-42A9-8088-724EDFC85BF8}"/>
              </a:ext>
            </a:extLst>
          </p:cNvPr>
          <p:cNvSpPr>
            <a:spLocks noGrp="1"/>
          </p:cNvSpPr>
          <p:nvPr>
            <p:ph type="pic" idx="12" hasCustomPrompt="1"/>
          </p:nvPr>
        </p:nvSpPr>
        <p:spPr>
          <a:xfrm>
            <a:off x="635667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a:t>
            </a:r>
            <a:r>
              <a:rPr lang="ko-KR" altLang="en-US" dirty="0"/>
              <a:t> </a:t>
            </a:r>
            <a:r>
              <a:rPr lang="en-US" altLang="ko-KR" dirty="0"/>
              <a:t>Send to Back</a:t>
            </a:r>
            <a:endParaRPr lang="ko-KR" altLang="en-US" dirty="0"/>
          </a:p>
        </p:txBody>
      </p:sp>
      <p:sp>
        <p:nvSpPr>
          <p:cNvPr id="32" name="Picture Placeholder 31">
            <a:extLst>
              <a:ext uri="{FF2B5EF4-FFF2-40B4-BE49-F238E27FC236}">
                <a16:creationId xmlns:a16="http://schemas.microsoft.com/office/drawing/2014/main" id="{A573598F-7BB1-4E68-AF60-3D907666AA5D}"/>
              </a:ext>
            </a:extLst>
          </p:cNvPr>
          <p:cNvSpPr>
            <a:spLocks noGrp="1"/>
          </p:cNvSpPr>
          <p:nvPr>
            <p:ph type="pic" idx="13" hasCustomPrompt="1"/>
          </p:nvPr>
        </p:nvSpPr>
        <p:spPr>
          <a:xfrm>
            <a:off x="918035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a:t>
            </a:r>
            <a:r>
              <a:rPr lang="ko-KR" altLang="en-US" dirty="0"/>
              <a:t> </a:t>
            </a:r>
            <a:r>
              <a:rPr lang="en-US" altLang="ko-KR" dirty="0"/>
              <a:t>Send to Back</a:t>
            </a:r>
            <a:endParaRPr lang="ko-KR" altLang="en-US" dirty="0"/>
          </a:p>
        </p:txBody>
      </p:sp>
      <p:sp>
        <p:nvSpPr>
          <p:cNvPr id="41" name="Freeform: Shape 40">
            <a:extLst>
              <a:ext uri="{FF2B5EF4-FFF2-40B4-BE49-F238E27FC236}">
                <a16:creationId xmlns:a16="http://schemas.microsoft.com/office/drawing/2014/main" id="{CE191B04-08EE-4152-B9E5-26850CA8FC16}"/>
              </a:ext>
            </a:extLst>
          </p:cNvPr>
          <p:cNvSpPr/>
          <p:nvPr userDrawn="1"/>
        </p:nvSpPr>
        <p:spPr>
          <a:xfrm>
            <a:off x="0" y="6147537"/>
            <a:ext cx="12192000" cy="722424"/>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solidFill>
                <a:prstClr val="white"/>
              </a:solidFill>
            </a:endParaRPr>
          </a:p>
        </p:txBody>
      </p:sp>
      <p:sp>
        <p:nvSpPr>
          <p:cNvPr id="42" name="Freeform: Shape 41">
            <a:extLst>
              <a:ext uri="{FF2B5EF4-FFF2-40B4-BE49-F238E27FC236}">
                <a16:creationId xmlns:a16="http://schemas.microsoft.com/office/drawing/2014/main" id="{1B29FDF7-B457-481A-B4C1-27388BB35E88}"/>
              </a:ext>
            </a:extLst>
          </p:cNvPr>
          <p:cNvSpPr/>
          <p:nvPr userDrawn="1"/>
        </p:nvSpPr>
        <p:spPr>
          <a:xfrm flipH="1">
            <a:off x="0" y="6381796"/>
            <a:ext cx="12192000" cy="488165"/>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prstClr val="white"/>
              </a:solidFill>
            </a:endParaRPr>
          </a:p>
        </p:txBody>
      </p:sp>
    </p:spTree>
    <p:extLst>
      <p:ext uri="{BB962C8B-B14F-4D97-AF65-F5344CB8AC3E}">
        <p14:creationId xmlns:p14="http://schemas.microsoft.com/office/powerpoint/2010/main" val="1630488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B77183B-D91C-4877-8446-04AF82AD0211}"/>
              </a:ext>
            </a:extLst>
          </p:cNvPr>
          <p:cNvSpPr/>
          <p:nvPr userDrawn="1"/>
        </p:nvSpPr>
        <p:spPr>
          <a:xfrm>
            <a:off x="0" y="6649277"/>
            <a:ext cx="9893376" cy="85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4" name="Group 3">
            <a:extLst>
              <a:ext uri="{FF2B5EF4-FFF2-40B4-BE49-F238E27FC236}">
                <a16:creationId xmlns:a16="http://schemas.microsoft.com/office/drawing/2014/main" id="{378F7C02-C4E1-41FB-B50E-9077B2D466F1}"/>
              </a:ext>
            </a:extLst>
          </p:cNvPr>
          <p:cNvGrpSpPr/>
          <p:nvPr/>
        </p:nvGrpSpPr>
        <p:grpSpPr>
          <a:xfrm>
            <a:off x="9917984" y="6249017"/>
            <a:ext cx="2134868" cy="538948"/>
            <a:chOff x="3459679" y="2564932"/>
            <a:chExt cx="5250757" cy="1325555"/>
          </a:xfrm>
        </p:grpSpPr>
        <p:grpSp>
          <p:nvGrpSpPr>
            <p:cNvPr id="11" name="Group 10">
              <a:extLst>
                <a:ext uri="{FF2B5EF4-FFF2-40B4-BE49-F238E27FC236}">
                  <a16:creationId xmlns:a16="http://schemas.microsoft.com/office/drawing/2014/main" id="{AEBFE799-9951-424F-AA26-A9B2226E0273}"/>
                </a:ext>
              </a:extLst>
            </p:cNvPr>
            <p:cNvGrpSpPr/>
            <p:nvPr/>
          </p:nvGrpSpPr>
          <p:grpSpPr>
            <a:xfrm>
              <a:off x="3467491" y="2775272"/>
              <a:ext cx="5242945" cy="981076"/>
              <a:chOff x="609600" y="2828925"/>
              <a:chExt cx="4733925" cy="885825"/>
            </a:xfrm>
          </p:grpSpPr>
          <p:sp>
            <p:nvSpPr>
              <p:cNvPr id="20" name="Rectangle 19">
                <a:extLst>
                  <a:ext uri="{FF2B5EF4-FFF2-40B4-BE49-F238E27FC236}">
                    <a16:creationId xmlns:a16="http://schemas.microsoft.com/office/drawing/2014/main" id="{E404C533-9854-4AB1-864E-4EC83E534AF5}"/>
                  </a:ext>
                </a:extLst>
              </p:cNvPr>
              <p:cNvSpPr/>
              <p:nvPr/>
            </p:nvSpPr>
            <p:spPr>
              <a:xfrm>
                <a:off x="609600" y="2828925"/>
                <a:ext cx="885825" cy="885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6CC28C5-72C9-4A9C-A38D-4895E418FDF6}"/>
                  </a:ext>
                </a:extLst>
              </p:cNvPr>
              <p:cNvSpPr/>
              <p:nvPr/>
            </p:nvSpPr>
            <p:spPr>
              <a:xfrm>
                <a:off x="1571625" y="2828925"/>
                <a:ext cx="885825" cy="885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DE7E71F-BCD3-460E-871E-91151BF0CFCB}"/>
                  </a:ext>
                </a:extLst>
              </p:cNvPr>
              <p:cNvSpPr/>
              <p:nvPr/>
            </p:nvSpPr>
            <p:spPr>
              <a:xfrm>
                <a:off x="2533650" y="2828925"/>
                <a:ext cx="885825" cy="885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CB2864E-6E5C-4245-B1A8-E20E2751C8B2}"/>
                  </a:ext>
                </a:extLst>
              </p:cNvPr>
              <p:cNvSpPr/>
              <p:nvPr/>
            </p:nvSpPr>
            <p:spPr>
              <a:xfrm>
                <a:off x="3495675" y="2828925"/>
                <a:ext cx="885825" cy="885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C5333E1-387E-4717-8817-F654B5A8E20D}"/>
                  </a:ext>
                </a:extLst>
              </p:cNvPr>
              <p:cNvSpPr/>
              <p:nvPr/>
            </p:nvSpPr>
            <p:spPr>
              <a:xfrm>
                <a:off x="4457700" y="2828925"/>
                <a:ext cx="885825" cy="8858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Freeform: Shape 11">
              <a:extLst>
                <a:ext uri="{FF2B5EF4-FFF2-40B4-BE49-F238E27FC236}">
                  <a16:creationId xmlns:a16="http://schemas.microsoft.com/office/drawing/2014/main" id="{59917E84-BC22-43AB-A243-2B467A7BD64E}"/>
                </a:ext>
              </a:extLst>
            </p:cNvPr>
            <p:cNvSpPr/>
            <p:nvPr/>
          </p:nvSpPr>
          <p:spPr>
            <a:xfrm rot="10800000">
              <a:off x="4589772" y="2769586"/>
              <a:ext cx="869882" cy="963508"/>
            </a:xfrm>
            <a:custGeom>
              <a:avLst/>
              <a:gdLst>
                <a:gd name="connsiteX0" fmla="*/ 249393 w 869883"/>
                <a:gd name="connsiteY0" fmla="*/ 183621 h 963507"/>
                <a:gd name="connsiteX1" fmla="*/ 283449 w 869883"/>
                <a:gd name="connsiteY1" fmla="*/ 159204 h 963507"/>
                <a:gd name="connsiteX2" fmla="*/ 259032 w 869883"/>
                <a:gd name="connsiteY2" fmla="*/ 125148 h 963507"/>
                <a:gd name="connsiteX3" fmla="*/ 224976 w 869883"/>
                <a:gd name="connsiteY3" fmla="*/ 149565 h 963507"/>
                <a:gd name="connsiteX4" fmla="*/ 249393 w 869883"/>
                <a:gd name="connsiteY4" fmla="*/ 183621 h 963507"/>
                <a:gd name="connsiteX5" fmla="*/ 795252 w 869883"/>
                <a:gd name="connsiteY5" fmla="*/ 408697 h 963507"/>
                <a:gd name="connsiteX6" fmla="*/ 809612 w 869883"/>
                <a:gd name="connsiteY6" fmla="*/ 355860 h 963507"/>
                <a:gd name="connsiteX7" fmla="*/ 771076 w 869883"/>
                <a:gd name="connsiteY7" fmla="*/ 403388 h 963507"/>
                <a:gd name="connsiteX8" fmla="*/ 795252 w 869883"/>
                <a:gd name="connsiteY8" fmla="*/ 408697 h 963507"/>
                <a:gd name="connsiteX9" fmla="*/ 100086 w 869883"/>
                <a:gd name="connsiteY9" fmla="*/ 631479 h 963507"/>
                <a:gd name="connsiteX10" fmla="*/ 71143 w 869883"/>
                <a:gd name="connsiteY10" fmla="*/ 602536 h 963507"/>
                <a:gd name="connsiteX11" fmla="*/ 100086 w 869883"/>
                <a:gd name="connsiteY11" fmla="*/ 573593 h 963507"/>
                <a:gd name="connsiteX12" fmla="*/ 129029 w 869883"/>
                <a:gd name="connsiteY12" fmla="*/ 602536 h 963507"/>
                <a:gd name="connsiteX13" fmla="*/ 100086 w 869883"/>
                <a:gd name="connsiteY13" fmla="*/ 631479 h 963507"/>
                <a:gd name="connsiteX14" fmla="*/ 100086 w 869883"/>
                <a:gd name="connsiteY14" fmla="*/ 660422 h 963507"/>
                <a:gd name="connsiteX15" fmla="*/ 157972 w 869883"/>
                <a:gd name="connsiteY15" fmla="*/ 602536 h 963507"/>
                <a:gd name="connsiteX16" fmla="*/ 100086 w 869883"/>
                <a:gd name="connsiteY16" fmla="*/ 544650 h 963507"/>
                <a:gd name="connsiteX17" fmla="*/ 42200 w 869883"/>
                <a:gd name="connsiteY17" fmla="*/ 602536 h 963507"/>
                <a:gd name="connsiteX18" fmla="*/ 100086 w 869883"/>
                <a:gd name="connsiteY18" fmla="*/ 660422 h 963507"/>
                <a:gd name="connsiteX19" fmla="*/ 636483 w 869883"/>
                <a:gd name="connsiteY19" fmla="*/ 963507 h 963507"/>
                <a:gd name="connsiteX20" fmla="*/ 423144 w 869883"/>
                <a:gd name="connsiteY20" fmla="*/ 963507 h 963507"/>
                <a:gd name="connsiteX21" fmla="*/ 417256 w 869883"/>
                <a:gd name="connsiteY21" fmla="*/ 959411 h 963507"/>
                <a:gd name="connsiteX22" fmla="*/ 118065 w 869883"/>
                <a:gd name="connsiteY22" fmla="*/ 959411 h 963507"/>
                <a:gd name="connsiteX23" fmla="*/ 118065 w 869883"/>
                <a:gd name="connsiteY23" fmla="*/ 908722 h 963507"/>
                <a:gd name="connsiteX24" fmla="*/ 168754 w 869883"/>
                <a:gd name="connsiteY24" fmla="*/ 858033 h 963507"/>
                <a:gd name="connsiteX25" fmla="*/ 271522 w 869883"/>
                <a:gd name="connsiteY25" fmla="*/ 858033 h 963507"/>
                <a:gd name="connsiteX26" fmla="*/ 44795 w 869883"/>
                <a:gd name="connsiteY26" fmla="*/ 700313 h 963507"/>
                <a:gd name="connsiteX27" fmla="*/ 18708 w 869883"/>
                <a:gd name="connsiteY27" fmla="*/ 554976 h 963507"/>
                <a:gd name="connsiteX28" fmla="*/ 48652 w 869883"/>
                <a:gd name="connsiteY28" fmla="*/ 526299 h 963507"/>
                <a:gd name="connsiteX29" fmla="*/ 74792 w 869883"/>
                <a:gd name="connsiteY29" fmla="*/ 516166 h 963507"/>
                <a:gd name="connsiteX30" fmla="*/ 74213 w 869883"/>
                <a:gd name="connsiteY30" fmla="*/ 514501 h 963507"/>
                <a:gd name="connsiteX31" fmla="*/ 631187 w 869883"/>
                <a:gd name="connsiteY31" fmla="*/ 342364 h 963507"/>
                <a:gd name="connsiteX32" fmla="*/ 297632 w 869883"/>
                <a:gd name="connsiteY32" fmla="*/ 217056 h 963507"/>
                <a:gd name="connsiteX33" fmla="*/ 272796 w 869883"/>
                <a:gd name="connsiteY33" fmla="*/ 228529 h 963507"/>
                <a:gd name="connsiteX34" fmla="*/ 242325 w 869883"/>
                <a:gd name="connsiteY34" fmla="*/ 229885 h 963507"/>
                <a:gd name="connsiteX35" fmla="*/ 218472 w 869883"/>
                <a:gd name="connsiteY35" fmla="*/ 221008 h 963507"/>
                <a:gd name="connsiteX36" fmla="*/ 164724 w 869883"/>
                <a:gd name="connsiteY36" fmla="*/ 258948 h 963507"/>
                <a:gd name="connsiteX37" fmla="*/ 56132 w 869883"/>
                <a:gd name="connsiteY37" fmla="*/ 241600 h 963507"/>
                <a:gd name="connsiteX38" fmla="*/ 6014 w 869883"/>
                <a:gd name="connsiteY38" fmla="*/ 156783 h 963507"/>
                <a:gd name="connsiteX39" fmla="*/ 9869 w 869883"/>
                <a:gd name="connsiteY39" fmla="*/ 132366 h 963507"/>
                <a:gd name="connsiteX40" fmla="*/ 25290 w 869883"/>
                <a:gd name="connsiteY40" fmla="*/ 134936 h 963507"/>
                <a:gd name="connsiteX41" fmla="*/ 77338 w 869883"/>
                <a:gd name="connsiteY41" fmla="*/ 212042 h 963507"/>
                <a:gd name="connsiteX42" fmla="*/ 156371 w 869883"/>
                <a:gd name="connsiteY42" fmla="*/ 224893 h 963507"/>
                <a:gd name="connsiteX43" fmla="*/ 191922 w 869883"/>
                <a:gd name="connsiteY43" fmla="*/ 196932 h 963507"/>
                <a:gd name="connsiteX44" fmla="*/ 178712 w 869883"/>
                <a:gd name="connsiteY44" fmla="*/ 141855 h 963507"/>
                <a:gd name="connsiteX45" fmla="*/ 209717 w 869883"/>
                <a:gd name="connsiteY45" fmla="*/ 91977 h 963507"/>
                <a:gd name="connsiteX46" fmla="*/ 214528 w 869883"/>
                <a:gd name="connsiteY46" fmla="*/ 89741 h 963507"/>
                <a:gd name="connsiteX47" fmla="*/ 186572 w 869883"/>
                <a:gd name="connsiteY47" fmla="*/ 46905 h 963507"/>
                <a:gd name="connsiteX48" fmla="*/ 107539 w 869883"/>
                <a:gd name="connsiteY48" fmla="*/ 34698 h 963507"/>
                <a:gd name="connsiteX49" fmla="*/ 34288 w 869883"/>
                <a:gd name="connsiteY49" fmla="*/ 91884 h 963507"/>
                <a:gd name="connsiteX50" fmla="*/ 18224 w 869883"/>
                <a:gd name="connsiteY50" fmla="*/ 89314 h 963507"/>
                <a:gd name="connsiteX51" fmla="*/ 22079 w 869883"/>
                <a:gd name="connsiteY51" fmla="*/ 64898 h 963507"/>
                <a:gd name="connsiteX52" fmla="*/ 96615 w 869883"/>
                <a:gd name="connsiteY52" fmla="*/ 0 h 963507"/>
                <a:gd name="connsiteX53" fmla="*/ 205206 w 869883"/>
                <a:gd name="connsiteY53" fmla="*/ 17348 h 963507"/>
                <a:gd name="connsiteX54" fmla="*/ 250632 w 869883"/>
                <a:gd name="connsiteY54" fmla="*/ 78961 h 963507"/>
                <a:gd name="connsiteX55" fmla="*/ 266742 w 869883"/>
                <a:gd name="connsiteY55" fmla="*/ 78243 h 963507"/>
                <a:gd name="connsiteX56" fmla="*/ 316620 w 869883"/>
                <a:gd name="connsiteY56" fmla="*/ 109005 h 963507"/>
                <a:gd name="connsiteX57" fmla="*/ 319435 w 869883"/>
                <a:gd name="connsiteY57" fmla="*/ 115098 h 963507"/>
                <a:gd name="connsiteX58" fmla="*/ 803977 w 869883"/>
                <a:gd name="connsiteY58" fmla="*/ 300705 h 963507"/>
                <a:gd name="connsiteX59" fmla="*/ 824626 w 869883"/>
                <a:gd name="connsiteY59" fmla="*/ 306486 h 963507"/>
                <a:gd name="connsiteX60" fmla="*/ 865490 w 869883"/>
                <a:gd name="connsiteY60" fmla="*/ 353933 h 963507"/>
                <a:gd name="connsiteX61" fmla="*/ 813466 w 869883"/>
                <a:gd name="connsiteY61" fmla="*/ 457981 h 963507"/>
                <a:gd name="connsiteX62" fmla="*/ 293089 w 869883"/>
                <a:gd name="connsiteY62" fmla="*/ 618657 h 963507"/>
                <a:gd name="connsiteX63" fmla="*/ 603336 w 869883"/>
                <a:gd name="connsiteY63" fmla="*/ 834477 h 963507"/>
                <a:gd name="connsiteX64" fmla="*/ 625895 w 869883"/>
                <a:gd name="connsiteY64" fmla="*/ 858033 h 963507"/>
                <a:gd name="connsiteX65" fmla="*/ 705014 w 869883"/>
                <a:gd name="connsiteY65" fmla="*/ 858033 h 963507"/>
                <a:gd name="connsiteX66" fmla="*/ 755703 w 869883"/>
                <a:gd name="connsiteY66" fmla="*/ 908722 h 963507"/>
                <a:gd name="connsiteX67" fmla="*/ 755703 w 869883"/>
                <a:gd name="connsiteY67" fmla="*/ 959411 h 963507"/>
                <a:gd name="connsiteX68" fmla="*/ 638257 w 869883"/>
                <a:gd name="connsiteY68" fmla="*/ 959411 h 9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9883" h="963507">
                  <a:moveTo>
                    <a:pt x="249393" y="183621"/>
                  </a:moveTo>
                  <a:cubicBezTo>
                    <a:pt x="265458" y="186191"/>
                    <a:pt x="280878" y="175268"/>
                    <a:pt x="283449" y="159204"/>
                  </a:cubicBezTo>
                  <a:cubicBezTo>
                    <a:pt x="286019" y="143140"/>
                    <a:pt x="275095" y="127719"/>
                    <a:pt x="259032" y="125148"/>
                  </a:cubicBezTo>
                  <a:cubicBezTo>
                    <a:pt x="242968" y="122578"/>
                    <a:pt x="227547" y="133502"/>
                    <a:pt x="224976" y="149565"/>
                  </a:cubicBezTo>
                  <a:cubicBezTo>
                    <a:pt x="221764" y="165630"/>
                    <a:pt x="233329" y="181050"/>
                    <a:pt x="249393" y="183621"/>
                  </a:cubicBezTo>
                  <a:close/>
                  <a:moveTo>
                    <a:pt x="795252" y="408697"/>
                  </a:moveTo>
                  <a:cubicBezTo>
                    <a:pt x="817199" y="404994"/>
                    <a:pt x="829844" y="377537"/>
                    <a:pt x="809612" y="355860"/>
                  </a:cubicBezTo>
                  <a:cubicBezTo>
                    <a:pt x="775572" y="335307"/>
                    <a:pt x="743459" y="374486"/>
                    <a:pt x="771076" y="403388"/>
                  </a:cubicBezTo>
                  <a:cubicBezTo>
                    <a:pt x="779586" y="408526"/>
                    <a:pt x="787936" y="409931"/>
                    <a:pt x="795252" y="408697"/>
                  </a:cubicBezTo>
                  <a:close/>
                  <a:moveTo>
                    <a:pt x="100086" y="631479"/>
                  </a:moveTo>
                  <a:cubicBezTo>
                    <a:pt x="84101" y="631479"/>
                    <a:pt x="71143" y="618521"/>
                    <a:pt x="71143" y="602536"/>
                  </a:cubicBezTo>
                  <a:cubicBezTo>
                    <a:pt x="71143" y="586551"/>
                    <a:pt x="84101" y="573593"/>
                    <a:pt x="100086" y="573593"/>
                  </a:cubicBezTo>
                  <a:cubicBezTo>
                    <a:pt x="116071" y="573593"/>
                    <a:pt x="129029" y="586551"/>
                    <a:pt x="129029" y="602536"/>
                  </a:cubicBezTo>
                  <a:cubicBezTo>
                    <a:pt x="129029" y="618521"/>
                    <a:pt x="116071" y="631479"/>
                    <a:pt x="100086" y="631479"/>
                  </a:cubicBezTo>
                  <a:close/>
                  <a:moveTo>
                    <a:pt x="100086" y="660422"/>
                  </a:moveTo>
                  <a:cubicBezTo>
                    <a:pt x="132056" y="660422"/>
                    <a:pt x="157972" y="634506"/>
                    <a:pt x="157972" y="602536"/>
                  </a:cubicBezTo>
                  <a:cubicBezTo>
                    <a:pt x="157972" y="570566"/>
                    <a:pt x="132056" y="544650"/>
                    <a:pt x="100086" y="544650"/>
                  </a:cubicBezTo>
                  <a:cubicBezTo>
                    <a:pt x="68116" y="544650"/>
                    <a:pt x="42200" y="570566"/>
                    <a:pt x="42200" y="602536"/>
                  </a:cubicBezTo>
                  <a:cubicBezTo>
                    <a:pt x="42200" y="634506"/>
                    <a:pt x="68116" y="660422"/>
                    <a:pt x="100086" y="660422"/>
                  </a:cubicBezTo>
                  <a:close/>
                  <a:moveTo>
                    <a:pt x="636483" y="963507"/>
                  </a:moveTo>
                  <a:lnTo>
                    <a:pt x="423144" y="963507"/>
                  </a:lnTo>
                  <a:lnTo>
                    <a:pt x="417256" y="959411"/>
                  </a:lnTo>
                  <a:lnTo>
                    <a:pt x="118065" y="959411"/>
                  </a:lnTo>
                  <a:lnTo>
                    <a:pt x="118065" y="908722"/>
                  </a:lnTo>
                  <a:cubicBezTo>
                    <a:pt x="118065" y="880727"/>
                    <a:pt x="140759" y="858033"/>
                    <a:pt x="168754" y="858033"/>
                  </a:cubicBezTo>
                  <a:lnTo>
                    <a:pt x="271522" y="858033"/>
                  </a:lnTo>
                  <a:lnTo>
                    <a:pt x="44795" y="700313"/>
                  </a:lnTo>
                  <a:cubicBezTo>
                    <a:pt x="-2543" y="667383"/>
                    <a:pt x="-14222" y="602314"/>
                    <a:pt x="18708" y="554976"/>
                  </a:cubicBezTo>
                  <a:cubicBezTo>
                    <a:pt x="26940" y="543142"/>
                    <a:pt x="37181" y="533536"/>
                    <a:pt x="48652" y="526299"/>
                  </a:cubicBezTo>
                  <a:lnTo>
                    <a:pt x="74792" y="516166"/>
                  </a:lnTo>
                  <a:lnTo>
                    <a:pt x="74213" y="514501"/>
                  </a:lnTo>
                  <a:lnTo>
                    <a:pt x="631187" y="342364"/>
                  </a:lnTo>
                  <a:lnTo>
                    <a:pt x="297632" y="217056"/>
                  </a:lnTo>
                  <a:lnTo>
                    <a:pt x="272796" y="228529"/>
                  </a:lnTo>
                  <a:cubicBezTo>
                    <a:pt x="263087" y="230929"/>
                    <a:pt x="252766" y="231491"/>
                    <a:pt x="242325" y="229885"/>
                  </a:cubicBezTo>
                  <a:lnTo>
                    <a:pt x="218472" y="221008"/>
                  </a:lnTo>
                  <a:lnTo>
                    <a:pt x="164724" y="258948"/>
                  </a:lnTo>
                  <a:lnTo>
                    <a:pt x="56132" y="241600"/>
                  </a:lnTo>
                  <a:lnTo>
                    <a:pt x="6014" y="156783"/>
                  </a:lnTo>
                  <a:lnTo>
                    <a:pt x="9869" y="132366"/>
                  </a:lnTo>
                  <a:lnTo>
                    <a:pt x="25290" y="134936"/>
                  </a:lnTo>
                  <a:lnTo>
                    <a:pt x="77338" y="212042"/>
                  </a:lnTo>
                  <a:lnTo>
                    <a:pt x="156371" y="224893"/>
                  </a:lnTo>
                  <a:lnTo>
                    <a:pt x="191922" y="196932"/>
                  </a:lnTo>
                  <a:lnTo>
                    <a:pt x="178712" y="141855"/>
                  </a:lnTo>
                  <a:cubicBezTo>
                    <a:pt x="182247" y="120972"/>
                    <a:pt x="193813" y="103463"/>
                    <a:pt x="209717" y="91977"/>
                  </a:cubicBezTo>
                  <a:lnTo>
                    <a:pt x="214528" y="89741"/>
                  </a:lnTo>
                  <a:lnTo>
                    <a:pt x="186572" y="46905"/>
                  </a:lnTo>
                  <a:lnTo>
                    <a:pt x="107539" y="34698"/>
                  </a:lnTo>
                  <a:lnTo>
                    <a:pt x="34288" y="91884"/>
                  </a:lnTo>
                  <a:lnTo>
                    <a:pt x="18224" y="89314"/>
                  </a:lnTo>
                  <a:lnTo>
                    <a:pt x="22079" y="64898"/>
                  </a:lnTo>
                  <a:lnTo>
                    <a:pt x="96615" y="0"/>
                  </a:lnTo>
                  <a:lnTo>
                    <a:pt x="205206" y="17348"/>
                  </a:lnTo>
                  <a:lnTo>
                    <a:pt x="250632" y="78961"/>
                  </a:lnTo>
                  <a:lnTo>
                    <a:pt x="266742" y="78243"/>
                  </a:lnTo>
                  <a:cubicBezTo>
                    <a:pt x="287625" y="81456"/>
                    <a:pt x="305135" y="93022"/>
                    <a:pt x="316620" y="109005"/>
                  </a:cubicBezTo>
                  <a:lnTo>
                    <a:pt x="319435" y="115098"/>
                  </a:lnTo>
                  <a:lnTo>
                    <a:pt x="803977" y="300705"/>
                  </a:lnTo>
                  <a:lnTo>
                    <a:pt x="824626" y="306486"/>
                  </a:lnTo>
                  <a:cubicBezTo>
                    <a:pt x="843332" y="315879"/>
                    <a:pt x="858425" y="332417"/>
                    <a:pt x="865490" y="353933"/>
                  </a:cubicBezTo>
                  <a:cubicBezTo>
                    <a:pt x="880262" y="397608"/>
                    <a:pt x="856498" y="443851"/>
                    <a:pt x="813466" y="457981"/>
                  </a:cubicBezTo>
                  <a:lnTo>
                    <a:pt x="293089" y="618657"/>
                  </a:lnTo>
                  <a:lnTo>
                    <a:pt x="603336" y="834477"/>
                  </a:lnTo>
                  <a:lnTo>
                    <a:pt x="625895" y="858033"/>
                  </a:lnTo>
                  <a:lnTo>
                    <a:pt x="705014" y="858033"/>
                  </a:lnTo>
                  <a:cubicBezTo>
                    <a:pt x="733009" y="858033"/>
                    <a:pt x="755703" y="880727"/>
                    <a:pt x="755703" y="908722"/>
                  </a:cubicBezTo>
                  <a:lnTo>
                    <a:pt x="755703" y="959411"/>
                  </a:lnTo>
                  <a:lnTo>
                    <a:pt x="638257" y="9594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24">
              <a:extLst>
                <a:ext uri="{FF2B5EF4-FFF2-40B4-BE49-F238E27FC236}">
                  <a16:creationId xmlns:a16="http://schemas.microsoft.com/office/drawing/2014/main" id="{31D460DF-0640-47FB-8F04-195A1FD52078}"/>
                </a:ext>
              </a:extLst>
            </p:cNvPr>
            <p:cNvSpPr>
              <a:spLocks noChangeAspect="1"/>
            </p:cNvSpPr>
            <p:nvPr/>
          </p:nvSpPr>
          <p:spPr>
            <a:xfrm rot="8369018">
              <a:off x="6543417" y="2652941"/>
              <a:ext cx="1146180" cy="1157101"/>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4" name="Group 13">
              <a:extLst>
                <a:ext uri="{FF2B5EF4-FFF2-40B4-BE49-F238E27FC236}">
                  <a16:creationId xmlns:a16="http://schemas.microsoft.com/office/drawing/2014/main" id="{D5CF2213-852E-4240-813E-B4BEE73B7B5F}"/>
                </a:ext>
              </a:extLst>
            </p:cNvPr>
            <p:cNvGrpSpPr/>
            <p:nvPr/>
          </p:nvGrpSpPr>
          <p:grpSpPr>
            <a:xfrm>
              <a:off x="7721588" y="2772298"/>
              <a:ext cx="988480" cy="987025"/>
              <a:chOff x="2611714" y="1452659"/>
              <a:chExt cx="3963104" cy="3957283"/>
            </a:xfrm>
            <a:solidFill>
              <a:schemeClr val="bg1"/>
            </a:solidFill>
          </p:grpSpPr>
          <p:sp>
            <p:nvSpPr>
              <p:cNvPr id="17" name="Round Same Side Corner Rectangle 4">
                <a:extLst>
                  <a:ext uri="{FF2B5EF4-FFF2-40B4-BE49-F238E27FC236}">
                    <a16:creationId xmlns:a16="http://schemas.microsoft.com/office/drawing/2014/main" id="{15E8845B-2966-4D6E-BF28-D4FFBE0924ED}"/>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8" name="Round Same Side Corner Rectangle 6">
                <a:extLst>
                  <a:ext uri="{FF2B5EF4-FFF2-40B4-BE49-F238E27FC236}">
                    <a16:creationId xmlns:a16="http://schemas.microsoft.com/office/drawing/2014/main" id="{1B97F382-F14A-4396-9572-814AC9894D76}"/>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9" name="Round Same Side Corner Rectangle 8">
                <a:extLst>
                  <a:ext uri="{FF2B5EF4-FFF2-40B4-BE49-F238E27FC236}">
                    <a16:creationId xmlns:a16="http://schemas.microsoft.com/office/drawing/2014/main" id="{5B8FDD20-971F-448A-9261-341BB1276222}"/>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15" name="Frame 1">
              <a:extLst>
                <a:ext uri="{FF2B5EF4-FFF2-40B4-BE49-F238E27FC236}">
                  <a16:creationId xmlns:a16="http://schemas.microsoft.com/office/drawing/2014/main" id="{2572D0B9-91BB-46BE-BE73-83A5DE078817}"/>
                </a:ext>
              </a:extLst>
            </p:cNvPr>
            <p:cNvSpPr/>
            <p:nvPr/>
          </p:nvSpPr>
          <p:spPr>
            <a:xfrm>
              <a:off x="3459679" y="2564932"/>
              <a:ext cx="981073" cy="1325555"/>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16" name="Oval 21">
              <a:extLst>
                <a:ext uri="{FF2B5EF4-FFF2-40B4-BE49-F238E27FC236}">
                  <a16:creationId xmlns:a16="http://schemas.microsoft.com/office/drawing/2014/main" id="{07837B4D-D1A1-4F44-83EB-6DF617E78E27}"/>
                </a:ext>
              </a:extLst>
            </p:cNvPr>
            <p:cNvSpPr/>
            <p:nvPr/>
          </p:nvSpPr>
          <p:spPr>
            <a:xfrm rot="14306008">
              <a:off x="5552875" y="2870125"/>
              <a:ext cx="1064408" cy="87730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Tree>
    <p:extLst>
      <p:ext uri="{BB962C8B-B14F-4D97-AF65-F5344CB8AC3E}">
        <p14:creationId xmlns:p14="http://schemas.microsoft.com/office/powerpoint/2010/main" val="40640229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DCA10AF6-AE9F-480B-B8DE-0048AEEC8A32}"/>
              </a:ext>
            </a:extLst>
          </p:cNvPr>
          <p:cNvSpPr/>
          <p:nvPr userDrawn="1"/>
        </p:nvSpPr>
        <p:spPr>
          <a:xfrm>
            <a:off x="4765528" y="0"/>
            <a:ext cx="6337415" cy="6856506"/>
          </a:xfrm>
          <a:custGeom>
            <a:avLst/>
            <a:gdLst>
              <a:gd name="connsiteX0" fmla="*/ 2415079 w 6337415"/>
              <a:gd name="connsiteY0" fmla="*/ 0 h 6856506"/>
              <a:gd name="connsiteX1" fmla="*/ 5187972 w 6337415"/>
              <a:gd name="connsiteY1" fmla="*/ 0 h 6856506"/>
              <a:gd name="connsiteX2" fmla="*/ 6072084 w 6337415"/>
              <a:gd name="connsiteY2" fmla="*/ 513156 h 6856506"/>
              <a:gd name="connsiteX3" fmla="*/ 6337415 w 6337415"/>
              <a:gd name="connsiteY3" fmla="*/ 972315 h 6856506"/>
              <a:gd name="connsiteX4" fmla="*/ 6337415 w 6337415"/>
              <a:gd name="connsiteY4" fmla="*/ 5884192 h 6856506"/>
              <a:gd name="connsiteX5" fmla="*/ 6072084 w 6337415"/>
              <a:gd name="connsiteY5" fmla="*/ 6343350 h 6856506"/>
              <a:gd name="connsiteX6" fmla="*/ 5184883 w 6337415"/>
              <a:gd name="connsiteY6" fmla="*/ 6856506 h 6856506"/>
              <a:gd name="connsiteX7" fmla="*/ 2411986 w 6337415"/>
              <a:gd name="connsiteY7" fmla="*/ 6856506 h 6856506"/>
              <a:gd name="connsiteX8" fmla="*/ 1524785 w 6337415"/>
              <a:gd name="connsiteY8" fmla="*/ 6343350 h 6856506"/>
              <a:gd name="connsiteX9" fmla="*/ 136790 w 6337415"/>
              <a:gd name="connsiteY9" fmla="*/ 3941411 h 6856506"/>
              <a:gd name="connsiteX10" fmla="*/ 136790 w 6337415"/>
              <a:gd name="connsiteY10" fmla="*/ 2915099 h 6856506"/>
              <a:gd name="connsiteX11" fmla="*/ 1524785 w 6337415"/>
              <a:gd name="connsiteY11" fmla="*/ 513156 h 6856506"/>
              <a:gd name="connsiteX12" fmla="*/ 2415079 w 6337415"/>
              <a:gd name="connsiteY12" fmla="*/ 0 h 685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37415" h="6856506">
                <a:moveTo>
                  <a:pt x="2415079" y="0"/>
                </a:moveTo>
                <a:lnTo>
                  <a:pt x="5187972" y="0"/>
                </a:lnTo>
                <a:cubicBezTo>
                  <a:pt x="5555839" y="0"/>
                  <a:pt x="5892789" y="194754"/>
                  <a:pt x="6072084" y="513156"/>
                </a:cubicBezTo>
                <a:lnTo>
                  <a:pt x="6337415" y="972315"/>
                </a:lnTo>
                <a:lnTo>
                  <a:pt x="6337415" y="5884192"/>
                </a:lnTo>
                <a:lnTo>
                  <a:pt x="6072084" y="6343350"/>
                </a:lnTo>
                <a:cubicBezTo>
                  <a:pt x="5889699" y="6661756"/>
                  <a:pt x="5552745" y="6856506"/>
                  <a:pt x="5184883" y="6856506"/>
                </a:cubicBezTo>
                <a:lnTo>
                  <a:pt x="2411986" y="6856506"/>
                </a:lnTo>
                <a:cubicBezTo>
                  <a:pt x="2047213" y="6856506"/>
                  <a:pt x="1707170" y="6661756"/>
                  <a:pt x="1524785" y="6343350"/>
                </a:cubicBezTo>
                <a:lnTo>
                  <a:pt x="136790" y="3941411"/>
                </a:lnTo>
                <a:cubicBezTo>
                  <a:pt x="-45596" y="3623005"/>
                  <a:pt x="-45596" y="3233501"/>
                  <a:pt x="136790" y="2915099"/>
                </a:cubicBezTo>
                <a:lnTo>
                  <a:pt x="1524785" y="513156"/>
                </a:lnTo>
                <a:cubicBezTo>
                  <a:pt x="1707170" y="194754"/>
                  <a:pt x="2047213" y="0"/>
                  <a:pt x="2415079"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algn="ctr"/>
            <a:endParaRPr lang="en-US" sz="2701">
              <a:solidFill>
                <a:prstClr val="black"/>
              </a:solidFill>
            </a:endParaRPr>
          </a:p>
        </p:txBody>
      </p:sp>
      <p:sp>
        <p:nvSpPr>
          <p:cNvPr id="4" name="Freeform: Shape 3">
            <a:extLst>
              <a:ext uri="{FF2B5EF4-FFF2-40B4-BE49-F238E27FC236}">
                <a16:creationId xmlns:a16="http://schemas.microsoft.com/office/drawing/2014/main" id="{9F1CCBC8-2DEC-4648-8372-311676E798CC}"/>
              </a:ext>
            </a:extLst>
          </p:cNvPr>
          <p:cNvSpPr/>
          <p:nvPr userDrawn="1"/>
        </p:nvSpPr>
        <p:spPr>
          <a:xfrm>
            <a:off x="5085740" y="0"/>
            <a:ext cx="6017203" cy="6856506"/>
          </a:xfrm>
          <a:custGeom>
            <a:avLst/>
            <a:gdLst>
              <a:gd name="connsiteX0" fmla="*/ 2415079 w 6017203"/>
              <a:gd name="connsiteY0" fmla="*/ 0 h 6856506"/>
              <a:gd name="connsiteX1" fmla="*/ 5187972 w 6017203"/>
              <a:gd name="connsiteY1" fmla="*/ 0 h 6856506"/>
              <a:gd name="connsiteX2" fmla="*/ 5997706 w 6017203"/>
              <a:gd name="connsiteY2" fmla="*/ 399690 h 6856506"/>
              <a:gd name="connsiteX3" fmla="*/ 6017203 w 6017203"/>
              <a:gd name="connsiteY3" fmla="*/ 429434 h 6856506"/>
              <a:gd name="connsiteX4" fmla="*/ 6017203 w 6017203"/>
              <a:gd name="connsiteY4" fmla="*/ 6425941 h 6856506"/>
              <a:gd name="connsiteX5" fmla="*/ 5996686 w 6017203"/>
              <a:gd name="connsiteY5" fmla="*/ 6456817 h 6856506"/>
              <a:gd name="connsiteX6" fmla="*/ 5184883 w 6017203"/>
              <a:gd name="connsiteY6" fmla="*/ 6856506 h 6856506"/>
              <a:gd name="connsiteX7" fmla="*/ 2411986 w 6017203"/>
              <a:gd name="connsiteY7" fmla="*/ 6856506 h 6856506"/>
              <a:gd name="connsiteX8" fmla="*/ 1524785 w 6017203"/>
              <a:gd name="connsiteY8" fmla="*/ 6343350 h 6856506"/>
              <a:gd name="connsiteX9" fmla="*/ 136790 w 6017203"/>
              <a:gd name="connsiteY9" fmla="*/ 3941411 h 6856506"/>
              <a:gd name="connsiteX10" fmla="*/ 136790 w 6017203"/>
              <a:gd name="connsiteY10" fmla="*/ 2915099 h 6856506"/>
              <a:gd name="connsiteX11" fmla="*/ 1524785 w 6017203"/>
              <a:gd name="connsiteY11" fmla="*/ 513156 h 6856506"/>
              <a:gd name="connsiteX12" fmla="*/ 2415079 w 6017203"/>
              <a:gd name="connsiteY12" fmla="*/ 0 h 685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17203" h="6856506">
                <a:moveTo>
                  <a:pt x="2415079" y="0"/>
                </a:moveTo>
                <a:lnTo>
                  <a:pt x="5187972" y="0"/>
                </a:lnTo>
                <a:cubicBezTo>
                  <a:pt x="5509856" y="0"/>
                  <a:pt x="5808068" y="149109"/>
                  <a:pt x="5997706" y="399690"/>
                </a:cubicBezTo>
                <a:lnTo>
                  <a:pt x="6017203" y="429434"/>
                </a:lnTo>
                <a:lnTo>
                  <a:pt x="6017203" y="6425941"/>
                </a:lnTo>
                <a:lnTo>
                  <a:pt x="5996686" y="6456817"/>
                </a:lnTo>
                <a:cubicBezTo>
                  <a:pt x="5804978" y="6707401"/>
                  <a:pt x="5506762" y="6856506"/>
                  <a:pt x="5184883" y="6856506"/>
                </a:cubicBezTo>
                <a:lnTo>
                  <a:pt x="2411986" y="6856506"/>
                </a:lnTo>
                <a:cubicBezTo>
                  <a:pt x="2047213" y="6856506"/>
                  <a:pt x="1707170" y="6661756"/>
                  <a:pt x="1524785" y="6343350"/>
                </a:cubicBezTo>
                <a:lnTo>
                  <a:pt x="136790" y="3941411"/>
                </a:lnTo>
                <a:cubicBezTo>
                  <a:pt x="-45596" y="3623005"/>
                  <a:pt x="-45596" y="3233501"/>
                  <a:pt x="136790" y="2915099"/>
                </a:cubicBezTo>
                <a:lnTo>
                  <a:pt x="1524785" y="513156"/>
                </a:lnTo>
                <a:cubicBezTo>
                  <a:pt x="1707170" y="194754"/>
                  <a:pt x="2047213" y="0"/>
                  <a:pt x="2415079" y="0"/>
                </a:cubicBezTo>
                <a:close/>
              </a:path>
            </a:pathLst>
          </a:custGeom>
          <a:solidFill>
            <a:schemeClr val="accent2"/>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algn="ctr"/>
            <a:endParaRPr lang="en-US" sz="2701">
              <a:solidFill>
                <a:prstClr val="black"/>
              </a:solidFill>
            </a:endParaRPr>
          </a:p>
        </p:txBody>
      </p:sp>
      <p:sp>
        <p:nvSpPr>
          <p:cNvPr id="62" name="Picture Placeholder 61">
            <a:extLst>
              <a:ext uri="{FF2B5EF4-FFF2-40B4-BE49-F238E27FC236}">
                <a16:creationId xmlns:a16="http://schemas.microsoft.com/office/drawing/2014/main" id="{E7A5EAFD-E3F5-4EE4-BEE8-EDCA0F3D20A8}"/>
              </a:ext>
            </a:extLst>
          </p:cNvPr>
          <p:cNvSpPr>
            <a:spLocks noGrp="1"/>
          </p:cNvSpPr>
          <p:nvPr>
            <p:ph type="pic" idx="1" hasCustomPrompt="1"/>
          </p:nvPr>
        </p:nvSpPr>
        <p:spPr>
          <a:xfrm>
            <a:off x="6011683" y="0"/>
            <a:ext cx="6180317" cy="6856499"/>
          </a:xfrm>
          <a:custGeom>
            <a:avLst/>
            <a:gdLst>
              <a:gd name="connsiteX0" fmla="*/ 2415079 w 6180317"/>
              <a:gd name="connsiteY0" fmla="*/ 0 h 6856499"/>
              <a:gd name="connsiteX1" fmla="*/ 6180317 w 6180317"/>
              <a:gd name="connsiteY1" fmla="*/ 1 h 6856499"/>
              <a:gd name="connsiteX2" fmla="*/ 6180317 w 6180317"/>
              <a:gd name="connsiteY2" fmla="*/ 6856499 h 6856499"/>
              <a:gd name="connsiteX3" fmla="*/ 2411986 w 6180317"/>
              <a:gd name="connsiteY3" fmla="*/ 6856498 h 6856499"/>
              <a:gd name="connsiteX4" fmla="*/ 1524785 w 6180317"/>
              <a:gd name="connsiteY4" fmla="*/ 6343343 h 6856499"/>
              <a:gd name="connsiteX5" fmla="*/ 136790 w 6180317"/>
              <a:gd name="connsiteY5" fmla="*/ 3941406 h 6856499"/>
              <a:gd name="connsiteX6" fmla="*/ 136790 w 6180317"/>
              <a:gd name="connsiteY6" fmla="*/ 2915095 h 6856499"/>
              <a:gd name="connsiteX7" fmla="*/ 1524785 w 6180317"/>
              <a:gd name="connsiteY7" fmla="*/ 513155 h 6856499"/>
              <a:gd name="connsiteX8" fmla="*/ 2415079 w 6180317"/>
              <a:gd name="connsiteY8" fmla="*/ 0 h 685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80317" h="6856499">
                <a:moveTo>
                  <a:pt x="2415079" y="0"/>
                </a:moveTo>
                <a:lnTo>
                  <a:pt x="6180317" y="1"/>
                </a:lnTo>
                <a:lnTo>
                  <a:pt x="6180317" y="6856499"/>
                </a:lnTo>
                <a:lnTo>
                  <a:pt x="2411986" y="6856498"/>
                </a:lnTo>
                <a:cubicBezTo>
                  <a:pt x="2047213" y="6856498"/>
                  <a:pt x="1707170" y="6661748"/>
                  <a:pt x="1524785" y="6343343"/>
                </a:cubicBezTo>
                <a:lnTo>
                  <a:pt x="136790" y="3941406"/>
                </a:lnTo>
                <a:cubicBezTo>
                  <a:pt x="-45596" y="3623001"/>
                  <a:pt x="-45596" y="3233498"/>
                  <a:pt x="136790" y="2915095"/>
                </a:cubicBezTo>
                <a:lnTo>
                  <a:pt x="1524785" y="513155"/>
                </a:lnTo>
                <a:cubicBezTo>
                  <a:pt x="1707170" y="194753"/>
                  <a:pt x="2047213" y="0"/>
                  <a:pt x="2415079"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ctr" anchorCtr="0" compatLnSpc="1">
            <a:prstTxWarp prst="textNoShape">
              <a:avLst/>
            </a:prstTxWarp>
            <a:noAutofit/>
          </a:bodyPr>
          <a:lstStyle>
            <a:lvl1pPr marL="0" indent="0" algn="ctr">
              <a:buNone/>
              <a:defRPr lang="ko-KR" altLang="en-US" sz="2701" dirty="0"/>
            </a:lvl1pPr>
          </a:lstStyle>
          <a:p>
            <a:pPr marL="0" lvl="0" algn="ctr"/>
            <a:r>
              <a:rPr lang="en-US" altLang="ko-KR" dirty="0"/>
              <a:t>Your Picture Here and</a:t>
            </a:r>
            <a:r>
              <a:rPr lang="ko-KR" altLang="en-US" dirty="0"/>
              <a:t> </a:t>
            </a:r>
            <a:r>
              <a:rPr lang="en-US" altLang="ko-KR" dirty="0"/>
              <a:t>Send to Back</a:t>
            </a:r>
            <a:endParaRPr lang="ko-KR" altLang="en-US" dirty="0"/>
          </a:p>
        </p:txBody>
      </p:sp>
    </p:spTree>
    <p:extLst>
      <p:ext uri="{BB962C8B-B14F-4D97-AF65-F5344CB8AC3E}">
        <p14:creationId xmlns:p14="http://schemas.microsoft.com/office/powerpoint/2010/main" val="15263078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4C200A-24A8-43AD-A980-E284C50657FD}"/>
              </a:ext>
            </a:extLst>
          </p:cNvPr>
          <p:cNvSpPr>
            <a:spLocks noGrp="1"/>
          </p:cNvSpPr>
          <p:nvPr>
            <p:ph type="pic" idx="1" hasCustomPrompt="1"/>
          </p:nvPr>
        </p:nvSpPr>
        <p:spPr>
          <a:xfrm>
            <a:off x="0" y="0"/>
            <a:ext cx="6113634" cy="6858000"/>
          </a:xfrm>
          <a:custGeom>
            <a:avLst/>
            <a:gdLst>
              <a:gd name="connsiteX0" fmla="*/ 0 w 3658111"/>
              <a:gd name="connsiteY0" fmla="*/ 0 h 6858000"/>
              <a:gd name="connsiteX1" fmla="*/ 3658111 w 3658111"/>
              <a:gd name="connsiteY1" fmla="*/ 0 h 6858000"/>
              <a:gd name="connsiteX2" fmla="*/ 3658111 w 3658111"/>
              <a:gd name="connsiteY2" fmla="*/ 6858000 h 6858000"/>
              <a:gd name="connsiteX3" fmla="*/ 0 w 3658111"/>
              <a:gd name="connsiteY3" fmla="*/ 6858000 h 6858000"/>
              <a:gd name="connsiteX4" fmla="*/ 0 w 3658111"/>
              <a:gd name="connsiteY4" fmla="*/ 0 h 6858000"/>
              <a:gd name="connsiteX0" fmla="*/ 0 w 6113634"/>
              <a:gd name="connsiteY0" fmla="*/ 0 h 6878548"/>
              <a:gd name="connsiteX1" fmla="*/ 3658111 w 6113634"/>
              <a:gd name="connsiteY1" fmla="*/ 0 h 6878548"/>
              <a:gd name="connsiteX2" fmla="*/ 6113634 w 6113634"/>
              <a:gd name="connsiteY2" fmla="*/ 6878548 h 6878548"/>
              <a:gd name="connsiteX3" fmla="*/ 0 w 6113634"/>
              <a:gd name="connsiteY3" fmla="*/ 6858000 h 6878548"/>
              <a:gd name="connsiteX4" fmla="*/ 0 w 6113634"/>
              <a:gd name="connsiteY4" fmla="*/ 0 h 6878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3634" h="6878548">
                <a:moveTo>
                  <a:pt x="0" y="0"/>
                </a:moveTo>
                <a:lnTo>
                  <a:pt x="3658111" y="0"/>
                </a:lnTo>
                <a:lnTo>
                  <a:pt x="6113634" y="6878548"/>
                </a:lnTo>
                <a:lnTo>
                  <a:pt x="0" y="6858000"/>
                </a:lnTo>
                <a:lnTo>
                  <a:pt x="0" y="0"/>
                </a:lnTo>
                <a:close/>
              </a:path>
            </a:pathLst>
          </a:custGeom>
          <a:solidFill>
            <a:schemeClr val="bg1">
              <a:lumMod val="95000"/>
            </a:schemeClr>
          </a:solidFill>
          <a:ln w="50800">
            <a:noFill/>
          </a:ln>
          <a:effectLst>
            <a:outerShdw blurRad="50800" dist="38100" algn="l" rotWithShape="0">
              <a:prstClr val="black">
                <a:alpha val="40000"/>
              </a:prstClr>
            </a:outerShdw>
          </a:effectLst>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3423051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D5CD35A-2A51-47DD-8590-C25AD44DBD7D}"/>
              </a:ext>
            </a:extLst>
          </p:cNvPr>
          <p:cNvSpPr>
            <a:spLocks noGrp="1"/>
          </p:cNvSpPr>
          <p:nvPr>
            <p:ph type="pic" idx="1" hasCustomPrompt="1"/>
          </p:nvPr>
        </p:nvSpPr>
        <p:spPr>
          <a:xfrm>
            <a:off x="-1" y="1"/>
            <a:ext cx="9258300" cy="5640313"/>
          </a:xfrm>
          <a:custGeom>
            <a:avLst/>
            <a:gdLst>
              <a:gd name="connsiteX0" fmla="*/ 0 w 9258300"/>
              <a:gd name="connsiteY0" fmla="*/ 0 h 5640313"/>
              <a:gd name="connsiteX1" fmla="*/ 7013091 w 9258300"/>
              <a:gd name="connsiteY1" fmla="*/ 0 h 5640313"/>
              <a:gd name="connsiteX2" fmla="*/ 7324470 w 9258300"/>
              <a:gd name="connsiteY2" fmla="*/ 37023 h 5640313"/>
              <a:gd name="connsiteX3" fmla="*/ 8868075 w 9258300"/>
              <a:gd name="connsiteY3" fmla="*/ 500361 h 5640313"/>
              <a:gd name="connsiteX4" fmla="*/ 8997708 w 9258300"/>
              <a:gd name="connsiteY4" fmla="*/ 601188 h 5640313"/>
              <a:gd name="connsiteX5" fmla="*/ 9172240 w 9258300"/>
              <a:gd name="connsiteY5" fmla="*/ 811026 h 5640313"/>
              <a:gd name="connsiteX6" fmla="*/ 9227368 w 9258300"/>
              <a:gd name="connsiteY6" fmla="*/ 921522 h 5640313"/>
              <a:gd name="connsiteX7" fmla="*/ 9258300 w 9258300"/>
              <a:gd name="connsiteY7" fmla="*/ 1095376 h 5640313"/>
              <a:gd name="connsiteX8" fmla="*/ 383700 w 9258300"/>
              <a:gd name="connsiteY8" fmla="*/ 5404804 h 5640313"/>
              <a:gd name="connsiteX9" fmla="*/ 0 w 9258300"/>
              <a:gd name="connsiteY9" fmla="*/ 5640313 h 56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58300" h="5640313">
                <a:moveTo>
                  <a:pt x="0" y="0"/>
                </a:moveTo>
                <a:lnTo>
                  <a:pt x="7013091" y="0"/>
                </a:lnTo>
                <a:lnTo>
                  <a:pt x="7324470" y="37023"/>
                </a:lnTo>
                <a:cubicBezTo>
                  <a:pt x="7947501" y="121817"/>
                  <a:pt x="8511930" y="266553"/>
                  <a:pt x="8868075" y="500361"/>
                </a:cubicBezTo>
                <a:lnTo>
                  <a:pt x="8997708" y="601188"/>
                </a:lnTo>
                <a:lnTo>
                  <a:pt x="9172240" y="811026"/>
                </a:lnTo>
                <a:lnTo>
                  <a:pt x="9227368" y="921522"/>
                </a:lnTo>
                <a:cubicBezTo>
                  <a:pt x="9245774" y="976549"/>
                  <a:pt x="9256316" y="1034456"/>
                  <a:pt x="9258300" y="1095376"/>
                </a:cubicBezTo>
                <a:cubicBezTo>
                  <a:pt x="9258299" y="2714776"/>
                  <a:pt x="4656211" y="2868181"/>
                  <a:pt x="383700" y="5404804"/>
                </a:cubicBezTo>
                <a:lnTo>
                  <a:pt x="0" y="5640313"/>
                </a:lnTo>
                <a:close/>
              </a:path>
            </a:pathLst>
          </a:custGeom>
          <a:solidFill>
            <a:schemeClr val="bg1">
              <a:lumMod val="95000"/>
            </a:schemeClr>
          </a:solidFill>
          <a:ln w="50800">
            <a:noFill/>
          </a:ln>
          <a:effectLst>
            <a:outerShdw blurRad="50800" dist="38100" algn="l" rotWithShape="0">
              <a:prstClr val="black">
                <a:alpha val="40000"/>
              </a:prstClr>
            </a:outerShdw>
          </a:effectLst>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9465867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그림 개체 틀 3">
            <a:extLst>
              <a:ext uri="{FF2B5EF4-FFF2-40B4-BE49-F238E27FC236}">
                <a16:creationId xmlns:a16="http://schemas.microsoft.com/office/drawing/2014/main" id="{85E82A15-1989-4CB4-94AD-099C5BEDB3EA}"/>
              </a:ext>
            </a:extLst>
          </p:cNvPr>
          <p:cNvSpPr>
            <a:spLocks noGrp="1"/>
          </p:cNvSpPr>
          <p:nvPr>
            <p:ph type="pic" idx="1" hasCustomPrompt="1"/>
          </p:nvPr>
        </p:nvSpPr>
        <p:spPr>
          <a:xfrm>
            <a:off x="5344564" y="130767"/>
            <a:ext cx="6758507" cy="6596468"/>
          </a:xfrm>
          <a:custGeom>
            <a:avLst/>
            <a:gdLst>
              <a:gd name="connsiteX0" fmla="*/ 4271471 w 6758506"/>
              <a:gd name="connsiteY0" fmla="*/ 0 h 6596467"/>
              <a:gd name="connsiteX1" fmla="*/ 4351667 w 6758506"/>
              <a:gd name="connsiteY1" fmla="*/ 113994 h 6596467"/>
              <a:gd name="connsiteX2" fmla="*/ 4275691 w 6758506"/>
              <a:gd name="connsiteY2" fmla="*/ 417977 h 6596467"/>
              <a:gd name="connsiteX3" fmla="*/ 4225042 w 6758506"/>
              <a:gd name="connsiteY3" fmla="*/ 451753 h 6596467"/>
              <a:gd name="connsiteX4" fmla="*/ 4212379 w 6758506"/>
              <a:gd name="connsiteY4" fmla="*/ 396867 h 6596467"/>
              <a:gd name="connsiteX5" fmla="*/ 4220821 w 6758506"/>
              <a:gd name="connsiteY5" fmla="*/ 337759 h 6596467"/>
              <a:gd name="connsiteX6" fmla="*/ 4106859 w 6758506"/>
              <a:gd name="connsiteY6" fmla="*/ 557302 h 6596467"/>
              <a:gd name="connsiteX7" fmla="*/ 4165949 w 6758506"/>
              <a:gd name="connsiteY7" fmla="*/ 481307 h 6596467"/>
              <a:gd name="connsiteX8" fmla="*/ 4195495 w 6758506"/>
              <a:gd name="connsiteY8" fmla="*/ 464419 h 6596467"/>
              <a:gd name="connsiteX9" fmla="*/ 4229262 w 6758506"/>
              <a:gd name="connsiteY9" fmla="*/ 493972 h 6596467"/>
              <a:gd name="connsiteX10" fmla="*/ 4208158 w 6758506"/>
              <a:gd name="connsiteY10" fmla="*/ 515083 h 6596467"/>
              <a:gd name="connsiteX11" fmla="*/ 4191275 w 6758506"/>
              <a:gd name="connsiteY11" fmla="*/ 553079 h 6596467"/>
              <a:gd name="connsiteX12" fmla="*/ 4195495 w 6758506"/>
              <a:gd name="connsiteY12" fmla="*/ 650185 h 6596467"/>
              <a:gd name="connsiteX13" fmla="*/ 4161729 w 6758506"/>
              <a:gd name="connsiteY13" fmla="*/ 667074 h 6596467"/>
              <a:gd name="connsiteX14" fmla="*/ 4140625 w 6758506"/>
              <a:gd name="connsiteY14" fmla="*/ 688184 h 6596467"/>
              <a:gd name="connsiteX15" fmla="*/ 4187055 w 6758506"/>
              <a:gd name="connsiteY15" fmla="*/ 789510 h 6596467"/>
              <a:gd name="connsiteX16" fmla="*/ 4195495 w 6758506"/>
              <a:gd name="connsiteY16" fmla="*/ 793733 h 6596467"/>
              <a:gd name="connsiteX17" fmla="*/ 4199718 w 6758506"/>
              <a:gd name="connsiteY17" fmla="*/ 747291 h 6596467"/>
              <a:gd name="connsiteX18" fmla="*/ 4220821 w 6758506"/>
              <a:gd name="connsiteY18" fmla="*/ 721960 h 6596467"/>
              <a:gd name="connsiteX19" fmla="*/ 4237705 w 6758506"/>
              <a:gd name="connsiteY19" fmla="*/ 743069 h 6596467"/>
              <a:gd name="connsiteX20" fmla="*/ 4220821 w 6758506"/>
              <a:gd name="connsiteY20" fmla="*/ 903504 h 6596467"/>
              <a:gd name="connsiteX21" fmla="*/ 4330561 w 6758506"/>
              <a:gd name="connsiteY21" fmla="*/ 810621 h 6596467"/>
              <a:gd name="connsiteX22" fmla="*/ 4339004 w 6758506"/>
              <a:gd name="connsiteY22" fmla="*/ 785290 h 6596467"/>
              <a:gd name="connsiteX23" fmla="*/ 4385434 w 6758506"/>
              <a:gd name="connsiteY23" fmla="*/ 675519 h 6596467"/>
              <a:gd name="connsiteX24" fmla="*/ 4562707 w 6758506"/>
              <a:gd name="connsiteY24" fmla="*/ 531971 h 6596467"/>
              <a:gd name="connsiteX25" fmla="*/ 4626019 w 6758506"/>
              <a:gd name="connsiteY25" fmla="*/ 548859 h 6596467"/>
              <a:gd name="connsiteX26" fmla="*/ 4672449 w 6758506"/>
              <a:gd name="connsiteY26" fmla="*/ 709292 h 6596467"/>
              <a:gd name="connsiteX27" fmla="*/ 4710435 w 6758506"/>
              <a:gd name="connsiteY27" fmla="*/ 781068 h 6596467"/>
              <a:gd name="connsiteX28" fmla="*/ 4718878 w 6758506"/>
              <a:gd name="connsiteY28" fmla="*/ 882396 h 6596467"/>
              <a:gd name="connsiteX29" fmla="*/ 4710435 w 6758506"/>
              <a:gd name="connsiteY29" fmla="*/ 962611 h 6596467"/>
              <a:gd name="connsiteX30" fmla="*/ 4799074 w 6758506"/>
              <a:gd name="connsiteY30" fmla="*/ 941503 h 6596467"/>
              <a:gd name="connsiteX31" fmla="*/ 4997451 w 6758506"/>
              <a:gd name="connsiteY31" fmla="*/ 793733 h 6596467"/>
              <a:gd name="connsiteX32" fmla="*/ 5048100 w 6758506"/>
              <a:gd name="connsiteY32" fmla="*/ 810621 h 6596467"/>
              <a:gd name="connsiteX33" fmla="*/ 5064983 w 6758506"/>
              <a:gd name="connsiteY33" fmla="*/ 835952 h 6596467"/>
              <a:gd name="connsiteX34" fmla="*/ 5073427 w 6758506"/>
              <a:gd name="connsiteY34" fmla="*/ 954169 h 6596467"/>
              <a:gd name="connsiteX35" fmla="*/ 4887711 w 6758506"/>
              <a:gd name="connsiteY35" fmla="*/ 1063940 h 6596467"/>
              <a:gd name="connsiteX36" fmla="*/ 4862385 w 6758506"/>
              <a:gd name="connsiteY36" fmla="*/ 1101939 h 6596467"/>
              <a:gd name="connsiteX37" fmla="*/ 4790631 w 6758506"/>
              <a:gd name="connsiteY37" fmla="*/ 1131492 h 6596467"/>
              <a:gd name="connsiteX38" fmla="*/ 4756865 w 6758506"/>
              <a:gd name="connsiteY38" fmla="*/ 1131492 h 6596467"/>
              <a:gd name="connsiteX39" fmla="*/ 4761085 w 6758506"/>
              <a:gd name="connsiteY39" fmla="*/ 1161046 h 6596467"/>
              <a:gd name="connsiteX40" fmla="*/ 4756865 w 6758506"/>
              <a:gd name="connsiteY40" fmla="*/ 1199045 h 6596467"/>
              <a:gd name="connsiteX41" fmla="*/ 4765305 w 6758506"/>
              <a:gd name="connsiteY41" fmla="*/ 1237041 h 6596467"/>
              <a:gd name="connsiteX42" fmla="*/ 4697772 w 6758506"/>
              <a:gd name="connsiteY42" fmla="*/ 1304593 h 6596467"/>
              <a:gd name="connsiteX43" fmla="*/ 4693552 w 6758506"/>
              <a:gd name="connsiteY43" fmla="*/ 1359480 h 6596467"/>
              <a:gd name="connsiteX44" fmla="*/ 4773748 w 6758506"/>
              <a:gd name="connsiteY44" fmla="*/ 1372146 h 6596467"/>
              <a:gd name="connsiteX45" fmla="*/ 4866607 w 6758506"/>
              <a:gd name="connsiteY45" fmla="*/ 1308816 h 6596467"/>
              <a:gd name="connsiteX46" fmla="*/ 4997451 w 6758506"/>
              <a:gd name="connsiteY46" fmla="*/ 1177934 h 6596467"/>
              <a:gd name="connsiteX47" fmla="*/ 5170505 w 6758506"/>
              <a:gd name="connsiteY47" fmla="*/ 1025944 h 6596467"/>
              <a:gd name="connsiteX48" fmla="*/ 5208493 w 6758506"/>
              <a:gd name="connsiteY48" fmla="*/ 1017498 h 6596467"/>
              <a:gd name="connsiteX49" fmla="*/ 5242259 w 6758506"/>
              <a:gd name="connsiteY49" fmla="*/ 979500 h 6596467"/>
              <a:gd name="connsiteX50" fmla="*/ 5259142 w 6758506"/>
              <a:gd name="connsiteY50" fmla="*/ 954169 h 6596467"/>
              <a:gd name="connsiteX51" fmla="*/ 5440637 w 6758506"/>
              <a:gd name="connsiteY51" fmla="*/ 810621 h 6596467"/>
              <a:gd name="connsiteX52" fmla="*/ 5693886 w 6758506"/>
              <a:gd name="connsiteY52" fmla="*/ 595301 h 6596467"/>
              <a:gd name="connsiteX53" fmla="*/ 5740315 w 6758506"/>
              <a:gd name="connsiteY53" fmla="*/ 565745 h 6596467"/>
              <a:gd name="connsiteX54" fmla="*/ 5778303 w 6758506"/>
              <a:gd name="connsiteY54" fmla="*/ 620632 h 6596467"/>
              <a:gd name="connsiteX55" fmla="*/ 5795185 w 6758506"/>
              <a:gd name="connsiteY55" fmla="*/ 751514 h 6596467"/>
              <a:gd name="connsiteX56" fmla="*/ 5731873 w 6758506"/>
              <a:gd name="connsiteY56" fmla="*/ 848620 h 6596467"/>
              <a:gd name="connsiteX57" fmla="*/ 5698107 w 6758506"/>
              <a:gd name="connsiteY57" fmla="*/ 869728 h 6596467"/>
              <a:gd name="connsiteX58" fmla="*/ 5609470 w 6758506"/>
              <a:gd name="connsiteY58" fmla="*/ 924615 h 6596467"/>
              <a:gd name="connsiteX59" fmla="*/ 5605249 w 6758506"/>
              <a:gd name="connsiteY59" fmla="*/ 979500 h 6596467"/>
              <a:gd name="connsiteX60" fmla="*/ 5609470 w 6758506"/>
              <a:gd name="connsiteY60" fmla="*/ 1009055 h 6596467"/>
              <a:gd name="connsiteX61" fmla="*/ 5575703 w 6758506"/>
              <a:gd name="connsiteY61" fmla="*/ 1004833 h 6596467"/>
              <a:gd name="connsiteX62" fmla="*/ 5512391 w 6758506"/>
              <a:gd name="connsiteY62" fmla="*/ 1025944 h 6596467"/>
              <a:gd name="connsiteX63" fmla="*/ 5373105 w 6758506"/>
              <a:gd name="connsiteY63" fmla="*/ 1232818 h 6596467"/>
              <a:gd name="connsiteX64" fmla="*/ 5322455 w 6758506"/>
              <a:gd name="connsiteY64" fmla="*/ 1329924 h 6596467"/>
              <a:gd name="connsiteX65" fmla="*/ 5330895 w 6758506"/>
              <a:gd name="connsiteY65" fmla="*/ 1351035 h 6596467"/>
              <a:gd name="connsiteX66" fmla="*/ 5381545 w 6758506"/>
              <a:gd name="connsiteY66" fmla="*/ 1359480 h 6596467"/>
              <a:gd name="connsiteX67" fmla="*/ 5402651 w 6758506"/>
              <a:gd name="connsiteY67" fmla="*/ 1329924 h 6596467"/>
              <a:gd name="connsiteX68" fmla="*/ 5427975 w 6758506"/>
              <a:gd name="connsiteY68" fmla="*/ 1275040 h 6596467"/>
              <a:gd name="connsiteX69" fmla="*/ 5601029 w 6758506"/>
              <a:gd name="connsiteY69" fmla="*/ 1131492 h 6596467"/>
              <a:gd name="connsiteX70" fmla="*/ 5647457 w 6758506"/>
              <a:gd name="connsiteY70" fmla="*/ 1123047 h 6596467"/>
              <a:gd name="connsiteX71" fmla="*/ 5723433 w 6758506"/>
              <a:gd name="connsiteY71" fmla="*/ 1097716 h 6596467"/>
              <a:gd name="connsiteX72" fmla="*/ 5820511 w 6758506"/>
              <a:gd name="connsiteY72" fmla="*/ 1101939 h 6596467"/>
              <a:gd name="connsiteX73" fmla="*/ 5850058 w 6758506"/>
              <a:gd name="connsiteY73" fmla="*/ 1101939 h 6596467"/>
              <a:gd name="connsiteX74" fmla="*/ 5972461 w 6758506"/>
              <a:gd name="connsiteY74" fmla="*/ 996388 h 6596467"/>
              <a:gd name="connsiteX75" fmla="*/ 6213047 w 6758506"/>
              <a:gd name="connsiteY75" fmla="*/ 768402 h 6596467"/>
              <a:gd name="connsiteX76" fmla="*/ 6390322 w 6758506"/>
              <a:gd name="connsiteY76" fmla="*/ 620632 h 6596467"/>
              <a:gd name="connsiteX77" fmla="*/ 6424089 w 6758506"/>
              <a:gd name="connsiteY77" fmla="*/ 569968 h 6596467"/>
              <a:gd name="connsiteX78" fmla="*/ 6487401 w 6758506"/>
              <a:gd name="connsiteY78" fmla="*/ 527749 h 6596467"/>
              <a:gd name="connsiteX79" fmla="*/ 6512725 w 6758506"/>
              <a:gd name="connsiteY79" fmla="*/ 510861 h 6596467"/>
              <a:gd name="connsiteX80" fmla="*/ 6567597 w 6758506"/>
              <a:gd name="connsiteY80" fmla="*/ 409532 h 6596467"/>
              <a:gd name="connsiteX81" fmla="*/ 6630910 w 6758506"/>
              <a:gd name="connsiteY81" fmla="*/ 354648 h 6596467"/>
              <a:gd name="connsiteX82" fmla="*/ 6694221 w 6758506"/>
              <a:gd name="connsiteY82" fmla="*/ 384201 h 6596467"/>
              <a:gd name="connsiteX83" fmla="*/ 6706883 w 6758506"/>
              <a:gd name="connsiteY83" fmla="*/ 413755 h 6596467"/>
              <a:gd name="connsiteX84" fmla="*/ 6744870 w 6758506"/>
              <a:gd name="connsiteY84" fmla="*/ 519303 h 6596467"/>
              <a:gd name="connsiteX85" fmla="*/ 6576037 w 6758506"/>
              <a:gd name="connsiteY85" fmla="*/ 721960 h 6596467"/>
              <a:gd name="connsiteX86" fmla="*/ 6525388 w 6758506"/>
              <a:gd name="connsiteY86" fmla="*/ 768402 h 6596467"/>
              <a:gd name="connsiteX87" fmla="*/ 6343893 w 6758506"/>
              <a:gd name="connsiteY87" fmla="*/ 1021721 h 6596467"/>
              <a:gd name="connsiteX88" fmla="*/ 6293243 w 6758506"/>
              <a:gd name="connsiteY88" fmla="*/ 1165269 h 6596467"/>
              <a:gd name="connsiteX89" fmla="*/ 6267919 w 6758506"/>
              <a:gd name="connsiteY89" fmla="*/ 1224376 h 6596467"/>
              <a:gd name="connsiteX90" fmla="*/ 6263697 w 6758506"/>
              <a:gd name="connsiteY90" fmla="*/ 1245486 h 6596467"/>
              <a:gd name="connsiteX91" fmla="*/ 6284802 w 6758506"/>
              <a:gd name="connsiteY91" fmla="*/ 1245486 h 6596467"/>
              <a:gd name="connsiteX92" fmla="*/ 6436751 w 6758506"/>
              <a:gd name="connsiteY92" fmla="*/ 1110382 h 6596467"/>
              <a:gd name="connsiteX93" fmla="*/ 6618247 w 6758506"/>
              <a:gd name="connsiteY93" fmla="*/ 869728 h 6596467"/>
              <a:gd name="connsiteX94" fmla="*/ 6626687 w 6758506"/>
              <a:gd name="connsiteY94" fmla="*/ 857063 h 6596467"/>
              <a:gd name="connsiteX95" fmla="*/ 6694221 w 6758506"/>
              <a:gd name="connsiteY95" fmla="*/ 827509 h 6596467"/>
              <a:gd name="connsiteX96" fmla="*/ 6698443 w 6758506"/>
              <a:gd name="connsiteY96" fmla="*/ 903504 h 6596467"/>
              <a:gd name="connsiteX97" fmla="*/ 6639351 w 6758506"/>
              <a:gd name="connsiteY97" fmla="*/ 1000610 h 6596467"/>
              <a:gd name="connsiteX98" fmla="*/ 6491621 w 6758506"/>
              <a:gd name="connsiteY98" fmla="*/ 1220153 h 6596467"/>
              <a:gd name="connsiteX99" fmla="*/ 6487401 w 6758506"/>
              <a:gd name="connsiteY99" fmla="*/ 1300371 h 6596467"/>
              <a:gd name="connsiteX100" fmla="*/ 6525388 w 6758506"/>
              <a:gd name="connsiteY100" fmla="*/ 1367923 h 6596467"/>
              <a:gd name="connsiteX101" fmla="*/ 6533831 w 6758506"/>
              <a:gd name="connsiteY101" fmla="*/ 1422810 h 6596467"/>
              <a:gd name="connsiteX102" fmla="*/ 6495841 w 6758506"/>
              <a:gd name="connsiteY102" fmla="*/ 1435475 h 6596467"/>
              <a:gd name="connsiteX103" fmla="*/ 6457855 w 6758506"/>
              <a:gd name="connsiteY103" fmla="*/ 1431253 h 6596467"/>
              <a:gd name="connsiteX104" fmla="*/ 6466297 w 6758506"/>
              <a:gd name="connsiteY104" fmla="*/ 1439696 h 6596467"/>
              <a:gd name="connsiteX105" fmla="*/ 6457855 w 6758506"/>
              <a:gd name="connsiteY105" fmla="*/ 1557912 h 6596467"/>
              <a:gd name="connsiteX106" fmla="*/ 6394542 w 6758506"/>
              <a:gd name="connsiteY106" fmla="*/ 1587466 h 6596467"/>
              <a:gd name="connsiteX107" fmla="*/ 6369219 w 6758506"/>
              <a:gd name="connsiteY107" fmla="*/ 1739458 h 6596467"/>
              <a:gd name="connsiteX108" fmla="*/ 6364998 w 6758506"/>
              <a:gd name="connsiteY108" fmla="*/ 1794343 h 6596467"/>
              <a:gd name="connsiteX109" fmla="*/ 6386101 w 6758506"/>
              <a:gd name="connsiteY109" fmla="*/ 1836562 h 6596467"/>
              <a:gd name="connsiteX110" fmla="*/ 6449415 w 6758506"/>
              <a:gd name="connsiteY110" fmla="*/ 1760567 h 6596467"/>
              <a:gd name="connsiteX111" fmla="*/ 6457855 w 6758506"/>
              <a:gd name="connsiteY111" fmla="*/ 1709903 h 6596467"/>
              <a:gd name="connsiteX112" fmla="*/ 6462075 w 6758506"/>
              <a:gd name="connsiteY112" fmla="*/ 1650796 h 6596467"/>
              <a:gd name="connsiteX113" fmla="*/ 6462075 w 6758506"/>
              <a:gd name="connsiteY113" fmla="*/ 1629685 h 6596467"/>
              <a:gd name="connsiteX114" fmla="*/ 6550714 w 6758506"/>
              <a:gd name="connsiteY114" fmla="*/ 1646573 h 6596467"/>
              <a:gd name="connsiteX115" fmla="*/ 6550714 w 6758506"/>
              <a:gd name="connsiteY115" fmla="*/ 1684572 h 6596467"/>
              <a:gd name="connsiteX116" fmla="*/ 6529608 w 6758506"/>
              <a:gd name="connsiteY116" fmla="*/ 1785900 h 6596467"/>
              <a:gd name="connsiteX117" fmla="*/ 6525388 w 6758506"/>
              <a:gd name="connsiteY117" fmla="*/ 1802788 h 6596467"/>
              <a:gd name="connsiteX118" fmla="*/ 6428309 w 6758506"/>
              <a:gd name="connsiteY118" fmla="*/ 2001220 h 6596467"/>
              <a:gd name="connsiteX119" fmla="*/ 6398765 w 6758506"/>
              <a:gd name="connsiteY119" fmla="*/ 2043439 h 6596467"/>
              <a:gd name="connsiteX120" fmla="*/ 6314346 w 6758506"/>
              <a:gd name="connsiteY120" fmla="*/ 2165879 h 6596467"/>
              <a:gd name="connsiteX121" fmla="*/ 6297463 w 6758506"/>
              <a:gd name="connsiteY121" fmla="*/ 2199655 h 6596467"/>
              <a:gd name="connsiteX122" fmla="*/ 6263697 w 6758506"/>
              <a:gd name="connsiteY122" fmla="*/ 2275650 h 6596467"/>
              <a:gd name="connsiteX123" fmla="*/ 6314346 w 6758506"/>
              <a:gd name="connsiteY123" fmla="*/ 2368533 h 6596467"/>
              <a:gd name="connsiteX124" fmla="*/ 6331229 w 6758506"/>
              <a:gd name="connsiteY124" fmla="*/ 2499415 h 6596467"/>
              <a:gd name="connsiteX125" fmla="*/ 6073761 w 6758506"/>
              <a:gd name="connsiteY125" fmla="*/ 2870948 h 6596467"/>
              <a:gd name="connsiteX126" fmla="*/ 5972461 w 6758506"/>
              <a:gd name="connsiteY126" fmla="*/ 2989165 h 6596467"/>
              <a:gd name="connsiteX127" fmla="*/ 5871161 w 6758506"/>
              <a:gd name="connsiteY127" fmla="*/ 3060938 h 6596467"/>
              <a:gd name="connsiteX128" fmla="*/ 5837395 w 6758506"/>
              <a:gd name="connsiteY128" fmla="*/ 3103159 h 6596467"/>
              <a:gd name="connsiteX129" fmla="*/ 5719213 w 6758506"/>
              <a:gd name="connsiteY129" fmla="*/ 3322702 h 6596467"/>
              <a:gd name="connsiteX130" fmla="*/ 5812069 w 6758506"/>
              <a:gd name="connsiteY130" fmla="*/ 3339590 h 6596467"/>
              <a:gd name="connsiteX131" fmla="*/ 5850058 w 6758506"/>
              <a:gd name="connsiteY131" fmla="*/ 3326924 h 6596467"/>
              <a:gd name="connsiteX132" fmla="*/ 5947135 w 6758506"/>
              <a:gd name="connsiteY132" fmla="*/ 3145378 h 6596467"/>
              <a:gd name="connsiteX133" fmla="*/ 6052657 w 6758506"/>
              <a:gd name="connsiteY133" fmla="*/ 3044049 h 6596467"/>
              <a:gd name="connsiteX134" fmla="*/ 6103307 w 6758506"/>
              <a:gd name="connsiteY134" fmla="*/ 2989165 h 6596467"/>
              <a:gd name="connsiteX135" fmla="*/ 6246813 w 6758506"/>
              <a:gd name="connsiteY135" fmla="*/ 2723181 h 6596467"/>
              <a:gd name="connsiteX136" fmla="*/ 6305905 w 6758506"/>
              <a:gd name="connsiteY136" fmla="*/ 2672516 h 6596467"/>
              <a:gd name="connsiteX137" fmla="*/ 6289023 w 6758506"/>
              <a:gd name="connsiteY137" fmla="*/ 2820287 h 6596467"/>
              <a:gd name="connsiteX138" fmla="*/ 6221489 w 6758506"/>
              <a:gd name="connsiteY138" fmla="*/ 3022941 h 6596467"/>
              <a:gd name="connsiteX139" fmla="*/ 6141293 w 6758506"/>
              <a:gd name="connsiteY139" fmla="*/ 3141155 h 6596467"/>
              <a:gd name="connsiteX140" fmla="*/ 6006227 w 6758506"/>
              <a:gd name="connsiteY140" fmla="*/ 3301591 h 6596467"/>
              <a:gd name="connsiteX141" fmla="*/ 5989344 w 6758506"/>
              <a:gd name="connsiteY141" fmla="*/ 3322702 h 6596467"/>
              <a:gd name="connsiteX142" fmla="*/ 5904928 w 6758506"/>
              <a:gd name="connsiteY142" fmla="*/ 3424028 h 6596467"/>
              <a:gd name="connsiteX143" fmla="*/ 5803629 w 6758506"/>
              <a:gd name="connsiteY143" fmla="*/ 3525356 h 6596467"/>
              <a:gd name="connsiteX144" fmla="*/ 5799409 w 6758506"/>
              <a:gd name="connsiteY144" fmla="*/ 3546467 h 6596467"/>
              <a:gd name="connsiteX145" fmla="*/ 5765642 w 6758506"/>
              <a:gd name="connsiteY145" fmla="*/ 3567575 h 6596467"/>
              <a:gd name="connsiteX146" fmla="*/ 5710769 w 6758506"/>
              <a:gd name="connsiteY146" fmla="*/ 3567575 h 6596467"/>
              <a:gd name="connsiteX147" fmla="*/ 5622133 w 6758506"/>
              <a:gd name="connsiteY147" fmla="*/ 3647793 h 6596467"/>
              <a:gd name="connsiteX148" fmla="*/ 5609470 w 6758506"/>
              <a:gd name="connsiteY148" fmla="*/ 3681569 h 6596467"/>
              <a:gd name="connsiteX149" fmla="*/ 5571483 w 6758506"/>
              <a:gd name="connsiteY149" fmla="*/ 3740679 h 6596467"/>
              <a:gd name="connsiteX150" fmla="*/ 5516613 w 6758506"/>
              <a:gd name="connsiteY150" fmla="*/ 3787120 h 6596467"/>
              <a:gd name="connsiteX151" fmla="*/ 5516613 w 6758506"/>
              <a:gd name="connsiteY151" fmla="*/ 3863116 h 6596467"/>
              <a:gd name="connsiteX152" fmla="*/ 5503951 w 6758506"/>
              <a:gd name="connsiteY152" fmla="*/ 3896892 h 6596467"/>
              <a:gd name="connsiteX153" fmla="*/ 5436417 w 6758506"/>
              <a:gd name="connsiteY153" fmla="*/ 3968664 h 6596467"/>
              <a:gd name="connsiteX154" fmla="*/ 5402651 w 6758506"/>
              <a:gd name="connsiteY154" fmla="*/ 3968664 h 6596467"/>
              <a:gd name="connsiteX155" fmla="*/ 5309791 w 6758506"/>
              <a:gd name="connsiteY155" fmla="*/ 3905335 h 6596467"/>
              <a:gd name="connsiteX156" fmla="*/ 5259142 w 6758506"/>
              <a:gd name="connsiteY156" fmla="*/ 3888446 h 6596467"/>
              <a:gd name="connsiteX157" fmla="*/ 5242259 w 6758506"/>
              <a:gd name="connsiteY157" fmla="*/ 3930668 h 6596467"/>
              <a:gd name="connsiteX158" fmla="*/ 5208493 w 6758506"/>
              <a:gd name="connsiteY158" fmla="*/ 3981330 h 6596467"/>
              <a:gd name="connsiteX159" fmla="*/ 5026997 w 6758506"/>
              <a:gd name="connsiteY159" fmla="*/ 4162876 h 6596467"/>
              <a:gd name="connsiteX160" fmla="*/ 4955243 w 6758506"/>
              <a:gd name="connsiteY160" fmla="*/ 4243094 h 6596467"/>
              <a:gd name="connsiteX161" fmla="*/ 4845501 w 6758506"/>
              <a:gd name="connsiteY161" fmla="*/ 4331755 h 6596467"/>
              <a:gd name="connsiteX162" fmla="*/ 4701995 w 6758506"/>
              <a:gd name="connsiteY162" fmla="*/ 4449971 h 6596467"/>
              <a:gd name="connsiteX163" fmla="*/ 4642903 w 6758506"/>
              <a:gd name="connsiteY163" fmla="*/ 4513301 h 6596467"/>
              <a:gd name="connsiteX164" fmla="*/ 4398094 w 6758506"/>
              <a:gd name="connsiteY164" fmla="*/ 4737066 h 6596467"/>
              <a:gd name="connsiteX165" fmla="*/ 4385434 w 6758506"/>
              <a:gd name="connsiteY165" fmla="*/ 4758175 h 6596467"/>
              <a:gd name="connsiteX166" fmla="*/ 4360108 w 6758506"/>
              <a:gd name="connsiteY166" fmla="*/ 4838392 h 6596467"/>
              <a:gd name="connsiteX167" fmla="*/ 4246145 w 6758506"/>
              <a:gd name="connsiteY167" fmla="*/ 5007273 h 6596467"/>
              <a:gd name="connsiteX168" fmla="*/ 4174392 w 6758506"/>
              <a:gd name="connsiteY168" fmla="*/ 5074823 h 6596467"/>
              <a:gd name="connsiteX169" fmla="*/ 4149066 w 6758506"/>
              <a:gd name="connsiteY169" fmla="*/ 5104379 h 6596467"/>
              <a:gd name="connsiteX170" fmla="*/ 4051989 w 6758506"/>
              <a:gd name="connsiteY170" fmla="*/ 5188817 h 6596467"/>
              <a:gd name="connsiteX171" fmla="*/ 4026663 w 6758506"/>
              <a:gd name="connsiteY171" fmla="*/ 5197262 h 6596467"/>
              <a:gd name="connsiteX172" fmla="*/ 4026663 w 6758506"/>
              <a:gd name="connsiteY172" fmla="*/ 5218371 h 6596467"/>
              <a:gd name="connsiteX173" fmla="*/ 4039326 w 6758506"/>
              <a:gd name="connsiteY173" fmla="*/ 5290146 h 6596467"/>
              <a:gd name="connsiteX174" fmla="*/ 4001339 w 6758506"/>
              <a:gd name="connsiteY174" fmla="*/ 5437916 h 6596467"/>
              <a:gd name="connsiteX175" fmla="*/ 3946467 w 6758506"/>
              <a:gd name="connsiteY175" fmla="*/ 5497023 h 6596467"/>
              <a:gd name="connsiteX176" fmla="*/ 3866271 w 6758506"/>
              <a:gd name="connsiteY176" fmla="*/ 5573018 h 6596467"/>
              <a:gd name="connsiteX177" fmla="*/ 3815621 w 6758506"/>
              <a:gd name="connsiteY177" fmla="*/ 5602572 h 6596467"/>
              <a:gd name="connsiteX178" fmla="*/ 3786077 w 6758506"/>
              <a:gd name="connsiteY178" fmla="*/ 5653236 h 6596467"/>
              <a:gd name="connsiteX179" fmla="*/ 3735427 w 6758506"/>
              <a:gd name="connsiteY179" fmla="*/ 5699678 h 6596467"/>
              <a:gd name="connsiteX180" fmla="*/ 3731205 w 6758506"/>
              <a:gd name="connsiteY180" fmla="*/ 5703900 h 6596467"/>
              <a:gd name="connsiteX181" fmla="*/ 3553932 w 6758506"/>
              <a:gd name="connsiteY181" fmla="*/ 5830560 h 6596467"/>
              <a:gd name="connsiteX182" fmla="*/ 3528606 w 6758506"/>
              <a:gd name="connsiteY182" fmla="*/ 5931886 h 6596467"/>
              <a:gd name="connsiteX183" fmla="*/ 3507502 w 6758506"/>
              <a:gd name="connsiteY183" fmla="*/ 5990995 h 6596467"/>
              <a:gd name="connsiteX184" fmla="*/ 3363994 w 6758506"/>
              <a:gd name="connsiteY184" fmla="*/ 6138763 h 6596467"/>
              <a:gd name="connsiteX185" fmla="*/ 3300681 w 6758506"/>
              <a:gd name="connsiteY185" fmla="*/ 6223203 h 6596467"/>
              <a:gd name="connsiteX186" fmla="*/ 3212044 w 6758506"/>
              <a:gd name="connsiteY186" fmla="*/ 6290756 h 6596467"/>
              <a:gd name="connsiteX187" fmla="*/ 3026329 w 6758506"/>
              <a:gd name="connsiteY187" fmla="*/ 6417415 h 6596467"/>
              <a:gd name="connsiteX188" fmla="*/ 2878600 w 6758506"/>
              <a:gd name="connsiteY188" fmla="*/ 6489188 h 6596467"/>
              <a:gd name="connsiteX189" fmla="*/ 2802626 w 6758506"/>
              <a:gd name="connsiteY189" fmla="*/ 6408970 h 6596467"/>
              <a:gd name="connsiteX190" fmla="*/ 2756197 w 6758506"/>
              <a:gd name="connsiteY190" fmla="*/ 6362528 h 6596467"/>
              <a:gd name="connsiteX191" fmla="*/ 2781520 w 6758506"/>
              <a:gd name="connsiteY191" fmla="*/ 6328752 h 6596467"/>
              <a:gd name="connsiteX192" fmla="*/ 2794183 w 6758506"/>
              <a:gd name="connsiteY192" fmla="*/ 6307644 h 6596467"/>
              <a:gd name="connsiteX193" fmla="*/ 2789963 w 6758506"/>
              <a:gd name="connsiteY193" fmla="*/ 6168319 h 6596467"/>
              <a:gd name="connsiteX194" fmla="*/ 2785743 w 6758506"/>
              <a:gd name="connsiteY194" fmla="*/ 6138763 h 6596467"/>
              <a:gd name="connsiteX195" fmla="*/ 2726650 w 6758506"/>
              <a:gd name="connsiteY195" fmla="*/ 6142986 h 6596467"/>
              <a:gd name="connsiteX196" fmla="*/ 2709767 w 6758506"/>
              <a:gd name="connsiteY196" fmla="*/ 6003661 h 6596467"/>
              <a:gd name="connsiteX197" fmla="*/ 2811067 w 6758506"/>
              <a:gd name="connsiteY197" fmla="*/ 5822114 h 6596467"/>
              <a:gd name="connsiteX198" fmla="*/ 2815287 w 6758506"/>
              <a:gd name="connsiteY198" fmla="*/ 5775673 h 6596467"/>
              <a:gd name="connsiteX199" fmla="*/ 2751976 w 6758506"/>
              <a:gd name="connsiteY199" fmla="*/ 5775673 h 6596467"/>
              <a:gd name="connsiteX200" fmla="*/ 2688664 w 6758506"/>
              <a:gd name="connsiteY200" fmla="*/ 5847448 h 6596467"/>
              <a:gd name="connsiteX201" fmla="*/ 2562038 w 6758506"/>
              <a:gd name="connsiteY201" fmla="*/ 5999438 h 6596467"/>
              <a:gd name="connsiteX202" fmla="*/ 2549375 w 6758506"/>
              <a:gd name="connsiteY202" fmla="*/ 6012104 h 6596467"/>
              <a:gd name="connsiteX203" fmla="*/ 2448076 w 6758506"/>
              <a:gd name="connsiteY203" fmla="*/ 6096544 h 6596467"/>
              <a:gd name="connsiteX204" fmla="*/ 2076644 w 6758506"/>
              <a:gd name="connsiteY204" fmla="*/ 6573628 h 6596467"/>
              <a:gd name="connsiteX205" fmla="*/ 2030215 w 6758506"/>
              <a:gd name="connsiteY205" fmla="*/ 6590516 h 6596467"/>
              <a:gd name="connsiteX206" fmla="*/ 2017552 w 6758506"/>
              <a:gd name="connsiteY206" fmla="*/ 6548297 h 6596467"/>
              <a:gd name="connsiteX207" fmla="*/ 2038658 w 6758506"/>
              <a:gd name="connsiteY207" fmla="*/ 6430081 h 6596467"/>
              <a:gd name="connsiteX208" fmla="*/ 2085085 w 6758506"/>
              <a:gd name="connsiteY208" fmla="*/ 6307644 h 6596467"/>
              <a:gd name="connsiteX209" fmla="*/ 2144177 w 6758506"/>
              <a:gd name="connsiteY209" fmla="*/ 6193650 h 6596467"/>
              <a:gd name="connsiteX210" fmla="*/ 2093528 w 6758506"/>
              <a:gd name="connsiteY210" fmla="*/ 6113432 h 6596467"/>
              <a:gd name="connsiteX211" fmla="*/ 2063981 w 6758506"/>
              <a:gd name="connsiteY211" fmla="*/ 6096544 h 6596467"/>
              <a:gd name="connsiteX212" fmla="*/ 2089307 w 6758506"/>
              <a:gd name="connsiteY212" fmla="*/ 6079656 h 6596467"/>
              <a:gd name="connsiteX213" fmla="*/ 2131514 w 6758506"/>
              <a:gd name="connsiteY213" fmla="*/ 6003661 h 6596467"/>
              <a:gd name="connsiteX214" fmla="*/ 2068201 w 6758506"/>
              <a:gd name="connsiteY214" fmla="*/ 5982550 h 6596467"/>
              <a:gd name="connsiteX215" fmla="*/ 1975345 w 6758506"/>
              <a:gd name="connsiteY215" fmla="*/ 6050102 h 6596467"/>
              <a:gd name="connsiteX216" fmla="*/ 1950019 w 6758506"/>
              <a:gd name="connsiteY216" fmla="*/ 6075433 h 6596467"/>
              <a:gd name="connsiteX217" fmla="*/ 1937358 w 6758506"/>
              <a:gd name="connsiteY217" fmla="*/ 6050102 h 6596467"/>
              <a:gd name="connsiteX218" fmla="*/ 1903592 w 6758506"/>
              <a:gd name="connsiteY218" fmla="*/ 6033214 h 6596467"/>
              <a:gd name="connsiteX219" fmla="*/ 1730537 w 6758506"/>
              <a:gd name="connsiteY219" fmla="*/ 6151431 h 6596467"/>
              <a:gd name="connsiteX220" fmla="*/ 1591250 w 6758506"/>
              <a:gd name="connsiteY220" fmla="*/ 6278090 h 6596467"/>
              <a:gd name="connsiteX221" fmla="*/ 1565924 w 6758506"/>
              <a:gd name="connsiteY221" fmla="*/ 6282311 h 6596467"/>
              <a:gd name="connsiteX222" fmla="*/ 1561704 w 6758506"/>
              <a:gd name="connsiteY222" fmla="*/ 6261202 h 6596467"/>
              <a:gd name="connsiteX223" fmla="*/ 1591250 w 6758506"/>
              <a:gd name="connsiteY223" fmla="*/ 6037437 h 6596467"/>
              <a:gd name="connsiteX224" fmla="*/ 1633457 w 6758506"/>
              <a:gd name="connsiteY224" fmla="*/ 5885444 h 6596467"/>
              <a:gd name="connsiteX225" fmla="*/ 1519497 w 6758506"/>
              <a:gd name="connsiteY225" fmla="*/ 5927666 h 6596467"/>
              <a:gd name="connsiteX226" fmla="*/ 1473068 w 6758506"/>
              <a:gd name="connsiteY226" fmla="*/ 5919220 h 6596467"/>
              <a:gd name="connsiteX227" fmla="*/ 1473068 w 6758506"/>
              <a:gd name="connsiteY227" fmla="*/ 5830560 h 6596467"/>
              <a:gd name="connsiteX228" fmla="*/ 1489951 w 6758506"/>
              <a:gd name="connsiteY228" fmla="*/ 5716566 h 6596467"/>
              <a:gd name="connsiteX229" fmla="*/ 1485728 w 6758506"/>
              <a:gd name="connsiteY229" fmla="*/ 5682789 h 6596467"/>
              <a:gd name="connsiteX230" fmla="*/ 1447742 w 6758506"/>
              <a:gd name="connsiteY230" fmla="*/ 5695455 h 6596467"/>
              <a:gd name="connsiteX231" fmla="*/ 1422418 w 6758506"/>
              <a:gd name="connsiteY231" fmla="*/ 5725008 h 6596467"/>
              <a:gd name="connsiteX232" fmla="*/ 1236702 w 6758506"/>
              <a:gd name="connsiteY232" fmla="*/ 5952996 h 6596467"/>
              <a:gd name="connsiteX233" fmla="*/ 1122740 w 6758506"/>
              <a:gd name="connsiteY233" fmla="*/ 5974107 h 6596467"/>
              <a:gd name="connsiteX234" fmla="*/ 1067867 w 6758506"/>
              <a:gd name="connsiteY234" fmla="*/ 5974107 h 6596467"/>
              <a:gd name="connsiteX235" fmla="*/ 1050984 w 6758506"/>
              <a:gd name="connsiteY235" fmla="*/ 5986773 h 6596467"/>
              <a:gd name="connsiteX236" fmla="*/ 966568 w 6758506"/>
              <a:gd name="connsiteY236" fmla="*/ 5965662 h 6596467"/>
              <a:gd name="connsiteX237" fmla="*/ 991894 w 6758506"/>
              <a:gd name="connsiteY237" fmla="*/ 5898112 h 6596467"/>
              <a:gd name="connsiteX238" fmla="*/ 1152284 w 6758506"/>
              <a:gd name="connsiteY238" fmla="*/ 5661679 h 6596467"/>
              <a:gd name="connsiteX239" fmla="*/ 1139623 w 6758506"/>
              <a:gd name="connsiteY239" fmla="*/ 5606794 h 6596467"/>
              <a:gd name="connsiteX240" fmla="*/ 1093193 w 6758506"/>
              <a:gd name="connsiteY240" fmla="*/ 5619460 h 6596467"/>
              <a:gd name="connsiteX241" fmla="*/ 1004557 w 6758506"/>
              <a:gd name="connsiteY241" fmla="*/ 5703900 h 6596467"/>
              <a:gd name="connsiteX242" fmla="*/ 953907 w 6758506"/>
              <a:gd name="connsiteY242" fmla="*/ 5703900 h 6596467"/>
              <a:gd name="connsiteX243" fmla="*/ 983451 w 6758506"/>
              <a:gd name="connsiteY243" fmla="*/ 5670124 h 6596467"/>
              <a:gd name="connsiteX244" fmla="*/ 1008777 w 6758506"/>
              <a:gd name="connsiteY244" fmla="*/ 5653236 h 6596467"/>
              <a:gd name="connsiteX245" fmla="*/ 987674 w 6758506"/>
              <a:gd name="connsiteY245" fmla="*/ 5568795 h 6596467"/>
              <a:gd name="connsiteX246" fmla="*/ 970790 w 6758506"/>
              <a:gd name="connsiteY246" fmla="*/ 5535019 h 6596467"/>
              <a:gd name="connsiteX247" fmla="*/ 1080530 w 6758506"/>
              <a:gd name="connsiteY247" fmla="*/ 5332365 h 6596467"/>
              <a:gd name="connsiteX248" fmla="*/ 1240922 w 6758506"/>
              <a:gd name="connsiteY248" fmla="*/ 5146598 h 6596467"/>
              <a:gd name="connsiteX249" fmla="*/ 1397092 w 6758506"/>
              <a:gd name="connsiteY249" fmla="*/ 4927055 h 6596467"/>
              <a:gd name="connsiteX250" fmla="*/ 1422418 w 6758506"/>
              <a:gd name="connsiteY250" fmla="*/ 4901722 h 6596467"/>
              <a:gd name="connsiteX251" fmla="*/ 1700990 w 6758506"/>
              <a:gd name="connsiteY251" fmla="*/ 4606184 h 6596467"/>
              <a:gd name="connsiteX252" fmla="*/ 1713653 w 6758506"/>
              <a:gd name="connsiteY252" fmla="*/ 4534412 h 6596467"/>
              <a:gd name="connsiteX253" fmla="*/ 1637680 w 6758506"/>
              <a:gd name="connsiteY253" fmla="*/ 4547077 h 6596467"/>
              <a:gd name="connsiteX254" fmla="*/ 1477288 w 6758506"/>
              <a:gd name="connsiteY254" fmla="*/ 4724401 h 6596467"/>
              <a:gd name="connsiteX255" fmla="*/ 1397092 w 6758506"/>
              <a:gd name="connsiteY255" fmla="*/ 4728621 h 6596467"/>
              <a:gd name="connsiteX256" fmla="*/ 1342222 w 6758506"/>
              <a:gd name="connsiteY256" fmla="*/ 4724401 h 6596467"/>
              <a:gd name="connsiteX257" fmla="*/ 962348 w 6758506"/>
              <a:gd name="connsiteY257" fmla="*/ 5053715 h 6596467"/>
              <a:gd name="connsiteX258" fmla="*/ 763969 w 6758506"/>
              <a:gd name="connsiteY258" fmla="*/ 5159264 h 6596467"/>
              <a:gd name="connsiteX259" fmla="*/ 717539 w 6758506"/>
              <a:gd name="connsiteY259" fmla="*/ 5184595 h 6596467"/>
              <a:gd name="connsiteX260" fmla="*/ 531824 w 6758506"/>
              <a:gd name="connsiteY260" fmla="*/ 5328142 h 6596467"/>
              <a:gd name="connsiteX261" fmla="*/ 400978 w 6758506"/>
              <a:gd name="connsiteY261" fmla="*/ 5416805 h 6596467"/>
              <a:gd name="connsiteX262" fmla="*/ 329225 w 6758506"/>
              <a:gd name="connsiteY262" fmla="*/ 5433693 h 6596467"/>
              <a:gd name="connsiteX263" fmla="*/ 308121 w 6758506"/>
              <a:gd name="connsiteY263" fmla="*/ 5370363 h 6596467"/>
              <a:gd name="connsiteX264" fmla="*/ 417861 w 6758506"/>
              <a:gd name="connsiteY264" fmla="*/ 5167709 h 6596467"/>
              <a:gd name="connsiteX265" fmla="*/ 219483 w 6758506"/>
              <a:gd name="connsiteY265" fmla="*/ 5273258 h 6596467"/>
              <a:gd name="connsiteX266" fmla="*/ 181496 w 6758506"/>
              <a:gd name="connsiteY266" fmla="*/ 5290146 h 6596467"/>
              <a:gd name="connsiteX267" fmla="*/ 177275 w 6758506"/>
              <a:gd name="connsiteY267" fmla="*/ 5256370 h 6596467"/>
              <a:gd name="connsiteX268" fmla="*/ 151949 w 6758506"/>
              <a:gd name="connsiteY268" fmla="*/ 5218371 h 6596467"/>
              <a:gd name="connsiteX269" fmla="*/ 118183 w 6758506"/>
              <a:gd name="connsiteY269" fmla="*/ 5247927 h 6596467"/>
              <a:gd name="connsiteX270" fmla="*/ 71756 w 6758506"/>
              <a:gd name="connsiteY270" fmla="*/ 5290146 h 6596467"/>
              <a:gd name="connsiteX271" fmla="*/ 0 w 6758506"/>
              <a:gd name="connsiteY271" fmla="*/ 5252147 h 6596467"/>
              <a:gd name="connsiteX272" fmla="*/ 59093 w 6758506"/>
              <a:gd name="connsiteY272" fmla="*/ 5222593 h 6596467"/>
              <a:gd name="connsiteX273" fmla="*/ 84416 w 6758506"/>
              <a:gd name="connsiteY273" fmla="*/ 5218371 h 6596467"/>
              <a:gd name="connsiteX274" fmla="*/ 42210 w 6758506"/>
              <a:gd name="connsiteY274" fmla="*/ 5197262 h 6596467"/>
              <a:gd name="connsiteX275" fmla="*/ 33767 w 6758506"/>
              <a:gd name="connsiteY275" fmla="*/ 5150821 h 6596467"/>
              <a:gd name="connsiteX276" fmla="*/ 46430 w 6758506"/>
              <a:gd name="connsiteY276" fmla="*/ 5125487 h 6596467"/>
              <a:gd name="connsiteX277" fmla="*/ 67533 w 6758506"/>
              <a:gd name="connsiteY277" fmla="*/ 4948164 h 6596467"/>
              <a:gd name="connsiteX278" fmla="*/ 109743 w 6758506"/>
              <a:gd name="connsiteY278" fmla="*/ 4766620 h 6596467"/>
              <a:gd name="connsiteX279" fmla="*/ 122406 w 6758506"/>
              <a:gd name="connsiteY279" fmla="*/ 4724401 h 6596467"/>
              <a:gd name="connsiteX280" fmla="*/ 151949 w 6758506"/>
              <a:gd name="connsiteY280" fmla="*/ 4601962 h 6596467"/>
              <a:gd name="connsiteX281" fmla="*/ 130846 w 6758506"/>
              <a:gd name="connsiteY281" fmla="*/ 4521744 h 6596467"/>
              <a:gd name="connsiteX282" fmla="*/ 135066 w 6758506"/>
              <a:gd name="connsiteY282" fmla="*/ 4458414 h 6596467"/>
              <a:gd name="connsiteX283" fmla="*/ 139289 w 6758506"/>
              <a:gd name="connsiteY283" fmla="*/ 4420418 h 6596467"/>
              <a:gd name="connsiteX284" fmla="*/ 130846 w 6758506"/>
              <a:gd name="connsiteY284" fmla="*/ 4407750 h 6596467"/>
              <a:gd name="connsiteX285" fmla="*/ 160392 w 6758506"/>
              <a:gd name="connsiteY285" fmla="*/ 4302201 h 6596467"/>
              <a:gd name="connsiteX286" fmla="*/ 156172 w 6758506"/>
              <a:gd name="connsiteY286" fmla="*/ 4251537 h 6596467"/>
              <a:gd name="connsiteX287" fmla="*/ 206822 w 6758506"/>
              <a:gd name="connsiteY287" fmla="*/ 4141765 h 6596467"/>
              <a:gd name="connsiteX288" fmla="*/ 337668 w 6758506"/>
              <a:gd name="connsiteY288" fmla="*/ 4031994 h 6596467"/>
              <a:gd name="connsiteX289" fmla="*/ 350328 w 6758506"/>
              <a:gd name="connsiteY289" fmla="*/ 4015106 h 6596467"/>
              <a:gd name="connsiteX290" fmla="*/ 493837 w 6758506"/>
              <a:gd name="connsiteY290" fmla="*/ 3778675 h 6596467"/>
              <a:gd name="connsiteX291" fmla="*/ 650006 w 6758506"/>
              <a:gd name="connsiteY291" fmla="*/ 3529579 h 6596467"/>
              <a:gd name="connsiteX292" fmla="*/ 873711 w 6758506"/>
              <a:gd name="connsiteY292" fmla="*/ 3238261 h 6596467"/>
              <a:gd name="connsiteX293" fmla="*/ 1063647 w 6758506"/>
              <a:gd name="connsiteY293" fmla="*/ 2896282 h 6596467"/>
              <a:gd name="connsiteX294" fmla="*/ 1059427 w 6758506"/>
              <a:gd name="connsiteY294" fmla="*/ 2803398 h 6596467"/>
              <a:gd name="connsiteX295" fmla="*/ 1059427 w 6758506"/>
              <a:gd name="connsiteY295" fmla="*/ 2765400 h 6596467"/>
              <a:gd name="connsiteX296" fmla="*/ 1287352 w 6758506"/>
              <a:gd name="connsiteY296" fmla="*/ 2402310 h 6596467"/>
              <a:gd name="connsiteX297" fmla="*/ 1422418 w 6758506"/>
              <a:gd name="connsiteY297" fmla="*/ 2110992 h 6596467"/>
              <a:gd name="connsiteX298" fmla="*/ 1439301 w 6758506"/>
              <a:gd name="connsiteY298" fmla="*/ 2068773 h 6596467"/>
              <a:gd name="connsiteX299" fmla="*/ 1321118 w 6758506"/>
              <a:gd name="connsiteY299" fmla="*/ 2110992 h 6596467"/>
              <a:gd name="connsiteX300" fmla="*/ 1278909 w 6758506"/>
              <a:gd name="connsiteY300" fmla="*/ 2136325 h 6596467"/>
              <a:gd name="connsiteX301" fmla="*/ 1126960 w 6758506"/>
              <a:gd name="connsiteY301" fmla="*/ 2153213 h 6596467"/>
              <a:gd name="connsiteX302" fmla="*/ 1114297 w 6758506"/>
              <a:gd name="connsiteY302" fmla="*/ 2157433 h 6596467"/>
              <a:gd name="connsiteX303" fmla="*/ 975011 w 6758506"/>
              <a:gd name="connsiteY303" fmla="*/ 2203875 h 6596467"/>
              <a:gd name="connsiteX304" fmla="*/ 493837 w 6758506"/>
              <a:gd name="connsiteY304" fmla="*/ 2334757 h 6596467"/>
              <a:gd name="connsiteX305" fmla="*/ 422084 w 6758506"/>
              <a:gd name="connsiteY305" fmla="*/ 2351645 h 6596467"/>
              <a:gd name="connsiteX306" fmla="*/ 371434 w 6758506"/>
              <a:gd name="connsiteY306" fmla="*/ 2334757 h 6596467"/>
              <a:gd name="connsiteX307" fmla="*/ 405201 w 6758506"/>
              <a:gd name="connsiteY307" fmla="*/ 2300981 h 6596467"/>
              <a:gd name="connsiteX308" fmla="*/ 721762 w 6758506"/>
              <a:gd name="connsiteY308" fmla="*/ 2174321 h 6596467"/>
              <a:gd name="connsiteX309" fmla="*/ 1181830 w 6758506"/>
              <a:gd name="connsiteY309" fmla="*/ 2030774 h 6596467"/>
              <a:gd name="connsiteX310" fmla="*/ 1219819 w 6758506"/>
              <a:gd name="connsiteY310" fmla="*/ 2022331 h 6596467"/>
              <a:gd name="connsiteX311" fmla="*/ 1232480 w 6758506"/>
              <a:gd name="connsiteY311" fmla="*/ 2001220 h 6596467"/>
              <a:gd name="connsiteX312" fmla="*/ 1211376 w 6758506"/>
              <a:gd name="connsiteY312" fmla="*/ 1988555 h 6596467"/>
              <a:gd name="connsiteX313" fmla="*/ 903258 w 6758506"/>
              <a:gd name="connsiteY313" fmla="*/ 2034997 h 6596467"/>
              <a:gd name="connsiteX314" fmla="*/ 877931 w 6758506"/>
              <a:gd name="connsiteY314" fmla="*/ 2030774 h 6596467"/>
              <a:gd name="connsiteX315" fmla="*/ 877931 w 6758506"/>
              <a:gd name="connsiteY315" fmla="*/ 2001220 h 6596467"/>
              <a:gd name="connsiteX316" fmla="*/ 970790 w 6758506"/>
              <a:gd name="connsiteY316" fmla="*/ 1937891 h 6596467"/>
              <a:gd name="connsiteX317" fmla="*/ 1034101 w 6758506"/>
              <a:gd name="connsiteY317" fmla="*/ 1878784 h 6596467"/>
              <a:gd name="connsiteX318" fmla="*/ 1097414 w 6758506"/>
              <a:gd name="connsiteY318" fmla="*/ 1832342 h 6596467"/>
              <a:gd name="connsiteX319" fmla="*/ 1283129 w 6758506"/>
              <a:gd name="connsiteY319" fmla="*/ 1790120 h 6596467"/>
              <a:gd name="connsiteX320" fmla="*/ 1608134 w 6758506"/>
              <a:gd name="connsiteY320" fmla="*/ 1714125 h 6596467"/>
              <a:gd name="connsiteX321" fmla="*/ 1409755 w 6758506"/>
              <a:gd name="connsiteY321" fmla="*/ 1684572 h 6596467"/>
              <a:gd name="connsiteX322" fmla="*/ 1228259 w 6758506"/>
              <a:gd name="connsiteY322" fmla="*/ 1735236 h 6596467"/>
              <a:gd name="connsiteX323" fmla="*/ 1181830 w 6758506"/>
              <a:gd name="connsiteY323" fmla="*/ 1726791 h 6596467"/>
              <a:gd name="connsiteX324" fmla="*/ 1359105 w 6758506"/>
              <a:gd name="connsiteY324" fmla="*/ 1659241 h 6596467"/>
              <a:gd name="connsiteX325" fmla="*/ 1283129 w 6758506"/>
              <a:gd name="connsiteY325" fmla="*/ 1646573 h 6596467"/>
              <a:gd name="connsiteX326" fmla="*/ 1232480 w 6758506"/>
              <a:gd name="connsiteY326" fmla="*/ 1667684 h 6596467"/>
              <a:gd name="connsiteX327" fmla="*/ 1194493 w 6758506"/>
              <a:gd name="connsiteY327" fmla="*/ 1663461 h 6596467"/>
              <a:gd name="connsiteX328" fmla="*/ 1207156 w 6758506"/>
              <a:gd name="connsiteY328" fmla="*/ 1629685 h 6596467"/>
              <a:gd name="connsiteX329" fmla="*/ 1240922 w 6758506"/>
              <a:gd name="connsiteY329" fmla="*/ 1591688 h 6596467"/>
              <a:gd name="connsiteX330" fmla="*/ 983451 w 6758506"/>
              <a:gd name="connsiteY330" fmla="*/ 1633907 h 6596467"/>
              <a:gd name="connsiteX331" fmla="*/ 738645 w 6758506"/>
              <a:gd name="connsiteY331" fmla="*/ 1633907 h 6596467"/>
              <a:gd name="connsiteX332" fmla="*/ 1316896 w 6758506"/>
              <a:gd name="connsiteY332" fmla="*/ 1494583 h 6596467"/>
              <a:gd name="connsiteX333" fmla="*/ 1274689 w 6758506"/>
              <a:gd name="connsiteY333" fmla="*/ 1473472 h 6596467"/>
              <a:gd name="connsiteX334" fmla="*/ 1321118 w 6758506"/>
              <a:gd name="connsiteY334" fmla="*/ 1448141 h 6596467"/>
              <a:gd name="connsiteX335" fmla="*/ 1574367 w 6758506"/>
              <a:gd name="connsiteY335" fmla="*/ 1376366 h 6596467"/>
              <a:gd name="connsiteX336" fmla="*/ 1785406 w 6758506"/>
              <a:gd name="connsiteY336" fmla="*/ 1367923 h 6596467"/>
              <a:gd name="connsiteX337" fmla="*/ 1924695 w 6758506"/>
              <a:gd name="connsiteY337" fmla="*/ 1342592 h 6596467"/>
              <a:gd name="connsiteX338" fmla="*/ 2055541 w 6758506"/>
              <a:gd name="connsiteY338" fmla="*/ 1300371 h 6596467"/>
              <a:gd name="connsiteX339" fmla="*/ 2089307 w 6758506"/>
              <a:gd name="connsiteY339" fmla="*/ 1266595 h 6596467"/>
              <a:gd name="connsiteX340" fmla="*/ 2030215 w 6758506"/>
              <a:gd name="connsiteY340" fmla="*/ 1199045 h 6596467"/>
              <a:gd name="connsiteX341" fmla="*/ 1975345 w 6758506"/>
              <a:gd name="connsiteY341" fmla="*/ 1203265 h 6596467"/>
              <a:gd name="connsiteX342" fmla="*/ 1840279 w 6758506"/>
              <a:gd name="connsiteY342" fmla="*/ 1156823 h 6596467"/>
              <a:gd name="connsiteX343" fmla="*/ 1709433 w 6758506"/>
              <a:gd name="connsiteY343" fmla="*/ 1173711 h 6596467"/>
              <a:gd name="connsiteX344" fmla="*/ 1726316 w 6758506"/>
              <a:gd name="connsiteY344" fmla="*/ 1148380 h 6596467"/>
              <a:gd name="connsiteX345" fmla="*/ 1966902 w 6758506"/>
              <a:gd name="connsiteY345" fmla="*/ 1068163 h 6596467"/>
              <a:gd name="connsiteX346" fmla="*/ 2034435 w 6758506"/>
              <a:gd name="connsiteY346" fmla="*/ 1097716 h 6596467"/>
              <a:gd name="connsiteX347" fmla="*/ 2106190 w 6758506"/>
              <a:gd name="connsiteY347" fmla="*/ 1135715 h 6596467"/>
              <a:gd name="connsiteX348" fmla="*/ 2148397 w 6758506"/>
              <a:gd name="connsiteY348" fmla="*/ 1127270 h 6596467"/>
              <a:gd name="connsiteX349" fmla="*/ 2194827 w 6758506"/>
              <a:gd name="connsiteY349" fmla="*/ 1148380 h 6596467"/>
              <a:gd name="connsiteX350" fmla="*/ 2177944 w 6758506"/>
              <a:gd name="connsiteY350" fmla="*/ 1190599 h 6596467"/>
              <a:gd name="connsiteX351" fmla="*/ 2156840 w 6758506"/>
              <a:gd name="connsiteY351" fmla="*/ 1220153 h 6596467"/>
              <a:gd name="connsiteX352" fmla="*/ 2177944 w 6758506"/>
              <a:gd name="connsiteY352" fmla="*/ 1237041 h 6596467"/>
              <a:gd name="connsiteX353" fmla="*/ 2199047 w 6758506"/>
              <a:gd name="connsiteY353" fmla="*/ 1211710 h 6596467"/>
              <a:gd name="connsiteX354" fmla="*/ 2224373 w 6758506"/>
              <a:gd name="connsiteY354" fmla="*/ 1177934 h 6596467"/>
              <a:gd name="connsiteX355" fmla="*/ 2308789 w 6758506"/>
              <a:gd name="connsiteY355" fmla="*/ 1169489 h 6596467"/>
              <a:gd name="connsiteX356" fmla="*/ 2397426 w 6758506"/>
              <a:gd name="connsiteY356" fmla="*/ 1156823 h 6596467"/>
              <a:gd name="connsiteX357" fmla="*/ 2397426 w 6758506"/>
              <a:gd name="connsiteY357" fmla="*/ 1152603 h 6596467"/>
              <a:gd name="connsiteX358" fmla="*/ 2646454 w 6758506"/>
              <a:gd name="connsiteY358" fmla="*/ 852840 h 6596467"/>
              <a:gd name="connsiteX359" fmla="*/ 2768860 w 6758506"/>
              <a:gd name="connsiteY359" fmla="*/ 755737 h 6596467"/>
              <a:gd name="connsiteX360" fmla="*/ 2794183 w 6758506"/>
              <a:gd name="connsiteY360" fmla="*/ 721960 h 6596467"/>
              <a:gd name="connsiteX361" fmla="*/ 2887042 w 6758506"/>
              <a:gd name="connsiteY361" fmla="*/ 574190 h 6596467"/>
              <a:gd name="connsiteX362" fmla="*/ 3060095 w 6758506"/>
              <a:gd name="connsiteY362" fmla="*/ 527749 h 6596467"/>
              <a:gd name="connsiteX363" fmla="*/ 3110745 w 6758506"/>
              <a:gd name="connsiteY363" fmla="*/ 599521 h 6596467"/>
              <a:gd name="connsiteX364" fmla="*/ 3064315 w 6758506"/>
              <a:gd name="connsiteY364" fmla="*/ 835952 h 6596467"/>
              <a:gd name="connsiteX365" fmla="*/ 3060095 w 6758506"/>
              <a:gd name="connsiteY365" fmla="*/ 873951 h 6596467"/>
              <a:gd name="connsiteX366" fmla="*/ 3106525 w 6758506"/>
              <a:gd name="connsiteY366" fmla="*/ 865508 h 6596467"/>
              <a:gd name="connsiteX367" fmla="*/ 3190941 w 6758506"/>
              <a:gd name="connsiteY367" fmla="*/ 755737 h 6596467"/>
              <a:gd name="connsiteX368" fmla="*/ 3515943 w 6758506"/>
              <a:gd name="connsiteY368" fmla="*/ 350425 h 6596467"/>
              <a:gd name="connsiteX369" fmla="*/ 3583476 w 6758506"/>
              <a:gd name="connsiteY369" fmla="*/ 295538 h 6596467"/>
              <a:gd name="connsiteX370" fmla="*/ 3629905 w 6758506"/>
              <a:gd name="connsiteY370" fmla="*/ 295538 h 6596467"/>
              <a:gd name="connsiteX371" fmla="*/ 3659452 w 6758506"/>
              <a:gd name="connsiteY371" fmla="*/ 295538 h 6596467"/>
              <a:gd name="connsiteX372" fmla="*/ 3748088 w 6758506"/>
              <a:gd name="connsiteY372" fmla="*/ 333537 h 6596467"/>
              <a:gd name="connsiteX373" fmla="*/ 3756531 w 6758506"/>
              <a:gd name="connsiteY373" fmla="*/ 346202 h 6596467"/>
              <a:gd name="connsiteX374" fmla="*/ 3781854 w 6758506"/>
              <a:gd name="connsiteY374" fmla="*/ 485530 h 6596467"/>
              <a:gd name="connsiteX375" fmla="*/ 3769194 w 6758506"/>
              <a:gd name="connsiteY375" fmla="*/ 510861 h 6596467"/>
              <a:gd name="connsiteX376" fmla="*/ 3828284 w 6758506"/>
              <a:gd name="connsiteY376" fmla="*/ 603744 h 6596467"/>
              <a:gd name="connsiteX377" fmla="*/ 3836727 w 6758506"/>
              <a:gd name="connsiteY377" fmla="*/ 599521 h 6596467"/>
              <a:gd name="connsiteX378" fmla="*/ 3946467 w 6758506"/>
              <a:gd name="connsiteY378" fmla="*/ 489750 h 6596467"/>
              <a:gd name="connsiteX379" fmla="*/ 4026663 w 6758506"/>
              <a:gd name="connsiteY379" fmla="*/ 413755 h 6596467"/>
              <a:gd name="connsiteX380" fmla="*/ 3988676 w 6758506"/>
              <a:gd name="connsiteY380" fmla="*/ 291318 h 6596467"/>
              <a:gd name="connsiteX381" fmla="*/ 4009779 w 6758506"/>
              <a:gd name="connsiteY381" fmla="*/ 274430 h 6596467"/>
              <a:gd name="connsiteX382" fmla="*/ 4014000 w 6758506"/>
              <a:gd name="connsiteY382" fmla="*/ 299761 h 6596467"/>
              <a:gd name="connsiteX383" fmla="*/ 4014000 w 6758506"/>
              <a:gd name="connsiteY383" fmla="*/ 341982 h 6596467"/>
              <a:gd name="connsiteX384" fmla="*/ 4039326 w 6758506"/>
              <a:gd name="connsiteY384" fmla="*/ 312429 h 6596467"/>
              <a:gd name="connsiteX385" fmla="*/ 4064649 w 6758506"/>
              <a:gd name="connsiteY385" fmla="*/ 173101 h 6596467"/>
              <a:gd name="connsiteX386" fmla="*/ 4161729 w 6758506"/>
              <a:gd name="connsiteY386" fmla="*/ 71775 h 6596467"/>
              <a:gd name="connsiteX387" fmla="*/ 4191275 w 6758506"/>
              <a:gd name="connsiteY387" fmla="*/ 50664 h 6596467"/>
              <a:gd name="connsiteX388" fmla="*/ 4271471 w 6758506"/>
              <a:gd name="connsiteY388" fmla="*/ 0 h 65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6758506" h="6596467">
                <a:moveTo>
                  <a:pt x="4271471" y="0"/>
                </a:moveTo>
                <a:cubicBezTo>
                  <a:pt x="4292575" y="0"/>
                  <a:pt x="4355887" y="88663"/>
                  <a:pt x="4351667" y="113994"/>
                </a:cubicBezTo>
                <a:cubicBezTo>
                  <a:pt x="4326341" y="215323"/>
                  <a:pt x="4301017" y="316649"/>
                  <a:pt x="4275691" y="417977"/>
                </a:cubicBezTo>
                <a:cubicBezTo>
                  <a:pt x="4267251" y="443308"/>
                  <a:pt x="4250368" y="460196"/>
                  <a:pt x="4225042" y="451753"/>
                </a:cubicBezTo>
                <a:cubicBezTo>
                  <a:pt x="4195495" y="443308"/>
                  <a:pt x="4208158" y="417977"/>
                  <a:pt x="4212379" y="396867"/>
                </a:cubicBezTo>
                <a:cubicBezTo>
                  <a:pt x="4212379" y="379978"/>
                  <a:pt x="4225042" y="363090"/>
                  <a:pt x="4220821" y="337759"/>
                </a:cubicBezTo>
                <a:cubicBezTo>
                  <a:pt x="4153288" y="401089"/>
                  <a:pt x="4127962" y="472862"/>
                  <a:pt x="4106859" y="557302"/>
                </a:cubicBezTo>
                <a:cubicBezTo>
                  <a:pt x="4149066" y="540414"/>
                  <a:pt x="4153288" y="510861"/>
                  <a:pt x="4165949" y="481307"/>
                </a:cubicBezTo>
                <a:cubicBezTo>
                  <a:pt x="4170172" y="468641"/>
                  <a:pt x="4178612" y="460196"/>
                  <a:pt x="4195495" y="464419"/>
                </a:cubicBezTo>
                <a:cubicBezTo>
                  <a:pt x="4212379" y="468641"/>
                  <a:pt x="4225042" y="477084"/>
                  <a:pt x="4229262" y="493972"/>
                </a:cubicBezTo>
                <a:cubicBezTo>
                  <a:pt x="4233484" y="515083"/>
                  <a:pt x="4220821" y="515083"/>
                  <a:pt x="4208158" y="515083"/>
                </a:cubicBezTo>
                <a:cubicBezTo>
                  <a:pt x="4182832" y="523526"/>
                  <a:pt x="4182832" y="536191"/>
                  <a:pt x="4191275" y="553079"/>
                </a:cubicBezTo>
                <a:cubicBezTo>
                  <a:pt x="4216601" y="586856"/>
                  <a:pt x="4203938" y="616409"/>
                  <a:pt x="4195495" y="650185"/>
                </a:cubicBezTo>
                <a:cubicBezTo>
                  <a:pt x="4191275" y="671296"/>
                  <a:pt x="4182832" y="675519"/>
                  <a:pt x="4161729" y="667074"/>
                </a:cubicBezTo>
                <a:cubicBezTo>
                  <a:pt x="4140625" y="658631"/>
                  <a:pt x="4140625" y="688184"/>
                  <a:pt x="4140625" y="688184"/>
                </a:cubicBezTo>
                <a:cubicBezTo>
                  <a:pt x="4191275" y="709292"/>
                  <a:pt x="4170172" y="759957"/>
                  <a:pt x="4187055" y="789510"/>
                </a:cubicBezTo>
                <a:cubicBezTo>
                  <a:pt x="4191275" y="793733"/>
                  <a:pt x="4191275" y="793733"/>
                  <a:pt x="4195495" y="793733"/>
                </a:cubicBezTo>
                <a:cubicBezTo>
                  <a:pt x="4220821" y="781068"/>
                  <a:pt x="4195495" y="764179"/>
                  <a:pt x="4199718" y="747291"/>
                </a:cubicBezTo>
                <a:cubicBezTo>
                  <a:pt x="4199718" y="730403"/>
                  <a:pt x="4208158" y="721960"/>
                  <a:pt x="4220821" y="721960"/>
                </a:cubicBezTo>
                <a:cubicBezTo>
                  <a:pt x="4233484" y="721960"/>
                  <a:pt x="4237705" y="730403"/>
                  <a:pt x="4237705" y="743069"/>
                </a:cubicBezTo>
                <a:cubicBezTo>
                  <a:pt x="4246145" y="793733"/>
                  <a:pt x="4225042" y="840175"/>
                  <a:pt x="4220821" y="903504"/>
                </a:cubicBezTo>
                <a:cubicBezTo>
                  <a:pt x="4258808" y="857063"/>
                  <a:pt x="4288354" y="823286"/>
                  <a:pt x="4330561" y="810621"/>
                </a:cubicBezTo>
                <a:cubicBezTo>
                  <a:pt x="4339004" y="806398"/>
                  <a:pt x="4343224" y="793733"/>
                  <a:pt x="4339004" y="785290"/>
                </a:cubicBezTo>
                <a:cubicBezTo>
                  <a:pt x="4326341" y="734626"/>
                  <a:pt x="4364328" y="709292"/>
                  <a:pt x="4385434" y="675519"/>
                </a:cubicBezTo>
                <a:cubicBezTo>
                  <a:pt x="4423420" y="599521"/>
                  <a:pt x="4512057" y="595301"/>
                  <a:pt x="4562707" y="531971"/>
                </a:cubicBezTo>
                <a:cubicBezTo>
                  <a:pt x="4579589" y="506638"/>
                  <a:pt x="4609136" y="515083"/>
                  <a:pt x="4626019" y="548859"/>
                </a:cubicBezTo>
                <a:cubicBezTo>
                  <a:pt x="4651345" y="599521"/>
                  <a:pt x="4693552" y="641743"/>
                  <a:pt x="4672449" y="709292"/>
                </a:cubicBezTo>
                <a:cubicBezTo>
                  <a:pt x="4668229" y="734626"/>
                  <a:pt x="4693552" y="759957"/>
                  <a:pt x="4710435" y="781068"/>
                </a:cubicBezTo>
                <a:cubicBezTo>
                  <a:pt x="4739981" y="814844"/>
                  <a:pt x="4744202" y="844397"/>
                  <a:pt x="4718878" y="882396"/>
                </a:cubicBezTo>
                <a:cubicBezTo>
                  <a:pt x="4706215" y="907727"/>
                  <a:pt x="4685111" y="941503"/>
                  <a:pt x="4710435" y="962611"/>
                </a:cubicBezTo>
                <a:cubicBezTo>
                  <a:pt x="4744202" y="987945"/>
                  <a:pt x="4773748" y="966834"/>
                  <a:pt x="4799074" y="941503"/>
                </a:cubicBezTo>
                <a:cubicBezTo>
                  <a:pt x="4862385" y="886616"/>
                  <a:pt x="4925697" y="831732"/>
                  <a:pt x="4997451" y="793733"/>
                </a:cubicBezTo>
                <a:cubicBezTo>
                  <a:pt x="5022777" y="781068"/>
                  <a:pt x="5039660" y="781068"/>
                  <a:pt x="5048100" y="810621"/>
                </a:cubicBezTo>
                <a:cubicBezTo>
                  <a:pt x="5048100" y="823286"/>
                  <a:pt x="5052323" y="831732"/>
                  <a:pt x="5064983" y="835952"/>
                </a:cubicBezTo>
                <a:cubicBezTo>
                  <a:pt x="5124076" y="861285"/>
                  <a:pt x="5128296" y="924615"/>
                  <a:pt x="5073427" y="954169"/>
                </a:cubicBezTo>
                <a:cubicBezTo>
                  <a:pt x="5010113" y="987945"/>
                  <a:pt x="4959464" y="1042829"/>
                  <a:pt x="4887711" y="1063940"/>
                </a:cubicBezTo>
                <a:cubicBezTo>
                  <a:pt x="4870827" y="1068163"/>
                  <a:pt x="4862385" y="1080828"/>
                  <a:pt x="4862385" y="1101939"/>
                </a:cubicBezTo>
                <a:cubicBezTo>
                  <a:pt x="4858165" y="1139935"/>
                  <a:pt x="4824398" y="1152603"/>
                  <a:pt x="4790631" y="1131492"/>
                </a:cubicBezTo>
                <a:cubicBezTo>
                  <a:pt x="4777969" y="1127270"/>
                  <a:pt x="4765305" y="1118827"/>
                  <a:pt x="4756865" y="1131492"/>
                </a:cubicBezTo>
                <a:cubicBezTo>
                  <a:pt x="4744202" y="1144158"/>
                  <a:pt x="4752645" y="1152603"/>
                  <a:pt x="4761085" y="1161046"/>
                </a:cubicBezTo>
                <a:cubicBezTo>
                  <a:pt x="4782189" y="1177934"/>
                  <a:pt x="4777969" y="1190599"/>
                  <a:pt x="4756865" y="1199045"/>
                </a:cubicBezTo>
                <a:cubicBezTo>
                  <a:pt x="4710435" y="1224376"/>
                  <a:pt x="4756865" y="1224376"/>
                  <a:pt x="4765305" y="1237041"/>
                </a:cubicBezTo>
                <a:cubicBezTo>
                  <a:pt x="4739981" y="1258152"/>
                  <a:pt x="4710435" y="1270817"/>
                  <a:pt x="4697772" y="1304593"/>
                </a:cubicBezTo>
                <a:cubicBezTo>
                  <a:pt x="4693552" y="1321481"/>
                  <a:pt x="4668229" y="1342592"/>
                  <a:pt x="4693552" y="1359480"/>
                </a:cubicBezTo>
                <a:cubicBezTo>
                  <a:pt x="4714655" y="1376366"/>
                  <a:pt x="4748422" y="1393254"/>
                  <a:pt x="4773748" y="1372146"/>
                </a:cubicBezTo>
                <a:cubicBezTo>
                  <a:pt x="4803295" y="1342592"/>
                  <a:pt x="4853944" y="1329924"/>
                  <a:pt x="4866607" y="1308816"/>
                </a:cubicBezTo>
                <a:cubicBezTo>
                  <a:pt x="4896151" y="1245486"/>
                  <a:pt x="4959464" y="1228598"/>
                  <a:pt x="4997451" y="1177934"/>
                </a:cubicBezTo>
                <a:cubicBezTo>
                  <a:pt x="5043880" y="1114604"/>
                  <a:pt x="5124076" y="1089273"/>
                  <a:pt x="5170505" y="1025944"/>
                </a:cubicBezTo>
                <a:cubicBezTo>
                  <a:pt x="5178946" y="1017498"/>
                  <a:pt x="5195829" y="1017498"/>
                  <a:pt x="5208493" y="1017498"/>
                </a:cubicBezTo>
                <a:cubicBezTo>
                  <a:pt x="5229595" y="1013276"/>
                  <a:pt x="5259142" y="1017498"/>
                  <a:pt x="5242259" y="979500"/>
                </a:cubicBezTo>
                <a:cubicBezTo>
                  <a:pt x="5238039" y="966834"/>
                  <a:pt x="5250701" y="958391"/>
                  <a:pt x="5259142" y="954169"/>
                </a:cubicBezTo>
                <a:cubicBezTo>
                  <a:pt x="5343558" y="933058"/>
                  <a:pt x="5377325" y="852840"/>
                  <a:pt x="5440637" y="810621"/>
                </a:cubicBezTo>
                <a:cubicBezTo>
                  <a:pt x="5529274" y="747291"/>
                  <a:pt x="5584147" y="637520"/>
                  <a:pt x="5693886" y="595301"/>
                </a:cubicBezTo>
                <a:cubicBezTo>
                  <a:pt x="5710769" y="591078"/>
                  <a:pt x="5723433" y="578413"/>
                  <a:pt x="5740315" y="565745"/>
                </a:cubicBezTo>
                <a:cubicBezTo>
                  <a:pt x="5757199" y="582633"/>
                  <a:pt x="5757199" y="603744"/>
                  <a:pt x="5778303" y="620632"/>
                </a:cubicBezTo>
                <a:cubicBezTo>
                  <a:pt x="5816291" y="645963"/>
                  <a:pt x="5824732" y="709292"/>
                  <a:pt x="5795185" y="751514"/>
                </a:cubicBezTo>
                <a:cubicBezTo>
                  <a:pt x="5769862" y="781068"/>
                  <a:pt x="5731873" y="802178"/>
                  <a:pt x="5731873" y="848620"/>
                </a:cubicBezTo>
                <a:cubicBezTo>
                  <a:pt x="5731873" y="865508"/>
                  <a:pt x="5710769" y="865508"/>
                  <a:pt x="5698107" y="869728"/>
                </a:cubicBezTo>
                <a:cubicBezTo>
                  <a:pt x="5660119" y="873951"/>
                  <a:pt x="5634796" y="899282"/>
                  <a:pt x="5609470" y="924615"/>
                </a:cubicBezTo>
                <a:cubicBezTo>
                  <a:pt x="5588367" y="945726"/>
                  <a:pt x="5579923" y="958391"/>
                  <a:pt x="5605249" y="979500"/>
                </a:cubicBezTo>
                <a:cubicBezTo>
                  <a:pt x="5613690" y="987945"/>
                  <a:pt x="5617913" y="1000610"/>
                  <a:pt x="5609470" y="1009055"/>
                </a:cubicBezTo>
                <a:cubicBezTo>
                  <a:pt x="5596807" y="1025944"/>
                  <a:pt x="5584147" y="1013276"/>
                  <a:pt x="5575703" y="1004833"/>
                </a:cubicBezTo>
                <a:cubicBezTo>
                  <a:pt x="5541937" y="979500"/>
                  <a:pt x="5525053" y="996388"/>
                  <a:pt x="5512391" y="1025944"/>
                </a:cubicBezTo>
                <a:cubicBezTo>
                  <a:pt x="5474404" y="1101939"/>
                  <a:pt x="5432195" y="1173711"/>
                  <a:pt x="5373105" y="1232818"/>
                </a:cubicBezTo>
                <a:cubicBezTo>
                  <a:pt x="5347779" y="1262374"/>
                  <a:pt x="5373105" y="1313036"/>
                  <a:pt x="5322455" y="1329924"/>
                </a:cubicBezTo>
                <a:cubicBezTo>
                  <a:pt x="5318235" y="1329924"/>
                  <a:pt x="5326675" y="1346812"/>
                  <a:pt x="5330895" y="1351035"/>
                </a:cubicBezTo>
                <a:cubicBezTo>
                  <a:pt x="5347779" y="1367923"/>
                  <a:pt x="5364661" y="1367923"/>
                  <a:pt x="5381545" y="1359480"/>
                </a:cubicBezTo>
                <a:cubicBezTo>
                  <a:pt x="5394208" y="1355258"/>
                  <a:pt x="5415311" y="1346812"/>
                  <a:pt x="5402651" y="1329924"/>
                </a:cubicBezTo>
                <a:cubicBezTo>
                  <a:pt x="5389987" y="1300371"/>
                  <a:pt x="5411091" y="1291928"/>
                  <a:pt x="5427975" y="1275040"/>
                </a:cubicBezTo>
                <a:cubicBezTo>
                  <a:pt x="5487067" y="1228598"/>
                  <a:pt x="5558820" y="1199045"/>
                  <a:pt x="5601029" y="1131492"/>
                </a:cubicBezTo>
                <a:cubicBezTo>
                  <a:pt x="5613690" y="1110382"/>
                  <a:pt x="5630573" y="1118827"/>
                  <a:pt x="5647457" y="1123047"/>
                </a:cubicBezTo>
                <a:cubicBezTo>
                  <a:pt x="5681223" y="1139935"/>
                  <a:pt x="5702329" y="1127270"/>
                  <a:pt x="5723433" y="1097716"/>
                </a:cubicBezTo>
                <a:cubicBezTo>
                  <a:pt x="5757199" y="1051275"/>
                  <a:pt x="5786745" y="1051275"/>
                  <a:pt x="5820511" y="1101939"/>
                </a:cubicBezTo>
                <a:cubicBezTo>
                  <a:pt x="5837395" y="1123047"/>
                  <a:pt x="5841615" y="1106159"/>
                  <a:pt x="5850058" y="1101939"/>
                </a:cubicBezTo>
                <a:cubicBezTo>
                  <a:pt x="5892265" y="1068163"/>
                  <a:pt x="5934474" y="1034386"/>
                  <a:pt x="5972461" y="996388"/>
                </a:cubicBezTo>
                <a:cubicBezTo>
                  <a:pt x="6052657" y="920392"/>
                  <a:pt x="6145513" y="857063"/>
                  <a:pt x="6213047" y="768402"/>
                </a:cubicBezTo>
                <a:cubicBezTo>
                  <a:pt x="6255256" y="705072"/>
                  <a:pt x="6327009" y="667074"/>
                  <a:pt x="6390322" y="620632"/>
                </a:cubicBezTo>
                <a:cubicBezTo>
                  <a:pt x="6411425" y="603744"/>
                  <a:pt x="6419868" y="595301"/>
                  <a:pt x="6424089" y="569968"/>
                </a:cubicBezTo>
                <a:cubicBezTo>
                  <a:pt x="6432531" y="544637"/>
                  <a:pt x="6432531" y="493972"/>
                  <a:pt x="6487401" y="527749"/>
                </a:cubicBezTo>
                <a:cubicBezTo>
                  <a:pt x="6500064" y="536191"/>
                  <a:pt x="6516947" y="523526"/>
                  <a:pt x="6512725" y="510861"/>
                </a:cubicBezTo>
                <a:cubicBezTo>
                  <a:pt x="6491621" y="451753"/>
                  <a:pt x="6542271" y="439086"/>
                  <a:pt x="6567597" y="409532"/>
                </a:cubicBezTo>
                <a:cubicBezTo>
                  <a:pt x="6588701" y="388424"/>
                  <a:pt x="6609804" y="371536"/>
                  <a:pt x="6630910" y="354648"/>
                </a:cubicBezTo>
                <a:cubicBezTo>
                  <a:pt x="6673117" y="329314"/>
                  <a:pt x="6690000" y="337759"/>
                  <a:pt x="6694221" y="384201"/>
                </a:cubicBezTo>
                <a:cubicBezTo>
                  <a:pt x="6698443" y="396867"/>
                  <a:pt x="6694221" y="405312"/>
                  <a:pt x="6706883" y="413755"/>
                </a:cubicBezTo>
                <a:cubicBezTo>
                  <a:pt x="6753313" y="434865"/>
                  <a:pt x="6774417" y="477084"/>
                  <a:pt x="6744870" y="519303"/>
                </a:cubicBezTo>
                <a:cubicBezTo>
                  <a:pt x="6698443" y="595301"/>
                  <a:pt x="6652013" y="671296"/>
                  <a:pt x="6576037" y="721960"/>
                </a:cubicBezTo>
                <a:cubicBezTo>
                  <a:pt x="6554934" y="734626"/>
                  <a:pt x="6533831" y="747291"/>
                  <a:pt x="6525388" y="768402"/>
                </a:cubicBezTo>
                <a:cubicBezTo>
                  <a:pt x="6483181" y="865508"/>
                  <a:pt x="6411425" y="945726"/>
                  <a:pt x="6343893" y="1021721"/>
                </a:cubicBezTo>
                <a:cubicBezTo>
                  <a:pt x="6305905" y="1059717"/>
                  <a:pt x="6272139" y="1101939"/>
                  <a:pt x="6293243" y="1165269"/>
                </a:cubicBezTo>
                <a:cubicBezTo>
                  <a:pt x="6297463" y="1186377"/>
                  <a:pt x="6284802" y="1207488"/>
                  <a:pt x="6267919" y="1224376"/>
                </a:cubicBezTo>
                <a:cubicBezTo>
                  <a:pt x="6259476" y="1228598"/>
                  <a:pt x="6255256" y="1237041"/>
                  <a:pt x="6263697" y="1245486"/>
                </a:cubicBezTo>
                <a:cubicBezTo>
                  <a:pt x="6272139" y="1249707"/>
                  <a:pt x="6280579" y="1249707"/>
                  <a:pt x="6284802" y="1245486"/>
                </a:cubicBezTo>
                <a:cubicBezTo>
                  <a:pt x="6331229" y="1194822"/>
                  <a:pt x="6373439" y="1144158"/>
                  <a:pt x="6436751" y="1110382"/>
                </a:cubicBezTo>
                <a:cubicBezTo>
                  <a:pt x="6462075" y="1004833"/>
                  <a:pt x="6567597" y="958391"/>
                  <a:pt x="6618247" y="869728"/>
                </a:cubicBezTo>
                <a:cubicBezTo>
                  <a:pt x="6622467" y="865508"/>
                  <a:pt x="6622467" y="861285"/>
                  <a:pt x="6626687" y="857063"/>
                </a:cubicBezTo>
                <a:cubicBezTo>
                  <a:pt x="6647793" y="844397"/>
                  <a:pt x="6660454" y="806398"/>
                  <a:pt x="6694221" y="827509"/>
                </a:cubicBezTo>
                <a:cubicBezTo>
                  <a:pt x="6727987" y="848620"/>
                  <a:pt x="6706883" y="878173"/>
                  <a:pt x="6698443" y="903504"/>
                </a:cubicBezTo>
                <a:cubicBezTo>
                  <a:pt x="6690000" y="941503"/>
                  <a:pt x="6668897" y="975279"/>
                  <a:pt x="6639351" y="1000610"/>
                </a:cubicBezTo>
                <a:cubicBezTo>
                  <a:pt x="6580258" y="1068163"/>
                  <a:pt x="6546491" y="1152603"/>
                  <a:pt x="6491621" y="1220153"/>
                </a:cubicBezTo>
                <a:cubicBezTo>
                  <a:pt x="6474738" y="1241264"/>
                  <a:pt x="6500064" y="1270817"/>
                  <a:pt x="6487401" y="1300371"/>
                </a:cubicBezTo>
                <a:cubicBezTo>
                  <a:pt x="6478959" y="1329924"/>
                  <a:pt x="6478959" y="1359480"/>
                  <a:pt x="6525388" y="1367923"/>
                </a:cubicBezTo>
                <a:cubicBezTo>
                  <a:pt x="6550714" y="1372146"/>
                  <a:pt x="6542271" y="1401699"/>
                  <a:pt x="6533831" y="1422810"/>
                </a:cubicBezTo>
                <a:cubicBezTo>
                  <a:pt x="6525388" y="1439696"/>
                  <a:pt x="6512725" y="1448141"/>
                  <a:pt x="6495841" y="1435475"/>
                </a:cubicBezTo>
                <a:cubicBezTo>
                  <a:pt x="6487401" y="1427030"/>
                  <a:pt x="6474738" y="1414365"/>
                  <a:pt x="6457855" y="1431253"/>
                </a:cubicBezTo>
                <a:cubicBezTo>
                  <a:pt x="6462075" y="1431253"/>
                  <a:pt x="6466297" y="1439696"/>
                  <a:pt x="6466297" y="1439696"/>
                </a:cubicBezTo>
                <a:cubicBezTo>
                  <a:pt x="6529608" y="1490360"/>
                  <a:pt x="6525388" y="1524136"/>
                  <a:pt x="6457855" y="1557912"/>
                </a:cubicBezTo>
                <a:cubicBezTo>
                  <a:pt x="6436751" y="1570578"/>
                  <a:pt x="6398765" y="1562135"/>
                  <a:pt x="6394542" y="1587466"/>
                </a:cubicBezTo>
                <a:cubicBezTo>
                  <a:pt x="6386101" y="1638130"/>
                  <a:pt x="6360775" y="1688794"/>
                  <a:pt x="6369219" y="1739458"/>
                </a:cubicBezTo>
                <a:cubicBezTo>
                  <a:pt x="6373439" y="1760567"/>
                  <a:pt x="6381881" y="1777455"/>
                  <a:pt x="6364998" y="1794343"/>
                </a:cubicBezTo>
                <a:cubicBezTo>
                  <a:pt x="6339672" y="1823897"/>
                  <a:pt x="6369219" y="1832342"/>
                  <a:pt x="6386101" y="1836562"/>
                </a:cubicBezTo>
                <a:cubicBezTo>
                  <a:pt x="6415648" y="1845007"/>
                  <a:pt x="6457855" y="1790120"/>
                  <a:pt x="6449415" y="1760567"/>
                </a:cubicBezTo>
                <a:cubicBezTo>
                  <a:pt x="6440971" y="1739458"/>
                  <a:pt x="6440971" y="1726791"/>
                  <a:pt x="6457855" y="1709903"/>
                </a:cubicBezTo>
                <a:cubicBezTo>
                  <a:pt x="6474738" y="1693015"/>
                  <a:pt x="6512725" y="1671906"/>
                  <a:pt x="6462075" y="1650796"/>
                </a:cubicBezTo>
                <a:cubicBezTo>
                  <a:pt x="6453635" y="1646573"/>
                  <a:pt x="6457855" y="1638130"/>
                  <a:pt x="6462075" y="1629685"/>
                </a:cubicBezTo>
                <a:cubicBezTo>
                  <a:pt x="6495841" y="1608577"/>
                  <a:pt x="6516947" y="1650796"/>
                  <a:pt x="6550714" y="1646573"/>
                </a:cubicBezTo>
                <a:cubicBezTo>
                  <a:pt x="6567597" y="1646573"/>
                  <a:pt x="6554934" y="1667684"/>
                  <a:pt x="6550714" y="1684572"/>
                </a:cubicBezTo>
                <a:cubicBezTo>
                  <a:pt x="6542271" y="1718348"/>
                  <a:pt x="6508505" y="1747901"/>
                  <a:pt x="6529608" y="1785900"/>
                </a:cubicBezTo>
                <a:cubicBezTo>
                  <a:pt x="6533831" y="1790120"/>
                  <a:pt x="6529608" y="1798566"/>
                  <a:pt x="6525388" y="1802788"/>
                </a:cubicBezTo>
                <a:cubicBezTo>
                  <a:pt x="6453635" y="1849230"/>
                  <a:pt x="6478959" y="1946336"/>
                  <a:pt x="6428309" y="2001220"/>
                </a:cubicBezTo>
                <a:cubicBezTo>
                  <a:pt x="6415648" y="2013886"/>
                  <a:pt x="6411425" y="2030774"/>
                  <a:pt x="6398765" y="2043439"/>
                </a:cubicBezTo>
                <a:cubicBezTo>
                  <a:pt x="6356555" y="2077216"/>
                  <a:pt x="6335452" y="2119437"/>
                  <a:pt x="6314346" y="2165879"/>
                </a:cubicBezTo>
                <a:cubicBezTo>
                  <a:pt x="6310126" y="2178544"/>
                  <a:pt x="6301685" y="2186987"/>
                  <a:pt x="6297463" y="2199655"/>
                </a:cubicBezTo>
                <a:cubicBezTo>
                  <a:pt x="6297463" y="2229208"/>
                  <a:pt x="6208827" y="2216543"/>
                  <a:pt x="6263697" y="2275650"/>
                </a:cubicBezTo>
                <a:cubicBezTo>
                  <a:pt x="6284802" y="2300981"/>
                  <a:pt x="6280579" y="2338980"/>
                  <a:pt x="6314346" y="2368533"/>
                </a:cubicBezTo>
                <a:cubicBezTo>
                  <a:pt x="6352335" y="2402310"/>
                  <a:pt x="6360775" y="2452974"/>
                  <a:pt x="6331229" y="2499415"/>
                </a:cubicBezTo>
                <a:cubicBezTo>
                  <a:pt x="6251035" y="2626075"/>
                  <a:pt x="6175060" y="2756954"/>
                  <a:pt x="6073761" y="2870948"/>
                </a:cubicBezTo>
                <a:cubicBezTo>
                  <a:pt x="6039994" y="2908947"/>
                  <a:pt x="6002007" y="2946946"/>
                  <a:pt x="5972461" y="2989165"/>
                </a:cubicBezTo>
                <a:cubicBezTo>
                  <a:pt x="5951357" y="3022941"/>
                  <a:pt x="5904928" y="3039829"/>
                  <a:pt x="5871161" y="3060938"/>
                </a:cubicBezTo>
                <a:cubicBezTo>
                  <a:pt x="5854278" y="3069383"/>
                  <a:pt x="5841615" y="3082048"/>
                  <a:pt x="5837395" y="3103159"/>
                </a:cubicBezTo>
                <a:cubicBezTo>
                  <a:pt x="5807849" y="3179154"/>
                  <a:pt x="5769862" y="3246707"/>
                  <a:pt x="5719213" y="3322702"/>
                </a:cubicBezTo>
                <a:cubicBezTo>
                  <a:pt x="5752979" y="3326924"/>
                  <a:pt x="5782525" y="3335367"/>
                  <a:pt x="5812069" y="3339590"/>
                </a:cubicBezTo>
                <a:cubicBezTo>
                  <a:pt x="5828952" y="3343812"/>
                  <a:pt x="5845835" y="3339590"/>
                  <a:pt x="5850058" y="3326924"/>
                </a:cubicBezTo>
                <a:cubicBezTo>
                  <a:pt x="5866941" y="3259372"/>
                  <a:pt x="5959798" y="3229818"/>
                  <a:pt x="5947135" y="3145378"/>
                </a:cubicBezTo>
                <a:cubicBezTo>
                  <a:pt x="5989344" y="3124267"/>
                  <a:pt x="5964018" y="3031384"/>
                  <a:pt x="6052657" y="3044049"/>
                </a:cubicBezTo>
                <a:cubicBezTo>
                  <a:pt x="6077981" y="3048272"/>
                  <a:pt x="6082203" y="3006053"/>
                  <a:pt x="6103307" y="2989165"/>
                </a:cubicBezTo>
                <a:cubicBezTo>
                  <a:pt x="6187723" y="2921613"/>
                  <a:pt x="6229930" y="2828730"/>
                  <a:pt x="6246813" y="2723181"/>
                </a:cubicBezTo>
                <a:cubicBezTo>
                  <a:pt x="6255256" y="2689405"/>
                  <a:pt x="6272139" y="2672516"/>
                  <a:pt x="6305905" y="2672516"/>
                </a:cubicBezTo>
                <a:cubicBezTo>
                  <a:pt x="6331229" y="2723181"/>
                  <a:pt x="6318569" y="2769622"/>
                  <a:pt x="6289023" y="2820287"/>
                </a:cubicBezTo>
                <a:cubicBezTo>
                  <a:pt x="6251035" y="2879394"/>
                  <a:pt x="6242593" y="2955389"/>
                  <a:pt x="6221489" y="3022941"/>
                </a:cubicBezTo>
                <a:cubicBezTo>
                  <a:pt x="6208827" y="3073605"/>
                  <a:pt x="6187723" y="3111602"/>
                  <a:pt x="6141293" y="3141155"/>
                </a:cubicBezTo>
                <a:cubicBezTo>
                  <a:pt x="6082203" y="3179154"/>
                  <a:pt x="6061097" y="3255149"/>
                  <a:pt x="6006227" y="3301591"/>
                </a:cubicBezTo>
                <a:cubicBezTo>
                  <a:pt x="6002007" y="3310036"/>
                  <a:pt x="5997785" y="3322702"/>
                  <a:pt x="5989344" y="3322702"/>
                </a:cubicBezTo>
                <a:cubicBezTo>
                  <a:pt x="5926031" y="3326924"/>
                  <a:pt x="5926031" y="3386031"/>
                  <a:pt x="5904928" y="3424028"/>
                </a:cubicBezTo>
                <a:cubicBezTo>
                  <a:pt x="5879602" y="3466249"/>
                  <a:pt x="5841615" y="3495803"/>
                  <a:pt x="5803629" y="3525356"/>
                </a:cubicBezTo>
                <a:cubicBezTo>
                  <a:pt x="5795185" y="3529579"/>
                  <a:pt x="5795185" y="3538022"/>
                  <a:pt x="5799409" y="3546467"/>
                </a:cubicBezTo>
                <a:cubicBezTo>
                  <a:pt x="5799409" y="3576020"/>
                  <a:pt x="5769862" y="3580243"/>
                  <a:pt x="5765642" y="3567575"/>
                </a:cubicBezTo>
                <a:cubicBezTo>
                  <a:pt x="5744536" y="3529579"/>
                  <a:pt x="5727653" y="3554910"/>
                  <a:pt x="5710769" y="3567575"/>
                </a:cubicBezTo>
                <a:cubicBezTo>
                  <a:pt x="5681223" y="3592909"/>
                  <a:pt x="5664340" y="3635128"/>
                  <a:pt x="5622133" y="3647793"/>
                </a:cubicBezTo>
                <a:cubicBezTo>
                  <a:pt x="5609470" y="3652016"/>
                  <a:pt x="5605249" y="3668904"/>
                  <a:pt x="5609470" y="3681569"/>
                </a:cubicBezTo>
                <a:cubicBezTo>
                  <a:pt x="5622133" y="3715345"/>
                  <a:pt x="5601029" y="3728011"/>
                  <a:pt x="5571483" y="3740679"/>
                </a:cubicBezTo>
                <a:cubicBezTo>
                  <a:pt x="5554600" y="3753344"/>
                  <a:pt x="5508171" y="3732233"/>
                  <a:pt x="5516613" y="3787120"/>
                </a:cubicBezTo>
                <a:cubicBezTo>
                  <a:pt x="5520833" y="3808229"/>
                  <a:pt x="5478624" y="3833562"/>
                  <a:pt x="5516613" y="3863116"/>
                </a:cubicBezTo>
                <a:cubicBezTo>
                  <a:pt x="5529274" y="3871558"/>
                  <a:pt x="5512391" y="3888446"/>
                  <a:pt x="5503951" y="3896892"/>
                </a:cubicBezTo>
                <a:cubicBezTo>
                  <a:pt x="5478624" y="3918000"/>
                  <a:pt x="5444857" y="3926445"/>
                  <a:pt x="5436417" y="3968664"/>
                </a:cubicBezTo>
                <a:cubicBezTo>
                  <a:pt x="5432195" y="3985552"/>
                  <a:pt x="5415311" y="3977110"/>
                  <a:pt x="5402651" y="3968664"/>
                </a:cubicBezTo>
                <a:cubicBezTo>
                  <a:pt x="5373105" y="3947554"/>
                  <a:pt x="5339338" y="3926445"/>
                  <a:pt x="5309791" y="3905335"/>
                </a:cubicBezTo>
                <a:cubicBezTo>
                  <a:pt x="5292909" y="3892669"/>
                  <a:pt x="5276025" y="3880004"/>
                  <a:pt x="5259142" y="3888446"/>
                </a:cubicBezTo>
                <a:cubicBezTo>
                  <a:pt x="5238039" y="3896892"/>
                  <a:pt x="5242259" y="3913780"/>
                  <a:pt x="5242259" y="3930668"/>
                </a:cubicBezTo>
                <a:cubicBezTo>
                  <a:pt x="5246479" y="3960221"/>
                  <a:pt x="5233819" y="3968664"/>
                  <a:pt x="5208493" y="3981330"/>
                </a:cubicBezTo>
                <a:cubicBezTo>
                  <a:pt x="5128296" y="4019329"/>
                  <a:pt x="5064983" y="4082658"/>
                  <a:pt x="5026997" y="4162876"/>
                </a:cubicBezTo>
                <a:cubicBezTo>
                  <a:pt x="5010113" y="4196652"/>
                  <a:pt x="4984790" y="4221983"/>
                  <a:pt x="4955243" y="4243094"/>
                </a:cubicBezTo>
                <a:cubicBezTo>
                  <a:pt x="4917257" y="4272648"/>
                  <a:pt x="4883491" y="4314867"/>
                  <a:pt x="4845501" y="4331755"/>
                </a:cubicBezTo>
                <a:cubicBezTo>
                  <a:pt x="4782189" y="4357088"/>
                  <a:pt x="4752645" y="4416195"/>
                  <a:pt x="4701995" y="4449971"/>
                </a:cubicBezTo>
                <a:cubicBezTo>
                  <a:pt x="4676669" y="4466859"/>
                  <a:pt x="4659785" y="4487968"/>
                  <a:pt x="4642903" y="4513301"/>
                </a:cubicBezTo>
                <a:cubicBezTo>
                  <a:pt x="4579589" y="4606184"/>
                  <a:pt x="4499396" y="4682179"/>
                  <a:pt x="4398094" y="4737066"/>
                </a:cubicBezTo>
                <a:cubicBezTo>
                  <a:pt x="4389654" y="4741286"/>
                  <a:pt x="4376991" y="4745509"/>
                  <a:pt x="4385434" y="4758175"/>
                </a:cubicBezTo>
                <a:cubicBezTo>
                  <a:pt x="4410757" y="4796173"/>
                  <a:pt x="4381211" y="4817284"/>
                  <a:pt x="4360108" y="4838392"/>
                </a:cubicBezTo>
                <a:cubicBezTo>
                  <a:pt x="4309458" y="4884834"/>
                  <a:pt x="4292575" y="4952386"/>
                  <a:pt x="4246145" y="5007273"/>
                </a:cubicBezTo>
                <a:cubicBezTo>
                  <a:pt x="4275691" y="5087491"/>
                  <a:pt x="4220821" y="5074823"/>
                  <a:pt x="4174392" y="5074823"/>
                </a:cubicBezTo>
                <a:cubicBezTo>
                  <a:pt x="4161729" y="5074823"/>
                  <a:pt x="4144845" y="5083268"/>
                  <a:pt x="4149066" y="5104379"/>
                </a:cubicBezTo>
                <a:cubicBezTo>
                  <a:pt x="4153288" y="5167709"/>
                  <a:pt x="4119522" y="5197262"/>
                  <a:pt x="4051989" y="5188817"/>
                </a:cubicBezTo>
                <a:cubicBezTo>
                  <a:pt x="4043546" y="5188817"/>
                  <a:pt x="4035106" y="5188817"/>
                  <a:pt x="4026663" y="5197262"/>
                </a:cubicBezTo>
                <a:cubicBezTo>
                  <a:pt x="4022443" y="5201483"/>
                  <a:pt x="4022443" y="5209928"/>
                  <a:pt x="4026663" y="5218371"/>
                </a:cubicBezTo>
                <a:cubicBezTo>
                  <a:pt x="4039326" y="5239481"/>
                  <a:pt x="4115299" y="5252147"/>
                  <a:pt x="4039326" y="5290146"/>
                </a:cubicBezTo>
                <a:cubicBezTo>
                  <a:pt x="4064649" y="5349253"/>
                  <a:pt x="4005559" y="5383029"/>
                  <a:pt x="4001339" y="5437916"/>
                </a:cubicBezTo>
                <a:cubicBezTo>
                  <a:pt x="3997116" y="5463247"/>
                  <a:pt x="3984456" y="5484357"/>
                  <a:pt x="3946467" y="5497023"/>
                </a:cubicBezTo>
                <a:cubicBezTo>
                  <a:pt x="3916923" y="5505466"/>
                  <a:pt x="3891597" y="5543465"/>
                  <a:pt x="3866271" y="5573018"/>
                </a:cubicBezTo>
                <a:cubicBezTo>
                  <a:pt x="3849387" y="5585684"/>
                  <a:pt x="3836727" y="5598349"/>
                  <a:pt x="3815621" y="5602572"/>
                </a:cubicBezTo>
                <a:cubicBezTo>
                  <a:pt x="3794518" y="5606794"/>
                  <a:pt x="3743868" y="5602572"/>
                  <a:pt x="3786077" y="5653236"/>
                </a:cubicBezTo>
                <a:cubicBezTo>
                  <a:pt x="3752311" y="5653236"/>
                  <a:pt x="3798738" y="5729231"/>
                  <a:pt x="3735427" y="5699678"/>
                </a:cubicBezTo>
                <a:cubicBezTo>
                  <a:pt x="3735427" y="5699678"/>
                  <a:pt x="3731205" y="5699678"/>
                  <a:pt x="3731205" y="5703900"/>
                </a:cubicBezTo>
                <a:cubicBezTo>
                  <a:pt x="3688998" y="5767230"/>
                  <a:pt x="3583476" y="5741897"/>
                  <a:pt x="3553932" y="5830560"/>
                </a:cubicBezTo>
                <a:cubicBezTo>
                  <a:pt x="3545489" y="5864336"/>
                  <a:pt x="3520165" y="5893889"/>
                  <a:pt x="3528606" y="5931886"/>
                </a:cubicBezTo>
                <a:cubicBezTo>
                  <a:pt x="3532826" y="5957219"/>
                  <a:pt x="3520165" y="5974107"/>
                  <a:pt x="3507502" y="5990995"/>
                </a:cubicBezTo>
                <a:cubicBezTo>
                  <a:pt x="3461073" y="6041660"/>
                  <a:pt x="3418866" y="6100767"/>
                  <a:pt x="3363994" y="6138763"/>
                </a:cubicBezTo>
                <a:cubicBezTo>
                  <a:pt x="3330227" y="6159874"/>
                  <a:pt x="3317566" y="6193650"/>
                  <a:pt x="3300681" y="6223203"/>
                </a:cubicBezTo>
                <a:cubicBezTo>
                  <a:pt x="3283798" y="6261202"/>
                  <a:pt x="3254254" y="6286533"/>
                  <a:pt x="3212044" y="6290756"/>
                </a:cubicBezTo>
                <a:cubicBezTo>
                  <a:pt x="3127628" y="6299199"/>
                  <a:pt x="3068538" y="6345640"/>
                  <a:pt x="3026329" y="6417415"/>
                </a:cubicBezTo>
                <a:cubicBezTo>
                  <a:pt x="2992562" y="6480745"/>
                  <a:pt x="2937692" y="6489188"/>
                  <a:pt x="2878600" y="6489188"/>
                </a:cubicBezTo>
                <a:cubicBezTo>
                  <a:pt x="2844833" y="6489188"/>
                  <a:pt x="2798404" y="6434303"/>
                  <a:pt x="2802626" y="6408970"/>
                </a:cubicBezTo>
                <a:cubicBezTo>
                  <a:pt x="2806846" y="6358308"/>
                  <a:pt x="2806846" y="6358308"/>
                  <a:pt x="2756197" y="6362528"/>
                </a:cubicBezTo>
                <a:cubicBezTo>
                  <a:pt x="2751976" y="6341420"/>
                  <a:pt x="2768860" y="6337197"/>
                  <a:pt x="2781520" y="6328752"/>
                </a:cubicBezTo>
                <a:cubicBezTo>
                  <a:pt x="2785743" y="6324532"/>
                  <a:pt x="2802626" y="6316087"/>
                  <a:pt x="2794183" y="6307644"/>
                </a:cubicBezTo>
                <a:cubicBezTo>
                  <a:pt x="2747754" y="6265422"/>
                  <a:pt x="2798404" y="6214761"/>
                  <a:pt x="2789963" y="6168319"/>
                </a:cubicBezTo>
                <a:cubicBezTo>
                  <a:pt x="2789963" y="6159874"/>
                  <a:pt x="2785743" y="6147208"/>
                  <a:pt x="2785743" y="6138763"/>
                </a:cubicBezTo>
                <a:cubicBezTo>
                  <a:pt x="2764637" y="6134543"/>
                  <a:pt x="2726650" y="6164096"/>
                  <a:pt x="2726650" y="6142986"/>
                </a:cubicBezTo>
                <a:cubicBezTo>
                  <a:pt x="2722430" y="6096544"/>
                  <a:pt x="2671780" y="6054325"/>
                  <a:pt x="2709767" y="6003661"/>
                </a:cubicBezTo>
                <a:cubicBezTo>
                  <a:pt x="2751976" y="5948774"/>
                  <a:pt x="2789963" y="5889667"/>
                  <a:pt x="2811067" y="5822114"/>
                </a:cubicBezTo>
                <a:cubicBezTo>
                  <a:pt x="2815287" y="5805226"/>
                  <a:pt x="2832170" y="5792561"/>
                  <a:pt x="2815287" y="5775673"/>
                </a:cubicBezTo>
                <a:cubicBezTo>
                  <a:pt x="2798404" y="5763007"/>
                  <a:pt x="2773080" y="5763007"/>
                  <a:pt x="2751976" y="5775673"/>
                </a:cubicBezTo>
                <a:cubicBezTo>
                  <a:pt x="2726650" y="5796783"/>
                  <a:pt x="2705547" y="5817894"/>
                  <a:pt x="2688664" y="5847448"/>
                </a:cubicBezTo>
                <a:cubicBezTo>
                  <a:pt x="2659117" y="5906555"/>
                  <a:pt x="2612688" y="5952996"/>
                  <a:pt x="2562038" y="5999438"/>
                </a:cubicBezTo>
                <a:cubicBezTo>
                  <a:pt x="2557818" y="6003661"/>
                  <a:pt x="2553598" y="6016326"/>
                  <a:pt x="2549375" y="6012104"/>
                </a:cubicBezTo>
                <a:cubicBezTo>
                  <a:pt x="2486065" y="6007883"/>
                  <a:pt x="2473402" y="6062768"/>
                  <a:pt x="2448076" y="6096544"/>
                </a:cubicBezTo>
                <a:cubicBezTo>
                  <a:pt x="2329893" y="6261202"/>
                  <a:pt x="2177944" y="6400527"/>
                  <a:pt x="2076644" y="6573628"/>
                </a:cubicBezTo>
                <a:cubicBezTo>
                  <a:pt x="2063981" y="6594739"/>
                  <a:pt x="2051318" y="6603182"/>
                  <a:pt x="2030215" y="6590516"/>
                </a:cubicBezTo>
                <a:cubicBezTo>
                  <a:pt x="2013331" y="6577851"/>
                  <a:pt x="2009111" y="6565185"/>
                  <a:pt x="2017552" y="6548297"/>
                </a:cubicBezTo>
                <a:cubicBezTo>
                  <a:pt x="2038658" y="6510298"/>
                  <a:pt x="2038658" y="6468079"/>
                  <a:pt x="2038658" y="6430081"/>
                </a:cubicBezTo>
                <a:cubicBezTo>
                  <a:pt x="2038658" y="6379416"/>
                  <a:pt x="2055541" y="6341420"/>
                  <a:pt x="2085085" y="6307644"/>
                </a:cubicBezTo>
                <a:cubicBezTo>
                  <a:pt x="2110411" y="6273868"/>
                  <a:pt x="2127294" y="6231649"/>
                  <a:pt x="2144177" y="6193650"/>
                </a:cubicBezTo>
                <a:cubicBezTo>
                  <a:pt x="2165281" y="6138763"/>
                  <a:pt x="2135737" y="6126098"/>
                  <a:pt x="2093528" y="6113432"/>
                </a:cubicBezTo>
                <a:cubicBezTo>
                  <a:pt x="2080864" y="6113432"/>
                  <a:pt x="2063981" y="6113432"/>
                  <a:pt x="2063981" y="6096544"/>
                </a:cubicBezTo>
                <a:cubicBezTo>
                  <a:pt x="2063981" y="6079656"/>
                  <a:pt x="2080864" y="6083879"/>
                  <a:pt x="2089307" y="6079656"/>
                </a:cubicBezTo>
                <a:cubicBezTo>
                  <a:pt x="2118854" y="6062768"/>
                  <a:pt x="2131514" y="6028992"/>
                  <a:pt x="2131514" y="6003661"/>
                </a:cubicBezTo>
                <a:cubicBezTo>
                  <a:pt x="2127294" y="5969885"/>
                  <a:pt x="2089307" y="5978327"/>
                  <a:pt x="2068201" y="5982550"/>
                </a:cubicBezTo>
                <a:cubicBezTo>
                  <a:pt x="2025995" y="5990995"/>
                  <a:pt x="1992228" y="6007883"/>
                  <a:pt x="1975345" y="6050102"/>
                </a:cubicBezTo>
                <a:cubicBezTo>
                  <a:pt x="1971125" y="6058545"/>
                  <a:pt x="1966902" y="6075433"/>
                  <a:pt x="1950019" y="6075433"/>
                </a:cubicBezTo>
                <a:cubicBezTo>
                  <a:pt x="1937358" y="6075433"/>
                  <a:pt x="1937358" y="6058545"/>
                  <a:pt x="1937358" y="6050102"/>
                </a:cubicBezTo>
                <a:cubicBezTo>
                  <a:pt x="1933135" y="6028992"/>
                  <a:pt x="1920475" y="6028992"/>
                  <a:pt x="1903592" y="6033214"/>
                </a:cubicBezTo>
                <a:cubicBezTo>
                  <a:pt x="1836059" y="6058545"/>
                  <a:pt x="1772746" y="6083879"/>
                  <a:pt x="1730537" y="6151431"/>
                </a:cubicBezTo>
                <a:cubicBezTo>
                  <a:pt x="1696770" y="6202093"/>
                  <a:pt x="1637680" y="6235869"/>
                  <a:pt x="1591250" y="6278090"/>
                </a:cubicBezTo>
                <a:cubicBezTo>
                  <a:pt x="1587030" y="6286533"/>
                  <a:pt x="1574367" y="6286533"/>
                  <a:pt x="1565924" y="6282311"/>
                </a:cubicBezTo>
                <a:cubicBezTo>
                  <a:pt x="1561704" y="6278090"/>
                  <a:pt x="1561704" y="6265422"/>
                  <a:pt x="1561704" y="6261202"/>
                </a:cubicBezTo>
                <a:cubicBezTo>
                  <a:pt x="1587030" y="6189427"/>
                  <a:pt x="1574367" y="6109209"/>
                  <a:pt x="1591250" y="6037437"/>
                </a:cubicBezTo>
                <a:cubicBezTo>
                  <a:pt x="1599691" y="5986773"/>
                  <a:pt x="1612354" y="5936108"/>
                  <a:pt x="1633457" y="5885444"/>
                </a:cubicBezTo>
                <a:cubicBezTo>
                  <a:pt x="1582808" y="5872779"/>
                  <a:pt x="1544821" y="5885444"/>
                  <a:pt x="1519497" y="5927666"/>
                </a:cubicBezTo>
                <a:cubicBezTo>
                  <a:pt x="1498391" y="5961442"/>
                  <a:pt x="1485728" y="5948774"/>
                  <a:pt x="1473068" y="5919220"/>
                </a:cubicBezTo>
                <a:cubicBezTo>
                  <a:pt x="1456184" y="5889667"/>
                  <a:pt x="1473068" y="5860113"/>
                  <a:pt x="1473068" y="5830560"/>
                </a:cubicBezTo>
                <a:cubicBezTo>
                  <a:pt x="1477288" y="5792561"/>
                  <a:pt x="1485728" y="5754564"/>
                  <a:pt x="1489951" y="5716566"/>
                </a:cubicBezTo>
                <a:cubicBezTo>
                  <a:pt x="1489951" y="5703900"/>
                  <a:pt x="1498391" y="5687012"/>
                  <a:pt x="1485728" y="5682789"/>
                </a:cubicBezTo>
                <a:cubicBezTo>
                  <a:pt x="1468845" y="5674347"/>
                  <a:pt x="1456184" y="5687012"/>
                  <a:pt x="1447742" y="5695455"/>
                </a:cubicBezTo>
                <a:cubicBezTo>
                  <a:pt x="1439301" y="5703900"/>
                  <a:pt x="1430858" y="5716566"/>
                  <a:pt x="1422418" y="5725008"/>
                </a:cubicBezTo>
                <a:cubicBezTo>
                  <a:pt x="1363325" y="5801006"/>
                  <a:pt x="1300013" y="5881224"/>
                  <a:pt x="1236702" y="5952996"/>
                </a:cubicBezTo>
                <a:cubicBezTo>
                  <a:pt x="1207156" y="5982550"/>
                  <a:pt x="1169167" y="6003661"/>
                  <a:pt x="1122740" y="5974107"/>
                </a:cubicBezTo>
                <a:cubicBezTo>
                  <a:pt x="1105856" y="5961442"/>
                  <a:pt x="1084751" y="5965662"/>
                  <a:pt x="1067867" y="5974107"/>
                </a:cubicBezTo>
                <a:cubicBezTo>
                  <a:pt x="1063647" y="5978327"/>
                  <a:pt x="1055207" y="5982550"/>
                  <a:pt x="1050984" y="5986773"/>
                </a:cubicBezTo>
                <a:cubicBezTo>
                  <a:pt x="1021440" y="5986773"/>
                  <a:pt x="983451" y="5990995"/>
                  <a:pt x="966568" y="5965662"/>
                </a:cubicBezTo>
                <a:cubicBezTo>
                  <a:pt x="949685" y="5940331"/>
                  <a:pt x="970790" y="5914998"/>
                  <a:pt x="991894" y="5898112"/>
                </a:cubicBezTo>
                <a:cubicBezTo>
                  <a:pt x="1059427" y="5830560"/>
                  <a:pt x="1114297" y="5754564"/>
                  <a:pt x="1152284" y="5661679"/>
                </a:cubicBezTo>
                <a:cubicBezTo>
                  <a:pt x="1164947" y="5636348"/>
                  <a:pt x="1156506" y="5623682"/>
                  <a:pt x="1139623" y="5606794"/>
                </a:cubicBezTo>
                <a:cubicBezTo>
                  <a:pt x="1118517" y="5585684"/>
                  <a:pt x="1105856" y="5606794"/>
                  <a:pt x="1093193" y="5619460"/>
                </a:cubicBezTo>
                <a:cubicBezTo>
                  <a:pt x="1063647" y="5649013"/>
                  <a:pt x="1034101" y="5678567"/>
                  <a:pt x="1004557" y="5703900"/>
                </a:cubicBezTo>
                <a:cubicBezTo>
                  <a:pt x="987674" y="5716566"/>
                  <a:pt x="966568" y="5725008"/>
                  <a:pt x="953907" y="5703900"/>
                </a:cubicBezTo>
                <a:cubicBezTo>
                  <a:pt x="941244" y="5682789"/>
                  <a:pt x="970790" y="5682789"/>
                  <a:pt x="983451" y="5670124"/>
                </a:cubicBezTo>
                <a:cubicBezTo>
                  <a:pt x="991894" y="5665901"/>
                  <a:pt x="1000334" y="5657459"/>
                  <a:pt x="1008777" y="5653236"/>
                </a:cubicBezTo>
                <a:cubicBezTo>
                  <a:pt x="1067867" y="5598349"/>
                  <a:pt x="1067867" y="5594129"/>
                  <a:pt x="987674" y="5568795"/>
                </a:cubicBezTo>
                <a:cubicBezTo>
                  <a:pt x="966568" y="5560353"/>
                  <a:pt x="970790" y="5551907"/>
                  <a:pt x="970790" y="5535019"/>
                </a:cubicBezTo>
                <a:cubicBezTo>
                  <a:pt x="983451" y="5454802"/>
                  <a:pt x="1004557" y="5383029"/>
                  <a:pt x="1080530" y="5332365"/>
                </a:cubicBezTo>
                <a:cubicBezTo>
                  <a:pt x="1148063" y="5281700"/>
                  <a:pt x="1198713" y="5218371"/>
                  <a:pt x="1240922" y="5146598"/>
                </a:cubicBezTo>
                <a:cubicBezTo>
                  <a:pt x="1287352" y="5070603"/>
                  <a:pt x="1363325" y="5015716"/>
                  <a:pt x="1397092" y="4927055"/>
                </a:cubicBezTo>
                <a:cubicBezTo>
                  <a:pt x="1401312" y="4914390"/>
                  <a:pt x="1413975" y="4905945"/>
                  <a:pt x="1422418" y="4901722"/>
                </a:cubicBezTo>
                <a:cubicBezTo>
                  <a:pt x="1536380" y="4821504"/>
                  <a:pt x="1620797" y="4715956"/>
                  <a:pt x="1700990" y="4606184"/>
                </a:cubicBezTo>
                <a:cubicBezTo>
                  <a:pt x="1717873" y="4585074"/>
                  <a:pt x="1738979" y="4559743"/>
                  <a:pt x="1713653" y="4534412"/>
                </a:cubicBezTo>
                <a:cubicBezTo>
                  <a:pt x="1688330" y="4504856"/>
                  <a:pt x="1663004" y="4525966"/>
                  <a:pt x="1637680" y="4547077"/>
                </a:cubicBezTo>
                <a:cubicBezTo>
                  <a:pt x="1578587" y="4597741"/>
                  <a:pt x="1506834" y="4635738"/>
                  <a:pt x="1477288" y="4724401"/>
                </a:cubicBezTo>
                <a:cubicBezTo>
                  <a:pt x="1464625" y="4766620"/>
                  <a:pt x="1426638" y="4770842"/>
                  <a:pt x="1397092" y="4728621"/>
                </a:cubicBezTo>
                <a:cubicBezTo>
                  <a:pt x="1375988" y="4707513"/>
                  <a:pt x="1363325" y="4707513"/>
                  <a:pt x="1342222" y="4724401"/>
                </a:cubicBezTo>
                <a:cubicBezTo>
                  <a:pt x="1211376" y="4829950"/>
                  <a:pt x="1076310" y="4931278"/>
                  <a:pt x="962348" y="5053715"/>
                </a:cubicBezTo>
                <a:cubicBezTo>
                  <a:pt x="907478" y="5112822"/>
                  <a:pt x="852605" y="5163486"/>
                  <a:pt x="763969" y="5159264"/>
                </a:cubicBezTo>
                <a:cubicBezTo>
                  <a:pt x="747086" y="5159264"/>
                  <a:pt x="730202" y="5167709"/>
                  <a:pt x="717539" y="5184595"/>
                </a:cubicBezTo>
                <a:cubicBezTo>
                  <a:pt x="671112" y="5252147"/>
                  <a:pt x="599357" y="5285923"/>
                  <a:pt x="531824" y="5328142"/>
                </a:cubicBezTo>
                <a:cubicBezTo>
                  <a:pt x="485394" y="5357698"/>
                  <a:pt x="443187" y="5387252"/>
                  <a:pt x="400978" y="5416805"/>
                </a:cubicBezTo>
                <a:cubicBezTo>
                  <a:pt x="379874" y="5429471"/>
                  <a:pt x="354551" y="5442136"/>
                  <a:pt x="329225" y="5433693"/>
                </a:cubicBezTo>
                <a:cubicBezTo>
                  <a:pt x="303901" y="5421028"/>
                  <a:pt x="278575" y="5408360"/>
                  <a:pt x="308121" y="5370363"/>
                </a:cubicBezTo>
                <a:cubicBezTo>
                  <a:pt x="358771" y="5315477"/>
                  <a:pt x="375654" y="5243704"/>
                  <a:pt x="417861" y="5167709"/>
                </a:cubicBezTo>
                <a:cubicBezTo>
                  <a:pt x="337668" y="5197262"/>
                  <a:pt x="265912" y="5214151"/>
                  <a:pt x="219483" y="5273258"/>
                </a:cubicBezTo>
                <a:cubicBezTo>
                  <a:pt x="211042" y="5285923"/>
                  <a:pt x="198379" y="5294368"/>
                  <a:pt x="181496" y="5290146"/>
                </a:cubicBezTo>
                <a:cubicBezTo>
                  <a:pt x="164612" y="5281700"/>
                  <a:pt x="173055" y="5269035"/>
                  <a:pt x="177275" y="5256370"/>
                </a:cubicBezTo>
                <a:cubicBezTo>
                  <a:pt x="181496" y="5235259"/>
                  <a:pt x="168833" y="5222593"/>
                  <a:pt x="151949" y="5218371"/>
                </a:cubicBezTo>
                <a:cubicBezTo>
                  <a:pt x="126626" y="5209928"/>
                  <a:pt x="118183" y="5231039"/>
                  <a:pt x="118183" y="5247927"/>
                </a:cubicBezTo>
                <a:cubicBezTo>
                  <a:pt x="118183" y="5281700"/>
                  <a:pt x="97079" y="5290146"/>
                  <a:pt x="71756" y="5290146"/>
                </a:cubicBezTo>
                <a:cubicBezTo>
                  <a:pt x="37989" y="5294368"/>
                  <a:pt x="4223" y="5281700"/>
                  <a:pt x="0" y="5252147"/>
                </a:cubicBezTo>
                <a:cubicBezTo>
                  <a:pt x="0" y="5222593"/>
                  <a:pt x="33767" y="5226816"/>
                  <a:pt x="59093" y="5222593"/>
                </a:cubicBezTo>
                <a:cubicBezTo>
                  <a:pt x="67533" y="5222593"/>
                  <a:pt x="71756" y="5218371"/>
                  <a:pt x="84416" y="5218371"/>
                </a:cubicBezTo>
                <a:cubicBezTo>
                  <a:pt x="75976" y="5193040"/>
                  <a:pt x="54873" y="5205705"/>
                  <a:pt x="42210" y="5197262"/>
                </a:cubicBezTo>
                <a:cubicBezTo>
                  <a:pt x="21106" y="5184595"/>
                  <a:pt x="0" y="5171929"/>
                  <a:pt x="33767" y="5150821"/>
                </a:cubicBezTo>
                <a:cubicBezTo>
                  <a:pt x="46430" y="5142376"/>
                  <a:pt x="50650" y="5142376"/>
                  <a:pt x="46430" y="5125487"/>
                </a:cubicBezTo>
                <a:cubicBezTo>
                  <a:pt x="37989" y="5062158"/>
                  <a:pt x="50650" y="5003051"/>
                  <a:pt x="67533" y="4948164"/>
                </a:cubicBezTo>
                <a:cubicBezTo>
                  <a:pt x="88639" y="4889057"/>
                  <a:pt x="109743" y="4829950"/>
                  <a:pt x="109743" y="4766620"/>
                </a:cubicBezTo>
                <a:cubicBezTo>
                  <a:pt x="109743" y="4753954"/>
                  <a:pt x="113963" y="4732844"/>
                  <a:pt x="122406" y="4724401"/>
                </a:cubicBezTo>
                <a:cubicBezTo>
                  <a:pt x="168833" y="4690625"/>
                  <a:pt x="156172" y="4639960"/>
                  <a:pt x="151949" y="4601962"/>
                </a:cubicBezTo>
                <a:cubicBezTo>
                  <a:pt x="151949" y="4580853"/>
                  <a:pt x="143509" y="4538632"/>
                  <a:pt x="130846" y="4521744"/>
                </a:cubicBezTo>
                <a:cubicBezTo>
                  <a:pt x="101300" y="4492190"/>
                  <a:pt x="118183" y="4479525"/>
                  <a:pt x="135066" y="4458414"/>
                </a:cubicBezTo>
                <a:cubicBezTo>
                  <a:pt x="147729" y="4445749"/>
                  <a:pt x="160392" y="4437306"/>
                  <a:pt x="139289" y="4420418"/>
                </a:cubicBezTo>
                <a:cubicBezTo>
                  <a:pt x="135066" y="4416195"/>
                  <a:pt x="135066" y="4411972"/>
                  <a:pt x="130846" y="4407750"/>
                </a:cubicBezTo>
                <a:cubicBezTo>
                  <a:pt x="181496" y="4382419"/>
                  <a:pt x="130846" y="4331755"/>
                  <a:pt x="160392" y="4302201"/>
                </a:cubicBezTo>
                <a:cubicBezTo>
                  <a:pt x="168833" y="4289536"/>
                  <a:pt x="160392" y="4268425"/>
                  <a:pt x="156172" y="4251537"/>
                </a:cubicBezTo>
                <a:cubicBezTo>
                  <a:pt x="143509" y="4200875"/>
                  <a:pt x="160392" y="4167099"/>
                  <a:pt x="206822" y="4141765"/>
                </a:cubicBezTo>
                <a:cubicBezTo>
                  <a:pt x="257471" y="4116434"/>
                  <a:pt x="303901" y="4082658"/>
                  <a:pt x="337668" y="4031994"/>
                </a:cubicBezTo>
                <a:cubicBezTo>
                  <a:pt x="341888" y="4027771"/>
                  <a:pt x="350328" y="4023551"/>
                  <a:pt x="350328" y="4015106"/>
                </a:cubicBezTo>
                <a:cubicBezTo>
                  <a:pt x="362991" y="3918000"/>
                  <a:pt x="455850" y="3863116"/>
                  <a:pt x="493837" y="3778675"/>
                </a:cubicBezTo>
                <a:cubicBezTo>
                  <a:pt x="536044" y="3690014"/>
                  <a:pt x="599357" y="3614019"/>
                  <a:pt x="650006" y="3529579"/>
                </a:cubicBezTo>
                <a:cubicBezTo>
                  <a:pt x="713319" y="3419807"/>
                  <a:pt x="797735" y="3335367"/>
                  <a:pt x="873711" y="3238261"/>
                </a:cubicBezTo>
                <a:cubicBezTo>
                  <a:pt x="953907" y="3132712"/>
                  <a:pt x="1004557" y="3010276"/>
                  <a:pt x="1063647" y="2896282"/>
                </a:cubicBezTo>
                <a:cubicBezTo>
                  <a:pt x="1080530" y="2866728"/>
                  <a:pt x="1101634" y="2828730"/>
                  <a:pt x="1059427" y="2803398"/>
                </a:cubicBezTo>
                <a:cubicBezTo>
                  <a:pt x="1046764" y="2790730"/>
                  <a:pt x="1055207" y="2778065"/>
                  <a:pt x="1059427" y="2765400"/>
                </a:cubicBezTo>
                <a:cubicBezTo>
                  <a:pt x="1110077" y="2630295"/>
                  <a:pt x="1194493" y="2516303"/>
                  <a:pt x="1287352" y="2402310"/>
                </a:cubicBezTo>
                <a:cubicBezTo>
                  <a:pt x="1359105" y="2317869"/>
                  <a:pt x="1418195" y="2224986"/>
                  <a:pt x="1422418" y="2110992"/>
                </a:cubicBezTo>
                <a:cubicBezTo>
                  <a:pt x="1422418" y="2094104"/>
                  <a:pt x="1439301" y="2085661"/>
                  <a:pt x="1439301" y="2068773"/>
                </a:cubicBezTo>
                <a:cubicBezTo>
                  <a:pt x="1388651" y="2056107"/>
                  <a:pt x="1350662" y="2068773"/>
                  <a:pt x="1321118" y="2110992"/>
                </a:cubicBezTo>
                <a:cubicBezTo>
                  <a:pt x="1308455" y="2127880"/>
                  <a:pt x="1300013" y="2140545"/>
                  <a:pt x="1278909" y="2136325"/>
                </a:cubicBezTo>
                <a:cubicBezTo>
                  <a:pt x="1228259" y="2123657"/>
                  <a:pt x="1177610" y="2153213"/>
                  <a:pt x="1126960" y="2153213"/>
                </a:cubicBezTo>
                <a:cubicBezTo>
                  <a:pt x="1122740" y="2153213"/>
                  <a:pt x="1118517" y="2153213"/>
                  <a:pt x="1114297" y="2157433"/>
                </a:cubicBezTo>
                <a:cubicBezTo>
                  <a:pt x="1088973" y="2229208"/>
                  <a:pt x="1021440" y="2191209"/>
                  <a:pt x="975011" y="2203875"/>
                </a:cubicBezTo>
                <a:cubicBezTo>
                  <a:pt x="814619" y="2250317"/>
                  <a:pt x="654229" y="2292538"/>
                  <a:pt x="493837" y="2334757"/>
                </a:cubicBezTo>
                <a:cubicBezTo>
                  <a:pt x="472734" y="2343202"/>
                  <a:pt x="447407" y="2347423"/>
                  <a:pt x="422084" y="2351645"/>
                </a:cubicBezTo>
                <a:cubicBezTo>
                  <a:pt x="405201" y="2355868"/>
                  <a:pt x="379874" y="2360088"/>
                  <a:pt x="371434" y="2334757"/>
                </a:cubicBezTo>
                <a:cubicBezTo>
                  <a:pt x="367211" y="2313646"/>
                  <a:pt x="392538" y="2305203"/>
                  <a:pt x="405201" y="2300981"/>
                </a:cubicBezTo>
                <a:cubicBezTo>
                  <a:pt x="510720" y="2258762"/>
                  <a:pt x="616240" y="2216543"/>
                  <a:pt x="721762" y="2174321"/>
                </a:cubicBezTo>
                <a:cubicBezTo>
                  <a:pt x="873711" y="2115214"/>
                  <a:pt x="1029881" y="2077216"/>
                  <a:pt x="1181830" y="2030774"/>
                </a:cubicBezTo>
                <a:cubicBezTo>
                  <a:pt x="1194493" y="2030774"/>
                  <a:pt x="1207156" y="2026551"/>
                  <a:pt x="1219819" y="2022331"/>
                </a:cubicBezTo>
                <a:cubicBezTo>
                  <a:pt x="1228259" y="2018108"/>
                  <a:pt x="1236702" y="2009666"/>
                  <a:pt x="1232480" y="2001220"/>
                </a:cubicBezTo>
                <a:cubicBezTo>
                  <a:pt x="1232480" y="1992778"/>
                  <a:pt x="1219819" y="1984332"/>
                  <a:pt x="1211376" y="1988555"/>
                </a:cubicBezTo>
                <a:cubicBezTo>
                  <a:pt x="1110077" y="2026551"/>
                  <a:pt x="1000334" y="1992778"/>
                  <a:pt x="903258" y="2034997"/>
                </a:cubicBezTo>
                <a:cubicBezTo>
                  <a:pt x="894815" y="2034997"/>
                  <a:pt x="886372" y="2039219"/>
                  <a:pt x="877931" y="2030774"/>
                </a:cubicBezTo>
                <a:cubicBezTo>
                  <a:pt x="869489" y="2018108"/>
                  <a:pt x="869489" y="2009666"/>
                  <a:pt x="877931" y="2001220"/>
                </a:cubicBezTo>
                <a:cubicBezTo>
                  <a:pt x="907478" y="1975890"/>
                  <a:pt x="932801" y="1946336"/>
                  <a:pt x="970790" y="1937891"/>
                </a:cubicBezTo>
                <a:cubicBezTo>
                  <a:pt x="1004557" y="1929448"/>
                  <a:pt x="1025660" y="1908337"/>
                  <a:pt x="1034101" y="1878784"/>
                </a:cubicBezTo>
                <a:cubicBezTo>
                  <a:pt x="1042544" y="1845007"/>
                  <a:pt x="1059427" y="1828119"/>
                  <a:pt x="1097414" y="1832342"/>
                </a:cubicBezTo>
                <a:cubicBezTo>
                  <a:pt x="1164947" y="1840785"/>
                  <a:pt x="1219819" y="1794343"/>
                  <a:pt x="1283129" y="1790120"/>
                </a:cubicBezTo>
                <a:cubicBezTo>
                  <a:pt x="1392872" y="1777455"/>
                  <a:pt x="1481508" y="1684572"/>
                  <a:pt x="1608134" y="1714125"/>
                </a:cubicBezTo>
                <a:cubicBezTo>
                  <a:pt x="1557484" y="1663461"/>
                  <a:pt x="1481508" y="1655018"/>
                  <a:pt x="1409755" y="1684572"/>
                </a:cubicBezTo>
                <a:cubicBezTo>
                  <a:pt x="1350662" y="1705682"/>
                  <a:pt x="1291572" y="1722571"/>
                  <a:pt x="1228259" y="1735236"/>
                </a:cubicBezTo>
                <a:cubicBezTo>
                  <a:pt x="1211376" y="1739458"/>
                  <a:pt x="1198713" y="1747901"/>
                  <a:pt x="1181830" y="1726791"/>
                </a:cubicBezTo>
                <a:cubicBezTo>
                  <a:pt x="1236702" y="1693015"/>
                  <a:pt x="1300013" y="1680349"/>
                  <a:pt x="1359105" y="1659241"/>
                </a:cubicBezTo>
                <a:cubicBezTo>
                  <a:pt x="1325339" y="1633907"/>
                  <a:pt x="1316896" y="1633907"/>
                  <a:pt x="1283129" y="1646573"/>
                </a:cubicBezTo>
                <a:cubicBezTo>
                  <a:pt x="1266246" y="1655018"/>
                  <a:pt x="1249363" y="1659241"/>
                  <a:pt x="1232480" y="1667684"/>
                </a:cubicBezTo>
                <a:cubicBezTo>
                  <a:pt x="1215596" y="1676129"/>
                  <a:pt x="1202936" y="1680349"/>
                  <a:pt x="1194493" y="1663461"/>
                </a:cubicBezTo>
                <a:cubicBezTo>
                  <a:pt x="1181830" y="1642353"/>
                  <a:pt x="1198713" y="1638130"/>
                  <a:pt x="1207156" y="1629685"/>
                </a:cubicBezTo>
                <a:cubicBezTo>
                  <a:pt x="1219819" y="1621242"/>
                  <a:pt x="1236702" y="1617019"/>
                  <a:pt x="1240922" y="1591688"/>
                </a:cubicBezTo>
                <a:cubicBezTo>
                  <a:pt x="1152284" y="1608577"/>
                  <a:pt x="1063647" y="1587466"/>
                  <a:pt x="983451" y="1633907"/>
                </a:cubicBezTo>
                <a:cubicBezTo>
                  <a:pt x="907478" y="1680349"/>
                  <a:pt x="831502" y="1676129"/>
                  <a:pt x="738645" y="1633907"/>
                </a:cubicBezTo>
                <a:cubicBezTo>
                  <a:pt x="932801" y="1562135"/>
                  <a:pt x="1110077" y="1473472"/>
                  <a:pt x="1316896" y="1494583"/>
                </a:cubicBezTo>
                <a:cubicBezTo>
                  <a:pt x="1308455" y="1469252"/>
                  <a:pt x="1274689" y="1498805"/>
                  <a:pt x="1274689" y="1473472"/>
                </a:cubicBezTo>
                <a:cubicBezTo>
                  <a:pt x="1274689" y="1448141"/>
                  <a:pt x="1304235" y="1448141"/>
                  <a:pt x="1321118" y="1448141"/>
                </a:cubicBezTo>
                <a:cubicBezTo>
                  <a:pt x="1409755" y="1443918"/>
                  <a:pt x="1489951" y="1401699"/>
                  <a:pt x="1574367" y="1376366"/>
                </a:cubicBezTo>
                <a:cubicBezTo>
                  <a:pt x="1641900" y="1355258"/>
                  <a:pt x="1713653" y="1355258"/>
                  <a:pt x="1785406" y="1367923"/>
                </a:cubicBezTo>
                <a:cubicBezTo>
                  <a:pt x="1836059" y="1380589"/>
                  <a:pt x="1882486" y="1376366"/>
                  <a:pt x="1924695" y="1342592"/>
                </a:cubicBezTo>
                <a:cubicBezTo>
                  <a:pt x="1958462" y="1313036"/>
                  <a:pt x="2009111" y="1308816"/>
                  <a:pt x="2055541" y="1300371"/>
                </a:cubicBezTo>
                <a:cubicBezTo>
                  <a:pt x="2072424" y="1296148"/>
                  <a:pt x="2110411" y="1304593"/>
                  <a:pt x="2089307" y="1266595"/>
                </a:cubicBezTo>
                <a:cubicBezTo>
                  <a:pt x="2076644" y="1241264"/>
                  <a:pt x="2089307" y="1186377"/>
                  <a:pt x="2030215" y="1199045"/>
                </a:cubicBezTo>
                <a:cubicBezTo>
                  <a:pt x="2013331" y="1207488"/>
                  <a:pt x="1996448" y="1207488"/>
                  <a:pt x="1975345" y="1203265"/>
                </a:cubicBezTo>
                <a:cubicBezTo>
                  <a:pt x="1928915" y="1194822"/>
                  <a:pt x="1886708" y="1161046"/>
                  <a:pt x="1840279" y="1156823"/>
                </a:cubicBezTo>
                <a:cubicBezTo>
                  <a:pt x="1798070" y="1152603"/>
                  <a:pt x="1755863" y="1190599"/>
                  <a:pt x="1709433" y="1173711"/>
                </a:cubicBezTo>
                <a:cubicBezTo>
                  <a:pt x="1705213" y="1156823"/>
                  <a:pt x="1713653" y="1152603"/>
                  <a:pt x="1726316" y="1148380"/>
                </a:cubicBezTo>
                <a:cubicBezTo>
                  <a:pt x="1806512" y="1131492"/>
                  <a:pt x="1886708" y="1093494"/>
                  <a:pt x="1966902" y="1068163"/>
                </a:cubicBezTo>
                <a:cubicBezTo>
                  <a:pt x="1996448" y="1059717"/>
                  <a:pt x="2021774" y="1051275"/>
                  <a:pt x="2034435" y="1097716"/>
                </a:cubicBezTo>
                <a:cubicBezTo>
                  <a:pt x="2038658" y="1131492"/>
                  <a:pt x="2072424" y="1135715"/>
                  <a:pt x="2106190" y="1135715"/>
                </a:cubicBezTo>
                <a:cubicBezTo>
                  <a:pt x="2118854" y="1135715"/>
                  <a:pt x="2131514" y="1127270"/>
                  <a:pt x="2148397" y="1127270"/>
                </a:cubicBezTo>
                <a:cubicBezTo>
                  <a:pt x="2169503" y="1123047"/>
                  <a:pt x="2186387" y="1131492"/>
                  <a:pt x="2194827" y="1148380"/>
                </a:cubicBezTo>
                <a:cubicBezTo>
                  <a:pt x="2207490" y="1169489"/>
                  <a:pt x="2190607" y="1182156"/>
                  <a:pt x="2177944" y="1190599"/>
                </a:cubicBezTo>
                <a:cubicBezTo>
                  <a:pt x="2165281" y="1199045"/>
                  <a:pt x="2152620" y="1207488"/>
                  <a:pt x="2156840" y="1220153"/>
                </a:cubicBezTo>
                <a:cubicBezTo>
                  <a:pt x="2161060" y="1228598"/>
                  <a:pt x="2169503" y="1237041"/>
                  <a:pt x="2177944" y="1237041"/>
                </a:cubicBezTo>
                <a:cubicBezTo>
                  <a:pt x="2194827" y="1241264"/>
                  <a:pt x="2190607" y="1220153"/>
                  <a:pt x="2199047" y="1211710"/>
                </a:cubicBezTo>
                <a:cubicBezTo>
                  <a:pt x="2207490" y="1199045"/>
                  <a:pt x="2215930" y="1190599"/>
                  <a:pt x="2224373" y="1177934"/>
                </a:cubicBezTo>
                <a:cubicBezTo>
                  <a:pt x="2249697" y="1144158"/>
                  <a:pt x="2275023" y="1135715"/>
                  <a:pt x="2308789" y="1169489"/>
                </a:cubicBezTo>
                <a:cubicBezTo>
                  <a:pt x="2338336" y="1199045"/>
                  <a:pt x="2372102" y="1194822"/>
                  <a:pt x="2397426" y="1156823"/>
                </a:cubicBezTo>
                <a:cubicBezTo>
                  <a:pt x="2397426" y="1156823"/>
                  <a:pt x="2397426" y="1152603"/>
                  <a:pt x="2397426" y="1152603"/>
                </a:cubicBezTo>
                <a:cubicBezTo>
                  <a:pt x="2452298" y="1030164"/>
                  <a:pt x="2553598" y="945726"/>
                  <a:pt x="2646454" y="852840"/>
                </a:cubicBezTo>
                <a:cubicBezTo>
                  <a:pt x="2684441" y="814844"/>
                  <a:pt x="2701324" y="755737"/>
                  <a:pt x="2768860" y="755737"/>
                </a:cubicBezTo>
                <a:cubicBezTo>
                  <a:pt x="2781520" y="755737"/>
                  <a:pt x="2789963" y="734626"/>
                  <a:pt x="2794183" y="721960"/>
                </a:cubicBezTo>
                <a:cubicBezTo>
                  <a:pt x="2806846" y="658631"/>
                  <a:pt x="2840613" y="607966"/>
                  <a:pt x="2887042" y="574190"/>
                </a:cubicBezTo>
                <a:cubicBezTo>
                  <a:pt x="2937692" y="540414"/>
                  <a:pt x="2984119" y="477084"/>
                  <a:pt x="3060095" y="527749"/>
                </a:cubicBezTo>
                <a:cubicBezTo>
                  <a:pt x="3089641" y="548859"/>
                  <a:pt x="3110745" y="561525"/>
                  <a:pt x="3110745" y="599521"/>
                </a:cubicBezTo>
                <a:cubicBezTo>
                  <a:pt x="3110745" y="679739"/>
                  <a:pt x="3089641" y="759957"/>
                  <a:pt x="3064315" y="835952"/>
                </a:cubicBezTo>
                <a:cubicBezTo>
                  <a:pt x="3060095" y="848620"/>
                  <a:pt x="3043212" y="861285"/>
                  <a:pt x="3060095" y="873951"/>
                </a:cubicBezTo>
                <a:cubicBezTo>
                  <a:pt x="3076978" y="886616"/>
                  <a:pt x="3093862" y="878173"/>
                  <a:pt x="3106525" y="865508"/>
                </a:cubicBezTo>
                <a:cubicBezTo>
                  <a:pt x="3136071" y="831732"/>
                  <a:pt x="3165615" y="797956"/>
                  <a:pt x="3190941" y="755737"/>
                </a:cubicBezTo>
                <a:cubicBezTo>
                  <a:pt x="3275357" y="603744"/>
                  <a:pt x="3410423" y="485530"/>
                  <a:pt x="3515943" y="350425"/>
                </a:cubicBezTo>
                <a:cubicBezTo>
                  <a:pt x="3532826" y="329314"/>
                  <a:pt x="3562372" y="312429"/>
                  <a:pt x="3583476" y="295538"/>
                </a:cubicBezTo>
                <a:cubicBezTo>
                  <a:pt x="3600359" y="282873"/>
                  <a:pt x="3617245" y="270207"/>
                  <a:pt x="3629905" y="295538"/>
                </a:cubicBezTo>
                <a:cubicBezTo>
                  <a:pt x="3638348" y="308206"/>
                  <a:pt x="3651011" y="299761"/>
                  <a:pt x="3659452" y="295538"/>
                </a:cubicBezTo>
                <a:cubicBezTo>
                  <a:pt x="3710101" y="265984"/>
                  <a:pt x="3735427" y="278652"/>
                  <a:pt x="3748088" y="333537"/>
                </a:cubicBezTo>
                <a:cubicBezTo>
                  <a:pt x="3748088" y="337759"/>
                  <a:pt x="3752311" y="346202"/>
                  <a:pt x="3756531" y="346202"/>
                </a:cubicBezTo>
                <a:cubicBezTo>
                  <a:pt x="3832504" y="379978"/>
                  <a:pt x="3790297" y="434865"/>
                  <a:pt x="3781854" y="485530"/>
                </a:cubicBezTo>
                <a:cubicBezTo>
                  <a:pt x="3777634" y="493972"/>
                  <a:pt x="3773414" y="502415"/>
                  <a:pt x="3769194" y="510861"/>
                </a:cubicBezTo>
                <a:cubicBezTo>
                  <a:pt x="3743868" y="578413"/>
                  <a:pt x="3760751" y="603744"/>
                  <a:pt x="3828284" y="603744"/>
                </a:cubicBezTo>
                <a:cubicBezTo>
                  <a:pt x="3832504" y="603744"/>
                  <a:pt x="3836727" y="603744"/>
                  <a:pt x="3836727" y="599521"/>
                </a:cubicBezTo>
                <a:cubicBezTo>
                  <a:pt x="3853610" y="544637"/>
                  <a:pt x="3933806" y="553079"/>
                  <a:pt x="3946467" y="489750"/>
                </a:cubicBezTo>
                <a:cubicBezTo>
                  <a:pt x="3954910" y="447531"/>
                  <a:pt x="3980233" y="422200"/>
                  <a:pt x="4026663" y="413755"/>
                </a:cubicBezTo>
                <a:cubicBezTo>
                  <a:pt x="3976013" y="384201"/>
                  <a:pt x="3967573" y="350425"/>
                  <a:pt x="3988676" y="291318"/>
                </a:cubicBezTo>
                <a:cubicBezTo>
                  <a:pt x="3992896" y="282873"/>
                  <a:pt x="3997116" y="270207"/>
                  <a:pt x="4009779" y="274430"/>
                </a:cubicBezTo>
                <a:cubicBezTo>
                  <a:pt x="4022443" y="278652"/>
                  <a:pt x="4018222" y="291318"/>
                  <a:pt x="4014000" y="299761"/>
                </a:cubicBezTo>
                <a:cubicBezTo>
                  <a:pt x="4009779" y="312429"/>
                  <a:pt x="4005559" y="325094"/>
                  <a:pt x="4014000" y="341982"/>
                </a:cubicBezTo>
                <a:cubicBezTo>
                  <a:pt x="4035106" y="341982"/>
                  <a:pt x="4039326" y="325094"/>
                  <a:pt x="4039326" y="312429"/>
                </a:cubicBezTo>
                <a:cubicBezTo>
                  <a:pt x="4039326" y="265984"/>
                  <a:pt x="4056209" y="219543"/>
                  <a:pt x="4064649" y="173101"/>
                </a:cubicBezTo>
                <a:cubicBezTo>
                  <a:pt x="4077312" y="118217"/>
                  <a:pt x="4102639" y="80218"/>
                  <a:pt x="4161729" y="71775"/>
                </a:cubicBezTo>
                <a:cubicBezTo>
                  <a:pt x="4174392" y="67552"/>
                  <a:pt x="4187055" y="67552"/>
                  <a:pt x="4191275" y="50664"/>
                </a:cubicBezTo>
                <a:cubicBezTo>
                  <a:pt x="4203938" y="12666"/>
                  <a:pt x="4237705" y="4223"/>
                  <a:pt x="4271471" y="0"/>
                </a:cubicBezTo>
                <a:close/>
              </a:path>
            </a:pathLst>
          </a:custGeom>
          <a:solidFill>
            <a:schemeClr val="bg1">
              <a:lumMod val="95000"/>
            </a:schemeClr>
          </a:solidFill>
        </p:spPr>
        <p:txBody>
          <a:bodyPr wrap="square" anchor="ctr">
            <a:noAutofit/>
          </a:bodyPr>
          <a:lstStyle>
            <a:lvl1pPr marL="0" indent="0" algn="ctr">
              <a:buNone/>
              <a:defRPr sz="120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34324306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9_Images &amp; Contents Layout">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E6163A38-FF1F-4D4D-BD61-25510A4F4A10}"/>
              </a:ext>
            </a:extLst>
          </p:cNvPr>
          <p:cNvSpPr/>
          <p:nvPr userDrawn="1"/>
        </p:nvSpPr>
        <p:spPr>
          <a:xfrm>
            <a:off x="152400" y="-1"/>
            <a:ext cx="6562726" cy="6858001"/>
          </a:xfrm>
          <a:custGeom>
            <a:avLst/>
            <a:gdLst>
              <a:gd name="connsiteX0" fmla="*/ 0 w 6543676"/>
              <a:gd name="connsiteY0" fmla="*/ 0 h 6858001"/>
              <a:gd name="connsiteX1" fmla="*/ 4981576 w 6543676"/>
              <a:gd name="connsiteY1" fmla="*/ 0 h 6858001"/>
              <a:gd name="connsiteX2" fmla="*/ 6543676 w 6543676"/>
              <a:gd name="connsiteY2" fmla="*/ 1638300 h 6858001"/>
              <a:gd name="connsiteX3" fmla="*/ 5140390 w 6543676"/>
              <a:gd name="connsiteY3" fmla="*/ 6545233 h 6858001"/>
              <a:gd name="connsiteX4" fmla="*/ 5134165 w 6543676"/>
              <a:gd name="connsiteY4" fmla="*/ 6858001 h 6858001"/>
              <a:gd name="connsiteX5" fmla="*/ 552 w 6543676"/>
              <a:gd name="connsiteY5" fmla="*/ 6858001 h 6858001"/>
              <a:gd name="connsiteX6" fmla="*/ 0 w 6543676"/>
              <a:gd name="connsiteY6" fmla="*/ 6858000 h 6858001"/>
              <a:gd name="connsiteX0" fmla="*/ 0 w 6562726"/>
              <a:gd name="connsiteY0" fmla="*/ 0 h 6858001"/>
              <a:gd name="connsiteX1" fmla="*/ 4981576 w 6562726"/>
              <a:gd name="connsiteY1" fmla="*/ 0 h 6858001"/>
              <a:gd name="connsiteX2" fmla="*/ 6562726 w 6562726"/>
              <a:gd name="connsiteY2" fmla="*/ 1638300 h 6858001"/>
              <a:gd name="connsiteX3" fmla="*/ 5140390 w 6562726"/>
              <a:gd name="connsiteY3" fmla="*/ 6545233 h 6858001"/>
              <a:gd name="connsiteX4" fmla="*/ 5134165 w 6562726"/>
              <a:gd name="connsiteY4" fmla="*/ 6858001 h 6858001"/>
              <a:gd name="connsiteX5" fmla="*/ 552 w 6562726"/>
              <a:gd name="connsiteY5" fmla="*/ 6858001 h 6858001"/>
              <a:gd name="connsiteX6" fmla="*/ 0 w 6562726"/>
              <a:gd name="connsiteY6" fmla="*/ 6858000 h 6858001"/>
              <a:gd name="connsiteX7" fmla="*/ 0 w 6562726"/>
              <a:gd name="connsiteY7" fmla="*/ 0 h 6858001"/>
              <a:gd name="connsiteX0" fmla="*/ 0 w 6562726"/>
              <a:gd name="connsiteY0" fmla="*/ 0 h 6858001"/>
              <a:gd name="connsiteX1" fmla="*/ 4981576 w 6562726"/>
              <a:gd name="connsiteY1" fmla="*/ 0 h 6858001"/>
              <a:gd name="connsiteX2" fmla="*/ 6562726 w 6562726"/>
              <a:gd name="connsiteY2" fmla="*/ 1638300 h 6858001"/>
              <a:gd name="connsiteX3" fmla="*/ 5140390 w 6562726"/>
              <a:gd name="connsiteY3" fmla="*/ 6545233 h 6858001"/>
              <a:gd name="connsiteX4" fmla="*/ 5134165 w 6562726"/>
              <a:gd name="connsiteY4" fmla="*/ 6858001 h 6858001"/>
              <a:gd name="connsiteX5" fmla="*/ 552 w 6562726"/>
              <a:gd name="connsiteY5" fmla="*/ 6858001 h 6858001"/>
              <a:gd name="connsiteX6" fmla="*/ 0 w 6562726"/>
              <a:gd name="connsiteY6" fmla="*/ 6858000 h 6858001"/>
              <a:gd name="connsiteX7" fmla="*/ 0 w 6562726"/>
              <a:gd name="connsiteY7"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2726" h="6858001">
                <a:moveTo>
                  <a:pt x="0" y="0"/>
                </a:moveTo>
                <a:lnTo>
                  <a:pt x="4981576" y="0"/>
                </a:lnTo>
                <a:cubicBezTo>
                  <a:pt x="5006977" y="371475"/>
                  <a:pt x="5765801" y="1114425"/>
                  <a:pt x="6562726" y="1638300"/>
                </a:cubicBezTo>
                <a:cubicBezTo>
                  <a:pt x="5759055" y="2900363"/>
                  <a:pt x="5204223" y="4907496"/>
                  <a:pt x="5140390" y="6545233"/>
                </a:cubicBezTo>
                <a:lnTo>
                  <a:pt x="5134165" y="6858001"/>
                </a:lnTo>
                <a:lnTo>
                  <a:pt x="552" y="6858001"/>
                </a:lnTo>
                <a:lnTo>
                  <a:pt x="0" y="6858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자유형: 도형 4">
            <a:extLst>
              <a:ext uri="{FF2B5EF4-FFF2-40B4-BE49-F238E27FC236}">
                <a16:creationId xmlns:a16="http://schemas.microsoft.com/office/drawing/2014/main" id="{35A586F4-88B7-45EE-9708-47716F743070}"/>
              </a:ext>
            </a:extLst>
          </p:cNvPr>
          <p:cNvSpPr/>
          <p:nvPr userDrawn="1"/>
        </p:nvSpPr>
        <p:spPr>
          <a:xfrm flipV="1">
            <a:off x="152400" y="-1"/>
            <a:ext cx="6238876" cy="6848475"/>
          </a:xfrm>
          <a:custGeom>
            <a:avLst/>
            <a:gdLst>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5" fmla="*/ 0 w 6238876"/>
              <a:gd name="connsiteY5" fmla="*/ 0 h 6858000"/>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5" fmla="*/ 0 w 623887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38876" h="6858000">
                <a:moveTo>
                  <a:pt x="0" y="0"/>
                </a:moveTo>
                <a:lnTo>
                  <a:pt x="4819651" y="0"/>
                </a:lnTo>
                <a:cubicBezTo>
                  <a:pt x="4819651" y="1689100"/>
                  <a:pt x="5153027" y="4273550"/>
                  <a:pt x="6238876" y="5229225"/>
                </a:cubicBezTo>
                <a:cubicBezTo>
                  <a:pt x="5286376" y="5778500"/>
                  <a:pt x="4883152" y="6283325"/>
                  <a:pt x="4819651" y="6858000"/>
                </a:cubicBezTo>
                <a:lnTo>
                  <a:pt x="0" y="6858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cxnSp>
        <p:nvCxnSpPr>
          <p:cNvPr id="7" name="직선 연결선 6">
            <a:extLst>
              <a:ext uri="{FF2B5EF4-FFF2-40B4-BE49-F238E27FC236}">
                <a16:creationId xmlns:a16="http://schemas.microsoft.com/office/drawing/2014/main" id="{E34B3B3A-542A-46E1-A720-8928C9B91FC2}"/>
              </a:ext>
            </a:extLst>
          </p:cNvPr>
          <p:cNvCxnSpPr>
            <a:cxnSpLocks/>
          </p:cNvCxnSpPr>
          <p:nvPr userDrawn="1"/>
        </p:nvCxnSpPr>
        <p:spPr>
          <a:xfrm>
            <a:off x="6238876" y="1638302"/>
            <a:ext cx="5953124"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그림 개체 틀 15">
            <a:extLst>
              <a:ext uri="{FF2B5EF4-FFF2-40B4-BE49-F238E27FC236}">
                <a16:creationId xmlns:a16="http://schemas.microsoft.com/office/drawing/2014/main" id="{F31766EE-B13B-4F0C-AAE1-FB140846B864}"/>
              </a:ext>
            </a:extLst>
          </p:cNvPr>
          <p:cNvSpPr>
            <a:spLocks noGrp="1"/>
          </p:cNvSpPr>
          <p:nvPr>
            <p:ph type="pic" sz="quarter" idx="10" hasCustomPrompt="1"/>
          </p:nvPr>
        </p:nvSpPr>
        <p:spPr>
          <a:xfrm>
            <a:off x="0" y="0"/>
            <a:ext cx="6543676" cy="6867525"/>
          </a:xfrm>
          <a:custGeom>
            <a:avLst/>
            <a:gdLst>
              <a:gd name="connsiteX0" fmla="*/ 0 w 6238876"/>
              <a:gd name="connsiteY0" fmla="*/ 0 h 6858000"/>
              <a:gd name="connsiteX1" fmla="*/ 4819651 w 6238876"/>
              <a:gd name="connsiteY1" fmla="*/ 0 h 6858000"/>
              <a:gd name="connsiteX2" fmla="*/ 6238876 w 6238876"/>
              <a:gd name="connsiteY2" fmla="*/ 1628775 h 6858000"/>
              <a:gd name="connsiteX3" fmla="*/ 4819651 w 6238876"/>
              <a:gd name="connsiteY3" fmla="*/ 6858000 h 6858000"/>
              <a:gd name="connsiteX4" fmla="*/ 0 w 6238876"/>
              <a:gd name="connsiteY4" fmla="*/ 685800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67525"/>
              <a:gd name="connsiteX1" fmla="*/ 4819651 w 6543676"/>
              <a:gd name="connsiteY1" fmla="*/ 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1905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0 h 6867525"/>
              <a:gd name="connsiteX2" fmla="*/ 6543676 w 6543676"/>
              <a:gd name="connsiteY2" fmla="*/ 1638300 h 6867525"/>
              <a:gd name="connsiteX3" fmla="*/ 5133976 w 6543676"/>
              <a:gd name="connsiteY3" fmla="*/ 6867525 h 6867525"/>
              <a:gd name="connsiteX4" fmla="*/ 0 w 6543676"/>
              <a:gd name="connsiteY4" fmla="*/ 6858000 h 6867525"/>
              <a:gd name="connsiteX5" fmla="*/ 0 w 6543676"/>
              <a:gd name="connsiteY5" fmla="*/ 0 h 68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3676" h="6867525">
                <a:moveTo>
                  <a:pt x="0" y="0"/>
                </a:moveTo>
                <a:lnTo>
                  <a:pt x="4981576" y="0"/>
                </a:lnTo>
                <a:cubicBezTo>
                  <a:pt x="5006977" y="371475"/>
                  <a:pt x="5699126" y="1152525"/>
                  <a:pt x="6543676" y="1638300"/>
                </a:cubicBezTo>
                <a:cubicBezTo>
                  <a:pt x="5686427" y="2984500"/>
                  <a:pt x="5133976" y="5178425"/>
                  <a:pt x="5133976" y="6867525"/>
                </a:cubicBezTo>
                <a:lnTo>
                  <a:pt x="0" y="6858000"/>
                </a:lnTo>
                <a:lnTo>
                  <a:pt x="0" y="0"/>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866549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9_캡션 있는 콘텐츠">
    <p:spTree>
      <p:nvGrpSpPr>
        <p:cNvPr id="1" name=""/>
        <p:cNvGrpSpPr/>
        <p:nvPr/>
      </p:nvGrpSpPr>
      <p:grpSpPr>
        <a:xfrm>
          <a:off x="0" y="0"/>
          <a:ext cx="0" cy="0"/>
          <a:chOff x="0" y="0"/>
          <a:chExt cx="0" cy="0"/>
        </a:xfrm>
      </p:grpSpPr>
      <p:sp>
        <p:nvSpPr>
          <p:cNvPr id="7" name="그림 개체 틀 6">
            <a:extLst>
              <a:ext uri="{FF2B5EF4-FFF2-40B4-BE49-F238E27FC236}">
                <a16:creationId xmlns:a16="http://schemas.microsoft.com/office/drawing/2014/main" id="{A57F89BA-4424-4190-B93E-48930D457F23}"/>
              </a:ext>
            </a:extLst>
          </p:cNvPr>
          <p:cNvSpPr>
            <a:spLocks noGrp="1"/>
          </p:cNvSpPr>
          <p:nvPr>
            <p:ph type="pic" idx="16" hasCustomPrompt="1"/>
          </p:nvPr>
        </p:nvSpPr>
        <p:spPr>
          <a:xfrm>
            <a:off x="4804231" y="1031577"/>
            <a:ext cx="6521207" cy="5391435"/>
          </a:xfrm>
          <a:custGeom>
            <a:avLst/>
            <a:gdLst>
              <a:gd name="connsiteX0" fmla="*/ 1923143 w 5498207"/>
              <a:gd name="connsiteY0" fmla="*/ 0 h 4545665"/>
              <a:gd name="connsiteX1" fmla="*/ 3371680 w 5498207"/>
              <a:gd name="connsiteY1" fmla="*/ 1448537 h 4545665"/>
              <a:gd name="connsiteX2" fmla="*/ 3393443 w 5498207"/>
              <a:gd name="connsiteY2" fmla="*/ 1454481 h 4545665"/>
              <a:gd name="connsiteX3" fmla="*/ 3442007 w 5498207"/>
              <a:gd name="connsiteY3" fmla="*/ 1444874 h 4545665"/>
              <a:gd name="connsiteX4" fmla="*/ 3468347 w 5498207"/>
              <a:gd name="connsiteY4" fmla="*/ 1420720 h 4545665"/>
              <a:gd name="connsiteX5" fmla="*/ 3474932 w 5498207"/>
              <a:gd name="connsiteY5" fmla="*/ 1376805 h 4545665"/>
              <a:gd name="connsiteX6" fmla="*/ 3474932 w 5498207"/>
              <a:gd name="connsiteY6" fmla="*/ 1348259 h 4545665"/>
              <a:gd name="connsiteX7" fmla="*/ 3516637 w 5498207"/>
              <a:gd name="connsiteY7" fmla="*/ 1332889 h 4545665"/>
              <a:gd name="connsiteX8" fmla="*/ 3549562 w 5498207"/>
              <a:gd name="connsiteY8" fmla="*/ 1365826 h 4545665"/>
              <a:gd name="connsiteX9" fmla="*/ 3569317 w 5498207"/>
              <a:gd name="connsiteY9" fmla="*/ 1383392 h 4545665"/>
              <a:gd name="connsiteX10" fmla="*/ 3591267 w 5498207"/>
              <a:gd name="connsiteY10" fmla="*/ 1368021 h 4545665"/>
              <a:gd name="connsiteX11" fmla="*/ 3608827 w 5498207"/>
              <a:gd name="connsiteY11" fmla="*/ 1310931 h 4545665"/>
              <a:gd name="connsiteX12" fmla="*/ 3621997 w 5498207"/>
              <a:gd name="connsiteY12" fmla="*/ 1293365 h 4545665"/>
              <a:gd name="connsiteX13" fmla="*/ 3643947 w 5498207"/>
              <a:gd name="connsiteY13" fmla="*/ 1295560 h 4545665"/>
              <a:gd name="connsiteX14" fmla="*/ 3668092 w 5498207"/>
              <a:gd name="connsiteY14" fmla="*/ 1317518 h 4545665"/>
              <a:gd name="connsiteX15" fmla="*/ 3703212 w 5498207"/>
              <a:gd name="connsiteY15" fmla="*/ 1348259 h 4545665"/>
              <a:gd name="connsiteX16" fmla="*/ 3758087 w 5498207"/>
              <a:gd name="connsiteY16" fmla="*/ 1315323 h 4545665"/>
              <a:gd name="connsiteX17" fmla="*/ 3793207 w 5498207"/>
              <a:gd name="connsiteY17" fmla="*/ 1256036 h 4545665"/>
              <a:gd name="connsiteX18" fmla="*/ 3819547 w 5498207"/>
              <a:gd name="connsiteY18" fmla="*/ 1247253 h 4545665"/>
              <a:gd name="connsiteX19" fmla="*/ 3843692 w 5498207"/>
              <a:gd name="connsiteY19" fmla="*/ 1321910 h 4545665"/>
              <a:gd name="connsiteX20" fmla="*/ 3839302 w 5498207"/>
              <a:gd name="connsiteY20" fmla="*/ 1328497 h 4545665"/>
              <a:gd name="connsiteX21" fmla="*/ 3883202 w 5498207"/>
              <a:gd name="connsiteY21" fmla="*/ 1341672 h 4545665"/>
              <a:gd name="connsiteX22" fmla="*/ 3920517 w 5498207"/>
              <a:gd name="connsiteY22" fmla="*/ 1324106 h 4545665"/>
              <a:gd name="connsiteX23" fmla="*/ 3927102 w 5498207"/>
              <a:gd name="connsiteY23" fmla="*/ 1317518 h 4545665"/>
              <a:gd name="connsiteX24" fmla="*/ 3999536 w 5498207"/>
              <a:gd name="connsiteY24" fmla="*/ 1313127 h 4545665"/>
              <a:gd name="connsiteX25" fmla="*/ 4041242 w 5498207"/>
              <a:gd name="connsiteY25" fmla="*/ 1308735 h 4545665"/>
              <a:gd name="connsiteX26" fmla="*/ 4065386 w 5498207"/>
              <a:gd name="connsiteY26" fmla="*/ 1251645 h 4545665"/>
              <a:gd name="connsiteX27" fmla="*/ 4102702 w 5498207"/>
              <a:gd name="connsiteY27" fmla="*/ 1135268 h 4545665"/>
              <a:gd name="connsiteX28" fmla="*/ 4135626 w 5498207"/>
              <a:gd name="connsiteY28" fmla="*/ 1084765 h 4545665"/>
              <a:gd name="connsiteX29" fmla="*/ 4192696 w 5498207"/>
              <a:gd name="connsiteY29" fmla="*/ 1071590 h 4545665"/>
              <a:gd name="connsiteX30" fmla="*/ 4170746 w 5498207"/>
              <a:gd name="connsiteY30" fmla="*/ 1146247 h 4545665"/>
              <a:gd name="connsiteX31" fmla="*/ 4148796 w 5498207"/>
              <a:gd name="connsiteY31" fmla="*/ 1234078 h 4545665"/>
              <a:gd name="connsiteX32" fmla="*/ 4124652 w 5498207"/>
              <a:gd name="connsiteY32" fmla="*/ 1319714 h 4545665"/>
              <a:gd name="connsiteX33" fmla="*/ 4179526 w 5498207"/>
              <a:gd name="connsiteY33" fmla="*/ 1383392 h 4545665"/>
              <a:gd name="connsiteX34" fmla="*/ 4192696 w 5498207"/>
              <a:gd name="connsiteY34" fmla="*/ 1374609 h 4545665"/>
              <a:gd name="connsiteX35" fmla="*/ 4199282 w 5498207"/>
              <a:gd name="connsiteY35" fmla="*/ 1359238 h 4545665"/>
              <a:gd name="connsiteX36" fmla="*/ 4243181 w 5498207"/>
              <a:gd name="connsiteY36" fmla="*/ 1341672 h 4545665"/>
              <a:gd name="connsiteX37" fmla="*/ 4267326 w 5498207"/>
              <a:gd name="connsiteY37" fmla="*/ 1376805 h 4545665"/>
              <a:gd name="connsiteX38" fmla="*/ 4267326 w 5498207"/>
              <a:gd name="connsiteY38" fmla="*/ 1394371 h 4545665"/>
              <a:gd name="connsiteX39" fmla="*/ 4333176 w 5498207"/>
              <a:gd name="connsiteY39" fmla="*/ 1480007 h 4545665"/>
              <a:gd name="connsiteX40" fmla="*/ 4363906 w 5498207"/>
              <a:gd name="connsiteY40" fmla="*/ 1477811 h 4545665"/>
              <a:gd name="connsiteX41" fmla="*/ 4456096 w 5498207"/>
              <a:gd name="connsiteY41" fmla="*/ 1455853 h 4545665"/>
              <a:gd name="connsiteX42" fmla="*/ 4475851 w 5498207"/>
              <a:gd name="connsiteY42" fmla="*/ 1464636 h 4545665"/>
              <a:gd name="connsiteX43" fmla="*/ 4499996 w 5498207"/>
              <a:gd name="connsiteY43" fmla="*/ 1495377 h 4545665"/>
              <a:gd name="connsiteX44" fmla="*/ 4526336 w 5498207"/>
              <a:gd name="connsiteY44" fmla="*/ 1499769 h 4545665"/>
              <a:gd name="connsiteX45" fmla="*/ 4535116 w 5498207"/>
              <a:gd name="connsiteY45" fmla="*/ 1490985 h 4545665"/>
              <a:gd name="connsiteX46" fmla="*/ 4554871 w 5498207"/>
              <a:gd name="connsiteY46" fmla="*/ 1490985 h 4545665"/>
              <a:gd name="connsiteX47" fmla="*/ 4550481 w 5498207"/>
              <a:gd name="connsiteY47" fmla="*/ 1510748 h 4545665"/>
              <a:gd name="connsiteX48" fmla="*/ 4504386 w 5498207"/>
              <a:gd name="connsiteY48" fmla="*/ 1565642 h 4545665"/>
              <a:gd name="connsiteX49" fmla="*/ 4510971 w 5498207"/>
              <a:gd name="connsiteY49" fmla="*/ 1585404 h 4545665"/>
              <a:gd name="connsiteX50" fmla="*/ 4543896 w 5498207"/>
              <a:gd name="connsiteY50" fmla="*/ 1581013 h 4545665"/>
              <a:gd name="connsiteX51" fmla="*/ 4579016 w 5498207"/>
              <a:gd name="connsiteY51" fmla="*/ 1585404 h 4545665"/>
              <a:gd name="connsiteX52" fmla="*/ 4592186 w 5498207"/>
              <a:gd name="connsiteY52" fmla="*/ 1635907 h 4545665"/>
              <a:gd name="connsiteX53" fmla="*/ 4576821 w 5498207"/>
              <a:gd name="connsiteY53" fmla="*/ 1642495 h 4545665"/>
              <a:gd name="connsiteX54" fmla="*/ 4583406 w 5498207"/>
              <a:gd name="connsiteY54" fmla="*/ 1677627 h 4545665"/>
              <a:gd name="connsiteX55" fmla="*/ 4658036 w 5498207"/>
              <a:gd name="connsiteY55" fmla="*/ 1769850 h 4545665"/>
              <a:gd name="connsiteX56" fmla="*/ 4723886 w 5498207"/>
              <a:gd name="connsiteY56" fmla="*/ 1785221 h 4545665"/>
              <a:gd name="connsiteX57" fmla="*/ 4772176 w 5498207"/>
              <a:gd name="connsiteY57" fmla="*/ 1804983 h 4545665"/>
              <a:gd name="connsiteX58" fmla="*/ 4763396 w 5498207"/>
              <a:gd name="connsiteY58" fmla="*/ 1835724 h 4545665"/>
              <a:gd name="connsiteX59" fmla="*/ 4723886 w 5498207"/>
              <a:gd name="connsiteY59" fmla="*/ 1914772 h 4545665"/>
              <a:gd name="connsiteX60" fmla="*/ 4765591 w 5498207"/>
              <a:gd name="connsiteY60" fmla="*/ 2026757 h 4545665"/>
              <a:gd name="connsiteX61" fmla="*/ 4785346 w 5498207"/>
              <a:gd name="connsiteY61" fmla="*/ 2031149 h 4545665"/>
              <a:gd name="connsiteX62" fmla="*/ 4840221 w 5498207"/>
              <a:gd name="connsiteY62" fmla="*/ 2026757 h 4545665"/>
              <a:gd name="connsiteX63" fmla="*/ 4873146 w 5498207"/>
              <a:gd name="connsiteY63" fmla="*/ 2088239 h 4545665"/>
              <a:gd name="connsiteX64" fmla="*/ 4835831 w 5498207"/>
              <a:gd name="connsiteY64" fmla="*/ 2156309 h 4545665"/>
              <a:gd name="connsiteX65" fmla="*/ 4816076 w 5498207"/>
              <a:gd name="connsiteY65" fmla="*/ 2158505 h 4545665"/>
              <a:gd name="connsiteX66" fmla="*/ 4798516 w 5498207"/>
              <a:gd name="connsiteY66" fmla="*/ 2167288 h 4545665"/>
              <a:gd name="connsiteX67" fmla="*/ 4780956 w 5498207"/>
              <a:gd name="connsiteY67" fmla="*/ 2193637 h 4545665"/>
              <a:gd name="connsiteX68" fmla="*/ 4787541 w 5498207"/>
              <a:gd name="connsiteY68" fmla="*/ 2224378 h 4545665"/>
              <a:gd name="connsiteX69" fmla="*/ 4833636 w 5498207"/>
              <a:gd name="connsiteY69" fmla="*/ 2323189 h 4545665"/>
              <a:gd name="connsiteX70" fmla="*/ 4855586 w 5498207"/>
              <a:gd name="connsiteY70" fmla="*/ 2331972 h 4545665"/>
              <a:gd name="connsiteX71" fmla="*/ 4873146 w 5498207"/>
              <a:gd name="connsiteY71" fmla="*/ 2345146 h 4545665"/>
              <a:gd name="connsiteX72" fmla="*/ 4807296 w 5498207"/>
              <a:gd name="connsiteY72" fmla="*/ 2384671 h 4545665"/>
              <a:gd name="connsiteX73" fmla="*/ 4776566 w 5498207"/>
              <a:gd name="connsiteY73" fmla="*/ 2424195 h 4545665"/>
              <a:gd name="connsiteX74" fmla="*/ 4776566 w 5498207"/>
              <a:gd name="connsiteY74" fmla="*/ 2428586 h 4545665"/>
              <a:gd name="connsiteX75" fmla="*/ 4816076 w 5498207"/>
              <a:gd name="connsiteY75" fmla="*/ 2472502 h 4545665"/>
              <a:gd name="connsiteX76" fmla="*/ 4864366 w 5498207"/>
              <a:gd name="connsiteY76" fmla="*/ 2516418 h 4545665"/>
              <a:gd name="connsiteX77" fmla="*/ 4864366 w 5498207"/>
              <a:gd name="connsiteY77" fmla="*/ 2538376 h 4545665"/>
              <a:gd name="connsiteX78" fmla="*/ 4846806 w 5498207"/>
              <a:gd name="connsiteY78" fmla="*/ 2542767 h 4545665"/>
              <a:gd name="connsiteX79" fmla="*/ 4778761 w 5498207"/>
              <a:gd name="connsiteY79" fmla="*/ 2560334 h 4545665"/>
              <a:gd name="connsiteX80" fmla="*/ 4767786 w 5498207"/>
              <a:gd name="connsiteY80" fmla="*/ 2571312 h 4545665"/>
              <a:gd name="connsiteX81" fmla="*/ 4726081 w 5498207"/>
              <a:gd name="connsiteY81" fmla="*/ 2637186 h 4545665"/>
              <a:gd name="connsiteX82" fmla="*/ 4706326 w 5498207"/>
              <a:gd name="connsiteY82" fmla="*/ 2663535 h 4545665"/>
              <a:gd name="connsiteX83" fmla="*/ 4699741 w 5498207"/>
              <a:gd name="connsiteY83" fmla="*/ 2700864 h 4545665"/>
              <a:gd name="connsiteX84" fmla="*/ 4748031 w 5498207"/>
              <a:gd name="connsiteY84" fmla="*/ 2744780 h 4545665"/>
              <a:gd name="connsiteX85" fmla="*/ 4813881 w 5498207"/>
              <a:gd name="connsiteY85" fmla="*/ 2766737 h 4545665"/>
              <a:gd name="connsiteX86" fmla="*/ 4875341 w 5498207"/>
              <a:gd name="connsiteY86" fmla="*/ 2757954 h 4545665"/>
              <a:gd name="connsiteX87" fmla="*/ 4903876 w 5498207"/>
              <a:gd name="connsiteY87" fmla="*/ 2740388 h 4545665"/>
              <a:gd name="connsiteX88" fmla="*/ 4952166 w 5498207"/>
              <a:gd name="connsiteY88" fmla="*/ 2689885 h 4545665"/>
              <a:gd name="connsiteX89" fmla="*/ 5033380 w 5498207"/>
              <a:gd name="connsiteY89" fmla="*/ 2604249 h 4545665"/>
              <a:gd name="connsiteX90" fmla="*/ 5138740 w 5498207"/>
              <a:gd name="connsiteY90" fmla="*/ 2562529 h 4545665"/>
              <a:gd name="connsiteX91" fmla="*/ 5224346 w 5498207"/>
              <a:gd name="connsiteY91" fmla="*/ 2514222 h 4545665"/>
              <a:gd name="connsiteX92" fmla="*/ 5230930 w 5498207"/>
              <a:gd name="connsiteY92" fmla="*/ 2507635 h 4545665"/>
              <a:gd name="connsiteX93" fmla="*/ 5318730 w 5498207"/>
              <a:gd name="connsiteY93" fmla="*/ 2470306 h 4545665"/>
              <a:gd name="connsiteX94" fmla="*/ 5428480 w 5498207"/>
              <a:gd name="connsiteY94" fmla="*/ 2448348 h 4545665"/>
              <a:gd name="connsiteX95" fmla="*/ 5489940 w 5498207"/>
              <a:gd name="connsiteY95" fmla="*/ 2479089 h 4545665"/>
              <a:gd name="connsiteX96" fmla="*/ 5496525 w 5498207"/>
              <a:gd name="connsiteY96" fmla="*/ 2490068 h 4545665"/>
              <a:gd name="connsiteX97" fmla="*/ 5485550 w 5498207"/>
              <a:gd name="connsiteY97" fmla="*/ 2566921 h 4545665"/>
              <a:gd name="connsiteX98" fmla="*/ 5435065 w 5498207"/>
              <a:gd name="connsiteY98" fmla="*/ 2613032 h 4545665"/>
              <a:gd name="connsiteX99" fmla="*/ 5388970 w 5498207"/>
              <a:gd name="connsiteY99" fmla="*/ 2617424 h 4545665"/>
              <a:gd name="connsiteX100" fmla="*/ 5329705 w 5498207"/>
              <a:gd name="connsiteY100" fmla="*/ 2615228 h 4545665"/>
              <a:gd name="connsiteX101" fmla="*/ 5316535 w 5498207"/>
              <a:gd name="connsiteY101" fmla="*/ 2624011 h 4545665"/>
              <a:gd name="connsiteX102" fmla="*/ 5263856 w 5498207"/>
              <a:gd name="connsiteY102" fmla="*/ 2650361 h 4545665"/>
              <a:gd name="connsiteX103" fmla="*/ 5215566 w 5498207"/>
              <a:gd name="connsiteY103" fmla="*/ 2670123 h 4545665"/>
              <a:gd name="connsiteX104" fmla="*/ 5105816 w 5498207"/>
              <a:gd name="connsiteY104" fmla="*/ 2700864 h 4545665"/>
              <a:gd name="connsiteX105" fmla="*/ 5000456 w 5498207"/>
              <a:gd name="connsiteY105" fmla="*/ 2744780 h 4545665"/>
              <a:gd name="connsiteX106" fmla="*/ 4934606 w 5498207"/>
              <a:gd name="connsiteY106" fmla="*/ 2795283 h 4545665"/>
              <a:gd name="connsiteX107" fmla="*/ 4903876 w 5498207"/>
              <a:gd name="connsiteY107" fmla="*/ 2815045 h 4545665"/>
              <a:gd name="connsiteX108" fmla="*/ 4778761 w 5498207"/>
              <a:gd name="connsiteY108" fmla="*/ 2887506 h 4545665"/>
              <a:gd name="connsiteX109" fmla="*/ 4710716 w 5498207"/>
              <a:gd name="connsiteY109" fmla="*/ 2911659 h 4545665"/>
              <a:gd name="connsiteX110" fmla="*/ 4684376 w 5498207"/>
              <a:gd name="connsiteY110" fmla="*/ 2902876 h 4545665"/>
              <a:gd name="connsiteX111" fmla="*/ 4660231 w 5498207"/>
              <a:gd name="connsiteY111" fmla="*/ 2900680 h 4545665"/>
              <a:gd name="connsiteX112" fmla="*/ 4644866 w 5498207"/>
              <a:gd name="connsiteY112" fmla="*/ 2922638 h 4545665"/>
              <a:gd name="connsiteX113" fmla="*/ 4658036 w 5498207"/>
              <a:gd name="connsiteY113" fmla="*/ 2940205 h 4545665"/>
              <a:gd name="connsiteX114" fmla="*/ 4675596 w 5498207"/>
              <a:gd name="connsiteY114" fmla="*/ 2946792 h 4545665"/>
              <a:gd name="connsiteX115" fmla="*/ 4706326 w 5498207"/>
              <a:gd name="connsiteY115" fmla="*/ 2968750 h 4545665"/>
              <a:gd name="connsiteX116" fmla="*/ 4745836 w 5498207"/>
              <a:gd name="connsiteY116" fmla="*/ 3008274 h 4545665"/>
              <a:gd name="connsiteX117" fmla="*/ 4914850 w 5498207"/>
              <a:gd name="connsiteY117" fmla="*/ 3069756 h 4545665"/>
              <a:gd name="connsiteX118" fmla="*/ 4952166 w 5498207"/>
              <a:gd name="connsiteY118" fmla="*/ 3082931 h 4545665"/>
              <a:gd name="connsiteX119" fmla="*/ 5002650 w 5498207"/>
              <a:gd name="connsiteY119" fmla="*/ 3076343 h 4545665"/>
              <a:gd name="connsiteX120" fmla="*/ 5031186 w 5498207"/>
              <a:gd name="connsiteY120" fmla="*/ 3071952 h 4545665"/>
              <a:gd name="connsiteX121" fmla="*/ 5061916 w 5498207"/>
              <a:gd name="connsiteY121" fmla="*/ 3080735 h 4545665"/>
              <a:gd name="connsiteX122" fmla="*/ 5075086 w 5498207"/>
              <a:gd name="connsiteY122" fmla="*/ 3096105 h 4545665"/>
              <a:gd name="connsiteX123" fmla="*/ 5018016 w 5498207"/>
              <a:gd name="connsiteY123" fmla="*/ 3212482 h 4545665"/>
              <a:gd name="connsiteX124" fmla="*/ 4956556 w 5498207"/>
              <a:gd name="connsiteY124" fmla="*/ 3212482 h 4545665"/>
              <a:gd name="connsiteX125" fmla="*/ 4906071 w 5498207"/>
              <a:gd name="connsiteY125" fmla="*/ 3177349 h 4545665"/>
              <a:gd name="connsiteX126" fmla="*/ 4851196 w 5498207"/>
              <a:gd name="connsiteY126" fmla="*/ 3166370 h 4545665"/>
              <a:gd name="connsiteX127" fmla="*/ 4794126 w 5498207"/>
              <a:gd name="connsiteY127" fmla="*/ 3137825 h 4545665"/>
              <a:gd name="connsiteX128" fmla="*/ 4761201 w 5498207"/>
              <a:gd name="connsiteY128" fmla="*/ 3085126 h 4545665"/>
              <a:gd name="connsiteX129" fmla="*/ 4708521 w 5498207"/>
              <a:gd name="connsiteY129" fmla="*/ 3060973 h 4545665"/>
              <a:gd name="connsiteX130" fmla="*/ 4693156 w 5498207"/>
              <a:gd name="connsiteY130" fmla="*/ 3058777 h 4545665"/>
              <a:gd name="connsiteX131" fmla="*/ 4620721 w 5498207"/>
              <a:gd name="connsiteY131" fmla="*/ 3065364 h 4545665"/>
              <a:gd name="connsiteX132" fmla="*/ 4565846 w 5498207"/>
              <a:gd name="connsiteY132" fmla="*/ 3065364 h 4545665"/>
              <a:gd name="connsiteX133" fmla="*/ 4524141 w 5498207"/>
              <a:gd name="connsiteY133" fmla="*/ 3039015 h 4545665"/>
              <a:gd name="connsiteX134" fmla="*/ 4502191 w 5498207"/>
              <a:gd name="connsiteY134" fmla="*/ 3034623 h 4545665"/>
              <a:gd name="connsiteX135" fmla="*/ 4486826 w 5498207"/>
              <a:gd name="connsiteY135" fmla="*/ 3023644 h 4545665"/>
              <a:gd name="connsiteX136" fmla="*/ 4447316 w 5498207"/>
              <a:gd name="connsiteY136" fmla="*/ 3017057 h 4545665"/>
              <a:gd name="connsiteX137" fmla="*/ 4407806 w 5498207"/>
              <a:gd name="connsiteY137" fmla="*/ 3076343 h 4545665"/>
              <a:gd name="connsiteX138" fmla="*/ 4372686 w 5498207"/>
              <a:gd name="connsiteY138" fmla="*/ 3087322 h 4545665"/>
              <a:gd name="connsiteX139" fmla="*/ 4366101 w 5498207"/>
              <a:gd name="connsiteY139" fmla="*/ 3085126 h 4545665"/>
              <a:gd name="connsiteX140" fmla="*/ 4335371 w 5498207"/>
              <a:gd name="connsiteY140" fmla="*/ 3065364 h 4545665"/>
              <a:gd name="connsiteX141" fmla="*/ 4302446 w 5498207"/>
              <a:gd name="connsiteY141" fmla="*/ 3085126 h 4545665"/>
              <a:gd name="connsiteX142" fmla="*/ 4273911 w 5498207"/>
              <a:gd name="connsiteY142" fmla="*/ 3113672 h 4545665"/>
              <a:gd name="connsiteX143" fmla="*/ 4210256 w 5498207"/>
              <a:gd name="connsiteY143" fmla="*/ 3140021 h 4545665"/>
              <a:gd name="connsiteX144" fmla="*/ 4194892 w 5498207"/>
              <a:gd name="connsiteY144" fmla="*/ 3137825 h 4545665"/>
              <a:gd name="connsiteX145" fmla="*/ 4089532 w 5498207"/>
              <a:gd name="connsiteY145" fmla="*/ 3201503 h 4545665"/>
              <a:gd name="connsiteX146" fmla="*/ 4023682 w 5498207"/>
              <a:gd name="connsiteY146" fmla="*/ 3247615 h 4545665"/>
              <a:gd name="connsiteX147" fmla="*/ 3938077 w 5498207"/>
              <a:gd name="connsiteY147" fmla="*/ 3289335 h 4545665"/>
              <a:gd name="connsiteX148" fmla="*/ 3924907 w 5498207"/>
              <a:gd name="connsiteY148" fmla="*/ 3302509 h 4545665"/>
              <a:gd name="connsiteX149" fmla="*/ 3907347 w 5498207"/>
              <a:gd name="connsiteY149" fmla="*/ 3357404 h 4545665"/>
              <a:gd name="connsiteX150" fmla="*/ 3900762 w 5498207"/>
              <a:gd name="connsiteY150" fmla="*/ 3368383 h 4545665"/>
              <a:gd name="connsiteX151" fmla="*/ 3821742 w 5498207"/>
              <a:gd name="connsiteY151" fmla="*/ 3447431 h 4545665"/>
              <a:gd name="connsiteX152" fmla="*/ 3810767 w 5498207"/>
              <a:gd name="connsiteY152" fmla="*/ 3456214 h 4545665"/>
              <a:gd name="connsiteX153" fmla="*/ 3703212 w 5498207"/>
              <a:gd name="connsiteY153" fmla="*/ 3506717 h 4545665"/>
              <a:gd name="connsiteX154" fmla="*/ 3604437 w 5498207"/>
              <a:gd name="connsiteY154" fmla="*/ 3581374 h 4545665"/>
              <a:gd name="connsiteX155" fmla="*/ 3560537 w 5498207"/>
              <a:gd name="connsiteY155" fmla="*/ 3625290 h 4545665"/>
              <a:gd name="connsiteX156" fmla="*/ 3560537 w 5498207"/>
              <a:gd name="connsiteY156" fmla="*/ 3640660 h 4545665"/>
              <a:gd name="connsiteX157" fmla="*/ 3564927 w 5498207"/>
              <a:gd name="connsiteY157" fmla="*/ 3647248 h 4545665"/>
              <a:gd name="connsiteX158" fmla="*/ 3545172 w 5498207"/>
              <a:gd name="connsiteY158" fmla="*/ 3717513 h 4545665"/>
              <a:gd name="connsiteX159" fmla="*/ 3494687 w 5498207"/>
              <a:gd name="connsiteY159" fmla="*/ 3748254 h 4545665"/>
              <a:gd name="connsiteX160" fmla="*/ 3529807 w 5498207"/>
              <a:gd name="connsiteY160" fmla="*/ 3757037 h 4545665"/>
              <a:gd name="connsiteX161" fmla="*/ 3562732 w 5498207"/>
              <a:gd name="connsiteY161" fmla="*/ 3754841 h 4545665"/>
              <a:gd name="connsiteX162" fmla="*/ 3573707 w 5498207"/>
              <a:gd name="connsiteY162" fmla="*/ 3761429 h 4545665"/>
              <a:gd name="connsiteX163" fmla="*/ 3617607 w 5498207"/>
              <a:gd name="connsiteY163" fmla="*/ 3785582 h 4545665"/>
              <a:gd name="connsiteX164" fmla="*/ 3698822 w 5498207"/>
              <a:gd name="connsiteY164" fmla="*/ 3851456 h 4545665"/>
              <a:gd name="connsiteX165" fmla="*/ 3711992 w 5498207"/>
              <a:gd name="connsiteY165" fmla="*/ 3912938 h 4545665"/>
              <a:gd name="connsiteX166" fmla="*/ 3670287 w 5498207"/>
              <a:gd name="connsiteY166" fmla="*/ 3978811 h 4545665"/>
              <a:gd name="connsiteX167" fmla="*/ 3668092 w 5498207"/>
              <a:gd name="connsiteY167" fmla="*/ 3994182 h 4545665"/>
              <a:gd name="connsiteX168" fmla="*/ 3679067 w 5498207"/>
              <a:gd name="connsiteY168" fmla="*/ 4068839 h 4545665"/>
              <a:gd name="connsiteX169" fmla="*/ 3624192 w 5498207"/>
              <a:gd name="connsiteY169" fmla="*/ 4169845 h 4545665"/>
              <a:gd name="connsiteX170" fmla="*/ 3571512 w 5498207"/>
              <a:gd name="connsiteY170" fmla="*/ 4193999 h 4545665"/>
              <a:gd name="connsiteX171" fmla="*/ 3463957 w 5498207"/>
              <a:gd name="connsiteY171" fmla="*/ 4178628 h 4545665"/>
              <a:gd name="connsiteX172" fmla="*/ 3389327 w 5498207"/>
              <a:gd name="connsiteY172" fmla="*/ 4055664 h 4545665"/>
              <a:gd name="connsiteX173" fmla="*/ 3389327 w 5498207"/>
              <a:gd name="connsiteY173" fmla="*/ 4038098 h 4545665"/>
              <a:gd name="connsiteX174" fmla="*/ 3378352 w 5498207"/>
              <a:gd name="connsiteY174" fmla="*/ 4005161 h 4545665"/>
              <a:gd name="connsiteX175" fmla="*/ 3349817 w 5498207"/>
              <a:gd name="connsiteY175" fmla="*/ 4000769 h 4545665"/>
              <a:gd name="connsiteX176" fmla="*/ 3242262 w 5498207"/>
              <a:gd name="connsiteY176" fmla="*/ 3991986 h 4545665"/>
              <a:gd name="connsiteX177" fmla="*/ 3224702 w 5498207"/>
              <a:gd name="connsiteY177" fmla="*/ 3996378 h 4545665"/>
              <a:gd name="connsiteX178" fmla="*/ 3237872 w 5498207"/>
              <a:gd name="connsiteY178" fmla="*/ 4009552 h 4545665"/>
              <a:gd name="connsiteX179" fmla="*/ 3248848 w 5498207"/>
              <a:gd name="connsiteY179" fmla="*/ 4027119 h 4545665"/>
              <a:gd name="connsiteX180" fmla="*/ 3308112 w 5498207"/>
              <a:gd name="connsiteY180" fmla="*/ 4018336 h 4545665"/>
              <a:gd name="connsiteX181" fmla="*/ 3319087 w 5498207"/>
              <a:gd name="connsiteY181" fmla="*/ 4031510 h 4545665"/>
              <a:gd name="connsiteX182" fmla="*/ 3310307 w 5498207"/>
              <a:gd name="connsiteY182" fmla="*/ 4046881 h 4545665"/>
              <a:gd name="connsiteX183" fmla="*/ 3237872 w 5498207"/>
              <a:gd name="connsiteY183" fmla="*/ 4046881 h 4545665"/>
              <a:gd name="connsiteX184" fmla="*/ 3213728 w 5498207"/>
              <a:gd name="connsiteY184" fmla="*/ 4060056 h 4545665"/>
              <a:gd name="connsiteX185" fmla="*/ 3253238 w 5498207"/>
              <a:gd name="connsiteY185" fmla="*/ 4141300 h 4545665"/>
              <a:gd name="connsiteX186" fmla="*/ 3325672 w 5498207"/>
              <a:gd name="connsiteY186" fmla="*/ 4187411 h 4545665"/>
              <a:gd name="connsiteX187" fmla="*/ 3347622 w 5498207"/>
              <a:gd name="connsiteY187" fmla="*/ 4189607 h 4545665"/>
              <a:gd name="connsiteX188" fmla="*/ 3362987 w 5498207"/>
              <a:gd name="connsiteY188" fmla="*/ 4196194 h 4545665"/>
              <a:gd name="connsiteX189" fmla="*/ 3380547 w 5498207"/>
              <a:gd name="connsiteY189" fmla="*/ 4204977 h 4545665"/>
              <a:gd name="connsiteX190" fmla="*/ 3358597 w 5498207"/>
              <a:gd name="connsiteY190" fmla="*/ 4220348 h 4545665"/>
              <a:gd name="connsiteX191" fmla="*/ 3343232 w 5498207"/>
              <a:gd name="connsiteY191" fmla="*/ 4213761 h 4545665"/>
              <a:gd name="connsiteX192" fmla="*/ 3231288 w 5498207"/>
              <a:gd name="connsiteY192" fmla="*/ 4154474 h 4545665"/>
              <a:gd name="connsiteX193" fmla="*/ 3215922 w 5498207"/>
              <a:gd name="connsiteY193" fmla="*/ 4147887 h 4545665"/>
              <a:gd name="connsiteX194" fmla="*/ 3169828 w 5498207"/>
              <a:gd name="connsiteY194" fmla="*/ 4176432 h 4545665"/>
              <a:gd name="connsiteX195" fmla="*/ 3169828 w 5498207"/>
              <a:gd name="connsiteY195" fmla="*/ 4207173 h 4545665"/>
              <a:gd name="connsiteX196" fmla="*/ 3169828 w 5498207"/>
              <a:gd name="connsiteY196" fmla="*/ 4240110 h 4545665"/>
              <a:gd name="connsiteX197" fmla="*/ 3112758 w 5498207"/>
              <a:gd name="connsiteY197" fmla="*/ 4240110 h 4545665"/>
              <a:gd name="connsiteX198" fmla="*/ 3068858 w 5498207"/>
              <a:gd name="connsiteY198" fmla="*/ 4284026 h 4545665"/>
              <a:gd name="connsiteX199" fmla="*/ 3031543 w 5498207"/>
              <a:gd name="connsiteY199" fmla="*/ 4319158 h 4545665"/>
              <a:gd name="connsiteX200" fmla="*/ 2994228 w 5498207"/>
              <a:gd name="connsiteY200" fmla="*/ 4321354 h 4545665"/>
              <a:gd name="connsiteX201" fmla="*/ 2930573 w 5498207"/>
              <a:gd name="connsiteY201" fmla="*/ 4334529 h 4545665"/>
              <a:gd name="connsiteX202" fmla="*/ 2923988 w 5498207"/>
              <a:gd name="connsiteY202" fmla="*/ 4345508 h 4545665"/>
              <a:gd name="connsiteX203" fmla="*/ 2915208 w 5498207"/>
              <a:gd name="connsiteY203" fmla="*/ 4417969 h 4545665"/>
              <a:gd name="connsiteX204" fmla="*/ 2902038 w 5498207"/>
              <a:gd name="connsiteY204" fmla="*/ 4439927 h 4545665"/>
              <a:gd name="connsiteX205" fmla="*/ 2891063 w 5498207"/>
              <a:gd name="connsiteY205" fmla="*/ 4435535 h 4545665"/>
              <a:gd name="connsiteX206" fmla="*/ 2888868 w 5498207"/>
              <a:gd name="connsiteY206" fmla="*/ 4382836 h 4545665"/>
              <a:gd name="connsiteX207" fmla="*/ 2873503 w 5498207"/>
              <a:gd name="connsiteY207" fmla="*/ 4363074 h 4545665"/>
              <a:gd name="connsiteX208" fmla="*/ 2842773 w 5498207"/>
              <a:gd name="connsiteY208" fmla="*/ 4376249 h 4545665"/>
              <a:gd name="connsiteX209" fmla="*/ 2823018 w 5498207"/>
              <a:gd name="connsiteY209" fmla="*/ 4396011 h 4545665"/>
              <a:gd name="connsiteX210" fmla="*/ 2820823 w 5498207"/>
              <a:gd name="connsiteY210" fmla="*/ 4356487 h 4545665"/>
              <a:gd name="connsiteX211" fmla="*/ 2812043 w 5498207"/>
              <a:gd name="connsiteY211" fmla="*/ 4336725 h 4545665"/>
              <a:gd name="connsiteX212" fmla="*/ 2792288 w 5498207"/>
              <a:gd name="connsiteY212" fmla="*/ 4343312 h 4545665"/>
              <a:gd name="connsiteX213" fmla="*/ 2783508 w 5498207"/>
              <a:gd name="connsiteY213" fmla="*/ 4398207 h 4545665"/>
              <a:gd name="connsiteX214" fmla="*/ 2765948 w 5498207"/>
              <a:gd name="connsiteY214" fmla="*/ 4510192 h 4545665"/>
              <a:gd name="connsiteX215" fmla="*/ 2765948 w 5498207"/>
              <a:gd name="connsiteY215" fmla="*/ 4529954 h 4545665"/>
              <a:gd name="connsiteX216" fmla="*/ 2757168 w 5498207"/>
              <a:gd name="connsiteY216" fmla="*/ 4545324 h 4545665"/>
              <a:gd name="connsiteX217" fmla="*/ 2741803 w 5498207"/>
              <a:gd name="connsiteY217" fmla="*/ 4532150 h 4545665"/>
              <a:gd name="connsiteX218" fmla="*/ 2739608 w 5498207"/>
              <a:gd name="connsiteY218" fmla="*/ 4516779 h 4545665"/>
              <a:gd name="connsiteX219" fmla="*/ 2750583 w 5498207"/>
              <a:gd name="connsiteY219" fmla="*/ 4475059 h 4545665"/>
              <a:gd name="connsiteX220" fmla="*/ 2754973 w 5498207"/>
              <a:gd name="connsiteY220" fmla="*/ 4437731 h 4545665"/>
              <a:gd name="connsiteX221" fmla="*/ 2757168 w 5498207"/>
              <a:gd name="connsiteY221" fmla="*/ 4413577 h 4545665"/>
              <a:gd name="connsiteX222" fmla="*/ 2759363 w 5498207"/>
              <a:gd name="connsiteY222" fmla="*/ 4360878 h 4545665"/>
              <a:gd name="connsiteX223" fmla="*/ 2737413 w 5498207"/>
              <a:gd name="connsiteY223" fmla="*/ 4301592 h 4545665"/>
              <a:gd name="connsiteX224" fmla="*/ 2713268 w 5498207"/>
              <a:gd name="connsiteY224" fmla="*/ 4341116 h 4545665"/>
              <a:gd name="connsiteX225" fmla="*/ 2695708 w 5498207"/>
              <a:gd name="connsiteY225" fmla="*/ 4439927 h 4545665"/>
              <a:gd name="connsiteX226" fmla="*/ 2678148 w 5498207"/>
              <a:gd name="connsiteY226" fmla="*/ 4497017 h 4545665"/>
              <a:gd name="connsiteX227" fmla="*/ 2658393 w 5498207"/>
              <a:gd name="connsiteY227" fmla="*/ 4501409 h 4545665"/>
              <a:gd name="connsiteX228" fmla="*/ 2654003 w 5498207"/>
              <a:gd name="connsiteY228" fmla="*/ 4488234 h 4545665"/>
              <a:gd name="connsiteX229" fmla="*/ 2678148 w 5498207"/>
              <a:gd name="connsiteY229" fmla="*/ 4389424 h 4545665"/>
              <a:gd name="connsiteX230" fmla="*/ 2686928 w 5498207"/>
              <a:gd name="connsiteY230" fmla="*/ 4356487 h 4545665"/>
              <a:gd name="connsiteX231" fmla="*/ 2673758 w 5498207"/>
              <a:gd name="connsiteY231" fmla="*/ 4301592 h 4545665"/>
              <a:gd name="connsiteX232" fmla="*/ 2671563 w 5498207"/>
              <a:gd name="connsiteY232" fmla="*/ 4242306 h 4545665"/>
              <a:gd name="connsiteX233" fmla="*/ 2671563 w 5498207"/>
              <a:gd name="connsiteY233" fmla="*/ 4196194 h 4545665"/>
              <a:gd name="connsiteX234" fmla="*/ 2645223 w 5498207"/>
              <a:gd name="connsiteY234" fmla="*/ 4141300 h 4545665"/>
              <a:gd name="connsiteX235" fmla="*/ 2616688 w 5498207"/>
              <a:gd name="connsiteY235" fmla="*/ 4132516 h 4545665"/>
              <a:gd name="connsiteX236" fmla="*/ 2583763 w 5498207"/>
              <a:gd name="connsiteY236" fmla="*/ 4121538 h 4545665"/>
              <a:gd name="connsiteX237" fmla="*/ 2533278 w 5498207"/>
              <a:gd name="connsiteY237" fmla="*/ 4108363 h 4545665"/>
              <a:gd name="connsiteX238" fmla="*/ 2441088 w 5498207"/>
              <a:gd name="connsiteY238" fmla="*/ 4125929 h 4545665"/>
              <a:gd name="connsiteX239" fmla="*/ 2401578 w 5498207"/>
              <a:gd name="connsiteY239" fmla="*/ 4114950 h 4545665"/>
              <a:gd name="connsiteX240" fmla="*/ 2300609 w 5498207"/>
              <a:gd name="connsiteY240" fmla="*/ 4018336 h 4545665"/>
              <a:gd name="connsiteX241" fmla="*/ 2234759 w 5498207"/>
              <a:gd name="connsiteY241" fmla="*/ 3904155 h 4545665"/>
              <a:gd name="connsiteX242" fmla="*/ 2190859 w 5498207"/>
              <a:gd name="connsiteY242" fmla="*/ 3822911 h 4545665"/>
              <a:gd name="connsiteX243" fmla="*/ 2118424 w 5498207"/>
              <a:gd name="connsiteY243" fmla="*/ 3761429 h 4545665"/>
              <a:gd name="connsiteX244" fmla="*/ 2083304 w 5498207"/>
              <a:gd name="connsiteY244" fmla="*/ 3772408 h 4545665"/>
              <a:gd name="connsiteX245" fmla="*/ 2063549 w 5498207"/>
              <a:gd name="connsiteY245" fmla="*/ 3789974 h 4545665"/>
              <a:gd name="connsiteX246" fmla="*/ 2021844 w 5498207"/>
              <a:gd name="connsiteY246" fmla="*/ 3781191 h 4545665"/>
              <a:gd name="connsiteX247" fmla="*/ 2008717 w 5498207"/>
              <a:gd name="connsiteY247" fmla="*/ 3760713 h 4545665"/>
              <a:gd name="connsiteX248" fmla="*/ 1923143 w 5498207"/>
              <a:gd name="connsiteY248" fmla="*/ 3846286 h 4545665"/>
              <a:gd name="connsiteX249" fmla="*/ 1859631 w 5498207"/>
              <a:gd name="connsiteY249" fmla="*/ 3782774 h 4545665"/>
              <a:gd name="connsiteX250" fmla="*/ 1853652 w 5498207"/>
              <a:gd name="connsiteY250" fmla="*/ 3782563 h 4545665"/>
              <a:gd name="connsiteX251" fmla="*/ 1835269 w 5498207"/>
              <a:gd name="connsiteY251" fmla="*/ 3796561 h 4545665"/>
              <a:gd name="connsiteX252" fmla="*/ 1791369 w 5498207"/>
              <a:gd name="connsiteY252" fmla="*/ 3849260 h 4545665"/>
              <a:gd name="connsiteX253" fmla="*/ 1760639 w 5498207"/>
              <a:gd name="connsiteY253" fmla="*/ 3869022 h 4545665"/>
              <a:gd name="connsiteX254" fmla="*/ 1738689 w 5498207"/>
              <a:gd name="connsiteY254" fmla="*/ 3904155 h 4545665"/>
              <a:gd name="connsiteX255" fmla="*/ 1732104 w 5498207"/>
              <a:gd name="connsiteY255" fmla="*/ 3945875 h 4545665"/>
              <a:gd name="connsiteX256" fmla="*/ 1740884 w 5498207"/>
              <a:gd name="connsiteY256" fmla="*/ 3967833 h 4545665"/>
              <a:gd name="connsiteX257" fmla="*/ 1756249 w 5498207"/>
              <a:gd name="connsiteY257" fmla="*/ 4024923 h 4545665"/>
              <a:gd name="connsiteX258" fmla="*/ 1723324 w 5498207"/>
              <a:gd name="connsiteY258" fmla="*/ 3987595 h 4545665"/>
              <a:gd name="connsiteX259" fmla="*/ 1701374 w 5498207"/>
              <a:gd name="connsiteY259" fmla="*/ 3965637 h 4545665"/>
              <a:gd name="connsiteX260" fmla="*/ 1688204 w 5498207"/>
              <a:gd name="connsiteY260" fmla="*/ 3963441 h 4545665"/>
              <a:gd name="connsiteX261" fmla="*/ 1644304 w 5498207"/>
              <a:gd name="connsiteY261" fmla="*/ 3923917 h 4545665"/>
              <a:gd name="connsiteX262" fmla="*/ 1593819 w 5498207"/>
              <a:gd name="connsiteY262" fmla="*/ 3906350 h 4545665"/>
              <a:gd name="connsiteX263" fmla="*/ 1571869 w 5498207"/>
              <a:gd name="connsiteY263" fmla="*/ 3888784 h 4545665"/>
              <a:gd name="connsiteX264" fmla="*/ 1484069 w 5498207"/>
              <a:gd name="connsiteY264" fmla="*/ 3811932 h 4545665"/>
              <a:gd name="connsiteX265" fmla="*/ 1468705 w 5498207"/>
              <a:gd name="connsiteY265" fmla="*/ 3811932 h 4545665"/>
              <a:gd name="connsiteX266" fmla="*/ 1468705 w 5498207"/>
              <a:gd name="connsiteY266" fmla="*/ 3822911 h 4545665"/>
              <a:gd name="connsiteX267" fmla="*/ 1549919 w 5498207"/>
              <a:gd name="connsiteY267" fmla="*/ 3928308 h 4545665"/>
              <a:gd name="connsiteX268" fmla="*/ 1563089 w 5498207"/>
              <a:gd name="connsiteY268" fmla="*/ 3952462 h 4545665"/>
              <a:gd name="connsiteX269" fmla="*/ 1536749 w 5498207"/>
              <a:gd name="connsiteY269" fmla="*/ 3983203 h 4545665"/>
              <a:gd name="connsiteX270" fmla="*/ 1512604 w 5498207"/>
              <a:gd name="connsiteY270" fmla="*/ 3967833 h 4545665"/>
              <a:gd name="connsiteX271" fmla="*/ 1495044 w 5498207"/>
              <a:gd name="connsiteY271" fmla="*/ 3952462 h 4545665"/>
              <a:gd name="connsiteX272" fmla="*/ 1481874 w 5498207"/>
              <a:gd name="connsiteY272" fmla="*/ 3932700 h 4545665"/>
              <a:gd name="connsiteX273" fmla="*/ 1448950 w 5498207"/>
              <a:gd name="connsiteY273" fmla="*/ 3866826 h 4545665"/>
              <a:gd name="connsiteX274" fmla="*/ 1427000 w 5498207"/>
              <a:gd name="connsiteY274" fmla="*/ 3818519 h 4545665"/>
              <a:gd name="connsiteX275" fmla="*/ 1394075 w 5498207"/>
              <a:gd name="connsiteY275" fmla="*/ 3739471 h 4545665"/>
              <a:gd name="connsiteX276" fmla="*/ 1361150 w 5498207"/>
              <a:gd name="connsiteY276" fmla="*/ 3634073 h 4545665"/>
              <a:gd name="connsiteX277" fmla="*/ 1334810 w 5498207"/>
              <a:gd name="connsiteY277" fmla="*/ 3605528 h 4545665"/>
              <a:gd name="connsiteX278" fmla="*/ 1317250 w 5498207"/>
              <a:gd name="connsiteY278" fmla="*/ 3587961 h 4545665"/>
              <a:gd name="connsiteX279" fmla="*/ 1295300 w 5498207"/>
              <a:gd name="connsiteY279" fmla="*/ 3552829 h 4545665"/>
              <a:gd name="connsiteX280" fmla="*/ 1273350 w 5498207"/>
              <a:gd name="connsiteY280" fmla="*/ 3671401 h 4545665"/>
              <a:gd name="connsiteX281" fmla="*/ 1293105 w 5498207"/>
              <a:gd name="connsiteY281" fmla="*/ 3704338 h 4545665"/>
              <a:gd name="connsiteX282" fmla="*/ 1308470 w 5498207"/>
              <a:gd name="connsiteY282" fmla="*/ 3759233 h 4545665"/>
              <a:gd name="connsiteX283" fmla="*/ 1308470 w 5498207"/>
              <a:gd name="connsiteY283" fmla="*/ 3800953 h 4545665"/>
              <a:gd name="connsiteX284" fmla="*/ 1262375 w 5498207"/>
              <a:gd name="connsiteY284" fmla="*/ 3759233 h 4545665"/>
              <a:gd name="connsiteX285" fmla="*/ 1233840 w 5498207"/>
              <a:gd name="connsiteY285" fmla="*/ 3721904 h 4545665"/>
              <a:gd name="connsiteX286" fmla="*/ 1216280 w 5498207"/>
              <a:gd name="connsiteY286" fmla="*/ 3699947 h 4545665"/>
              <a:gd name="connsiteX287" fmla="*/ 1194330 w 5498207"/>
              <a:gd name="connsiteY287" fmla="*/ 3649443 h 4545665"/>
              <a:gd name="connsiteX288" fmla="*/ 1178965 w 5498207"/>
              <a:gd name="connsiteY288" fmla="*/ 3596745 h 4545665"/>
              <a:gd name="connsiteX289" fmla="*/ 1157015 w 5498207"/>
              <a:gd name="connsiteY289" fmla="*/ 3570395 h 4545665"/>
              <a:gd name="connsiteX290" fmla="*/ 1135065 w 5498207"/>
              <a:gd name="connsiteY290" fmla="*/ 3519892 h 4545665"/>
              <a:gd name="connsiteX291" fmla="*/ 1167990 w 5498207"/>
              <a:gd name="connsiteY291" fmla="*/ 3515501 h 4545665"/>
              <a:gd name="connsiteX292" fmla="*/ 1185550 w 5498207"/>
              <a:gd name="connsiteY292" fmla="*/ 3478172 h 4545665"/>
              <a:gd name="connsiteX293" fmla="*/ 1196525 w 5498207"/>
              <a:gd name="connsiteY293" fmla="*/ 3451823 h 4545665"/>
              <a:gd name="connsiteX294" fmla="*/ 1211890 w 5498207"/>
              <a:gd name="connsiteY294" fmla="*/ 3443040 h 4545665"/>
              <a:gd name="connsiteX295" fmla="*/ 1196525 w 5498207"/>
              <a:gd name="connsiteY295" fmla="*/ 3436452 h 4545665"/>
              <a:gd name="connsiteX296" fmla="*/ 1185550 w 5498207"/>
              <a:gd name="connsiteY296" fmla="*/ 3414494 h 4545665"/>
              <a:gd name="connsiteX297" fmla="*/ 1200915 w 5498207"/>
              <a:gd name="connsiteY297" fmla="*/ 3394732 h 4545665"/>
              <a:gd name="connsiteX298" fmla="*/ 1238230 w 5498207"/>
              <a:gd name="connsiteY298" fmla="*/ 3355208 h 4545665"/>
              <a:gd name="connsiteX299" fmla="*/ 1242620 w 5498207"/>
              <a:gd name="connsiteY299" fmla="*/ 3333250 h 4545665"/>
              <a:gd name="connsiteX300" fmla="*/ 1167990 w 5498207"/>
              <a:gd name="connsiteY300" fmla="*/ 3383753 h 4545665"/>
              <a:gd name="connsiteX301" fmla="*/ 1159210 w 5498207"/>
              <a:gd name="connsiteY301" fmla="*/ 3392536 h 4545665"/>
              <a:gd name="connsiteX302" fmla="*/ 1143845 w 5498207"/>
              <a:gd name="connsiteY302" fmla="*/ 3392536 h 4545665"/>
              <a:gd name="connsiteX303" fmla="*/ 1143845 w 5498207"/>
              <a:gd name="connsiteY303" fmla="*/ 3379362 h 4545665"/>
              <a:gd name="connsiteX304" fmla="*/ 1187745 w 5498207"/>
              <a:gd name="connsiteY304" fmla="*/ 3337642 h 4545665"/>
              <a:gd name="connsiteX305" fmla="*/ 1203110 w 5498207"/>
              <a:gd name="connsiteY305" fmla="*/ 3282747 h 4545665"/>
              <a:gd name="connsiteX306" fmla="*/ 1174575 w 5498207"/>
              <a:gd name="connsiteY306" fmla="*/ 3245419 h 4545665"/>
              <a:gd name="connsiteX307" fmla="*/ 1141650 w 5498207"/>
              <a:gd name="connsiteY307" fmla="*/ 3227853 h 4545665"/>
              <a:gd name="connsiteX308" fmla="*/ 1110920 w 5498207"/>
              <a:gd name="connsiteY308" fmla="*/ 3151000 h 4545665"/>
              <a:gd name="connsiteX309" fmla="*/ 1108725 w 5498207"/>
              <a:gd name="connsiteY309" fmla="*/ 3074148 h 4545665"/>
              <a:gd name="connsiteX310" fmla="*/ 1067020 w 5498207"/>
              <a:gd name="connsiteY310" fmla="*/ 3025840 h 4545665"/>
              <a:gd name="connsiteX311" fmla="*/ 1025315 w 5498207"/>
              <a:gd name="connsiteY311" fmla="*/ 2990708 h 4545665"/>
              <a:gd name="connsiteX312" fmla="*/ 1018730 w 5498207"/>
              <a:gd name="connsiteY312" fmla="*/ 2977533 h 4545665"/>
              <a:gd name="connsiteX313" fmla="*/ 1022125 w 5498207"/>
              <a:gd name="connsiteY313" fmla="*/ 2945268 h 4545665"/>
              <a:gd name="connsiteX314" fmla="*/ 0 w 5498207"/>
              <a:gd name="connsiteY314" fmla="*/ 1923143 h 454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5498207" h="4545665">
                <a:moveTo>
                  <a:pt x="1923143" y="0"/>
                </a:moveTo>
                <a:lnTo>
                  <a:pt x="3371680" y="1448537"/>
                </a:lnTo>
                <a:lnTo>
                  <a:pt x="3393443" y="1454481"/>
                </a:lnTo>
                <a:cubicBezTo>
                  <a:pt x="3409082" y="1455304"/>
                  <a:pt x="3425545" y="1450363"/>
                  <a:pt x="3442007" y="1444874"/>
                </a:cubicBezTo>
                <a:cubicBezTo>
                  <a:pt x="3455177" y="1440482"/>
                  <a:pt x="3468347" y="1431699"/>
                  <a:pt x="3468347" y="1420720"/>
                </a:cubicBezTo>
                <a:cubicBezTo>
                  <a:pt x="3468347" y="1405350"/>
                  <a:pt x="3488102" y="1394371"/>
                  <a:pt x="3474932" y="1376805"/>
                </a:cubicBezTo>
                <a:cubicBezTo>
                  <a:pt x="3466152" y="1365826"/>
                  <a:pt x="3463957" y="1354847"/>
                  <a:pt x="3474932" y="1348259"/>
                </a:cubicBezTo>
                <a:cubicBezTo>
                  <a:pt x="3488102" y="1337280"/>
                  <a:pt x="3503467" y="1326302"/>
                  <a:pt x="3516637" y="1332889"/>
                </a:cubicBezTo>
                <a:cubicBezTo>
                  <a:pt x="3529807" y="1339476"/>
                  <a:pt x="3551757" y="1341672"/>
                  <a:pt x="3549562" y="1365826"/>
                </a:cubicBezTo>
                <a:cubicBezTo>
                  <a:pt x="3547367" y="1376805"/>
                  <a:pt x="3556147" y="1383392"/>
                  <a:pt x="3569317" y="1383392"/>
                </a:cubicBezTo>
                <a:cubicBezTo>
                  <a:pt x="3580292" y="1385588"/>
                  <a:pt x="3589072" y="1379000"/>
                  <a:pt x="3591267" y="1368021"/>
                </a:cubicBezTo>
                <a:cubicBezTo>
                  <a:pt x="3597852" y="1350455"/>
                  <a:pt x="3606632" y="1330693"/>
                  <a:pt x="3608827" y="1310931"/>
                </a:cubicBezTo>
                <a:cubicBezTo>
                  <a:pt x="3611022" y="1297756"/>
                  <a:pt x="3617607" y="1299952"/>
                  <a:pt x="3621997" y="1293365"/>
                </a:cubicBezTo>
                <a:cubicBezTo>
                  <a:pt x="3632972" y="1282386"/>
                  <a:pt x="3637362" y="1295560"/>
                  <a:pt x="3643947" y="1295560"/>
                </a:cubicBezTo>
                <a:cubicBezTo>
                  <a:pt x="3657117" y="1297756"/>
                  <a:pt x="3665897" y="1308735"/>
                  <a:pt x="3668092" y="1317518"/>
                </a:cubicBezTo>
                <a:cubicBezTo>
                  <a:pt x="3672482" y="1337280"/>
                  <a:pt x="3690042" y="1339476"/>
                  <a:pt x="3703212" y="1348259"/>
                </a:cubicBezTo>
                <a:cubicBezTo>
                  <a:pt x="3720772" y="1335085"/>
                  <a:pt x="3747112" y="1339476"/>
                  <a:pt x="3758087" y="1315323"/>
                </a:cubicBezTo>
                <a:cubicBezTo>
                  <a:pt x="3769062" y="1295560"/>
                  <a:pt x="3782232" y="1275798"/>
                  <a:pt x="3793207" y="1256036"/>
                </a:cubicBezTo>
                <a:cubicBezTo>
                  <a:pt x="3799792" y="1242862"/>
                  <a:pt x="3810767" y="1240666"/>
                  <a:pt x="3819547" y="1247253"/>
                </a:cubicBezTo>
                <a:cubicBezTo>
                  <a:pt x="3841497" y="1262624"/>
                  <a:pt x="3850277" y="1288973"/>
                  <a:pt x="3843692" y="1321910"/>
                </a:cubicBezTo>
                <a:cubicBezTo>
                  <a:pt x="3843692" y="1324106"/>
                  <a:pt x="3839302" y="1326302"/>
                  <a:pt x="3839302" y="1328497"/>
                </a:cubicBezTo>
                <a:cubicBezTo>
                  <a:pt x="3839302" y="1332889"/>
                  <a:pt x="3876617" y="1343868"/>
                  <a:pt x="3883202" y="1341672"/>
                </a:cubicBezTo>
                <a:cubicBezTo>
                  <a:pt x="3898567" y="1339476"/>
                  <a:pt x="3911737" y="1337280"/>
                  <a:pt x="3920517" y="1324106"/>
                </a:cubicBezTo>
                <a:cubicBezTo>
                  <a:pt x="3922712" y="1321910"/>
                  <a:pt x="3924907" y="1319714"/>
                  <a:pt x="3927102" y="1317518"/>
                </a:cubicBezTo>
                <a:cubicBezTo>
                  <a:pt x="3955637" y="1291169"/>
                  <a:pt x="3966612" y="1288973"/>
                  <a:pt x="3999536" y="1313127"/>
                </a:cubicBezTo>
                <a:cubicBezTo>
                  <a:pt x="4019292" y="1326302"/>
                  <a:pt x="4023682" y="1326302"/>
                  <a:pt x="4041242" y="1308735"/>
                </a:cubicBezTo>
                <a:cubicBezTo>
                  <a:pt x="4056606" y="1293365"/>
                  <a:pt x="4058802" y="1271407"/>
                  <a:pt x="4065386" y="1251645"/>
                </a:cubicBezTo>
                <a:cubicBezTo>
                  <a:pt x="4078556" y="1214316"/>
                  <a:pt x="4087336" y="1174792"/>
                  <a:pt x="4102702" y="1135268"/>
                </a:cubicBezTo>
                <a:cubicBezTo>
                  <a:pt x="4109286" y="1117702"/>
                  <a:pt x="4120262" y="1097940"/>
                  <a:pt x="4135626" y="1084765"/>
                </a:cubicBezTo>
                <a:cubicBezTo>
                  <a:pt x="4148796" y="1069394"/>
                  <a:pt x="4166356" y="1062807"/>
                  <a:pt x="4192696" y="1071590"/>
                </a:cubicBezTo>
                <a:cubicBezTo>
                  <a:pt x="4168552" y="1093548"/>
                  <a:pt x="4190502" y="1124289"/>
                  <a:pt x="4170746" y="1146247"/>
                </a:cubicBezTo>
                <a:cubicBezTo>
                  <a:pt x="4172942" y="1179184"/>
                  <a:pt x="4155382" y="1205533"/>
                  <a:pt x="4148796" y="1234078"/>
                </a:cubicBezTo>
                <a:cubicBezTo>
                  <a:pt x="4144406" y="1262624"/>
                  <a:pt x="4135626" y="1293365"/>
                  <a:pt x="4124652" y="1319714"/>
                </a:cubicBezTo>
                <a:cubicBezTo>
                  <a:pt x="4104896" y="1363630"/>
                  <a:pt x="4144406" y="1389979"/>
                  <a:pt x="4179526" y="1383392"/>
                </a:cubicBezTo>
                <a:cubicBezTo>
                  <a:pt x="4186112" y="1383392"/>
                  <a:pt x="4190502" y="1379000"/>
                  <a:pt x="4192696" y="1374609"/>
                </a:cubicBezTo>
                <a:cubicBezTo>
                  <a:pt x="4197086" y="1370217"/>
                  <a:pt x="4197086" y="1363630"/>
                  <a:pt x="4199282" y="1359238"/>
                </a:cubicBezTo>
                <a:cubicBezTo>
                  <a:pt x="4212451" y="1346064"/>
                  <a:pt x="4227816" y="1337280"/>
                  <a:pt x="4243181" y="1341672"/>
                </a:cubicBezTo>
                <a:cubicBezTo>
                  <a:pt x="4260741" y="1346064"/>
                  <a:pt x="4262936" y="1363630"/>
                  <a:pt x="4267326" y="1376805"/>
                </a:cubicBezTo>
                <a:cubicBezTo>
                  <a:pt x="4269521" y="1383392"/>
                  <a:pt x="4267326" y="1389979"/>
                  <a:pt x="4267326" y="1394371"/>
                </a:cubicBezTo>
                <a:cubicBezTo>
                  <a:pt x="4269521" y="1438287"/>
                  <a:pt x="4293666" y="1471223"/>
                  <a:pt x="4333176" y="1480007"/>
                </a:cubicBezTo>
                <a:cubicBezTo>
                  <a:pt x="4341956" y="1482202"/>
                  <a:pt x="4352931" y="1482202"/>
                  <a:pt x="4363906" y="1477811"/>
                </a:cubicBezTo>
                <a:cubicBezTo>
                  <a:pt x="4392441" y="1464636"/>
                  <a:pt x="4425366" y="1469028"/>
                  <a:pt x="4456096" y="1455853"/>
                </a:cubicBezTo>
                <a:cubicBezTo>
                  <a:pt x="4460486" y="1453657"/>
                  <a:pt x="4471461" y="1460244"/>
                  <a:pt x="4475851" y="1464636"/>
                </a:cubicBezTo>
                <a:cubicBezTo>
                  <a:pt x="4484631" y="1473419"/>
                  <a:pt x="4493411" y="1482202"/>
                  <a:pt x="4499996" y="1495377"/>
                </a:cubicBezTo>
                <a:cubicBezTo>
                  <a:pt x="4504386" y="1508552"/>
                  <a:pt x="4513166" y="1508552"/>
                  <a:pt x="4526336" y="1499769"/>
                </a:cubicBezTo>
                <a:cubicBezTo>
                  <a:pt x="4528531" y="1497573"/>
                  <a:pt x="4530726" y="1493181"/>
                  <a:pt x="4535116" y="1490985"/>
                </a:cubicBezTo>
                <a:cubicBezTo>
                  <a:pt x="4541701" y="1488790"/>
                  <a:pt x="4550481" y="1486594"/>
                  <a:pt x="4554871" y="1490985"/>
                </a:cubicBezTo>
                <a:cubicBezTo>
                  <a:pt x="4561456" y="1499769"/>
                  <a:pt x="4554871" y="1504160"/>
                  <a:pt x="4550481" y="1510748"/>
                </a:cubicBezTo>
                <a:cubicBezTo>
                  <a:pt x="4535116" y="1528314"/>
                  <a:pt x="4510971" y="1539293"/>
                  <a:pt x="4504386" y="1565642"/>
                </a:cubicBezTo>
                <a:cubicBezTo>
                  <a:pt x="4502191" y="1574425"/>
                  <a:pt x="4504386" y="1585404"/>
                  <a:pt x="4510971" y="1585404"/>
                </a:cubicBezTo>
                <a:cubicBezTo>
                  <a:pt x="4521946" y="1585404"/>
                  <a:pt x="4532921" y="1587600"/>
                  <a:pt x="4543896" y="1581013"/>
                </a:cubicBezTo>
                <a:cubicBezTo>
                  <a:pt x="4552676" y="1574425"/>
                  <a:pt x="4570236" y="1572230"/>
                  <a:pt x="4579016" y="1585404"/>
                </a:cubicBezTo>
                <a:cubicBezTo>
                  <a:pt x="4587796" y="1600775"/>
                  <a:pt x="4598771" y="1616145"/>
                  <a:pt x="4592186" y="1635907"/>
                </a:cubicBezTo>
                <a:cubicBezTo>
                  <a:pt x="4589991" y="1638103"/>
                  <a:pt x="4579016" y="1638103"/>
                  <a:pt x="4576821" y="1642495"/>
                </a:cubicBezTo>
                <a:cubicBezTo>
                  <a:pt x="4574626" y="1653474"/>
                  <a:pt x="4572431" y="1666648"/>
                  <a:pt x="4583406" y="1677627"/>
                </a:cubicBezTo>
                <a:cubicBezTo>
                  <a:pt x="4611941" y="1703977"/>
                  <a:pt x="4633891" y="1736914"/>
                  <a:pt x="4658036" y="1769850"/>
                </a:cubicBezTo>
                <a:cubicBezTo>
                  <a:pt x="4673401" y="1789612"/>
                  <a:pt x="4697546" y="1794004"/>
                  <a:pt x="4723886" y="1785221"/>
                </a:cubicBezTo>
                <a:cubicBezTo>
                  <a:pt x="4756811" y="1774242"/>
                  <a:pt x="4756811" y="1776438"/>
                  <a:pt x="4772176" y="1804983"/>
                </a:cubicBezTo>
                <a:cubicBezTo>
                  <a:pt x="4778761" y="1818158"/>
                  <a:pt x="4783151" y="1824745"/>
                  <a:pt x="4763396" y="1835724"/>
                </a:cubicBezTo>
                <a:cubicBezTo>
                  <a:pt x="4734861" y="1851094"/>
                  <a:pt x="4723886" y="1879640"/>
                  <a:pt x="4723886" y="1914772"/>
                </a:cubicBezTo>
                <a:cubicBezTo>
                  <a:pt x="4723886" y="1958688"/>
                  <a:pt x="4739251" y="1993821"/>
                  <a:pt x="4765591" y="2026757"/>
                </a:cubicBezTo>
                <a:cubicBezTo>
                  <a:pt x="4769981" y="2033345"/>
                  <a:pt x="4774371" y="2037736"/>
                  <a:pt x="4785346" y="2031149"/>
                </a:cubicBezTo>
                <a:cubicBezTo>
                  <a:pt x="4802906" y="2020170"/>
                  <a:pt x="4822661" y="2024562"/>
                  <a:pt x="4840221" y="2026757"/>
                </a:cubicBezTo>
                <a:cubicBezTo>
                  <a:pt x="4864366" y="2028953"/>
                  <a:pt x="4884121" y="2064086"/>
                  <a:pt x="4873146" y="2088239"/>
                </a:cubicBezTo>
                <a:cubicBezTo>
                  <a:pt x="4862171" y="2112393"/>
                  <a:pt x="4853391" y="2136547"/>
                  <a:pt x="4835831" y="2156309"/>
                </a:cubicBezTo>
                <a:cubicBezTo>
                  <a:pt x="4829246" y="2162896"/>
                  <a:pt x="4824856" y="2167288"/>
                  <a:pt x="4816076" y="2158505"/>
                </a:cubicBezTo>
                <a:cubicBezTo>
                  <a:pt x="4809491" y="2151917"/>
                  <a:pt x="4800711" y="2160700"/>
                  <a:pt x="4798516" y="2167288"/>
                </a:cubicBezTo>
                <a:cubicBezTo>
                  <a:pt x="4794126" y="2176071"/>
                  <a:pt x="4785346" y="2184854"/>
                  <a:pt x="4780956" y="2193637"/>
                </a:cubicBezTo>
                <a:cubicBezTo>
                  <a:pt x="4778761" y="2202420"/>
                  <a:pt x="4785346" y="2213399"/>
                  <a:pt x="4787541" y="2224378"/>
                </a:cubicBezTo>
                <a:cubicBezTo>
                  <a:pt x="4794126" y="2261707"/>
                  <a:pt x="4800711" y="2299035"/>
                  <a:pt x="4833636" y="2323189"/>
                </a:cubicBezTo>
                <a:cubicBezTo>
                  <a:pt x="4840221" y="2329776"/>
                  <a:pt x="4846806" y="2334168"/>
                  <a:pt x="4855586" y="2331972"/>
                </a:cubicBezTo>
                <a:cubicBezTo>
                  <a:pt x="4864366" y="2331972"/>
                  <a:pt x="4866561" y="2340755"/>
                  <a:pt x="4873146" y="2345146"/>
                </a:cubicBezTo>
                <a:cubicBezTo>
                  <a:pt x="4857781" y="2369300"/>
                  <a:pt x="4833636" y="2378083"/>
                  <a:pt x="4807296" y="2384671"/>
                </a:cubicBezTo>
                <a:cubicBezTo>
                  <a:pt x="4785346" y="2391258"/>
                  <a:pt x="4778761" y="2402237"/>
                  <a:pt x="4776566" y="2424195"/>
                </a:cubicBezTo>
                <a:cubicBezTo>
                  <a:pt x="4776566" y="2426391"/>
                  <a:pt x="4776566" y="2426391"/>
                  <a:pt x="4776566" y="2428586"/>
                </a:cubicBezTo>
                <a:cubicBezTo>
                  <a:pt x="4776566" y="2465915"/>
                  <a:pt x="4776566" y="2468110"/>
                  <a:pt x="4816076" y="2472502"/>
                </a:cubicBezTo>
                <a:cubicBezTo>
                  <a:pt x="4842416" y="2476894"/>
                  <a:pt x="4857781" y="2492264"/>
                  <a:pt x="4864366" y="2516418"/>
                </a:cubicBezTo>
                <a:cubicBezTo>
                  <a:pt x="4866561" y="2523005"/>
                  <a:pt x="4866561" y="2531788"/>
                  <a:pt x="4864366" y="2538376"/>
                </a:cubicBezTo>
                <a:cubicBezTo>
                  <a:pt x="4862171" y="2547159"/>
                  <a:pt x="4851196" y="2540571"/>
                  <a:pt x="4846806" y="2542767"/>
                </a:cubicBezTo>
                <a:cubicBezTo>
                  <a:pt x="4824856" y="2553746"/>
                  <a:pt x="4802906" y="2562529"/>
                  <a:pt x="4778761" y="2560334"/>
                </a:cubicBezTo>
                <a:cubicBezTo>
                  <a:pt x="4772176" y="2560334"/>
                  <a:pt x="4772176" y="2566921"/>
                  <a:pt x="4767786" y="2571312"/>
                </a:cubicBezTo>
                <a:cubicBezTo>
                  <a:pt x="4750226" y="2591075"/>
                  <a:pt x="4743641" y="2617424"/>
                  <a:pt x="4726081" y="2637186"/>
                </a:cubicBezTo>
                <a:cubicBezTo>
                  <a:pt x="4719496" y="2645969"/>
                  <a:pt x="4712911" y="2659144"/>
                  <a:pt x="4706326" y="2663535"/>
                </a:cubicBezTo>
                <a:cubicBezTo>
                  <a:pt x="4684376" y="2674514"/>
                  <a:pt x="4695351" y="2692081"/>
                  <a:pt x="4699741" y="2700864"/>
                </a:cubicBezTo>
                <a:cubicBezTo>
                  <a:pt x="4708521" y="2720626"/>
                  <a:pt x="4723886" y="2738192"/>
                  <a:pt x="4748031" y="2744780"/>
                </a:cubicBezTo>
                <a:cubicBezTo>
                  <a:pt x="4769981" y="2751367"/>
                  <a:pt x="4791931" y="2760150"/>
                  <a:pt x="4813881" y="2766737"/>
                </a:cubicBezTo>
                <a:cubicBezTo>
                  <a:pt x="4835831" y="2773325"/>
                  <a:pt x="4855586" y="2777716"/>
                  <a:pt x="4875341" y="2757954"/>
                </a:cubicBezTo>
                <a:cubicBezTo>
                  <a:pt x="4884121" y="2751367"/>
                  <a:pt x="4892901" y="2742584"/>
                  <a:pt x="4903876" y="2740388"/>
                </a:cubicBezTo>
                <a:cubicBezTo>
                  <a:pt x="4928020" y="2729409"/>
                  <a:pt x="4938996" y="2709647"/>
                  <a:pt x="4952166" y="2689885"/>
                </a:cubicBezTo>
                <a:cubicBezTo>
                  <a:pt x="4971920" y="2654752"/>
                  <a:pt x="4996066" y="2621816"/>
                  <a:pt x="5033380" y="2604249"/>
                </a:cubicBezTo>
                <a:cubicBezTo>
                  <a:pt x="5068500" y="2591075"/>
                  <a:pt x="5103620" y="2573508"/>
                  <a:pt x="5138740" y="2562529"/>
                </a:cubicBezTo>
                <a:cubicBezTo>
                  <a:pt x="5189226" y="2544963"/>
                  <a:pt x="5198006" y="2540571"/>
                  <a:pt x="5224346" y="2514222"/>
                </a:cubicBezTo>
                <a:cubicBezTo>
                  <a:pt x="5226540" y="2512026"/>
                  <a:pt x="5228736" y="2507635"/>
                  <a:pt x="5230930" y="2507635"/>
                </a:cubicBezTo>
                <a:cubicBezTo>
                  <a:pt x="5268245" y="2514222"/>
                  <a:pt x="5290195" y="2481285"/>
                  <a:pt x="5318730" y="2470306"/>
                </a:cubicBezTo>
                <a:cubicBezTo>
                  <a:pt x="5356045" y="2454936"/>
                  <a:pt x="5391165" y="2443957"/>
                  <a:pt x="5428480" y="2448348"/>
                </a:cubicBezTo>
                <a:cubicBezTo>
                  <a:pt x="5452625" y="2450544"/>
                  <a:pt x="5472380" y="2461523"/>
                  <a:pt x="5489940" y="2479089"/>
                </a:cubicBezTo>
                <a:cubicBezTo>
                  <a:pt x="5492135" y="2481285"/>
                  <a:pt x="5496525" y="2485677"/>
                  <a:pt x="5496525" y="2490068"/>
                </a:cubicBezTo>
                <a:cubicBezTo>
                  <a:pt x="5500915" y="2516418"/>
                  <a:pt x="5496525" y="2542767"/>
                  <a:pt x="5485550" y="2566921"/>
                </a:cubicBezTo>
                <a:cubicBezTo>
                  <a:pt x="5476770" y="2588879"/>
                  <a:pt x="5459210" y="2602053"/>
                  <a:pt x="5435065" y="2613032"/>
                </a:cubicBezTo>
                <a:cubicBezTo>
                  <a:pt x="5419700" y="2621816"/>
                  <a:pt x="5408725" y="2626207"/>
                  <a:pt x="5388970" y="2617424"/>
                </a:cubicBezTo>
                <a:cubicBezTo>
                  <a:pt x="5371410" y="2608641"/>
                  <a:pt x="5349460" y="2613032"/>
                  <a:pt x="5329705" y="2615228"/>
                </a:cubicBezTo>
                <a:cubicBezTo>
                  <a:pt x="5323120" y="2615228"/>
                  <a:pt x="5318730" y="2619620"/>
                  <a:pt x="5316535" y="2624011"/>
                </a:cubicBezTo>
                <a:cubicBezTo>
                  <a:pt x="5301170" y="2639382"/>
                  <a:pt x="5285805" y="2648165"/>
                  <a:pt x="5263856" y="2650361"/>
                </a:cubicBezTo>
                <a:cubicBezTo>
                  <a:pt x="5246296" y="2650361"/>
                  <a:pt x="5233126" y="2663535"/>
                  <a:pt x="5215566" y="2670123"/>
                </a:cubicBezTo>
                <a:cubicBezTo>
                  <a:pt x="5191420" y="2683298"/>
                  <a:pt x="5129960" y="2698668"/>
                  <a:pt x="5105816" y="2700864"/>
                </a:cubicBezTo>
                <a:cubicBezTo>
                  <a:pt x="5066306" y="2705255"/>
                  <a:pt x="5035576" y="2727213"/>
                  <a:pt x="5000456" y="2744780"/>
                </a:cubicBezTo>
                <a:cubicBezTo>
                  <a:pt x="4976310" y="2757954"/>
                  <a:pt x="4958750" y="2782108"/>
                  <a:pt x="4934606" y="2795283"/>
                </a:cubicBezTo>
                <a:cubicBezTo>
                  <a:pt x="4923630" y="2801870"/>
                  <a:pt x="4912656" y="2810653"/>
                  <a:pt x="4903876" y="2815045"/>
                </a:cubicBezTo>
                <a:cubicBezTo>
                  <a:pt x="4857781" y="2834807"/>
                  <a:pt x="4818271" y="2861156"/>
                  <a:pt x="4778761" y="2887506"/>
                </a:cubicBezTo>
                <a:cubicBezTo>
                  <a:pt x="4765591" y="2898485"/>
                  <a:pt x="4723886" y="2911659"/>
                  <a:pt x="4710716" y="2911659"/>
                </a:cubicBezTo>
                <a:cubicBezTo>
                  <a:pt x="4699741" y="2913855"/>
                  <a:pt x="4690961" y="2911659"/>
                  <a:pt x="4684376" y="2902876"/>
                </a:cubicBezTo>
                <a:cubicBezTo>
                  <a:pt x="4675596" y="2891897"/>
                  <a:pt x="4669011" y="2898485"/>
                  <a:pt x="4660231" y="2900680"/>
                </a:cubicBezTo>
                <a:cubicBezTo>
                  <a:pt x="4644866" y="2905072"/>
                  <a:pt x="4644866" y="2911659"/>
                  <a:pt x="4644866" y="2922638"/>
                </a:cubicBezTo>
                <a:cubicBezTo>
                  <a:pt x="4644866" y="2931421"/>
                  <a:pt x="4644866" y="2940205"/>
                  <a:pt x="4658036" y="2940205"/>
                </a:cubicBezTo>
                <a:cubicBezTo>
                  <a:pt x="4664621" y="2940205"/>
                  <a:pt x="4669011" y="2948988"/>
                  <a:pt x="4675596" y="2946792"/>
                </a:cubicBezTo>
                <a:cubicBezTo>
                  <a:pt x="4693156" y="2946792"/>
                  <a:pt x="4697546" y="2962162"/>
                  <a:pt x="4706326" y="2968750"/>
                </a:cubicBezTo>
                <a:cubicBezTo>
                  <a:pt x="4701936" y="2999491"/>
                  <a:pt x="4728276" y="2999491"/>
                  <a:pt x="4745836" y="3008274"/>
                </a:cubicBezTo>
                <a:cubicBezTo>
                  <a:pt x="4800711" y="3036819"/>
                  <a:pt x="4857781" y="3052190"/>
                  <a:pt x="4914850" y="3069756"/>
                </a:cubicBezTo>
                <a:cubicBezTo>
                  <a:pt x="4925826" y="3074148"/>
                  <a:pt x="4938996" y="3078539"/>
                  <a:pt x="4952166" y="3082931"/>
                </a:cubicBezTo>
                <a:cubicBezTo>
                  <a:pt x="4969726" y="3089518"/>
                  <a:pt x="4989480" y="3093910"/>
                  <a:pt x="5002650" y="3076343"/>
                </a:cubicBezTo>
                <a:cubicBezTo>
                  <a:pt x="5011430" y="3067560"/>
                  <a:pt x="5022406" y="3069756"/>
                  <a:pt x="5031186" y="3071952"/>
                </a:cubicBezTo>
                <a:cubicBezTo>
                  <a:pt x="5042160" y="3071952"/>
                  <a:pt x="5050940" y="3082931"/>
                  <a:pt x="5061916" y="3080735"/>
                </a:cubicBezTo>
                <a:cubicBezTo>
                  <a:pt x="5066306" y="3080735"/>
                  <a:pt x="5075086" y="3089518"/>
                  <a:pt x="5075086" y="3096105"/>
                </a:cubicBezTo>
                <a:cubicBezTo>
                  <a:pt x="5081670" y="3131238"/>
                  <a:pt x="5064110" y="3188328"/>
                  <a:pt x="5018016" y="3212482"/>
                </a:cubicBezTo>
                <a:cubicBezTo>
                  <a:pt x="4993870" y="3225657"/>
                  <a:pt x="4978506" y="3230048"/>
                  <a:pt x="4956556" y="3212482"/>
                </a:cubicBezTo>
                <a:cubicBezTo>
                  <a:pt x="4941190" y="3199307"/>
                  <a:pt x="4921436" y="3190524"/>
                  <a:pt x="4906071" y="3177349"/>
                </a:cubicBezTo>
                <a:cubicBezTo>
                  <a:pt x="4890706" y="3166370"/>
                  <a:pt x="4875341" y="3148804"/>
                  <a:pt x="4851196" y="3166370"/>
                </a:cubicBezTo>
                <a:cubicBezTo>
                  <a:pt x="4835831" y="3175154"/>
                  <a:pt x="4807296" y="3155392"/>
                  <a:pt x="4794126" y="3137825"/>
                </a:cubicBezTo>
                <a:cubicBezTo>
                  <a:pt x="4783151" y="3120259"/>
                  <a:pt x="4778761" y="3098301"/>
                  <a:pt x="4761201" y="3085126"/>
                </a:cubicBezTo>
                <a:cubicBezTo>
                  <a:pt x="4745836" y="3069756"/>
                  <a:pt x="4732666" y="3056581"/>
                  <a:pt x="4708521" y="3060973"/>
                </a:cubicBezTo>
                <a:cubicBezTo>
                  <a:pt x="4704131" y="3063169"/>
                  <a:pt x="4695351" y="3063169"/>
                  <a:pt x="4693156" y="3058777"/>
                </a:cubicBezTo>
                <a:cubicBezTo>
                  <a:pt x="4664621" y="3032428"/>
                  <a:pt x="4642671" y="3054385"/>
                  <a:pt x="4620721" y="3065364"/>
                </a:cubicBezTo>
                <a:cubicBezTo>
                  <a:pt x="4600966" y="3078539"/>
                  <a:pt x="4583406" y="3080735"/>
                  <a:pt x="4565846" y="3065364"/>
                </a:cubicBezTo>
                <a:cubicBezTo>
                  <a:pt x="4552676" y="3056581"/>
                  <a:pt x="4532921" y="3054385"/>
                  <a:pt x="4524141" y="3039015"/>
                </a:cubicBezTo>
                <a:cubicBezTo>
                  <a:pt x="4517556" y="3032428"/>
                  <a:pt x="4510971" y="3034623"/>
                  <a:pt x="4502191" y="3034623"/>
                </a:cubicBezTo>
                <a:cubicBezTo>
                  <a:pt x="4493411" y="3036819"/>
                  <a:pt x="4491216" y="3032428"/>
                  <a:pt x="4486826" y="3023644"/>
                </a:cubicBezTo>
                <a:cubicBezTo>
                  <a:pt x="4478046" y="3003882"/>
                  <a:pt x="4462681" y="3006078"/>
                  <a:pt x="4447316" y="3017057"/>
                </a:cubicBezTo>
                <a:cubicBezTo>
                  <a:pt x="4427561" y="3032428"/>
                  <a:pt x="4418781" y="3054385"/>
                  <a:pt x="4407806" y="3076343"/>
                </a:cubicBezTo>
                <a:cubicBezTo>
                  <a:pt x="4396831" y="3100497"/>
                  <a:pt x="4394636" y="3100497"/>
                  <a:pt x="4372686" y="3087322"/>
                </a:cubicBezTo>
                <a:cubicBezTo>
                  <a:pt x="4370491" y="3087322"/>
                  <a:pt x="4366101" y="3087322"/>
                  <a:pt x="4366101" y="3085126"/>
                </a:cubicBezTo>
                <a:cubicBezTo>
                  <a:pt x="4359516" y="3071952"/>
                  <a:pt x="4344151" y="3065364"/>
                  <a:pt x="4335371" y="3065364"/>
                </a:cubicBezTo>
                <a:cubicBezTo>
                  <a:pt x="4324396" y="3063169"/>
                  <a:pt x="4311226" y="3076343"/>
                  <a:pt x="4302446" y="3085126"/>
                </a:cubicBezTo>
                <a:cubicBezTo>
                  <a:pt x="4291471" y="3093910"/>
                  <a:pt x="4278301" y="3102693"/>
                  <a:pt x="4273911" y="3113672"/>
                </a:cubicBezTo>
                <a:cubicBezTo>
                  <a:pt x="4262936" y="3148804"/>
                  <a:pt x="4236596" y="3142217"/>
                  <a:pt x="4210256" y="3140021"/>
                </a:cubicBezTo>
                <a:cubicBezTo>
                  <a:pt x="4205866" y="3140021"/>
                  <a:pt x="4203672" y="3131238"/>
                  <a:pt x="4194892" y="3137825"/>
                </a:cubicBezTo>
                <a:cubicBezTo>
                  <a:pt x="4161966" y="3164175"/>
                  <a:pt x="4135626" y="3197111"/>
                  <a:pt x="4089532" y="3201503"/>
                </a:cubicBezTo>
                <a:cubicBezTo>
                  <a:pt x="4071972" y="3223461"/>
                  <a:pt x="4043436" y="3225657"/>
                  <a:pt x="4023682" y="3247615"/>
                </a:cubicBezTo>
                <a:cubicBezTo>
                  <a:pt x="3990756" y="3282747"/>
                  <a:pt x="3990756" y="3282747"/>
                  <a:pt x="3938077" y="3289335"/>
                </a:cubicBezTo>
                <a:cubicBezTo>
                  <a:pt x="3927102" y="3291530"/>
                  <a:pt x="3924907" y="3293726"/>
                  <a:pt x="3924907" y="3302509"/>
                </a:cubicBezTo>
                <a:cubicBezTo>
                  <a:pt x="3927102" y="3322271"/>
                  <a:pt x="3916127" y="3339838"/>
                  <a:pt x="3907347" y="3357404"/>
                </a:cubicBezTo>
                <a:cubicBezTo>
                  <a:pt x="3905152" y="3361795"/>
                  <a:pt x="3907347" y="3366187"/>
                  <a:pt x="3900762" y="3368383"/>
                </a:cubicBezTo>
                <a:cubicBezTo>
                  <a:pt x="3861252" y="3381558"/>
                  <a:pt x="3841497" y="3416690"/>
                  <a:pt x="3821742" y="3447431"/>
                </a:cubicBezTo>
                <a:cubicBezTo>
                  <a:pt x="3817352" y="3451823"/>
                  <a:pt x="3817352" y="3458410"/>
                  <a:pt x="3810767" y="3456214"/>
                </a:cubicBezTo>
                <a:cubicBezTo>
                  <a:pt x="3766867" y="3454019"/>
                  <a:pt x="3736137" y="3484760"/>
                  <a:pt x="3703212" y="3506717"/>
                </a:cubicBezTo>
                <a:cubicBezTo>
                  <a:pt x="3670287" y="3530871"/>
                  <a:pt x="3639557" y="3559416"/>
                  <a:pt x="3604437" y="3581374"/>
                </a:cubicBezTo>
                <a:cubicBezTo>
                  <a:pt x="3586877" y="3592353"/>
                  <a:pt x="3573707" y="3609919"/>
                  <a:pt x="3560537" y="3625290"/>
                </a:cubicBezTo>
                <a:cubicBezTo>
                  <a:pt x="3553952" y="3629681"/>
                  <a:pt x="3556147" y="3636269"/>
                  <a:pt x="3560537" y="3640660"/>
                </a:cubicBezTo>
                <a:cubicBezTo>
                  <a:pt x="3562732" y="3642856"/>
                  <a:pt x="3564927" y="3645052"/>
                  <a:pt x="3564927" y="3647248"/>
                </a:cubicBezTo>
                <a:cubicBezTo>
                  <a:pt x="3575902" y="3688968"/>
                  <a:pt x="3575902" y="3688968"/>
                  <a:pt x="3545172" y="3717513"/>
                </a:cubicBezTo>
                <a:cubicBezTo>
                  <a:pt x="3532002" y="3730688"/>
                  <a:pt x="3523222" y="3754841"/>
                  <a:pt x="3494687" y="3748254"/>
                </a:cubicBezTo>
                <a:cubicBezTo>
                  <a:pt x="3507857" y="3759233"/>
                  <a:pt x="3521027" y="3750450"/>
                  <a:pt x="3529807" y="3757037"/>
                </a:cubicBezTo>
                <a:cubicBezTo>
                  <a:pt x="3542977" y="3761429"/>
                  <a:pt x="3551757" y="3770212"/>
                  <a:pt x="3562732" y="3754841"/>
                </a:cubicBezTo>
                <a:cubicBezTo>
                  <a:pt x="3564927" y="3754841"/>
                  <a:pt x="3571512" y="3757037"/>
                  <a:pt x="3573707" y="3761429"/>
                </a:cubicBezTo>
                <a:cubicBezTo>
                  <a:pt x="3586877" y="3772408"/>
                  <a:pt x="3602242" y="3778995"/>
                  <a:pt x="3617607" y="3785582"/>
                </a:cubicBezTo>
                <a:cubicBezTo>
                  <a:pt x="3652727" y="3796561"/>
                  <a:pt x="3674677" y="3825106"/>
                  <a:pt x="3698822" y="3851456"/>
                </a:cubicBezTo>
                <a:cubicBezTo>
                  <a:pt x="3714187" y="3866826"/>
                  <a:pt x="3720772" y="3888784"/>
                  <a:pt x="3711992" y="3912938"/>
                </a:cubicBezTo>
                <a:cubicBezTo>
                  <a:pt x="3703212" y="3937092"/>
                  <a:pt x="3694432" y="3963441"/>
                  <a:pt x="3670287" y="3978811"/>
                </a:cubicBezTo>
                <a:cubicBezTo>
                  <a:pt x="3665897" y="3983203"/>
                  <a:pt x="3665897" y="3987595"/>
                  <a:pt x="3668092" y="3994182"/>
                </a:cubicBezTo>
                <a:cubicBezTo>
                  <a:pt x="3670287" y="4020531"/>
                  <a:pt x="3681262" y="4044685"/>
                  <a:pt x="3679067" y="4068839"/>
                </a:cubicBezTo>
                <a:cubicBezTo>
                  <a:pt x="3679067" y="4110559"/>
                  <a:pt x="3659312" y="4143495"/>
                  <a:pt x="3624192" y="4169845"/>
                </a:cubicBezTo>
                <a:cubicBezTo>
                  <a:pt x="3606632" y="4180824"/>
                  <a:pt x="3593462" y="4196194"/>
                  <a:pt x="3571512" y="4193999"/>
                </a:cubicBezTo>
                <a:cubicBezTo>
                  <a:pt x="3536392" y="4191803"/>
                  <a:pt x="3499077" y="4202782"/>
                  <a:pt x="3463957" y="4178628"/>
                </a:cubicBezTo>
                <a:cubicBezTo>
                  <a:pt x="3420057" y="4147887"/>
                  <a:pt x="3387132" y="4112754"/>
                  <a:pt x="3389327" y="4055664"/>
                </a:cubicBezTo>
                <a:cubicBezTo>
                  <a:pt x="3389327" y="4051272"/>
                  <a:pt x="3391522" y="4044685"/>
                  <a:pt x="3389327" y="4038098"/>
                </a:cubicBezTo>
                <a:cubicBezTo>
                  <a:pt x="3387132" y="4027119"/>
                  <a:pt x="3384937" y="4013944"/>
                  <a:pt x="3378352" y="4005161"/>
                </a:cubicBezTo>
                <a:cubicBezTo>
                  <a:pt x="3373962" y="3998574"/>
                  <a:pt x="3358597" y="4000769"/>
                  <a:pt x="3349817" y="4000769"/>
                </a:cubicBezTo>
                <a:cubicBezTo>
                  <a:pt x="3312502" y="4005161"/>
                  <a:pt x="3279577" y="3985399"/>
                  <a:pt x="3242262" y="3991986"/>
                </a:cubicBezTo>
                <a:cubicBezTo>
                  <a:pt x="3235678" y="3994182"/>
                  <a:pt x="3229092" y="3989790"/>
                  <a:pt x="3224702" y="3996378"/>
                </a:cubicBezTo>
                <a:cubicBezTo>
                  <a:pt x="3222508" y="4007357"/>
                  <a:pt x="3242262" y="3994182"/>
                  <a:pt x="3237872" y="4009552"/>
                </a:cubicBezTo>
                <a:cubicBezTo>
                  <a:pt x="3231288" y="4027119"/>
                  <a:pt x="3237872" y="4033706"/>
                  <a:pt x="3248848" y="4027119"/>
                </a:cubicBezTo>
                <a:cubicBezTo>
                  <a:pt x="3268602" y="4016140"/>
                  <a:pt x="3288357" y="4020531"/>
                  <a:pt x="3308112" y="4018336"/>
                </a:cubicBezTo>
                <a:cubicBezTo>
                  <a:pt x="3316892" y="4018336"/>
                  <a:pt x="3321282" y="4020531"/>
                  <a:pt x="3319087" y="4031510"/>
                </a:cubicBezTo>
                <a:cubicBezTo>
                  <a:pt x="3319087" y="4038098"/>
                  <a:pt x="3321282" y="4044685"/>
                  <a:pt x="3310307" y="4046881"/>
                </a:cubicBezTo>
                <a:cubicBezTo>
                  <a:pt x="3286162" y="4049077"/>
                  <a:pt x="3262018" y="4064447"/>
                  <a:pt x="3237872" y="4046881"/>
                </a:cubicBezTo>
                <a:cubicBezTo>
                  <a:pt x="3231288" y="4042489"/>
                  <a:pt x="3215922" y="4053468"/>
                  <a:pt x="3213728" y="4060056"/>
                </a:cubicBezTo>
                <a:cubicBezTo>
                  <a:pt x="3207142" y="4092992"/>
                  <a:pt x="3220312" y="4125929"/>
                  <a:pt x="3253238" y="4141300"/>
                </a:cubicBezTo>
                <a:cubicBezTo>
                  <a:pt x="3279577" y="4152279"/>
                  <a:pt x="3305917" y="4165453"/>
                  <a:pt x="3325672" y="4187411"/>
                </a:cubicBezTo>
                <a:cubicBezTo>
                  <a:pt x="3332257" y="4193999"/>
                  <a:pt x="3338842" y="4198390"/>
                  <a:pt x="3347622" y="4189607"/>
                </a:cubicBezTo>
                <a:cubicBezTo>
                  <a:pt x="3354207" y="4180824"/>
                  <a:pt x="3356402" y="4196194"/>
                  <a:pt x="3362987" y="4196194"/>
                </a:cubicBezTo>
                <a:cubicBezTo>
                  <a:pt x="3369572" y="4193999"/>
                  <a:pt x="3384937" y="4191803"/>
                  <a:pt x="3380547" y="4204977"/>
                </a:cubicBezTo>
                <a:cubicBezTo>
                  <a:pt x="3378352" y="4213761"/>
                  <a:pt x="3371767" y="4222544"/>
                  <a:pt x="3358597" y="4220348"/>
                </a:cubicBezTo>
                <a:cubicBezTo>
                  <a:pt x="3352012" y="4220348"/>
                  <a:pt x="3347622" y="4215956"/>
                  <a:pt x="3343232" y="4213761"/>
                </a:cubicBezTo>
                <a:cubicBezTo>
                  <a:pt x="3303722" y="4200586"/>
                  <a:pt x="3270797" y="4174236"/>
                  <a:pt x="3231288" y="4154474"/>
                </a:cubicBezTo>
                <a:cubicBezTo>
                  <a:pt x="3226898" y="4152279"/>
                  <a:pt x="3222508" y="4150083"/>
                  <a:pt x="3215922" y="4147887"/>
                </a:cubicBezTo>
                <a:cubicBezTo>
                  <a:pt x="3191778" y="4136908"/>
                  <a:pt x="3172022" y="4150083"/>
                  <a:pt x="3169828" y="4176432"/>
                </a:cubicBezTo>
                <a:cubicBezTo>
                  <a:pt x="3169828" y="4185215"/>
                  <a:pt x="3169828" y="4196194"/>
                  <a:pt x="3169828" y="4207173"/>
                </a:cubicBezTo>
                <a:cubicBezTo>
                  <a:pt x="3169828" y="4215956"/>
                  <a:pt x="3169828" y="4226935"/>
                  <a:pt x="3169828" y="4240110"/>
                </a:cubicBezTo>
                <a:cubicBezTo>
                  <a:pt x="3150072" y="4240110"/>
                  <a:pt x="3128122" y="4233523"/>
                  <a:pt x="3112758" y="4240110"/>
                </a:cubicBezTo>
                <a:cubicBezTo>
                  <a:pt x="3095198" y="4248893"/>
                  <a:pt x="3084222" y="4268655"/>
                  <a:pt x="3068858" y="4284026"/>
                </a:cubicBezTo>
                <a:cubicBezTo>
                  <a:pt x="3055688" y="4295005"/>
                  <a:pt x="3044712" y="4308179"/>
                  <a:pt x="3031543" y="4319158"/>
                </a:cubicBezTo>
                <a:cubicBezTo>
                  <a:pt x="3016178" y="4334529"/>
                  <a:pt x="3016178" y="4334529"/>
                  <a:pt x="2994228" y="4321354"/>
                </a:cubicBezTo>
                <a:cubicBezTo>
                  <a:pt x="2976668" y="4312571"/>
                  <a:pt x="2943743" y="4319158"/>
                  <a:pt x="2930573" y="4334529"/>
                </a:cubicBezTo>
                <a:cubicBezTo>
                  <a:pt x="2926183" y="4338920"/>
                  <a:pt x="2923988" y="4343312"/>
                  <a:pt x="2923988" y="4345508"/>
                </a:cubicBezTo>
                <a:cubicBezTo>
                  <a:pt x="2930573" y="4371857"/>
                  <a:pt x="2913013" y="4393815"/>
                  <a:pt x="2915208" y="4417969"/>
                </a:cubicBezTo>
                <a:cubicBezTo>
                  <a:pt x="2917403" y="4428948"/>
                  <a:pt x="2908623" y="4435535"/>
                  <a:pt x="2902038" y="4439927"/>
                </a:cubicBezTo>
                <a:cubicBezTo>
                  <a:pt x="2897648" y="4442122"/>
                  <a:pt x="2891063" y="4439927"/>
                  <a:pt x="2891063" y="4435535"/>
                </a:cubicBezTo>
                <a:cubicBezTo>
                  <a:pt x="2888868" y="4417969"/>
                  <a:pt x="2888868" y="4400402"/>
                  <a:pt x="2888868" y="4382836"/>
                </a:cubicBezTo>
                <a:cubicBezTo>
                  <a:pt x="2891063" y="4365270"/>
                  <a:pt x="2886673" y="4356487"/>
                  <a:pt x="2873503" y="4363074"/>
                </a:cubicBezTo>
                <a:cubicBezTo>
                  <a:pt x="2862528" y="4365270"/>
                  <a:pt x="2851553" y="4371857"/>
                  <a:pt x="2842773" y="4376249"/>
                </a:cubicBezTo>
                <a:cubicBezTo>
                  <a:pt x="2836188" y="4382836"/>
                  <a:pt x="2831798" y="4389424"/>
                  <a:pt x="2823018" y="4396011"/>
                </a:cubicBezTo>
                <a:cubicBezTo>
                  <a:pt x="2812043" y="4382836"/>
                  <a:pt x="2812043" y="4367466"/>
                  <a:pt x="2820823" y="4356487"/>
                </a:cubicBezTo>
                <a:cubicBezTo>
                  <a:pt x="2833993" y="4341116"/>
                  <a:pt x="2818628" y="4338920"/>
                  <a:pt x="2812043" y="4336725"/>
                </a:cubicBezTo>
                <a:cubicBezTo>
                  <a:pt x="2807653" y="4334529"/>
                  <a:pt x="2794483" y="4330137"/>
                  <a:pt x="2792288" y="4343312"/>
                </a:cubicBezTo>
                <a:cubicBezTo>
                  <a:pt x="2792288" y="4363074"/>
                  <a:pt x="2783508" y="4378445"/>
                  <a:pt x="2783508" y="4398207"/>
                </a:cubicBezTo>
                <a:cubicBezTo>
                  <a:pt x="2779118" y="4435535"/>
                  <a:pt x="2779118" y="4472863"/>
                  <a:pt x="2765948" y="4510192"/>
                </a:cubicBezTo>
                <a:cubicBezTo>
                  <a:pt x="2763753" y="4514583"/>
                  <a:pt x="2765948" y="4523366"/>
                  <a:pt x="2765948" y="4529954"/>
                </a:cubicBezTo>
                <a:cubicBezTo>
                  <a:pt x="2765948" y="4538737"/>
                  <a:pt x="2768143" y="4547520"/>
                  <a:pt x="2757168" y="4545324"/>
                </a:cubicBezTo>
                <a:cubicBezTo>
                  <a:pt x="2748388" y="4545324"/>
                  <a:pt x="2743998" y="4538737"/>
                  <a:pt x="2741803" y="4532150"/>
                </a:cubicBezTo>
                <a:cubicBezTo>
                  <a:pt x="2737413" y="4527758"/>
                  <a:pt x="2741803" y="4521171"/>
                  <a:pt x="2739608" y="4516779"/>
                </a:cubicBezTo>
                <a:cubicBezTo>
                  <a:pt x="2735218" y="4499213"/>
                  <a:pt x="2750583" y="4490430"/>
                  <a:pt x="2750583" y="4475059"/>
                </a:cubicBezTo>
                <a:cubicBezTo>
                  <a:pt x="2748388" y="4464080"/>
                  <a:pt x="2743998" y="4448710"/>
                  <a:pt x="2754973" y="4437731"/>
                </a:cubicBezTo>
                <a:cubicBezTo>
                  <a:pt x="2761558" y="4431143"/>
                  <a:pt x="2757168" y="4422360"/>
                  <a:pt x="2757168" y="4413577"/>
                </a:cubicBezTo>
                <a:cubicBezTo>
                  <a:pt x="2759363" y="4396011"/>
                  <a:pt x="2754973" y="4376249"/>
                  <a:pt x="2759363" y="4360878"/>
                </a:cubicBezTo>
                <a:cubicBezTo>
                  <a:pt x="2765948" y="4334529"/>
                  <a:pt x="2757168" y="4316963"/>
                  <a:pt x="2737413" y="4301592"/>
                </a:cubicBezTo>
                <a:cubicBezTo>
                  <a:pt x="2715463" y="4305984"/>
                  <a:pt x="2728633" y="4332333"/>
                  <a:pt x="2713268" y="4341116"/>
                </a:cubicBezTo>
                <a:cubicBezTo>
                  <a:pt x="2715463" y="4376249"/>
                  <a:pt x="2695708" y="4404794"/>
                  <a:pt x="2695708" y="4439927"/>
                </a:cubicBezTo>
                <a:cubicBezTo>
                  <a:pt x="2695708" y="4459689"/>
                  <a:pt x="2680343" y="4477255"/>
                  <a:pt x="2678148" y="4497017"/>
                </a:cubicBezTo>
                <a:cubicBezTo>
                  <a:pt x="2675953" y="4505800"/>
                  <a:pt x="2664978" y="4503604"/>
                  <a:pt x="2658393" y="4501409"/>
                </a:cubicBezTo>
                <a:cubicBezTo>
                  <a:pt x="2651808" y="4501409"/>
                  <a:pt x="2651808" y="4492625"/>
                  <a:pt x="2654003" y="4488234"/>
                </a:cubicBezTo>
                <a:cubicBezTo>
                  <a:pt x="2669368" y="4457493"/>
                  <a:pt x="2667173" y="4420165"/>
                  <a:pt x="2678148" y="4389424"/>
                </a:cubicBezTo>
                <a:cubicBezTo>
                  <a:pt x="2682538" y="4378445"/>
                  <a:pt x="2682538" y="4367466"/>
                  <a:pt x="2686928" y="4356487"/>
                </a:cubicBezTo>
                <a:cubicBezTo>
                  <a:pt x="2693513" y="4338920"/>
                  <a:pt x="2680343" y="4319158"/>
                  <a:pt x="2673758" y="4301592"/>
                </a:cubicBezTo>
                <a:cubicBezTo>
                  <a:pt x="2667173" y="4281830"/>
                  <a:pt x="2664978" y="4259872"/>
                  <a:pt x="2671563" y="4242306"/>
                </a:cubicBezTo>
                <a:cubicBezTo>
                  <a:pt x="2680343" y="4224740"/>
                  <a:pt x="2673758" y="4211565"/>
                  <a:pt x="2671563" y="4196194"/>
                </a:cubicBezTo>
                <a:cubicBezTo>
                  <a:pt x="2667173" y="4174236"/>
                  <a:pt x="2656198" y="4158866"/>
                  <a:pt x="2645223" y="4141300"/>
                </a:cubicBezTo>
                <a:cubicBezTo>
                  <a:pt x="2640833" y="4130321"/>
                  <a:pt x="2632053" y="4121538"/>
                  <a:pt x="2616688" y="4132516"/>
                </a:cubicBezTo>
                <a:cubicBezTo>
                  <a:pt x="2605713" y="4139104"/>
                  <a:pt x="2590348" y="4134712"/>
                  <a:pt x="2583763" y="4121538"/>
                </a:cubicBezTo>
                <a:cubicBezTo>
                  <a:pt x="2570593" y="4101775"/>
                  <a:pt x="2550838" y="4103971"/>
                  <a:pt x="2533278" y="4108363"/>
                </a:cubicBezTo>
                <a:cubicBezTo>
                  <a:pt x="2502548" y="4117146"/>
                  <a:pt x="2474013" y="4123733"/>
                  <a:pt x="2441088" y="4125929"/>
                </a:cubicBezTo>
                <a:cubicBezTo>
                  <a:pt x="2427918" y="4125929"/>
                  <a:pt x="2414748" y="4119342"/>
                  <a:pt x="2401578" y="4114950"/>
                </a:cubicBezTo>
                <a:cubicBezTo>
                  <a:pt x="2357679" y="4092992"/>
                  <a:pt x="2326949" y="4057860"/>
                  <a:pt x="2300609" y="4018336"/>
                </a:cubicBezTo>
                <a:cubicBezTo>
                  <a:pt x="2276464" y="3981007"/>
                  <a:pt x="2254514" y="3943679"/>
                  <a:pt x="2234759" y="3904155"/>
                </a:cubicBezTo>
                <a:cubicBezTo>
                  <a:pt x="2221589" y="3877805"/>
                  <a:pt x="2199639" y="3851456"/>
                  <a:pt x="2190859" y="3822911"/>
                </a:cubicBezTo>
                <a:cubicBezTo>
                  <a:pt x="2177689" y="3785582"/>
                  <a:pt x="2151349" y="3772408"/>
                  <a:pt x="2118424" y="3761429"/>
                </a:cubicBezTo>
                <a:cubicBezTo>
                  <a:pt x="2094279" y="3754841"/>
                  <a:pt x="2092084" y="3752645"/>
                  <a:pt x="2083304" y="3772408"/>
                </a:cubicBezTo>
                <a:cubicBezTo>
                  <a:pt x="2076719" y="3781191"/>
                  <a:pt x="2074524" y="3789974"/>
                  <a:pt x="2063549" y="3789974"/>
                </a:cubicBezTo>
                <a:cubicBezTo>
                  <a:pt x="2048184" y="3789974"/>
                  <a:pt x="2035014" y="3792170"/>
                  <a:pt x="2021844" y="3781191"/>
                </a:cubicBezTo>
                <a:lnTo>
                  <a:pt x="2008717" y="3760713"/>
                </a:lnTo>
                <a:lnTo>
                  <a:pt x="1923143" y="3846286"/>
                </a:lnTo>
                <a:lnTo>
                  <a:pt x="1859631" y="3782774"/>
                </a:lnTo>
                <a:lnTo>
                  <a:pt x="1853652" y="3782563"/>
                </a:lnTo>
                <a:cubicBezTo>
                  <a:pt x="1846793" y="3784485"/>
                  <a:pt x="1840757" y="3788876"/>
                  <a:pt x="1835269" y="3796561"/>
                </a:cubicBezTo>
                <a:cubicBezTo>
                  <a:pt x="1822099" y="3814127"/>
                  <a:pt x="1797954" y="3825106"/>
                  <a:pt x="1791369" y="3849260"/>
                </a:cubicBezTo>
                <a:cubicBezTo>
                  <a:pt x="1776004" y="3849260"/>
                  <a:pt x="1771614" y="3866826"/>
                  <a:pt x="1760639" y="3869022"/>
                </a:cubicBezTo>
                <a:cubicBezTo>
                  <a:pt x="1738689" y="3873414"/>
                  <a:pt x="1740884" y="3888784"/>
                  <a:pt x="1738689" y="3904155"/>
                </a:cubicBezTo>
                <a:cubicBezTo>
                  <a:pt x="1738689" y="3917329"/>
                  <a:pt x="1745274" y="3932700"/>
                  <a:pt x="1732104" y="3945875"/>
                </a:cubicBezTo>
                <a:cubicBezTo>
                  <a:pt x="1727714" y="3948070"/>
                  <a:pt x="1725519" y="3961245"/>
                  <a:pt x="1740884" y="3967833"/>
                </a:cubicBezTo>
                <a:cubicBezTo>
                  <a:pt x="1762834" y="3978811"/>
                  <a:pt x="1756249" y="4005161"/>
                  <a:pt x="1756249" y="4024923"/>
                </a:cubicBezTo>
                <a:cubicBezTo>
                  <a:pt x="1734299" y="4022727"/>
                  <a:pt x="1725519" y="4007357"/>
                  <a:pt x="1723324" y="3987595"/>
                </a:cubicBezTo>
                <a:cubicBezTo>
                  <a:pt x="1721129" y="3974420"/>
                  <a:pt x="1714544" y="3967833"/>
                  <a:pt x="1701374" y="3965637"/>
                </a:cubicBezTo>
                <a:cubicBezTo>
                  <a:pt x="1696984" y="3965637"/>
                  <a:pt x="1692594" y="3965637"/>
                  <a:pt x="1688204" y="3963441"/>
                </a:cubicBezTo>
                <a:cubicBezTo>
                  <a:pt x="1675034" y="3950266"/>
                  <a:pt x="1661864" y="3930504"/>
                  <a:pt x="1644304" y="3923917"/>
                </a:cubicBezTo>
                <a:cubicBezTo>
                  <a:pt x="1628939" y="3917329"/>
                  <a:pt x="1609184" y="3917329"/>
                  <a:pt x="1593819" y="3906350"/>
                </a:cubicBezTo>
                <a:cubicBezTo>
                  <a:pt x="1587234" y="3901959"/>
                  <a:pt x="1576259" y="3897567"/>
                  <a:pt x="1571869" y="3888784"/>
                </a:cubicBezTo>
                <a:cubicBezTo>
                  <a:pt x="1545529" y="3860239"/>
                  <a:pt x="1508214" y="3842673"/>
                  <a:pt x="1484069" y="3811932"/>
                </a:cubicBezTo>
                <a:cubicBezTo>
                  <a:pt x="1479679" y="3807540"/>
                  <a:pt x="1473095" y="3805344"/>
                  <a:pt x="1468705" y="3811932"/>
                </a:cubicBezTo>
                <a:cubicBezTo>
                  <a:pt x="1466510" y="3814127"/>
                  <a:pt x="1466510" y="3818519"/>
                  <a:pt x="1468705" y="3822911"/>
                </a:cubicBezTo>
                <a:cubicBezTo>
                  <a:pt x="1490654" y="3862435"/>
                  <a:pt x="1514799" y="3901959"/>
                  <a:pt x="1549919" y="3928308"/>
                </a:cubicBezTo>
                <a:cubicBezTo>
                  <a:pt x="1560894" y="3937092"/>
                  <a:pt x="1565284" y="3941483"/>
                  <a:pt x="1563089" y="3952462"/>
                </a:cubicBezTo>
                <a:cubicBezTo>
                  <a:pt x="1563089" y="3965637"/>
                  <a:pt x="1547724" y="3981007"/>
                  <a:pt x="1536749" y="3983203"/>
                </a:cubicBezTo>
                <a:cubicBezTo>
                  <a:pt x="1523579" y="3985399"/>
                  <a:pt x="1512604" y="3978811"/>
                  <a:pt x="1512604" y="3967833"/>
                </a:cubicBezTo>
                <a:cubicBezTo>
                  <a:pt x="1510409" y="3954658"/>
                  <a:pt x="1495044" y="3961245"/>
                  <a:pt x="1495044" y="3952462"/>
                </a:cubicBezTo>
                <a:cubicBezTo>
                  <a:pt x="1495044" y="3941483"/>
                  <a:pt x="1486264" y="3939287"/>
                  <a:pt x="1481874" y="3932700"/>
                </a:cubicBezTo>
                <a:cubicBezTo>
                  <a:pt x="1464315" y="3912938"/>
                  <a:pt x="1451145" y="3893176"/>
                  <a:pt x="1448950" y="3866826"/>
                </a:cubicBezTo>
                <a:cubicBezTo>
                  <a:pt x="1448950" y="3847064"/>
                  <a:pt x="1429195" y="3838281"/>
                  <a:pt x="1427000" y="3818519"/>
                </a:cubicBezTo>
                <a:cubicBezTo>
                  <a:pt x="1427000" y="3787778"/>
                  <a:pt x="1400660" y="3768016"/>
                  <a:pt x="1394075" y="3739471"/>
                </a:cubicBezTo>
                <a:cubicBezTo>
                  <a:pt x="1385295" y="3704338"/>
                  <a:pt x="1367735" y="3671401"/>
                  <a:pt x="1361150" y="3634073"/>
                </a:cubicBezTo>
                <a:cubicBezTo>
                  <a:pt x="1358955" y="3618702"/>
                  <a:pt x="1347980" y="3612115"/>
                  <a:pt x="1334810" y="3605528"/>
                </a:cubicBezTo>
                <a:cubicBezTo>
                  <a:pt x="1326030" y="3603332"/>
                  <a:pt x="1317250" y="3596745"/>
                  <a:pt x="1317250" y="3587961"/>
                </a:cubicBezTo>
                <a:cubicBezTo>
                  <a:pt x="1319445" y="3570395"/>
                  <a:pt x="1304080" y="3563808"/>
                  <a:pt x="1295300" y="3552829"/>
                </a:cubicBezTo>
                <a:cubicBezTo>
                  <a:pt x="1277740" y="3592353"/>
                  <a:pt x="1271155" y="3634073"/>
                  <a:pt x="1273350" y="3671401"/>
                </a:cubicBezTo>
                <a:cubicBezTo>
                  <a:pt x="1273350" y="3688968"/>
                  <a:pt x="1286520" y="3693359"/>
                  <a:pt x="1293105" y="3704338"/>
                </a:cubicBezTo>
                <a:cubicBezTo>
                  <a:pt x="1304080" y="3721904"/>
                  <a:pt x="1310665" y="3737275"/>
                  <a:pt x="1308470" y="3759233"/>
                </a:cubicBezTo>
                <a:cubicBezTo>
                  <a:pt x="1308470" y="3772408"/>
                  <a:pt x="1308470" y="3783386"/>
                  <a:pt x="1308470" y="3800953"/>
                </a:cubicBezTo>
                <a:cubicBezTo>
                  <a:pt x="1286520" y="3792170"/>
                  <a:pt x="1264570" y="3789974"/>
                  <a:pt x="1262375" y="3759233"/>
                </a:cubicBezTo>
                <a:cubicBezTo>
                  <a:pt x="1262375" y="3746058"/>
                  <a:pt x="1249205" y="3724100"/>
                  <a:pt x="1233840" y="3721904"/>
                </a:cubicBezTo>
                <a:cubicBezTo>
                  <a:pt x="1216280" y="3719709"/>
                  <a:pt x="1218475" y="3706534"/>
                  <a:pt x="1216280" y="3699947"/>
                </a:cubicBezTo>
                <a:cubicBezTo>
                  <a:pt x="1211890" y="3682380"/>
                  <a:pt x="1205305" y="3662618"/>
                  <a:pt x="1194330" y="3649443"/>
                </a:cubicBezTo>
                <a:cubicBezTo>
                  <a:pt x="1181160" y="3634073"/>
                  <a:pt x="1189940" y="3614311"/>
                  <a:pt x="1178965" y="3596745"/>
                </a:cubicBezTo>
                <a:cubicBezTo>
                  <a:pt x="1172380" y="3587961"/>
                  <a:pt x="1172380" y="3576983"/>
                  <a:pt x="1157015" y="3570395"/>
                </a:cubicBezTo>
                <a:cubicBezTo>
                  <a:pt x="1137260" y="3561612"/>
                  <a:pt x="1128480" y="3544046"/>
                  <a:pt x="1135065" y="3519892"/>
                </a:cubicBezTo>
                <a:cubicBezTo>
                  <a:pt x="1146040" y="3517696"/>
                  <a:pt x="1159210" y="3519892"/>
                  <a:pt x="1167990" y="3515501"/>
                </a:cubicBezTo>
                <a:cubicBezTo>
                  <a:pt x="1178965" y="3506717"/>
                  <a:pt x="1185550" y="3493543"/>
                  <a:pt x="1185550" y="3478172"/>
                </a:cubicBezTo>
                <a:cubicBezTo>
                  <a:pt x="1185550" y="3467193"/>
                  <a:pt x="1198720" y="3464997"/>
                  <a:pt x="1196525" y="3451823"/>
                </a:cubicBezTo>
                <a:cubicBezTo>
                  <a:pt x="1194330" y="3445235"/>
                  <a:pt x="1209695" y="3451823"/>
                  <a:pt x="1211890" y="3443040"/>
                </a:cubicBezTo>
                <a:cubicBezTo>
                  <a:pt x="1211890" y="3440844"/>
                  <a:pt x="1200915" y="3440844"/>
                  <a:pt x="1196525" y="3436452"/>
                </a:cubicBezTo>
                <a:cubicBezTo>
                  <a:pt x="1192135" y="3429865"/>
                  <a:pt x="1189940" y="3423277"/>
                  <a:pt x="1185550" y="3414494"/>
                </a:cubicBezTo>
                <a:cubicBezTo>
                  <a:pt x="1183355" y="3403515"/>
                  <a:pt x="1187745" y="3396928"/>
                  <a:pt x="1200915" y="3394732"/>
                </a:cubicBezTo>
                <a:cubicBezTo>
                  <a:pt x="1227255" y="3392536"/>
                  <a:pt x="1236035" y="3383753"/>
                  <a:pt x="1238230" y="3355208"/>
                </a:cubicBezTo>
                <a:cubicBezTo>
                  <a:pt x="1238230" y="3346425"/>
                  <a:pt x="1253595" y="3344229"/>
                  <a:pt x="1242620" y="3333250"/>
                </a:cubicBezTo>
                <a:cubicBezTo>
                  <a:pt x="1211890" y="3342033"/>
                  <a:pt x="1194330" y="3368383"/>
                  <a:pt x="1167990" y="3383753"/>
                </a:cubicBezTo>
                <a:cubicBezTo>
                  <a:pt x="1163600" y="3385949"/>
                  <a:pt x="1161405" y="3390341"/>
                  <a:pt x="1159210" y="3392536"/>
                </a:cubicBezTo>
                <a:cubicBezTo>
                  <a:pt x="1152625" y="3396928"/>
                  <a:pt x="1148235" y="3396928"/>
                  <a:pt x="1143845" y="3392536"/>
                </a:cubicBezTo>
                <a:cubicBezTo>
                  <a:pt x="1141650" y="3388145"/>
                  <a:pt x="1141650" y="3383753"/>
                  <a:pt x="1143845" y="3379362"/>
                </a:cubicBezTo>
                <a:cubicBezTo>
                  <a:pt x="1159210" y="3366187"/>
                  <a:pt x="1172380" y="3348621"/>
                  <a:pt x="1187745" y="3337642"/>
                </a:cubicBezTo>
                <a:cubicBezTo>
                  <a:pt x="1209695" y="3322271"/>
                  <a:pt x="1207500" y="3300313"/>
                  <a:pt x="1203110" y="3282747"/>
                </a:cubicBezTo>
                <a:cubicBezTo>
                  <a:pt x="1198720" y="3269572"/>
                  <a:pt x="1196525" y="3249810"/>
                  <a:pt x="1174575" y="3245419"/>
                </a:cubicBezTo>
                <a:cubicBezTo>
                  <a:pt x="1163600" y="3243223"/>
                  <a:pt x="1152625" y="3234440"/>
                  <a:pt x="1141650" y="3227853"/>
                </a:cubicBezTo>
                <a:cubicBezTo>
                  <a:pt x="1110920" y="3210286"/>
                  <a:pt x="1099945" y="3183937"/>
                  <a:pt x="1110920" y="3151000"/>
                </a:cubicBezTo>
                <a:cubicBezTo>
                  <a:pt x="1119700" y="3124651"/>
                  <a:pt x="1126285" y="3100497"/>
                  <a:pt x="1108725" y="3074148"/>
                </a:cubicBezTo>
                <a:cubicBezTo>
                  <a:pt x="1097750" y="3060973"/>
                  <a:pt x="1082385" y="3036819"/>
                  <a:pt x="1067020" y="3025840"/>
                </a:cubicBezTo>
                <a:cubicBezTo>
                  <a:pt x="1053850" y="3014861"/>
                  <a:pt x="1045070" y="2997295"/>
                  <a:pt x="1025315" y="2990708"/>
                </a:cubicBezTo>
                <a:cubicBezTo>
                  <a:pt x="1018730" y="2988512"/>
                  <a:pt x="1018730" y="2981924"/>
                  <a:pt x="1018730" y="2977533"/>
                </a:cubicBezTo>
                <a:lnTo>
                  <a:pt x="1022125" y="2945268"/>
                </a:lnTo>
                <a:lnTo>
                  <a:pt x="0" y="1923143"/>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902086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8009B150-532D-45FE-A6D6-8A190897518A}"/>
              </a:ext>
            </a:extLst>
          </p:cNvPr>
          <p:cNvSpPr>
            <a:spLocks noGrp="1"/>
          </p:cNvSpPr>
          <p:nvPr userDrawn="1">
            <p:ph type="pic" idx="1" hasCustomPrompt="1"/>
          </p:nvPr>
        </p:nvSpPr>
        <p:spPr>
          <a:xfrm>
            <a:off x="0" y="0"/>
            <a:ext cx="7865615" cy="6858000"/>
          </a:xfrm>
          <a:custGeom>
            <a:avLst/>
            <a:gdLst>
              <a:gd name="connsiteX0" fmla="*/ 0 w 7865615"/>
              <a:gd name="connsiteY0" fmla="*/ 0 h 6858000"/>
              <a:gd name="connsiteX1" fmla="*/ 2246577 w 7865615"/>
              <a:gd name="connsiteY1" fmla="*/ 0 h 6858000"/>
              <a:gd name="connsiteX2" fmla="*/ 3408550 w 7865615"/>
              <a:gd name="connsiteY2" fmla="*/ 0 h 6858000"/>
              <a:gd name="connsiteX3" fmla="*/ 4510701 w 7865615"/>
              <a:gd name="connsiteY3" fmla="*/ 0 h 6858000"/>
              <a:gd name="connsiteX4" fmla="*/ 7804883 w 7865615"/>
              <a:gd name="connsiteY4" fmla="*/ 3294183 h 6858000"/>
              <a:gd name="connsiteX5" fmla="*/ 7804883 w 7865615"/>
              <a:gd name="connsiteY5" fmla="*/ 3587426 h 6858000"/>
              <a:gd name="connsiteX6" fmla="*/ 4534309 w 7865615"/>
              <a:gd name="connsiteY6" fmla="*/ 6858000 h 6858000"/>
              <a:gd name="connsiteX7" fmla="*/ 3384942 w 7865615"/>
              <a:gd name="connsiteY7" fmla="*/ 6858000 h 6858000"/>
              <a:gd name="connsiteX8" fmla="*/ 653352 w 7865615"/>
              <a:gd name="connsiteY8" fmla="*/ 6858000 h 6858000"/>
              <a:gd name="connsiteX9" fmla="*/ 0 w 7865615"/>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5615" h="6858000">
                <a:moveTo>
                  <a:pt x="0" y="0"/>
                </a:moveTo>
                <a:lnTo>
                  <a:pt x="2246577" y="0"/>
                </a:lnTo>
                <a:lnTo>
                  <a:pt x="3408550" y="0"/>
                </a:lnTo>
                <a:lnTo>
                  <a:pt x="4510701" y="0"/>
                </a:lnTo>
                <a:lnTo>
                  <a:pt x="7804883" y="3294183"/>
                </a:lnTo>
                <a:cubicBezTo>
                  <a:pt x="7885860" y="3375159"/>
                  <a:pt x="7885860" y="3506449"/>
                  <a:pt x="7804883" y="3587426"/>
                </a:cubicBezTo>
                <a:lnTo>
                  <a:pt x="4534309" y="6858000"/>
                </a:lnTo>
                <a:lnTo>
                  <a:pt x="3384942" y="6858000"/>
                </a:lnTo>
                <a:lnTo>
                  <a:pt x="653352" y="6858000"/>
                </a:lnTo>
                <a:lnTo>
                  <a:pt x="0" y="6858000"/>
                </a:ln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21" name="Picture Placeholder 20">
            <a:extLst>
              <a:ext uri="{FF2B5EF4-FFF2-40B4-BE49-F238E27FC236}">
                <a16:creationId xmlns:a16="http://schemas.microsoft.com/office/drawing/2014/main" id="{0B3E2BDC-790D-4A9E-9558-CA4C10A1FB05}"/>
              </a:ext>
            </a:extLst>
          </p:cNvPr>
          <p:cNvSpPr>
            <a:spLocks noGrp="1"/>
          </p:cNvSpPr>
          <p:nvPr userDrawn="1">
            <p:ph type="pic" idx="11" hasCustomPrompt="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9" name="Picture Placeholder 18">
            <a:extLst>
              <a:ext uri="{FF2B5EF4-FFF2-40B4-BE49-F238E27FC236}">
                <a16:creationId xmlns:a16="http://schemas.microsoft.com/office/drawing/2014/main" id="{2B6F2E21-3216-4F90-A6E2-E51A550D522D}"/>
              </a:ext>
            </a:extLst>
          </p:cNvPr>
          <p:cNvSpPr>
            <a:spLocks noGrp="1"/>
          </p:cNvSpPr>
          <p:nvPr userDrawn="1">
            <p:ph type="pic" idx="12" hasCustomPrompt="1"/>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0" name="Picture Placeholder 19">
            <a:extLst>
              <a:ext uri="{FF2B5EF4-FFF2-40B4-BE49-F238E27FC236}">
                <a16:creationId xmlns:a16="http://schemas.microsoft.com/office/drawing/2014/main" id="{9228B4EE-0DCA-498B-BE6D-C126351A4694}"/>
              </a:ext>
            </a:extLst>
          </p:cNvPr>
          <p:cNvSpPr>
            <a:spLocks noGrp="1"/>
          </p:cNvSpPr>
          <p:nvPr userDrawn="1">
            <p:ph type="pic" idx="13" hasCustomPrompt="1"/>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2443631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2FE957E-B654-4424-ACDA-8DED4BC6F6D5}"/>
              </a:ext>
            </a:extLst>
          </p:cNvPr>
          <p:cNvSpPr>
            <a:spLocks noGrp="1"/>
          </p:cNvSpPr>
          <p:nvPr>
            <p:ph type="pic" idx="12"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733116 h 6858000"/>
              <a:gd name="connsiteX3" fmla="*/ 11907421 w 12192000"/>
              <a:gd name="connsiteY3" fmla="*/ 754971 h 6858000"/>
              <a:gd name="connsiteX4" fmla="*/ 4835485 w 12192000"/>
              <a:gd name="connsiteY4" fmla="*/ 4225159 h 6858000"/>
              <a:gd name="connsiteX5" fmla="*/ 3131054 w 12192000"/>
              <a:gd name="connsiteY5" fmla="*/ 6545165 h 6858000"/>
              <a:gd name="connsiteX6" fmla="*/ 2967653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733116"/>
                </a:lnTo>
                <a:lnTo>
                  <a:pt x="11907421" y="754971"/>
                </a:lnTo>
                <a:cubicBezTo>
                  <a:pt x="9224455" y="1029960"/>
                  <a:pt x="6712117" y="2253165"/>
                  <a:pt x="4835485" y="4225159"/>
                </a:cubicBezTo>
                <a:cubicBezTo>
                  <a:pt x="4165259" y="4929443"/>
                  <a:pt x="3594441" y="5709981"/>
                  <a:pt x="3131054" y="6545165"/>
                </a:cubicBezTo>
                <a:lnTo>
                  <a:pt x="2967653" y="6858000"/>
                </a:lnTo>
                <a:lnTo>
                  <a:pt x="0" y="6858000"/>
                </a:lnTo>
                <a:close/>
              </a:path>
            </a:pathLst>
          </a:custGeom>
          <a:solidFill>
            <a:schemeClr val="bg1">
              <a:lumMod val="95000"/>
            </a:schemeClr>
          </a:solidFill>
          <a:ln w="50800">
            <a:noFill/>
          </a:ln>
        </p:spPr>
        <p:txBody>
          <a:bodyPr wrap="square" lIns="1737360" tIns="2194560" anchor="t">
            <a:noAutofit/>
          </a:bodyPr>
          <a:lstStyle>
            <a:lvl1pPr marL="0" indent="0" algn="l">
              <a:buNone/>
              <a:defRPr sz="20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4822637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16955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44" name="Picture Placeholder 43">
            <a:extLst>
              <a:ext uri="{FF2B5EF4-FFF2-40B4-BE49-F238E27FC236}">
                <a16:creationId xmlns:a16="http://schemas.microsoft.com/office/drawing/2014/main" id="{892BE04D-7D92-4AC1-9A7B-9F84DF96E9F1}"/>
              </a:ext>
            </a:extLst>
          </p:cNvPr>
          <p:cNvSpPr>
            <a:spLocks noGrp="1"/>
          </p:cNvSpPr>
          <p:nvPr>
            <p:ph type="pic" idx="12" hasCustomPrompt="1"/>
          </p:nvPr>
        </p:nvSpPr>
        <p:spPr>
          <a:xfrm>
            <a:off x="5334000" y="77076"/>
            <a:ext cx="6858000" cy="6780924"/>
          </a:xfrm>
          <a:custGeom>
            <a:avLst/>
            <a:gdLst>
              <a:gd name="connsiteX0" fmla="*/ 4899238 w 6858000"/>
              <a:gd name="connsiteY0" fmla="*/ 480718 h 6780924"/>
              <a:gd name="connsiteX1" fmla="*/ 5079238 w 6858000"/>
              <a:gd name="connsiteY1" fmla="*/ 660719 h 6780924"/>
              <a:gd name="connsiteX2" fmla="*/ 5079238 w 6858000"/>
              <a:gd name="connsiteY2" fmla="*/ 813109 h 6780924"/>
              <a:gd name="connsiteX3" fmla="*/ 4899238 w 6858000"/>
              <a:gd name="connsiteY3" fmla="*/ 993109 h 6780924"/>
              <a:gd name="connsiteX4" fmla="*/ 4719238 w 6858000"/>
              <a:gd name="connsiteY4" fmla="*/ 813109 h 6780924"/>
              <a:gd name="connsiteX5" fmla="*/ 4719238 w 6858000"/>
              <a:gd name="connsiteY5" fmla="*/ 660719 h 6780924"/>
              <a:gd name="connsiteX6" fmla="*/ 4899238 w 6858000"/>
              <a:gd name="connsiteY6" fmla="*/ 480718 h 6780924"/>
              <a:gd name="connsiteX7" fmla="*/ 4172418 w 6858000"/>
              <a:gd name="connsiteY7" fmla="*/ 49104 h 6780924"/>
              <a:gd name="connsiteX8" fmla="*/ 4352418 w 6858000"/>
              <a:gd name="connsiteY8" fmla="*/ 229104 h 6780924"/>
              <a:gd name="connsiteX9" fmla="*/ 4352418 w 6858000"/>
              <a:gd name="connsiteY9" fmla="*/ 958969 h 6780924"/>
              <a:gd name="connsiteX10" fmla="*/ 4355828 w 6858000"/>
              <a:gd name="connsiteY10" fmla="*/ 958280 h 6780924"/>
              <a:gd name="connsiteX11" fmla="*/ 4355828 w 6858000"/>
              <a:gd name="connsiteY11" fmla="*/ 910422 h 6780924"/>
              <a:gd name="connsiteX12" fmla="*/ 4535826 w 6858000"/>
              <a:gd name="connsiteY12" fmla="*/ 730422 h 6780924"/>
              <a:gd name="connsiteX13" fmla="*/ 4715828 w 6858000"/>
              <a:gd name="connsiteY13" fmla="*/ 910422 h 6780924"/>
              <a:gd name="connsiteX14" fmla="*/ 4715828 w 6858000"/>
              <a:gd name="connsiteY14" fmla="*/ 1581340 h 6780924"/>
              <a:gd name="connsiteX15" fmla="*/ 4720198 w 6858000"/>
              <a:gd name="connsiteY15" fmla="*/ 1582222 h 6780924"/>
              <a:gd name="connsiteX16" fmla="*/ 4722896 w 6858000"/>
              <a:gd name="connsiteY16" fmla="*/ 1555465 h 6780924"/>
              <a:gd name="connsiteX17" fmla="*/ 4899238 w 6858000"/>
              <a:gd name="connsiteY17" fmla="*/ 1411741 h 6780924"/>
              <a:gd name="connsiteX18" fmla="*/ 5075580 w 6858000"/>
              <a:gd name="connsiteY18" fmla="*/ 1555465 h 6780924"/>
              <a:gd name="connsiteX19" fmla="*/ 5078522 w 6858000"/>
              <a:gd name="connsiteY19" fmla="*/ 1584654 h 6780924"/>
              <a:gd name="connsiteX20" fmla="*/ 5082646 w 6858000"/>
              <a:gd name="connsiteY20" fmla="*/ 1583821 h 6780924"/>
              <a:gd name="connsiteX21" fmla="*/ 5082646 w 6858000"/>
              <a:gd name="connsiteY21" fmla="*/ 1244357 h 6780924"/>
              <a:gd name="connsiteX22" fmla="*/ 5262646 w 6858000"/>
              <a:gd name="connsiteY22" fmla="*/ 1064357 h 6780924"/>
              <a:gd name="connsiteX23" fmla="*/ 5442646 w 6858000"/>
              <a:gd name="connsiteY23" fmla="*/ 1244357 h 6780924"/>
              <a:gd name="connsiteX24" fmla="*/ 5442646 w 6858000"/>
              <a:gd name="connsiteY24" fmla="*/ 1916269 h 6780924"/>
              <a:gd name="connsiteX25" fmla="*/ 5448480 w 6858000"/>
              <a:gd name="connsiteY25" fmla="*/ 1915093 h 6780924"/>
              <a:gd name="connsiteX26" fmla="*/ 5449714 w 6858000"/>
              <a:gd name="connsiteY26" fmla="*/ 1902847 h 6780924"/>
              <a:gd name="connsiteX27" fmla="*/ 5626056 w 6858000"/>
              <a:gd name="connsiteY27" fmla="*/ 1759123 h 6780924"/>
              <a:gd name="connsiteX28" fmla="*/ 5791912 w 6858000"/>
              <a:gd name="connsiteY28" fmla="*/ 1869059 h 6780924"/>
              <a:gd name="connsiteX29" fmla="*/ 5800744 w 6858000"/>
              <a:gd name="connsiteY29" fmla="*/ 1897511 h 6780924"/>
              <a:gd name="connsiteX30" fmla="*/ 5800744 w 6858000"/>
              <a:gd name="connsiteY30" fmla="*/ 1457324 h 6780924"/>
              <a:gd name="connsiteX31" fmla="*/ 5981718 w 6858000"/>
              <a:gd name="connsiteY31" fmla="*/ 1276349 h 6780924"/>
              <a:gd name="connsiteX32" fmla="*/ 6159016 w 6858000"/>
              <a:gd name="connsiteY32" fmla="*/ 1420851 h 6780924"/>
              <a:gd name="connsiteX33" fmla="*/ 6162690 w 6858000"/>
              <a:gd name="connsiteY33" fmla="*/ 1457285 h 6780924"/>
              <a:gd name="connsiteX34" fmla="*/ 6162690 w 6858000"/>
              <a:gd name="connsiteY34" fmla="*/ 1132146 h 6780924"/>
              <a:gd name="connsiteX35" fmla="*/ 6343664 w 6858000"/>
              <a:gd name="connsiteY35" fmla="*/ 951170 h 6780924"/>
              <a:gd name="connsiteX36" fmla="*/ 6524640 w 6858000"/>
              <a:gd name="connsiteY36" fmla="*/ 1132146 h 6780924"/>
              <a:gd name="connsiteX37" fmla="*/ 6524640 w 6858000"/>
              <a:gd name="connsiteY37" fmla="*/ 1636217 h 6780924"/>
              <a:gd name="connsiteX38" fmla="*/ 6526784 w 6858000"/>
              <a:gd name="connsiteY38" fmla="*/ 1614950 h 6780924"/>
              <a:gd name="connsiteX39" fmla="*/ 6703126 w 6858000"/>
              <a:gd name="connsiteY39" fmla="*/ 1471226 h 6780924"/>
              <a:gd name="connsiteX40" fmla="*/ 6830404 w 6858000"/>
              <a:gd name="connsiteY40" fmla="*/ 1523946 h 6780924"/>
              <a:gd name="connsiteX41" fmla="*/ 6857998 w 6858000"/>
              <a:gd name="connsiteY41" fmla="*/ 1564874 h 6780924"/>
              <a:gd name="connsiteX42" fmla="*/ 6857998 w 6858000"/>
              <a:gd name="connsiteY42" fmla="*/ 4674715 h 6780924"/>
              <a:gd name="connsiteX43" fmla="*/ 6858000 w 6858000"/>
              <a:gd name="connsiteY43" fmla="*/ 4674715 h 6780924"/>
              <a:gd name="connsiteX44" fmla="*/ 6858000 w 6858000"/>
              <a:gd name="connsiteY44" fmla="*/ 4842542 h 6780924"/>
              <a:gd name="connsiteX45" fmla="*/ 6678000 w 6858000"/>
              <a:gd name="connsiteY45" fmla="*/ 5022542 h 6780924"/>
              <a:gd name="connsiteX46" fmla="*/ 6512145 w 6858000"/>
              <a:gd name="connsiteY46" fmla="*/ 4912606 h 6780924"/>
              <a:gd name="connsiteX47" fmla="*/ 6502414 w 6858000"/>
              <a:gd name="connsiteY47" fmla="*/ 4864407 h 6780924"/>
              <a:gd name="connsiteX48" fmla="*/ 6502414 w 6858000"/>
              <a:gd name="connsiteY48" fmla="*/ 5285377 h 6780924"/>
              <a:gd name="connsiteX49" fmla="*/ 6322414 w 6858000"/>
              <a:gd name="connsiteY49" fmla="*/ 5465377 h 6780924"/>
              <a:gd name="connsiteX50" fmla="*/ 6146071 w 6858000"/>
              <a:gd name="connsiteY50" fmla="*/ 5321653 h 6780924"/>
              <a:gd name="connsiteX51" fmla="*/ 6143463 w 6858000"/>
              <a:gd name="connsiteY51" fmla="*/ 5295783 h 6780924"/>
              <a:gd name="connsiteX52" fmla="*/ 6143463 w 6858000"/>
              <a:gd name="connsiteY52" fmla="*/ 6254957 h 6780924"/>
              <a:gd name="connsiteX53" fmla="*/ 5962488 w 6858000"/>
              <a:gd name="connsiteY53" fmla="*/ 6435932 h 6780924"/>
              <a:gd name="connsiteX54" fmla="*/ 5795735 w 6858000"/>
              <a:gd name="connsiteY54" fmla="*/ 6325401 h 6780924"/>
              <a:gd name="connsiteX55" fmla="*/ 5795551 w 6858000"/>
              <a:gd name="connsiteY55" fmla="*/ 6324808 h 6780924"/>
              <a:gd name="connsiteX56" fmla="*/ 5795456 w 6858000"/>
              <a:gd name="connsiteY56" fmla="*/ 6324667 h 6780924"/>
              <a:gd name="connsiteX57" fmla="*/ 5781311 w 6858000"/>
              <a:gd name="connsiteY57" fmla="*/ 6254603 h 6780924"/>
              <a:gd name="connsiteX58" fmla="*/ 5781311 w 6858000"/>
              <a:gd name="connsiteY58" fmla="*/ 6006221 h 6780924"/>
              <a:gd name="connsiteX59" fmla="*/ 5781513 w 6858000"/>
              <a:gd name="connsiteY59" fmla="*/ 6004217 h 6780924"/>
              <a:gd name="connsiteX60" fmla="*/ 5781513 w 6858000"/>
              <a:gd name="connsiteY60" fmla="*/ 5761749 h 6780924"/>
              <a:gd name="connsiteX61" fmla="*/ 5780208 w 6858000"/>
              <a:gd name="connsiteY61" fmla="*/ 5761749 h 6780924"/>
              <a:gd name="connsiteX62" fmla="*/ 5780208 w 6858000"/>
              <a:gd name="connsiteY62" fmla="*/ 5773159 h 6780924"/>
              <a:gd name="connsiteX63" fmla="*/ 5600208 w 6858000"/>
              <a:gd name="connsiteY63" fmla="*/ 5953159 h 6780924"/>
              <a:gd name="connsiteX64" fmla="*/ 5420208 w 6858000"/>
              <a:gd name="connsiteY64" fmla="*/ 5773159 h 6780924"/>
              <a:gd name="connsiteX65" fmla="*/ 5420208 w 6858000"/>
              <a:gd name="connsiteY65" fmla="*/ 5761749 h 6780924"/>
              <a:gd name="connsiteX66" fmla="*/ 5419105 w 6858000"/>
              <a:gd name="connsiteY66" fmla="*/ 5761749 h 6780924"/>
              <a:gd name="connsiteX67" fmla="*/ 5419105 w 6858000"/>
              <a:gd name="connsiteY67" fmla="*/ 6780924 h 6780924"/>
              <a:gd name="connsiteX68" fmla="*/ 5229225 w 6858000"/>
              <a:gd name="connsiteY68" fmla="*/ 6780924 h 6780924"/>
              <a:gd name="connsiteX69" fmla="*/ 5059105 w 6858000"/>
              <a:gd name="connsiteY69" fmla="*/ 6780924 h 6780924"/>
              <a:gd name="connsiteX70" fmla="*/ 5009857 w 6858000"/>
              <a:gd name="connsiteY70" fmla="*/ 6780924 h 6780924"/>
              <a:gd name="connsiteX71" fmla="*/ 4857750 w 6858000"/>
              <a:gd name="connsiteY71" fmla="*/ 6780924 h 6780924"/>
              <a:gd name="connsiteX72" fmla="*/ 4746147 w 6858000"/>
              <a:gd name="connsiteY72" fmla="*/ 6780924 h 6780924"/>
              <a:gd name="connsiteX73" fmla="*/ 4712147 w 6858000"/>
              <a:gd name="connsiteY73" fmla="*/ 6730496 h 6780924"/>
              <a:gd name="connsiteX74" fmla="*/ 4698002 w 6858000"/>
              <a:gd name="connsiteY74" fmla="*/ 6660431 h 6780924"/>
              <a:gd name="connsiteX75" fmla="*/ 4698002 w 6858000"/>
              <a:gd name="connsiteY75" fmla="*/ 5925639 h 6780924"/>
              <a:gd name="connsiteX76" fmla="*/ 4686136 w 6858000"/>
              <a:gd name="connsiteY76" fmla="*/ 5928313 h 6780924"/>
              <a:gd name="connsiteX77" fmla="*/ 4686136 w 6858000"/>
              <a:gd name="connsiteY77" fmla="*/ 6026357 h 6780924"/>
              <a:gd name="connsiteX78" fmla="*/ 4505161 w 6858000"/>
              <a:gd name="connsiteY78" fmla="*/ 6207332 h 6780924"/>
              <a:gd name="connsiteX79" fmla="*/ 4324186 w 6858000"/>
              <a:gd name="connsiteY79" fmla="*/ 6026357 h 6780924"/>
              <a:gd name="connsiteX80" fmla="*/ 4324186 w 6858000"/>
              <a:gd name="connsiteY80" fmla="*/ 6003902 h 6780924"/>
              <a:gd name="connsiteX81" fmla="*/ 4308074 w 6858000"/>
              <a:gd name="connsiteY81" fmla="*/ 6005915 h 6780924"/>
              <a:gd name="connsiteX82" fmla="*/ 4308074 w 6858000"/>
              <a:gd name="connsiteY82" fmla="*/ 6780924 h 6780924"/>
              <a:gd name="connsiteX83" fmla="*/ 3948076 w 6858000"/>
              <a:gd name="connsiteY83" fmla="*/ 6780924 h 6780924"/>
              <a:gd name="connsiteX84" fmla="*/ 3948076 w 6858000"/>
              <a:gd name="connsiteY84" fmla="*/ 6542799 h 6780924"/>
              <a:gd name="connsiteX85" fmla="*/ 3944666 w 6858000"/>
              <a:gd name="connsiteY85" fmla="*/ 6542799 h 6780924"/>
              <a:gd name="connsiteX86" fmla="*/ 3944666 w 6858000"/>
              <a:gd name="connsiteY86" fmla="*/ 6555998 h 6780924"/>
              <a:gd name="connsiteX87" fmla="*/ 3764666 w 6858000"/>
              <a:gd name="connsiteY87" fmla="*/ 6735998 h 6780924"/>
              <a:gd name="connsiteX88" fmla="*/ 3584666 w 6858000"/>
              <a:gd name="connsiteY88" fmla="*/ 6555998 h 6780924"/>
              <a:gd name="connsiteX89" fmla="*/ 3584666 w 6858000"/>
              <a:gd name="connsiteY89" fmla="*/ 6542799 h 6780924"/>
              <a:gd name="connsiteX90" fmla="*/ 3581256 w 6858000"/>
              <a:gd name="connsiteY90" fmla="*/ 6542799 h 6780924"/>
              <a:gd name="connsiteX91" fmla="*/ 3581256 w 6858000"/>
              <a:gd name="connsiteY91" fmla="*/ 6779446 h 6780924"/>
              <a:gd name="connsiteX92" fmla="*/ 3581107 w 6858000"/>
              <a:gd name="connsiteY92" fmla="*/ 6780924 h 6780924"/>
              <a:gd name="connsiteX93" fmla="*/ 3221405 w 6858000"/>
              <a:gd name="connsiteY93" fmla="*/ 6780924 h 6780924"/>
              <a:gd name="connsiteX94" fmla="*/ 3221256 w 6858000"/>
              <a:gd name="connsiteY94" fmla="*/ 6779446 h 6780924"/>
              <a:gd name="connsiteX95" fmla="*/ 3221256 w 6858000"/>
              <a:gd name="connsiteY95" fmla="*/ 6753018 h 6780924"/>
              <a:gd name="connsiteX96" fmla="*/ 3217846 w 6858000"/>
              <a:gd name="connsiteY96" fmla="*/ 6753706 h 6780924"/>
              <a:gd name="connsiteX97" fmla="*/ 3217846 w 6858000"/>
              <a:gd name="connsiteY97" fmla="*/ 6780924 h 6780924"/>
              <a:gd name="connsiteX98" fmla="*/ 2857846 w 6858000"/>
              <a:gd name="connsiteY98" fmla="*/ 6780924 h 6780924"/>
              <a:gd name="connsiteX99" fmla="*/ 2857846 w 6858000"/>
              <a:gd name="connsiteY99" fmla="*/ 6753312 h 6780924"/>
              <a:gd name="connsiteX100" fmla="*/ 2854436 w 6858000"/>
              <a:gd name="connsiteY100" fmla="*/ 6754001 h 6780924"/>
              <a:gd name="connsiteX101" fmla="*/ 2854436 w 6858000"/>
              <a:gd name="connsiteY101" fmla="*/ 6780924 h 6780924"/>
              <a:gd name="connsiteX102" fmla="*/ 2494436 w 6858000"/>
              <a:gd name="connsiteY102" fmla="*/ 6780924 h 6780924"/>
              <a:gd name="connsiteX103" fmla="*/ 2494436 w 6858000"/>
              <a:gd name="connsiteY103" fmla="*/ 6130942 h 6780924"/>
              <a:gd name="connsiteX104" fmla="*/ 2490066 w 6858000"/>
              <a:gd name="connsiteY104" fmla="*/ 6130059 h 6780924"/>
              <a:gd name="connsiteX105" fmla="*/ 2487368 w 6858000"/>
              <a:gd name="connsiteY105" fmla="*/ 6156817 h 6780924"/>
              <a:gd name="connsiteX106" fmla="*/ 2311026 w 6858000"/>
              <a:gd name="connsiteY106" fmla="*/ 6300541 h 6780924"/>
              <a:gd name="connsiteX107" fmla="*/ 2134684 w 6858000"/>
              <a:gd name="connsiteY107" fmla="*/ 6156817 h 6780924"/>
              <a:gd name="connsiteX108" fmla="*/ 2131742 w 6858000"/>
              <a:gd name="connsiteY108" fmla="*/ 6127628 h 6780924"/>
              <a:gd name="connsiteX109" fmla="*/ 2127618 w 6858000"/>
              <a:gd name="connsiteY109" fmla="*/ 6128461 h 6780924"/>
              <a:gd name="connsiteX110" fmla="*/ 2127618 w 6858000"/>
              <a:gd name="connsiteY110" fmla="*/ 6467924 h 6780924"/>
              <a:gd name="connsiteX111" fmla="*/ 1947618 w 6858000"/>
              <a:gd name="connsiteY111" fmla="*/ 6647924 h 6780924"/>
              <a:gd name="connsiteX112" fmla="*/ 1767618 w 6858000"/>
              <a:gd name="connsiteY112" fmla="*/ 6467924 h 6780924"/>
              <a:gd name="connsiteX113" fmla="*/ 1767618 w 6858000"/>
              <a:gd name="connsiteY113" fmla="*/ 5796012 h 6780924"/>
              <a:gd name="connsiteX114" fmla="*/ 1761784 w 6858000"/>
              <a:gd name="connsiteY114" fmla="*/ 5797189 h 6780924"/>
              <a:gd name="connsiteX115" fmla="*/ 1760550 w 6858000"/>
              <a:gd name="connsiteY115" fmla="*/ 5809435 h 6780924"/>
              <a:gd name="connsiteX116" fmla="*/ 1584208 w 6858000"/>
              <a:gd name="connsiteY116" fmla="*/ 5953159 h 6780924"/>
              <a:gd name="connsiteX117" fmla="*/ 1418352 w 6858000"/>
              <a:gd name="connsiteY117" fmla="*/ 5843223 h 6780924"/>
              <a:gd name="connsiteX118" fmla="*/ 1409520 w 6858000"/>
              <a:gd name="connsiteY118" fmla="*/ 5814770 h 6780924"/>
              <a:gd name="connsiteX119" fmla="*/ 1409520 w 6858000"/>
              <a:gd name="connsiteY119" fmla="*/ 6254958 h 6780924"/>
              <a:gd name="connsiteX120" fmla="*/ 1228546 w 6858000"/>
              <a:gd name="connsiteY120" fmla="*/ 6435933 h 6780924"/>
              <a:gd name="connsiteX121" fmla="*/ 1051248 w 6858000"/>
              <a:gd name="connsiteY121" fmla="*/ 6291431 h 6780924"/>
              <a:gd name="connsiteX122" fmla="*/ 1047574 w 6858000"/>
              <a:gd name="connsiteY122" fmla="*/ 6254997 h 6780924"/>
              <a:gd name="connsiteX123" fmla="*/ 1047574 w 6858000"/>
              <a:gd name="connsiteY123" fmla="*/ 6580136 h 6780924"/>
              <a:gd name="connsiteX124" fmla="*/ 866600 w 6858000"/>
              <a:gd name="connsiteY124" fmla="*/ 6761111 h 6780924"/>
              <a:gd name="connsiteX125" fmla="*/ 685625 w 6858000"/>
              <a:gd name="connsiteY125" fmla="*/ 6580136 h 6780924"/>
              <a:gd name="connsiteX126" fmla="*/ 685625 w 6858000"/>
              <a:gd name="connsiteY126" fmla="*/ 6076064 h 6780924"/>
              <a:gd name="connsiteX127" fmla="*/ 683480 w 6858000"/>
              <a:gd name="connsiteY127" fmla="*/ 6097332 h 6780924"/>
              <a:gd name="connsiteX128" fmla="*/ 507138 w 6858000"/>
              <a:gd name="connsiteY128" fmla="*/ 6241056 h 6780924"/>
              <a:gd name="connsiteX129" fmla="*/ 379860 w 6858000"/>
              <a:gd name="connsiteY129" fmla="*/ 6188335 h 6780924"/>
              <a:gd name="connsiteX130" fmla="*/ 352266 w 6858000"/>
              <a:gd name="connsiteY130" fmla="*/ 6147408 h 6780924"/>
              <a:gd name="connsiteX131" fmla="*/ 352266 w 6858000"/>
              <a:gd name="connsiteY131" fmla="*/ 6050281 h 6780924"/>
              <a:gd name="connsiteX132" fmla="*/ 352264 w 6858000"/>
              <a:gd name="connsiteY132" fmla="*/ 6050271 h 6780924"/>
              <a:gd name="connsiteX133" fmla="*/ 352264 w 6858000"/>
              <a:gd name="connsiteY133" fmla="*/ 5788251 h 6780924"/>
              <a:gd name="connsiteX134" fmla="*/ 344945 w 6858000"/>
              <a:gd name="connsiteY134" fmla="*/ 5824500 h 6780924"/>
              <a:gd name="connsiteX135" fmla="*/ 179091 w 6858000"/>
              <a:gd name="connsiteY135" fmla="*/ 5934436 h 6780924"/>
              <a:gd name="connsiteX136" fmla="*/ 2748 w 6858000"/>
              <a:gd name="connsiteY136" fmla="*/ 5790712 h 6780924"/>
              <a:gd name="connsiteX137" fmla="*/ 0 w 6858000"/>
              <a:gd name="connsiteY137" fmla="*/ 5763453 h 6780924"/>
              <a:gd name="connsiteX138" fmla="*/ 0 w 6858000"/>
              <a:gd name="connsiteY138" fmla="*/ 3970142 h 6780924"/>
              <a:gd name="connsiteX139" fmla="*/ 2748 w 6858000"/>
              <a:gd name="connsiteY139" fmla="*/ 3942883 h 6780924"/>
              <a:gd name="connsiteX140" fmla="*/ 179091 w 6858000"/>
              <a:gd name="connsiteY140" fmla="*/ 3799159 h 6780924"/>
              <a:gd name="connsiteX141" fmla="*/ 344945 w 6858000"/>
              <a:gd name="connsiteY141" fmla="*/ 3909095 h 6780924"/>
              <a:gd name="connsiteX142" fmla="*/ 352264 w 6858000"/>
              <a:gd name="connsiteY142" fmla="*/ 3945346 h 6780924"/>
              <a:gd name="connsiteX143" fmla="*/ 352264 w 6858000"/>
              <a:gd name="connsiteY143" fmla="*/ 2869739 h 6780924"/>
              <a:gd name="connsiteX144" fmla="*/ 532264 w 6858000"/>
              <a:gd name="connsiteY144" fmla="*/ 2689739 h 6780924"/>
              <a:gd name="connsiteX145" fmla="*/ 698119 w 6858000"/>
              <a:gd name="connsiteY145" fmla="*/ 2799676 h 6780924"/>
              <a:gd name="connsiteX146" fmla="*/ 707850 w 6858000"/>
              <a:gd name="connsiteY146" fmla="*/ 2847874 h 6780924"/>
              <a:gd name="connsiteX147" fmla="*/ 707850 w 6858000"/>
              <a:gd name="connsiteY147" fmla="*/ 2426905 h 6780924"/>
              <a:gd name="connsiteX148" fmla="*/ 887850 w 6858000"/>
              <a:gd name="connsiteY148" fmla="*/ 2246904 h 6780924"/>
              <a:gd name="connsiteX149" fmla="*/ 1064193 w 6858000"/>
              <a:gd name="connsiteY149" fmla="*/ 2390628 h 6780924"/>
              <a:gd name="connsiteX150" fmla="*/ 1066801 w 6858000"/>
              <a:gd name="connsiteY150" fmla="*/ 2416498 h 6780924"/>
              <a:gd name="connsiteX151" fmla="*/ 1066801 w 6858000"/>
              <a:gd name="connsiteY151" fmla="*/ 1457325 h 6780924"/>
              <a:gd name="connsiteX152" fmla="*/ 1247776 w 6858000"/>
              <a:gd name="connsiteY152" fmla="*/ 1276350 h 6780924"/>
              <a:gd name="connsiteX153" fmla="*/ 1414529 w 6858000"/>
              <a:gd name="connsiteY153" fmla="*/ 1386880 h 6780924"/>
              <a:gd name="connsiteX154" fmla="*/ 1414713 w 6858000"/>
              <a:gd name="connsiteY154" fmla="*/ 1387474 h 6780924"/>
              <a:gd name="connsiteX155" fmla="*/ 1414808 w 6858000"/>
              <a:gd name="connsiteY155" fmla="*/ 1387615 h 6780924"/>
              <a:gd name="connsiteX156" fmla="*/ 1428953 w 6858000"/>
              <a:gd name="connsiteY156" fmla="*/ 1457678 h 6780924"/>
              <a:gd name="connsiteX157" fmla="*/ 1428953 w 6858000"/>
              <a:gd name="connsiteY157" fmla="*/ 1706061 h 6780924"/>
              <a:gd name="connsiteX158" fmla="*/ 1428751 w 6858000"/>
              <a:gd name="connsiteY158" fmla="*/ 1708065 h 6780924"/>
              <a:gd name="connsiteX159" fmla="*/ 1428751 w 6858000"/>
              <a:gd name="connsiteY159" fmla="*/ 2186419 h 6780924"/>
              <a:gd name="connsiteX160" fmla="*/ 1428953 w 6858000"/>
              <a:gd name="connsiteY160" fmla="*/ 2188423 h 6780924"/>
              <a:gd name="connsiteX161" fmla="*/ 1428953 w 6858000"/>
              <a:gd name="connsiteY161" fmla="*/ 2344473 h 6780924"/>
              <a:gd name="connsiteX162" fmla="*/ 1430056 w 6858000"/>
              <a:gd name="connsiteY162" fmla="*/ 2343631 h 6780924"/>
              <a:gd name="connsiteX163" fmla="*/ 1430056 w 6858000"/>
              <a:gd name="connsiteY163" fmla="*/ 1939123 h 6780924"/>
              <a:gd name="connsiteX164" fmla="*/ 1610056 w 6858000"/>
              <a:gd name="connsiteY164" fmla="*/ 1759123 h 6780924"/>
              <a:gd name="connsiteX165" fmla="*/ 1790056 w 6858000"/>
              <a:gd name="connsiteY165" fmla="*/ 1939123 h 6780924"/>
              <a:gd name="connsiteX166" fmla="*/ 1790056 w 6858000"/>
              <a:gd name="connsiteY166" fmla="*/ 2094491 h 6780924"/>
              <a:gd name="connsiteX167" fmla="*/ 1791159 w 6858000"/>
              <a:gd name="connsiteY167" fmla="*/ 2093833 h 6780924"/>
              <a:gd name="connsiteX168" fmla="*/ 1791159 w 6858000"/>
              <a:gd name="connsiteY168" fmla="*/ 452552 h 6780924"/>
              <a:gd name="connsiteX169" fmla="*/ 1971159 w 6858000"/>
              <a:gd name="connsiteY169" fmla="*/ 272552 h 6780924"/>
              <a:gd name="connsiteX170" fmla="*/ 2151159 w 6858000"/>
              <a:gd name="connsiteY170" fmla="*/ 452552 h 6780924"/>
              <a:gd name="connsiteX171" fmla="*/ 2151159 w 6858000"/>
              <a:gd name="connsiteY171" fmla="*/ 1123074 h 6780924"/>
              <a:gd name="connsiteX172" fmla="*/ 2152262 w 6858000"/>
              <a:gd name="connsiteY172" fmla="*/ 1123074 h 6780924"/>
              <a:gd name="connsiteX173" fmla="*/ 2152262 w 6858000"/>
              <a:gd name="connsiteY173" fmla="*/ 1051851 h 6780924"/>
              <a:gd name="connsiteX174" fmla="*/ 2332262 w 6858000"/>
              <a:gd name="connsiteY174" fmla="*/ 871849 h 6780924"/>
              <a:gd name="connsiteX175" fmla="*/ 2512262 w 6858000"/>
              <a:gd name="connsiteY175" fmla="*/ 1051851 h 6780924"/>
              <a:gd name="connsiteX176" fmla="*/ 2512262 w 6858000"/>
              <a:gd name="connsiteY176" fmla="*/ 1786643 h 6780924"/>
              <a:gd name="connsiteX177" fmla="*/ 2524128 w 6858000"/>
              <a:gd name="connsiteY177" fmla="*/ 1783969 h 6780924"/>
              <a:gd name="connsiteX178" fmla="*/ 2524128 w 6858000"/>
              <a:gd name="connsiteY178" fmla="*/ 1685924 h 6780924"/>
              <a:gd name="connsiteX179" fmla="*/ 2705103 w 6858000"/>
              <a:gd name="connsiteY179" fmla="*/ 1504950 h 6780924"/>
              <a:gd name="connsiteX180" fmla="*/ 2886078 w 6858000"/>
              <a:gd name="connsiteY180" fmla="*/ 1685924 h 6780924"/>
              <a:gd name="connsiteX181" fmla="*/ 2886078 w 6858000"/>
              <a:gd name="connsiteY181" fmla="*/ 1708380 h 6780924"/>
              <a:gd name="connsiteX182" fmla="*/ 2902190 w 6858000"/>
              <a:gd name="connsiteY182" fmla="*/ 1706366 h 6780924"/>
              <a:gd name="connsiteX183" fmla="*/ 2902190 w 6858000"/>
              <a:gd name="connsiteY183" fmla="*/ 788060 h 6780924"/>
              <a:gd name="connsiteX184" fmla="*/ 3082188 w 6858000"/>
              <a:gd name="connsiteY184" fmla="*/ 608060 h 6780924"/>
              <a:gd name="connsiteX185" fmla="*/ 3262188 w 6858000"/>
              <a:gd name="connsiteY185" fmla="*/ 788060 h 6780924"/>
              <a:gd name="connsiteX186" fmla="*/ 3262188 w 6858000"/>
              <a:gd name="connsiteY186" fmla="*/ 1123074 h 6780924"/>
              <a:gd name="connsiteX187" fmla="*/ 3272303 w 6858000"/>
              <a:gd name="connsiteY187" fmla="*/ 1123074 h 6780924"/>
              <a:gd name="connsiteX188" fmla="*/ 3279744 w 6858000"/>
              <a:gd name="connsiteY188" fmla="*/ 1086219 h 6780924"/>
              <a:gd name="connsiteX189" fmla="*/ 3445598 w 6858000"/>
              <a:gd name="connsiteY189" fmla="*/ 976284 h 6780924"/>
              <a:gd name="connsiteX190" fmla="*/ 3611453 w 6858000"/>
              <a:gd name="connsiteY190" fmla="*/ 1086219 h 6780924"/>
              <a:gd name="connsiteX191" fmla="*/ 3618893 w 6858000"/>
              <a:gd name="connsiteY191" fmla="*/ 1123074 h 6780924"/>
              <a:gd name="connsiteX192" fmla="*/ 3629008 w 6858000"/>
              <a:gd name="connsiteY192" fmla="*/ 1123074 h 6780924"/>
              <a:gd name="connsiteX193" fmla="*/ 3629008 w 6858000"/>
              <a:gd name="connsiteY193" fmla="*/ 932835 h 6780924"/>
              <a:gd name="connsiteX194" fmla="*/ 3809008 w 6858000"/>
              <a:gd name="connsiteY194" fmla="*/ 752835 h 6780924"/>
              <a:gd name="connsiteX195" fmla="*/ 3989008 w 6858000"/>
              <a:gd name="connsiteY195" fmla="*/ 932835 h 6780924"/>
              <a:gd name="connsiteX196" fmla="*/ 3989008 w 6858000"/>
              <a:gd name="connsiteY196" fmla="*/ 959263 h 6780924"/>
              <a:gd name="connsiteX197" fmla="*/ 3992418 w 6858000"/>
              <a:gd name="connsiteY197" fmla="*/ 958575 h 6780924"/>
              <a:gd name="connsiteX198" fmla="*/ 3992418 w 6858000"/>
              <a:gd name="connsiteY198" fmla="*/ 229104 h 6780924"/>
              <a:gd name="connsiteX199" fmla="*/ 4172418 w 6858000"/>
              <a:gd name="connsiteY199" fmla="*/ 49104 h 6780924"/>
              <a:gd name="connsiteX200" fmla="*/ 3082188 w 6858000"/>
              <a:gd name="connsiteY200" fmla="*/ 0 h 6780924"/>
              <a:gd name="connsiteX201" fmla="*/ 3262188 w 6858000"/>
              <a:gd name="connsiteY201" fmla="*/ 180000 h 6780924"/>
              <a:gd name="connsiteX202" fmla="*/ 3262188 w 6858000"/>
              <a:gd name="connsiteY202" fmla="*/ 332390 h 6780924"/>
              <a:gd name="connsiteX203" fmla="*/ 3082188 w 6858000"/>
              <a:gd name="connsiteY203" fmla="*/ 512390 h 6780924"/>
              <a:gd name="connsiteX204" fmla="*/ 2902190 w 6858000"/>
              <a:gd name="connsiteY204" fmla="*/ 332390 h 6780924"/>
              <a:gd name="connsiteX205" fmla="*/ 2902190 w 6858000"/>
              <a:gd name="connsiteY205" fmla="*/ 180000 h 6780924"/>
              <a:gd name="connsiteX206" fmla="*/ 3082188 w 6858000"/>
              <a:gd name="connsiteY206" fmla="*/ 0 h 678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6858000" h="6780924">
                <a:moveTo>
                  <a:pt x="4899238" y="480718"/>
                </a:moveTo>
                <a:cubicBezTo>
                  <a:pt x="4998650" y="480718"/>
                  <a:pt x="5079238" y="561307"/>
                  <a:pt x="5079238" y="660719"/>
                </a:cubicBezTo>
                <a:lnTo>
                  <a:pt x="5079238" y="813109"/>
                </a:lnTo>
                <a:cubicBezTo>
                  <a:pt x="5079238" y="912519"/>
                  <a:pt x="4998650" y="993109"/>
                  <a:pt x="4899238" y="993109"/>
                </a:cubicBezTo>
                <a:cubicBezTo>
                  <a:pt x="4799828" y="993109"/>
                  <a:pt x="4719238" y="912519"/>
                  <a:pt x="4719238" y="813109"/>
                </a:cubicBezTo>
                <a:lnTo>
                  <a:pt x="4719238" y="660719"/>
                </a:lnTo>
                <a:cubicBezTo>
                  <a:pt x="4719238" y="561307"/>
                  <a:pt x="4799828" y="480718"/>
                  <a:pt x="4899238" y="480718"/>
                </a:cubicBezTo>
                <a:close/>
                <a:moveTo>
                  <a:pt x="4172418" y="49104"/>
                </a:moveTo>
                <a:cubicBezTo>
                  <a:pt x="4271828" y="49104"/>
                  <a:pt x="4352418" y="129694"/>
                  <a:pt x="4352418" y="229104"/>
                </a:cubicBezTo>
                <a:lnTo>
                  <a:pt x="4352418" y="958969"/>
                </a:lnTo>
                <a:lnTo>
                  <a:pt x="4355828" y="958280"/>
                </a:lnTo>
                <a:lnTo>
                  <a:pt x="4355828" y="910422"/>
                </a:lnTo>
                <a:cubicBezTo>
                  <a:pt x="4355828" y="811012"/>
                  <a:pt x="4436416" y="730422"/>
                  <a:pt x="4535826" y="730422"/>
                </a:cubicBezTo>
                <a:cubicBezTo>
                  <a:pt x="4635238" y="730422"/>
                  <a:pt x="4715828" y="811012"/>
                  <a:pt x="4715828" y="910422"/>
                </a:cubicBezTo>
                <a:lnTo>
                  <a:pt x="4715828" y="1581340"/>
                </a:lnTo>
                <a:lnTo>
                  <a:pt x="4720198" y="1582222"/>
                </a:lnTo>
                <a:lnTo>
                  <a:pt x="4722896" y="1555465"/>
                </a:lnTo>
                <a:cubicBezTo>
                  <a:pt x="4739680" y="1473443"/>
                  <a:pt x="4812252" y="1411741"/>
                  <a:pt x="4899238" y="1411741"/>
                </a:cubicBezTo>
                <a:cubicBezTo>
                  <a:pt x="4986222" y="1411741"/>
                  <a:pt x="5058796" y="1473443"/>
                  <a:pt x="5075580" y="1555465"/>
                </a:cubicBezTo>
                <a:lnTo>
                  <a:pt x="5078522" y="1584654"/>
                </a:lnTo>
                <a:lnTo>
                  <a:pt x="5082646" y="1583821"/>
                </a:lnTo>
                <a:lnTo>
                  <a:pt x="5082646" y="1244357"/>
                </a:lnTo>
                <a:cubicBezTo>
                  <a:pt x="5082646" y="1144948"/>
                  <a:pt x="5163236" y="1064357"/>
                  <a:pt x="5262646" y="1064357"/>
                </a:cubicBezTo>
                <a:cubicBezTo>
                  <a:pt x="5362058" y="1064357"/>
                  <a:pt x="5442646" y="1144948"/>
                  <a:pt x="5442646" y="1244357"/>
                </a:cubicBezTo>
                <a:lnTo>
                  <a:pt x="5442646" y="1916269"/>
                </a:lnTo>
                <a:lnTo>
                  <a:pt x="5448480" y="1915093"/>
                </a:lnTo>
                <a:lnTo>
                  <a:pt x="5449714" y="1902847"/>
                </a:lnTo>
                <a:cubicBezTo>
                  <a:pt x="5466498" y="1820824"/>
                  <a:pt x="5539072" y="1759123"/>
                  <a:pt x="5626056" y="1759123"/>
                </a:cubicBezTo>
                <a:cubicBezTo>
                  <a:pt x="5700616" y="1759123"/>
                  <a:pt x="5764586" y="1804454"/>
                  <a:pt x="5791912" y="1869059"/>
                </a:cubicBezTo>
                <a:lnTo>
                  <a:pt x="5800744" y="1897511"/>
                </a:lnTo>
                <a:lnTo>
                  <a:pt x="5800744" y="1457324"/>
                </a:lnTo>
                <a:cubicBezTo>
                  <a:pt x="5800744" y="1357374"/>
                  <a:pt x="5881768" y="1276349"/>
                  <a:pt x="5981718" y="1276349"/>
                </a:cubicBezTo>
                <a:cubicBezTo>
                  <a:pt x="6069174" y="1276349"/>
                  <a:pt x="6142142" y="1338383"/>
                  <a:pt x="6159016" y="1420851"/>
                </a:cubicBezTo>
                <a:lnTo>
                  <a:pt x="6162690" y="1457285"/>
                </a:lnTo>
                <a:lnTo>
                  <a:pt x="6162690" y="1132146"/>
                </a:lnTo>
                <a:cubicBezTo>
                  <a:pt x="6162690" y="1032196"/>
                  <a:pt x="6243714" y="951170"/>
                  <a:pt x="6343664" y="951170"/>
                </a:cubicBezTo>
                <a:cubicBezTo>
                  <a:pt x="6443614" y="951170"/>
                  <a:pt x="6524640" y="1032196"/>
                  <a:pt x="6524640" y="1132146"/>
                </a:cubicBezTo>
                <a:lnTo>
                  <a:pt x="6524640" y="1636217"/>
                </a:lnTo>
                <a:lnTo>
                  <a:pt x="6526784" y="1614950"/>
                </a:lnTo>
                <a:cubicBezTo>
                  <a:pt x="6543568" y="1532926"/>
                  <a:pt x="6616142" y="1471226"/>
                  <a:pt x="6703126" y="1471226"/>
                </a:cubicBezTo>
                <a:cubicBezTo>
                  <a:pt x="6752830" y="1471226"/>
                  <a:pt x="6797830" y="1491374"/>
                  <a:pt x="6830404" y="1523946"/>
                </a:cubicBezTo>
                <a:lnTo>
                  <a:pt x="6857998" y="1564874"/>
                </a:lnTo>
                <a:lnTo>
                  <a:pt x="6857998" y="4674715"/>
                </a:lnTo>
                <a:lnTo>
                  <a:pt x="6858000" y="4674715"/>
                </a:lnTo>
                <a:lnTo>
                  <a:pt x="6858000" y="4842542"/>
                </a:lnTo>
                <a:cubicBezTo>
                  <a:pt x="6858000" y="4941953"/>
                  <a:pt x="6777411" y="5022542"/>
                  <a:pt x="6678000" y="5022542"/>
                </a:cubicBezTo>
                <a:cubicBezTo>
                  <a:pt x="6603442" y="5022542"/>
                  <a:pt x="6539471" y="4977210"/>
                  <a:pt x="6512145" y="4912606"/>
                </a:cubicBezTo>
                <a:lnTo>
                  <a:pt x="6502414" y="4864407"/>
                </a:lnTo>
                <a:lnTo>
                  <a:pt x="6502414" y="5285377"/>
                </a:lnTo>
                <a:cubicBezTo>
                  <a:pt x="6502414" y="5384788"/>
                  <a:pt x="6421825" y="5465377"/>
                  <a:pt x="6322414" y="5465377"/>
                </a:cubicBezTo>
                <a:cubicBezTo>
                  <a:pt x="6235430" y="5465377"/>
                  <a:pt x="6162855" y="5403676"/>
                  <a:pt x="6146071" y="5321653"/>
                </a:cubicBezTo>
                <a:lnTo>
                  <a:pt x="6143463" y="5295783"/>
                </a:lnTo>
                <a:lnTo>
                  <a:pt x="6143463" y="6254957"/>
                </a:lnTo>
                <a:cubicBezTo>
                  <a:pt x="6143463" y="6354907"/>
                  <a:pt x="6062438" y="6435932"/>
                  <a:pt x="5962488" y="6435932"/>
                </a:cubicBezTo>
                <a:cubicBezTo>
                  <a:pt x="5887526" y="6435932"/>
                  <a:pt x="5823208" y="6390355"/>
                  <a:pt x="5795735" y="6325401"/>
                </a:cubicBezTo>
                <a:lnTo>
                  <a:pt x="5795551" y="6324808"/>
                </a:lnTo>
                <a:lnTo>
                  <a:pt x="5795456" y="6324667"/>
                </a:lnTo>
                <a:cubicBezTo>
                  <a:pt x="5786348" y="6303133"/>
                  <a:pt x="5781311" y="6279456"/>
                  <a:pt x="5781311" y="6254603"/>
                </a:cubicBezTo>
                <a:lnTo>
                  <a:pt x="5781311" y="6006221"/>
                </a:lnTo>
                <a:lnTo>
                  <a:pt x="5781513" y="6004217"/>
                </a:lnTo>
                <a:lnTo>
                  <a:pt x="5781513" y="5761749"/>
                </a:lnTo>
                <a:lnTo>
                  <a:pt x="5780208" y="5761749"/>
                </a:lnTo>
                <a:lnTo>
                  <a:pt x="5780208" y="5773159"/>
                </a:lnTo>
                <a:cubicBezTo>
                  <a:pt x="5780208" y="5872570"/>
                  <a:pt x="5699619" y="5953159"/>
                  <a:pt x="5600208" y="5953159"/>
                </a:cubicBezTo>
                <a:cubicBezTo>
                  <a:pt x="5500797" y="5953159"/>
                  <a:pt x="5420208" y="5872570"/>
                  <a:pt x="5420208" y="5773159"/>
                </a:cubicBezTo>
                <a:lnTo>
                  <a:pt x="5420208" y="5761749"/>
                </a:lnTo>
                <a:lnTo>
                  <a:pt x="5419105" y="5761749"/>
                </a:lnTo>
                <a:lnTo>
                  <a:pt x="5419105" y="6780924"/>
                </a:lnTo>
                <a:lnTo>
                  <a:pt x="5229225" y="6780924"/>
                </a:lnTo>
                <a:lnTo>
                  <a:pt x="5059105" y="6780924"/>
                </a:lnTo>
                <a:lnTo>
                  <a:pt x="5009857" y="6780924"/>
                </a:lnTo>
                <a:lnTo>
                  <a:pt x="4857750" y="6780924"/>
                </a:lnTo>
                <a:lnTo>
                  <a:pt x="4746147" y="6780924"/>
                </a:lnTo>
                <a:lnTo>
                  <a:pt x="4712147" y="6730496"/>
                </a:lnTo>
                <a:cubicBezTo>
                  <a:pt x="4703039" y="6708961"/>
                  <a:pt x="4698002" y="6685284"/>
                  <a:pt x="4698002" y="6660431"/>
                </a:cubicBezTo>
                <a:lnTo>
                  <a:pt x="4698002" y="5925639"/>
                </a:lnTo>
                <a:lnTo>
                  <a:pt x="4686136" y="5928313"/>
                </a:lnTo>
                <a:lnTo>
                  <a:pt x="4686136" y="6026357"/>
                </a:lnTo>
                <a:cubicBezTo>
                  <a:pt x="4686136" y="6126307"/>
                  <a:pt x="4605111" y="6207332"/>
                  <a:pt x="4505161" y="6207332"/>
                </a:cubicBezTo>
                <a:cubicBezTo>
                  <a:pt x="4405211" y="6207332"/>
                  <a:pt x="4324186" y="6126307"/>
                  <a:pt x="4324186" y="6026357"/>
                </a:cubicBezTo>
                <a:lnTo>
                  <a:pt x="4324186" y="6003902"/>
                </a:lnTo>
                <a:lnTo>
                  <a:pt x="4308074" y="6005915"/>
                </a:lnTo>
                <a:lnTo>
                  <a:pt x="4308074" y="6780924"/>
                </a:lnTo>
                <a:lnTo>
                  <a:pt x="3948076" y="6780924"/>
                </a:lnTo>
                <a:lnTo>
                  <a:pt x="3948076" y="6542799"/>
                </a:lnTo>
                <a:lnTo>
                  <a:pt x="3944666" y="6542799"/>
                </a:lnTo>
                <a:lnTo>
                  <a:pt x="3944666" y="6555998"/>
                </a:lnTo>
                <a:cubicBezTo>
                  <a:pt x="3944666" y="6655409"/>
                  <a:pt x="3864076" y="6735998"/>
                  <a:pt x="3764666" y="6735998"/>
                </a:cubicBezTo>
                <a:cubicBezTo>
                  <a:pt x="3665254" y="6735998"/>
                  <a:pt x="3584666" y="6655409"/>
                  <a:pt x="3584666" y="6555998"/>
                </a:cubicBezTo>
                <a:lnTo>
                  <a:pt x="3584666" y="6542799"/>
                </a:lnTo>
                <a:lnTo>
                  <a:pt x="3581256" y="6542799"/>
                </a:lnTo>
                <a:lnTo>
                  <a:pt x="3581256" y="6779446"/>
                </a:lnTo>
                <a:lnTo>
                  <a:pt x="3581107" y="6780924"/>
                </a:lnTo>
                <a:lnTo>
                  <a:pt x="3221405" y="6780924"/>
                </a:lnTo>
                <a:lnTo>
                  <a:pt x="3221256" y="6779446"/>
                </a:lnTo>
                <a:lnTo>
                  <a:pt x="3221256" y="6753018"/>
                </a:lnTo>
                <a:lnTo>
                  <a:pt x="3217846" y="6753706"/>
                </a:lnTo>
                <a:lnTo>
                  <a:pt x="3217846" y="6780924"/>
                </a:lnTo>
                <a:lnTo>
                  <a:pt x="2857846" y="6780924"/>
                </a:lnTo>
                <a:lnTo>
                  <a:pt x="2857846" y="6753312"/>
                </a:lnTo>
                <a:lnTo>
                  <a:pt x="2854436" y="6754001"/>
                </a:lnTo>
                <a:lnTo>
                  <a:pt x="2854436" y="6780924"/>
                </a:lnTo>
                <a:lnTo>
                  <a:pt x="2494436" y="6780924"/>
                </a:lnTo>
                <a:lnTo>
                  <a:pt x="2494436" y="6130942"/>
                </a:lnTo>
                <a:lnTo>
                  <a:pt x="2490066" y="6130059"/>
                </a:lnTo>
                <a:lnTo>
                  <a:pt x="2487368" y="6156817"/>
                </a:lnTo>
                <a:cubicBezTo>
                  <a:pt x="2470584" y="6238839"/>
                  <a:pt x="2398012" y="6300541"/>
                  <a:pt x="2311026" y="6300541"/>
                </a:cubicBezTo>
                <a:cubicBezTo>
                  <a:pt x="2224043" y="6300541"/>
                  <a:pt x="2151468" y="6238839"/>
                  <a:pt x="2134684" y="6156817"/>
                </a:cubicBezTo>
                <a:lnTo>
                  <a:pt x="2131742" y="6127628"/>
                </a:lnTo>
                <a:lnTo>
                  <a:pt x="2127618" y="6128461"/>
                </a:lnTo>
                <a:lnTo>
                  <a:pt x="2127618" y="6467924"/>
                </a:lnTo>
                <a:cubicBezTo>
                  <a:pt x="2127618" y="6567334"/>
                  <a:pt x="2047028" y="6647924"/>
                  <a:pt x="1947618" y="6647924"/>
                </a:cubicBezTo>
                <a:cubicBezTo>
                  <a:pt x="1848206" y="6647924"/>
                  <a:pt x="1767618" y="6567334"/>
                  <a:pt x="1767618" y="6467924"/>
                </a:cubicBezTo>
                <a:lnTo>
                  <a:pt x="1767618" y="5796012"/>
                </a:lnTo>
                <a:lnTo>
                  <a:pt x="1761784" y="5797189"/>
                </a:lnTo>
                <a:lnTo>
                  <a:pt x="1760550" y="5809435"/>
                </a:lnTo>
                <a:cubicBezTo>
                  <a:pt x="1743766" y="5891458"/>
                  <a:pt x="1671192" y="5953159"/>
                  <a:pt x="1584208" y="5953159"/>
                </a:cubicBezTo>
                <a:cubicBezTo>
                  <a:pt x="1509649" y="5953159"/>
                  <a:pt x="1445678" y="5907827"/>
                  <a:pt x="1418352" y="5843223"/>
                </a:cubicBezTo>
                <a:lnTo>
                  <a:pt x="1409520" y="5814770"/>
                </a:lnTo>
                <a:lnTo>
                  <a:pt x="1409520" y="6254958"/>
                </a:lnTo>
                <a:cubicBezTo>
                  <a:pt x="1409520" y="6354908"/>
                  <a:pt x="1328496" y="6435933"/>
                  <a:pt x="1228546" y="6435933"/>
                </a:cubicBezTo>
                <a:cubicBezTo>
                  <a:pt x="1141090" y="6435933"/>
                  <a:pt x="1068122" y="6373898"/>
                  <a:pt x="1051248" y="6291431"/>
                </a:cubicBezTo>
                <a:lnTo>
                  <a:pt x="1047574" y="6254997"/>
                </a:lnTo>
                <a:lnTo>
                  <a:pt x="1047574" y="6580136"/>
                </a:lnTo>
                <a:cubicBezTo>
                  <a:pt x="1047574" y="6680086"/>
                  <a:pt x="966550" y="6761111"/>
                  <a:pt x="866600" y="6761111"/>
                </a:cubicBezTo>
                <a:cubicBezTo>
                  <a:pt x="766650" y="6761111"/>
                  <a:pt x="685625" y="6680086"/>
                  <a:pt x="685625" y="6580136"/>
                </a:cubicBezTo>
                <a:lnTo>
                  <a:pt x="685625" y="6076064"/>
                </a:lnTo>
                <a:lnTo>
                  <a:pt x="683480" y="6097332"/>
                </a:lnTo>
                <a:cubicBezTo>
                  <a:pt x="666696" y="6179355"/>
                  <a:pt x="594123" y="6241056"/>
                  <a:pt x="507138" y="6241056"/>
                </a:cubicBezTo>
                <a:cubicBezTo>
                  <a:pt x="457434" y="6241056"/>
                  <a:pt x="412434" y="6220908"/>
                  <a:pt x="379860" y="6188335"/>
                </a:cubicBezTo>
                <a:lnTo>
                  <a:pt x="352266" y="6147408"/>
                </a:lnTo>
                <a:lnTo>
                  <a:pt x="352266" y="6050281"/>
                </a:lnTo>
                <a:lnTo>
                  <a:pt x="352264" y="6050271"/>
                </a:lnTo>
                <a:lnTo>
                  <a:pt x="352264" y="5788251"/>
                </a:lnTo>
                <a:lnTo>
                  <a:pt x="344945" y="5824500"/>
                </a:lnTo>
                <a:cubicBezTo>
                  <a:pt x="317620" y="5889105"/>
                  <a:pt x="253649" y="5934436"/>
                  <a:pt x="179091" y="5934436"/>
                </a:cubicBezTo>
                <a:cubicBezTo>
                  <a:pt x="92106" y="5934436"/>
                  <a:pt x="19532" y="5872735"/>
                  <a:pt x="2748" y="5790712"/>
                </a:cubicBezTo>
                <a:lnTo>
                  <a:pt x="0" y="5763453"/>
                </a:lnTo>
                <a:lnTo>
                  <a:pt x="0" y="3970142"/>
                </a:lnTo>
                <a:lnTo>
                  <a:pt x="2748" y="3942883"/>
                </a:lnTo>
                <a:cubicBezTo>
                  <a:pt x="19532" y="3860860"/>
                  <a:pt x="92106" y="3799159"/>
                  <a:pt x="179091" y="3799159"/>
                </a:cubicBezTo>
                <a:cubicBezTo>
                  <a:pt x="253649" y="3799159"/>
                  <a:pt x="317620" y="3844491"/>
                  <a:pt x="344945" y="3909095"/>
                </a:cubicBezTo>
                <a:lnTo>
                  <a:pt x="352264" y="3945346"/>
                </a:lnTo>
                <a:lnTo>
                  <a:pt x="352264" y="2869739"/>
                </a:lnTo>
                <a:cubicBezTo>
                  <a:pt x="352264" y="2770328"/>
                  <a:pt x="432853" y="2689739"/>
                  <a:pt x="532264" y="2689739"/>
                </a:cubicBezTo>
                <a:cubicBezTo>
                  <a:pt x="606822" y="2689739"/>
                  <a:pt x="670793" y="2735072"/>
                  <a:pt x="698119" y="2799676"/>
                </a:cubicBezTo>
                <a:lnTo>
                  <a:pt x="707850" y="2847874"/>
                </a:lnTo>
                <a:lnTo>
                  <a:pt x="707850" y="2426905"/>
                </a:lnTo>
                <a:cubicBezTo>
                  <a:pt x="707850" y="2327493"/>
                  <a:pt x="788439" y="2246904"/>
                  <a:pt x="887850" y="2246904"/>
                </a:cubicBezTo>
                <a:cubicBezTo>
                  <a:pt x="974834" y="2246904"/>
                  <a:pt x="1047409" y="2308606"/>
                  <a:pt x="1064193" y="2390628"/>
                </a:cubicBezTo>
                <a:lnTo>
                  <a:pt x="1066801" y="2416498"/>
                </a:lnTo>
                <a:lnTo>
                  <a:pt x="1066801" y="1457325"/>
                </a:lnTo>
                <a:cubicBezTo>
                  <a:pt x="1066801" y="1357374"/>
                  <a:pt x="1147826" y="1276350"/>
                  <a:pt x="1247776" y="1276350"/>
                </a:cubicBezTo>
                <a:cubicBezTo>
                  <a:pt x="1322738" y="1276350"/>
                  <a:pt x="1387056" y="1321927"/>
                  <a:pt x="1414529" y="1386880"/>
                </a:cubicBezTo>
                <a:lnTo>
                  <a:pt x="1414713" y="1387474"/>
                </a:lnTo>
                <a:lnTo>
                  <a:pt x="1414808" y="1387615"/>
                </a:lnTo>
                <a:cubicBezTo>
                  <a:pt x="1423916" y="1409148"/>
                  <a:pt x="1428953" y="1432825"/>
                  <a:pt x="1428953" y="1457678"/>
                </a:cubicBezTo>
                <a:lnTo>
                  <a:pt x="1428953" y="1706061"/>
                </a:lnTo>
                <a:lnTo>
                  <a:pt x="1428751" y="1708065"/>
                </a:lnTo>
                <a:lnTo>
                  <a:pt x="1428751" y="2186419"/>
                </a:lnTo>
                <a:lnTo>
                  <a:pt x="1428953" y="2188423"/>
                </a:lnTo>
                <a:lnTo>
                  <a:pt x="1428953" y="2344473"/>
                </a:lnTo>
                <a:lnTo>
                  <a:pt x="1430056" y="2343631"/>
                </a:lnTo>
                <a:lnTo>
                  <a:pt x="1430056" y="1939123"/>
                </a:lnTo>
                <a:cubicBezTo>
                  <a:pt x="1430056" y="1839712"/>
                  <a:pt x="1510645" y="1759123"/>
                  <a:pt x="1610056" y="1759123"/>
                </a:cubicBezTo>
                <a:cubicBezTo>
                  <a:pt x="1709467" y="1759123"/>
                  <a:pt x="1790056" y="1839712"/>
                  <a:pt x="1790056" y="1939123"/>
                </a:cubicBezTo>
                <a:lnTo>
                  <a:pt x="1790056" y="2094491"/>
                </a:lnTo>
                <a:lnTo>
                  <a:pt x="1791159" y="2093833"/>
                </a:lnTo>
                <a:lnTo>
                  <a:pt x="1791159" y="452552"/>
                </a:lnTo>
                <a:cubicBezTo>
                  <a:pt x="1791159" y="353142"/>
                  <a:pt x="1871748" y="272552"/>
                  <a:pt x="1971159" y="272552"/>
                </a:cubicBezTo>
                <a:cubicBezTo>
                  <a:pt x="2070570" y="272552"/>
                  <a:pt x="2151159" y="353142"/>
                  <a:pt x="2151159" y="452552"/>
                </a:cubicBezTo>
                <a:lnTo>
                  <a:pt x="2151159" y="1123074"/>
                </a:lnTo>
                <a:lnTo>
                  <a:pt x="2152262" y="1123074"/>
                </a:lnTo>
                <a:lnTo>
                  <a:pt x="2152262" y="1051851"/>
                </a:lnTo>
                <a:cubicBezTo>
                  <a:pt x="2152262" y="952438"/>
                  <a:pt x="2232851" y="871849"/>
                  <a:pt x="2332262" y="871849"/>
                </a:cubicBezTo>
                <a:cubicBezTo>
                  <a:pt x="2431673" y="871849"/>
                  <a:pt x="2512262" y="952438"/>
                  <a:pt x="2512262" y="1051851"/>
                </a:cubicBezTo>
                <a:lnTo>
                  <a:pt x="2512262" y="1786643"/>
                </a:lnTo>
                <a:lnTo>
                  <a:pt x="2524128" y="1783969"/>
                </a:lnTo>
                <a:lnTo>
                  <a:pt x="2524128" y="1685924"/>
                </a:lnTo>
                <a:cubicBezTo>
                  <a:pt x="2524128" y="1585975"/>
                  <a:pt x="2605153" y="1504950"/>
                  <a:pt x="2705103" y="1504950"/>
                </a:cubicBezTo>
                <a:cubicBezTo>
                  <a:pt x="2805053" y="1504950"/>
                  <a:pt x="2886078" y="1585975"/>
                  <a:pt x="2886078" y="1685924"/>
                </a:cubicBezTo>
                <a:lnTo>
                  <a:pt x="2886078" y="1708380"/>
                </a:lnTo>
                <a:lnTo>
                  <a:pt x="2902190" y="1706366"/>
                </a:lnTo>
                <a:lnTo>
                  <a:pt x="2902190" y="788060"/>
                </a:lnTo>
                <a:cubicBezTo>
                  <a:pt x="2902190" y="688649"/>
                  <a:pt x="2982779" y="608060"/>
                  <a:pt x="3082188" y="608060"/>
                </a:cubicBezTo>
                <a:cubicBezTo>
                  <a:pt x="3181600" y="608060"/>
                  <a:pt x="3262188" y="688649"/>
                  <a:pt x="3262188" y="788060"/>
                </a:cubicBezTo>
                <a:lnTo>
                  <a:pt x="3262188" y="1123074"/>
                </a:lnTo>
                <a:lnTo>
                  <a:pt x="3272303" y="1123074"/>
                </a:lnTo>
                <a:lnTo>
                  <a:pt x="3279744" y="1086219"/>
                </a:lnTo>
                <a:cubicBezTo>
                  <a:pt x="3307069" y="1021615"/>
                  <a:pt x="3371041" y="976284"/>
                  <a:pt x="3445598" y="976284"/>
                </a:cubicBezTo>
                <a:cubicBezTo>
                  <a:pt x="3520157" y="976284"/>
                  <a:pt x="3584127" y="1021615"/>
                  <a:pt x="3611453" y="1086219"/>
                </a:cubicBezTo>
                <a:lnTo>
                  <a:pt x="3618893" y="1123074"/>
                </a:lnTo>
                <a:lnTo>
                  <a:pt x="3629008" y="1123074"/>
                </a:lnTo>
                <a:lnTo>
                  <a:pt x="3629008" y="932835"/>
                </a:lnTo>
                <a:cubicBezTo>
                  <a:pt x="3629008" y="833424"/>
                  <a:pt x="3709596" y="752835"/>
                  <a:pt x="3809008" y="752835"/>
                </a:cubicBezTo>
                <a:cubicBezTo>
                  <a:pt x="3908418" y="752835"/>
                  <a:pt x="3989008" y="833424"/>
                  <a:pt x="3989008" y="932835"/>
                </a:cubicBezTo>
                <a:lnTo>
                  <a:pt x="3989008" y="959263"/>
                </a:lnTo>
                <a:lnTo>
                  <a:pt x="3992418" y="958575"/>
                </a:lnTo>
                <a:lnTo>
                  <a:pt x="3992418" y="229104"/>
                </a:lnTo>
                <a:cubicBezTo>
                  <a:pt x="3992418" y="129694"/>
                  <a:pt x="4073006" y="49104"/>
                  <a:pt x="4172418" y="49104"/>
                </a:cubicBezTo>
                <a:close/>
                <a:moveTo>
                  <a:pt x="3082188" y="0"/>
                </a:moveTo>
                <a:cubicBezTo>
                  <a:pt x="3181600" y="0"/>
                  <a:pt x="3262188" y="80590"/>
                  <a:pt x="3262188" y="180000"/>
                </a:cubicBezTo>
                <a:lnTo>
                  <a:pt x="3262188" y="332390"/>
                </a:lnTo>
                <a:cubicBezTo>
                  <a:pt x="3262188" y="431802"/>
                  <a:pt x="3181600" y="512390"/>
                  <a:pt x="3082188" y="512390"/>
                </a:cubicBezTo>
                <a:cubicBezTo>
                  <a:pt x="2982779" y="512390"/>
                  <a:pt x="2902190" y="431802"/>
                  <a:pt x="2902190" y="332390"/>
                </a:cubicBezTo>
                <a:lnTo>
                  <a:pt x="2902190" y="180000"/>
                </a:lnTo>
                <a:cubicBezTo>
                  <a:pt x="2902190" y="80590"/>
                  <a:pt x="2982779" y="0"/>
                  <a:pt x="3082188"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897099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2" name="Group 31">
            <a:extLst>
              <a:ext uri="{FF2B5EF4-FFF2-40B4-BE49-F238E27FC236}">
                <a16:creationId xmlns:a16="http://schemas.microsoft.com/office/drawing/2014/main" id="{36BA39E4-4787-4A57-95AF-71D0542315A0}"/>
              </a:ext>
            </a:extLst>
          </p:cNvPr>
          <p:cNvGrpSpPr/>
          <p:nvPr userDrawn="1"/>
        </p:nvGrpSpPr>
        <p:grpSpPr>
          <a:xfrm flipV="1">
            <a:off x="5427361" y="1143268"/>
            <a:ext cx="1337278" cy="220479"/>
            <a:chOff x="5809673" y="3008118"/>
            <a:chExt cx="2419398" cy="398889"/>
          </a:xfrm>
        </p:grpSpPr>
        <p:sp>
          <p:nvSpPr>
            <p:cNvPr id="33" name="Rectangle 32">
              <a:extLst>
                <a:ext uri="{FF2B5EF4-FFF2-40B4-BE49-F238E27FC236}">
                  <a16:creationId xmlns:a16="http://schemas.microsoft.com/office/drawing/2014/main" id="{6C99468F-7C27-4A33-B8CC-5794F45C6159}"/>
                </a:ext>
              </a:extLst>
            </p:cNvPr>
            <p:cNvSpPr/>
            <p:nvPr userDrawn="1"/>
          </p:nvSpPr>
          <p:spPr>
            <a:xfrm>
              <a:off x="5809673" y="3008118"/>
              <a:ext cx="398888" cy="39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DA484AE-33CE-4979-81A4-360C2226ECDF}"/>
                </a:ext>
              </a:extLst>
            </p:cNvPr>
            <p:cNvSpPr/>
            <p:nvPr userDrawn="1"/>
          </p:nvSpPr>
          <p:spPr>
            <a:xfrm>
              <a:off x="6314801" y="3008118"/>
              <a:ext cx="398888" cy="398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88CA5D0-B787-4DFD-87F1-332795E33C1F}"/>
                </a:ext>
              </a:extLst>
            </p:cNvPr>
            <p:cNvSpPr/>
            <p:nvPr userDrawn="1"/>
          </p:nvSpPr>
          <p:spPr>
            <a:xfrm>
              <a:off x="6819928" y="3008118"/>
              <a:ext cx="398888" cy="398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2618CF6-3DC5-4866-ACB7-14F89F22C719}"/>
                </a:ext>
              </a:extLst>
            </p:cNvPr>
            <p:cNvSpPr/>
            <p:nvPr userDrawn="1"/>
          </p:nvSpPr>
          <p:spPr>
            <a:xfrm>
              <a:off x="7325056" y="3008118"/>
              <a:ext cx="398888" cy="398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471A078-94EE-430C-8990-77DD907780E6}"/>
                </a:ext>
              </a:extLst>
            </p:cNvPr>
            <p:cNvSpPr/>
            <p:nvPr userDrawn="1"/>
          </p:nvSpPr>
          <p:spPr>
            <a:xfrm>
              <a:off x="7830183" y="3008118"/>
              <a:ext cx="398888" cy="3988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13856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0765873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white"/>
              </a:solidFill>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white"/>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black">
                  <a:lumMod val="85000"/>
                  <a:lumOff val="15000"/>
                </a:prst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prstClr val="white"/>
                </a:solidFill>
                <a:cs typeface="Arial" pitchFamily="34" charset="0"/>
              </a:rPr>
              <a:t>You can Resize without losing quality</a:t>
            </a:r>
            <a:endParaRPr lang="ko-KR" altLang="en-US" sz="1400" b="1" dirty="0">
              <a:solidFill>
                <a:prstClr val="white"/>
              </a:solidFill>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prstClr val="white"/>
                </a:solidFill>
                <a:cs typeface="Arial" pitchFamily="34" charset="0"/>
              </a:rPr>
              <a:t>You can Change Fill Color &amp;</a:t>
            </a:r>
          </a:p>
          <a:p>
            <a:r>
              <a:rPr lang="en-US" altLang="ko-KR" sz="1400" b="1" dirty="0">
                <a:solidFill>
                  <a:prstClr val="white"/>
                </a:solidFill>
                <a:cs typeface="Arial" pitchFamily="34" charset="0"/>
              </a:rPr>
              <a:t>Line Color</a:t>
            </a:r>
            <a:endParaRPr lang="ko-KR" altLang="en-US" sz="1400" b="1" dirty="0">
              <a:solidFill>
                <a:prstClr val="white"/>
              </a:solidFill>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prstClr val="white"/>
                </a:solidFill>
                <a:cs typeface="Arial" pitchFamily="34" charset="0"/>
              </a:rPr>
              <a:t>www.allppt.com</a:t>
            </a:r>
            <a:endParaRPr lang="ko-KR" altLang="en-US" sz="1400" dirty="0">
              <a:solidFill>
                <a:prstClr val="white"/>
              </a:solidFill>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prstClr val="white"/>
                </a:solidFill>
                <a:cs typeface="Arial" pitchFamily="34" charset="0"/>
              </a:rPr>
              <a:t>FREE </a:t>
            </a:r>
          </a:p>
          <a:p>
            <a:r>
              <a:rPr lang="en-US" altLang="ko-KR" sz="2800" b="1" dirty="0">
                <a:solidFill>
                  <a:prstClr val="white"/>
                </a:solidFill>
                <a:cs typeface="Arial" pitchFamily="34" charset="0"/>
              </a:rPr>
              <a:t>PPT TEMPLATES</a:t>
            </a:r>
          </a:p>
        </p:txBody>
      </p:sp>
    </p:spTree>
    <p:extLst>
      <p:ext uri="{BB962C8B-B14F-4D97-AF65-F5344CB8AC3E}">
        <p14:creationId xmlns:p14="http://schemas.microsoft.com/office/powerpoint/2010/main" val="16826536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캡션 있는 콘텐츠">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AF4C67A-16CF-4A87-952C-7DC81D7DC0EA}"/>
              </a:ext>
            </a:extLst>
          </p:cNvPr>
          <p:cNvSpPr>
            <a:spLocks noGrp="1"/>
          </p:cNvSpPr>
          <p:nvPr>
            <p:ph type="pic" idx="16" hasCustomPrompt="1"/>
          </p:nvPr>
        </p:nvSpPr>
        <p:spPr>
          <a:xfrm>
            <a:off x="0" y="0"/>
            <a:ext cx="12192000" cy="6858000"/>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6995372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8_Images &amp; Contents Layout">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31D701F7-6536-4EA0-BC87-9BB13963D926}"/>
              </a:ext>
            </a:extLst>
          </p:cNvPr>
          <p:cNvSpPr/>
          <p:nvPr userDrawn="1"/>
        </p:nvSpPr>
        <p:spPr>
          <a:xfrm>
            <a:off x="0" y="2362200"/>
            <a:ext cx="12191999"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그림 개체 틀 6">
            <a:extLst>
              <a:ext uri="{FF2B5EF4-FFF2-40B4-BE49-F238E27FC236}">
                <a16:creationId xmlns:a16="http://schemas.microsoft.com/office/drawing/2014/main" id="{F0F9403A-8AFF-4B2B-B648-FF5CBFC9A8B3}"/>
              </a:ext>
            </a:extLst>
          </p:cNvPr>
          <p:cNvSpPr>
            <a:spLocks noGrp="1"/>
          </p:cNvSpPr>
          <p:nvPr>
            <p:ph type="pic" sz="quarter" idx="65" hasCustomPrompt="1"/>
          </p:nvPr>
        </p:nvSpPr>
        <p:spPr>
          <a:xfrm>
            <a:off x="5534029" y="2"/>
            <a:ext cx="6657973" cy="6857999"/>
          </a:xfrm>
          <a:custGeom>
            <a:avLst/>
            <a:gdLst>
              <a:gd name="connsiteX0" fmla="*/ 2362199 w 6657973"/>
              <a:gd name="connsiteY0" fmla="*/ 0 h 6857999"/>
              <a:gd name="connsiteX1" fmla="*/ 6657973 w 6657973"/>
              <a:gd name="connsiteY1" fmla="*/ 0 h 6857999"/>
              <a:gd name="connsiteX2" fmla="*/ 6657973 w 6657973"/>
              <a:gd name="connsiteY2" fmla="*/ 3630706 h 6857999"/>
              <a:gd name="connsiteX3" fmla="*/ 6657972 w 6657973"/>
              <a:gd name="connsiteY3" fmla="*/ 6857999 h 6857999"/>
              <a:gd name="connsiteX4" fmla="*/ 2362198 w 6657973"/>
              <a:gd name="connsiteY4" fmla="*/ 6857999 h 6857999"/>
              <a:gd name="connsiteX5" fmla="*/ 2362198 w 6657973"/>
              <a:gd name="connsiteY5" fmla="*/ 6857999 h 6857999"/>
              <a:gd name="connsiteX6" fmla="*/ 0 w 6657973"/>
              <a:gd name="connsiteY6" fmla="*/ 34385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7973" h="6857999">
                <a:moveTo>
                  <a:pt x="2362199" y="0"/>
                </a:moveTo>
                <a:lnTo>
                  <a:pt x="6657973" y="0"/>
                </a:lnTo>
                <a:lnTo>
                  <a:pt x="6657973" y="3630706"/>
                </a:lnTo>
                <a:lnTo>
                  <a:pt x="6657972" y="6857999"/>
                </a:lnTo>
                <a:lnTo>
                  <a:pt x="2362198" y="6857999"/>
                </a:lnTo>
                <a:lnTo>
                  <a:pt x="2362198" y="6857999"/>
                </a:lnTo>
                <a:lnTo>
                  <a:pt x="0" y="3438532"/>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813021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B77183B-D91C-4877-8446-04AF82AD0211}"/>
              </a:ext>
            </a:extLst>
          </p:cNvPr>
          <p:cNvSpPr/>
          <p:nvPr userDrawn="1"/>
        </p:nvSpPr>
        <p:spPr>
          <a:xfrm>
            <a:off x="0" y="6649278"/>
            <a:ext cx="9893376" cy="85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30" y="339510"/>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4" name="Group 3">
            <a:extLst>
              <a:ext uri="{FF2B5EF4-FFF2-40B4-BE49-F238E27FC236}">
                <a16:creationId xmlns:a16="http://schemas.microsoft.com/office/drawing/2014/main" id="{378F7C02-C4E1-41FB-B50E-9077B2D466F1}"/>
              </a:ext>
            </a:extLst>
          </p:cNvPr>
          <p:cNvGrpSpPr/>
          <p:nvPr/>
        </p:nvGrpSpPr>
        <p:grpSpPr>
          <a:xfrm>
            <a:off x="9917985" y="6249018"/>
            <a:ext cx="2134868" cy="538948"/>
            <a:chOff x="3459679" y="2564932"/>
            <a:chExt cx="5250757" cy="1325555"/>
          </a:xfrm>
        </p:grpSpPr>
        <p:grpSp>
          <p:nvGrpSpPr>
            <p:cNvPr id="11" name="Group 10">
              <a:extLst>
                <a:ext uri="{FF2B5EF4-FFF2-40B4-BE49-F238E27FC236}">
                  <a16:creationId xmlns:a16="http://schemas.microsoft.com/office/drawing/2014/main" id="{AEBFE799-9951-424F-AA26-A9B2226E0273}"/>
                </a:ext>
              </a:extLst>
            </p:cNvPr>
            <p:cNvGrpSpPr/>
            <p:nvPr/>
          </p:nvGrpSpPr>
          <p:grpSpPr>
            <a:xfrm>
              <a:off x="3467491" y="2775272"/>
              <a:ext cx="5242945" cy="981076"/>
              <a:chOff x="609600" y="2828925"/>
              <a:chExt cx="4733925" cy="885825"/>
            </a:xfrm>
          </p:grpSpPr>
          <p:sp>
            <p:nvSpPr>
              <p:cNvPr id="20" name="Rectangle 19">
                <a:extLst>
                  <a:ext uri="{FF2B5EF4-FFF2-40B4-BE49-F238E27FC236}">
                    <a16:creationId xmlns:a16="http://schemas.microsoft.com/office/drawing/2014/main" id="{E404C533-9854-4AB1-864E-4EC83E534AF5}"/>
                  </a:ext>
                </a:extLst>
              </p:cNvPr>
              <p:cNvSpPr/>
              <p:nvPr/>
            </p:nvSpPr>
            <p:spPr>
              <a:xfrm>
                <a:off x="609600" y="2828925"/>
                <a:ext cx="885825" cy="885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21" name="Rectangle 20">
                <a:extLst>
                  <a:ext uri="{FF2B5EF4-FFF2-40B4-BE49-F238E27FC236}">
                    <a16:creationId xmlns:a16="http://schemas.microsoft.com/office/drawing/2014/main" id="{36CC28C5-72C9-4A9C-A38D-4895E418FDF6}"/>
                  </a:ext>
                </a:extLst>
              </p:cNvPr>
              <p:cNvSpPr/>
              <p:nvPr/>
            </p:nvSpPr>
            <p:spPr>
              <a:xfrm>
                <a:off x="1571625" y="2828925"/>
                <a:ext cx="885825" cy="885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22" name="Rectangle 21">
                <a:extLst>
                  <a:ext uri="{FF2B5EF4-FFF2-40B4-BE49-F238E27FC236}">
                    <a16:creationId xmlns:a16="http://schemas.microsoft.com/office/drawing/2014/main" id="{0DE7E71F-BCD3-460E-871E-91151BF0CFCB}"/>
                  </a:ext>
                </a:extLst>
              </p:cNvPr>
              <p:cNvSpPr/>
              <p:nvPr/>
            </p:nvSpPr>
            <p:spPr>
              <a:xfrm>
                <a:off x="2533650" y="2828925"/>
                <a:ext cx="885825" cy="885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23" name="Rectangle 22">
                <a:extLst>
                  <a:ext uri="{FF2B5EF4-FFF2-40B4-BE49-F238E27FC236}">
                    <a16:creationId xmlns:a16="http://schemas.microsoft.com/office/drawing/2014/main" id="{8CB2864E-6E5C-4245-B1A8-E20E2751C8B2}"/>
                  </a:ext>
                </a:extLst>
              </p:cNvPr>
              <p:cNvSpPr/>
              <p:nvPr/>
            </p:nvSpPr>
            <p:spPr>
              <a:xfrm>
                <a:off x="3495675" y="2828925"/>
                <a:ext cx="885825" cy="885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24" name="Rectangle 23">
                <a:extLst>
                  <a:ext uri="{FF2B5EF4-FFF2-40B4-BE49-F238E27FC236}">
                    <a16:creationId xmlns:a16="http://schemas.microsoft.com/office/drawing/2014/main" id="{AC5333E1-387E-4717-8817-F654B5A8E20D}"/>
                  </a:ext>
                </a:extLst>
              </p:cNvPr>
              <p:cNvSpPr/>
              <p:nvPr/>
            </p:nvSpPr>
            <p:spPr>
              <a:xfrm>
                <a:off x="4457700" y="2828925"/>
                <a:ext cx="885825" cy="8858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Arial Unicode MS"/>
                  <a:cs typeface="+mn-cs"/>
                </a:endParaRPr>
              </a:p>
            </p:txBody>
          </p:sp>
        </p:grpSp>
        <p:sp>
          <p:nvSpPr>
            <p:cNvPr id="12" name="Freeform: Shape 11">
              <a:extLst>
                <a:ext uri="{FF2B5EF4-FFF2-40B4-BE49-F238E27FC236}">
                  <a16:creationId xmlns:a16="http://schemas.microsoft.com/office/drawing/2014/main" id="{59917E84-BC22-43AB-A243-2B467A7BD64E}"/>
                </a:ext>
              </a:extLst>
            </p:cNvPr>
            <p:cNvSpPr/>
            <p:nvPr/>
          </p:nvSpPr>
          <p:spPr>
            <a:xfrm rot="10800000">
              <a:off x="4589772" y="2769586"/>
              <a:ext cx="869882" cy="963508"/>
            </a:xfrm>
            <a:custGeom>
              <a:avLst/>
              <a:gdLst>
                <a:gd name="connsiteX0" fmla="*/ 249393 w 869883"/>
                <a:gd name="connsiteY0" fmla="*/ 183621 h 963507"/>
                <a:gd name="connsiteX1" fmla="*/ 283449 w 869883"/>
                <a:gd name="connsiteY1" fmla="*/ 159204 h 963507"/>
                <a:gd name="connsiteX2" fmla="*/ 259032 w 869883"/>
                <a:gd name="connsiteY2" fmla="*/ 125148 h 963507"/>
                <a:gd name="connsiteX3" fmla="*/ 224976 w 869883"/>
                <a:gd name="connsiteY3" fmla="*/ 149565 h 963507"/>
                <a:gd name="connsiteX4" fmla="*/ 249393 w 869883"/>
                <a:gd name="connsiteY4" fmla="*/ 183621 h 963507"/>
                <a:gd name="connsiteX5" fmla="*/ 795252 w 869883"/>
                <a:gd name="connsiteY5" fmla="*/ 408697 h 963507"/>
                <a:gd name="connsiteX6" fmla="*/ 809612 w 869883"/>
                <a:gd name="connsiteY6" fmla="*/ 355860 h 963507"/>
                <a:gd name="connsiteX7" fmla="*/ 771076 w 869883"/>
                <a:gd name="connsiteY7" fmla="*/ 403388 h 963507"/>
                <a:gd name="connsiteX8" fmla="*/ 795252 w 869883"/>
                <a:gd name="connsiteY8" fmla="*/ 408697 h 963507"/>
                <a:gd name="connsiteX9" fmla="*/ 100086 w 869883"/>
                <a:gd name="connsiteY9" fmla="*/ 631479 h 963507"/>
                <a:gd name="connsiteX10" fmla="*/ 71143 w 869883"/>
                <a:gd name="connsiteY10" fmla="*/ 602536 h 963507"/>
                <a:gd name="connsiteX11" fmla="*/ 100086 w 869883"/>
                <a:gd name="connsiteY11" fmla="*/ 573593 h 963507"/>
                <a:gd name="connsiteX12" fmla="*/ 129029 w 869883"/>
                <a:gd name="connsiteY12" fmla="*/ 602536 h 963507"/>
                <a:gd name="connsiteX13" fmla="*/ 100086 w 869883"/>
                <a:gd name="connsiteY13" fmla="*/ 631479 h 963507"/>
                <a:gd name="connsiteX14" fmla="*/ 100086 w 869883"/>
                <a:gd name="connsiteY14" fmla="*/ 660422 h 963507"/>
                <a:gd name="connsiteX15" fmla="*/ 157972 w 869883"/>
                <a:gd name="connsiteY15" fmla="*/ 602536 h 963507"/>
                <a:gd name="connsiteX16" fmla="*/ 100086 w 869883"/>
                <a:gd name="connsiteY16" fmla="*/ 544650 h 963507"/>
                <a:gd name="connsiteX17" fmla="*/ 42200 w 869883"/>
                <a:gd name="connsiteY17" fmla="*/ 602536 h 963507"/>
                <a:gd name="connsiteX18" fmla="*/ 100086 w 869883"/>
                <a:gd name="connsiteY18" fmla="*/ 660422 h 963507"/>
                <a:gd name="connsiteX19" fmla="*/ 636483 w 869883"/>
                <a:gd name="connsiteY19" fmla="*/ 963507 h 963507"/>
                <a:gd name="connsiteX20" fmla="*/ 423144 w 869883"/>
                <a:gd name="connsiteY20" fmla="*/ 963507 h 963507"/>
                <a:gd name="connsiteX21" fmla="*/ 417256 w 869883"/>
                <a:gd name="connsiteY21" fmla="*/ 959411 h 963507"/>
                <a:gd name="connsiteX22" fmla="*/ 118065 w 869883"/>
                <a:gd name="connsiteY22" fmla="*/ 959411 h 963507"/>
                <a:gd name="connsiteX23" fmla="*/ 118065 w 869883"/>
                <a:gd name="connsiteY23" fmla="*/ 908722 h 963507"/>
                <a:gd name="connsiteX24" fmla="*/ 168754 w 869883"/>
                <a:gd name="connsiteY24" fmla="*/ 858033 h 963507"/>
                <a:gd name="connsiteX25" fmla="*/ 271522 w 869883"/>
                <a:gd name="connsiteY25" fmla="*/ 858033 h 963507"/>
                <a:gd name="connsiteX26" fmla="*/ 44795 w 869883"/>
                <a:gd name="connsiteY26" fmla="*/ 700313 h 963507"/>
                <a:gd name="connsiteX27" fmla="*/ 18708 w 869883"/>
                <a:gd name="connsiteY27" fmla="*/ 554976 h 963507"/>
                <a:gd name="connsiteX28" fmla="*/ 48652 w 869883"/>
                <a:gd name="connsiteY28" fmla="*/ 526299 h 963507"/>
                <a:gd name="connsiteX29" fmla="*/ 74792 w 869883"/>
                <a:gd name="connsiteY29" fmla="*/ 516166 h 963507"/>
                <a:gd name="connsiteX30" fmla="*/ 74213 w 869883"/>
                <a:gd name="connsiteY30" fmla="*/ 514501 h 963507"/>
                <a:gd name="connsiteX31" fmla="*/ 631187 w 869883"/>
                <a:gd name="connsiteY31" fmla="*/ 342364 h 963507"/>
                <a:gd name="connsiteX32" fmla="*/ 297632 w 869883"/>
                <a:gd name="connsiteY32" fmla="*/ 217056 h 963507"/>
                <a:gd name="connsiteX33" fmla="*/ 272796 w 869883"/>
                <a:gd name="connsiteY33" fmla="*/ 228529 h 963507"/>
                <a:gd name="connsiteX34" fmla="*/ 242325 w 869883"/>
                <a:gd name="connsiteY34" fmla="*/ 229885 h 963507"/>
                <a:gd name="connsiteX35" fmla="*/ 218472 w 869883"/>
                <a:gd name="connsiteY35" fmla="*/ 221008 h 963507"/>
                <a:gd name="connsiteX36" fmla="*/ 164724 w 869883"/>
                <a:gd name="connsiteY36" fmla="*/ 258948 h 963507"/>
                <a:gd name="connsiteX37" fmla="*/ 56132 w 869883"/>
                <a:gd name="connsiteY37" fmla="*/ 241600 h 963507"/>
                <a:gd name="connsiteX38" fmla="*/ 6014 w 869883"/>
                <a:gd name="connsiteY38" fmla="*/ 156783 h 963507"/>
                <a:gd name="connsiteX39" fmla="*/ 9869 w 869883"/>
                <a:gd name="connsiteY39" fmla="*/ 132366 h 963507"/>
                <a:gd name="connsiteX40" fmla="*/ 25290 w 869883"/>
                <a:gd name="connsiteY40" fmla="*/ 134936 h 963507"/>
                <a:gd name="connsiteX41" fmla="*/ 77338 w 869883"/>
                <a:gd name="connsiteY41" fmla="*/ 212042 h 963507"/>
                <a:gd name="connsiteX42" fmla="*/ 156371 w 869883"/>
                <a:gd name="connsiteY42" fmla="*/ 224893 h 963507"/>
                <a:gd name="connsiteX43" fmla="*/ 191922 w 869883"/>
                <a:gd name="connsiteY43" fmla="*/ 196932 h 963507"/>
                <a:gd name="connsiteX44" fmla="*/ 178712 w 869883"/>
                <a:gd name="connsiteY44" fmla="*/ 141855 h 963507"/>
                <a:gd name="connsiteX45" fmla="*/ 209717 w 869883"/>
                <a:gd name="connsiteY45" fmla="*/ 91977 h 963507"/>
                <a:gd name="connsiteX46" fmla="*/ 214528 w 869883"/>
                <a:gd name="connsiteY46" fmla="*/ 89741 h 963507"/>
                <a:gd name="connsiteX47" fmla="*/ 186572 w 869883"/>
                <a:gd name="connsiteY47" fmla="*/ 46905 h 963507"/>
                <a:gd name="connsiteX48" fmla="*/ 107539 w 869883"/>
                <a:gd name="connsiteY48" fmla="*/ 34698 h 963507"/>
                <a:gd name="connsiteX49" fmla="*/ 34288 w 869883"/>
                <a:gd name="connsiteY49" fmla="*/ 91884 h 963507"/>
                <a:gd name="connsiteX50" fmla="*/ 18224 w 869883"/>
                <a:gd name="connsiteY50" fmla="*/ 89314 h 963507"/>
                <a:gd name="connsiteX51" fmla="*/ 22079 w 869883"/>
                <a:gd name="connsiteY51" fmla="*/ 64898 h 963507"/>
                <a:gd name="connsiteX52" fmla="*/ 96615 w 869883"/>
                <a:gd name="connsiteY52" fmla="*/ 0 h 963507"/>
                <a:gd name="connsiteX53" fmla="*/ 205206 w 869883"/>
                <a:gd name="connsiteY53" fmla="*/ 17348 h 963507"/>
                <a:gd name="connsiteX54" fmla="*/ 250632 w 869883"/>
                <a:gd name="connsiteY54" fmla="*/ 78961 h 963507"/>
                <a:gd name="connsiteX55" fmla="*/ 266742 w 869883"/>
                <a:gd name="connsiteY55" fmla="*/ 78243 h 963507"/>
                <a:gd name="connsiteX56" fmla="*/ 316620 w 869883"/>
                <a:gd name="connsiteY56" fmla="*/ 109005 h 963507"/>
                <a:gd name="connsiteX57" fmla="*/ 319435 w 869883"/>
                <a:gd name="connsiteY57" fmla="*/ 115098 h 963507"/>
                <a:gd name="connsiteX58" fmla="*/ 803977 w 869883"/>
                <a:gd name="connsiteY58" fmla="*/ 300705 h 963507"/>
                <a:gd name="connsiteX59" fmla="*/ 824626 w 869883"/>
                <a:gd name="connsiteY59" fmla="*/ 306486 h 963507"/>
                <a:gd name="connsiteX60" fmla="*/ 865490 w 869883"/>
                <a:gd name="connsiteY60" fmla="*/ 353933 h 963507"/>
                <a:gd name="connsiteX61" fmla="*/ 813466 w 869883"/>
                <a:gd name="connsiteY61" fmla="*/ 457981 h 963507"/>
                <a:gd name="connsiteX62" fmla="*/ 293089 w 869883"/>
                <a:gd name="connsiteY62" fmla="*/ 618657 h 963507"/>
                <a:gd name="connsiteX63" fmla="*/ 603336 w 869883"/>
                <a:gd name="connsiteY63" fmla="*/ 834477 h 963507"/>
                <a:gd name="connsiteX64" fmla="*/ 625895 w 869883"/>
                <a:gd name="connsiteY64" fmla="*/ 858033 h 963507"/>
                <a:gd name="connsiteX65" fmla="*/ 705014 w 869883"/>
                <a:gd name="connsiteY65" fmla="*/ 858033 h 963507"/>
                <a:gd name="connsiteX66" fmla="*/ 755703 w 869883"/>
                <a:gd name="connsiteY66" fmla="*/ 908722 h 963507"/>
                <a:gd name="connsiteX67" fmla="*/ 755703 w 869883"/>
                <a:gd name="connsiteY67" fmla="*/ 959411 h 963507"/>
                <a:gd name="connsiteX68" fmla="*/ 638257 w 869883"/>
                <a:gd name="connsiteY68" fmla="*/ 959411 h 9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9883" h="963507">
                  <a:moveTo>
                    <a:pt x="249393" y="183621"/>
                  </a:moveTo>
                  <a:cubicBezTo>
                    <a:pt x="265458" y="186191"/>
                    <a:pt x="280878" y="175268"/>
                    <a:pt x="283449" y="159204"/>
                  </a:cubicBezTo>
                  <a:cubicBezTo>
                    <a:pt x="286019" y="143140"/>
                    <a:pt x="275095" y="127719"/>
                    <a:pt x="259032" y="125148"/>
                  </a:cubicBezTo>
                  <a:cubicBezTo>
                    <a:pt x="242968" y="122578"/>
                    <a:pt x="227547" y="133502"/>
                    <a:pt x="224976" y="149565"/>
                  </a:cubicBezTo>
                  <a:cubicBezTo>
                    <a:pt x="221764" y="165630"/>
                    <a:pt x="233329" y="181050"/>
                    <a:pt x="249393" y="183621"/>
                  </a:cubicBezTo>
                  <a:close/>
                  <a:moveTo>
                    <a:pt x="795252" y="408697"/>
                  </a:moveTo>
                  <a:cubicBezTo>
                    <a:pt x="817199" y="404994"/>
                    <a:pt x="829844" y="377537"/>
                    <a:pt x="809612" y="355860"/>
                  </a:cubicBezTo>
                  <a:cubicBezTo>
                    <a:pt x="775572" y="335307"/>
                    <a:pt x="743459" y="374486"/>
                    <a:pt x="771076" y="403388"/>
                  </a:cubicBezTo>
                  <a:cubicBezTo>
                    <a:pt x="779586" y="408526"/>
                    <a:pt x="787936" y="409931"/>
                    <a:pt x="795252" y="408697"/>
                  </a:cubicBezTo>
                  <a:close/>
                  <a:moveTo>
                    <a:pt x="100086" y="631479"/>
                  </a:moveTo>
                  <a:cubicBezTo>
                    <a:pt x="84101" y="631479"/>
                    <a:pt x="71143" y="618521"/>
                    <a:pt x="71143" y="602536"/>
                  </a:cubicBezTo>
                  <a:cubicBezTo>
                    <a:pt x="71143" y="586551"/>
                    <a:pt x="84101" y="573593"/>
                    <a:pt x="100086" y="573593"/>
                  </a:cubicBezTo>
                  <a:cubicBezTo>
                    <a:pt x="116071" y="573593"/>
                    <a:pt x="129029" y="586551"/>
                    <a:pt x="129029" y="602536"/>
                  </a:cubicBezTo>
                  <a:cubicBezTo>
                    <a:pt x="129029" y="618521"/>
                    <a:pt x="116071" y="631479"/>
                    <a:pt x="100086" y="631479"/>
                  </a:cubicBezTo>
                  <a:close/>
                  <a:moveTo>
                    <a:pt x="100086" y="660422"/>
                  </a:moveTo>
                  <a:cubicBezTo>
                    <a:pt x="132056" y="660422"/>
                    <a:pt x="157972" y="634506"/>
                    <a:pt x="157972" y="602536"/>
                  </a:cubicBezTo>
                  <a:cubicBezTo>
                    <a:pt x="157972" y="570566"/>
                    <a:pt x="132056" y="544650"/>
                    <a:pt x="100086" y="544650"/>
                  </a:cubicBezTo>
                  <a:cubicBezTo>
                    <a:pt x="68116" y="544650"/>
                    <a:pt x="42200" y="570566"/>
                    <a:pt x="42200" y="602536"/>
                  </a:cubicBezTo>
                  <a:cubicBezTo>
                    <a:pt x="42200" y="634506"/>
                    <a:pt x="68116" y="660422"/>
                    <a:pt x="100086" y="660422"/>
                  </a:cubicBezTo>
                  <a:close/>
                  <a:moveTo>
                    <a:pt x="636483" y="963507"/>
                  </a:moveTo>
                  <a:lnTo>
                    <a:pt x="423144" y="963507"/>
                  </a:lnTo>
                  <a:lnTo>
                    <a:pt x="417256" y="959411"/>
                  </a:lnTo>
                  <a:lnTo>
                    <a:pt x="118065" y="959411"/>
                  </a:lnTo>
                  <a:lnTo>
                    <a:pt x="118065" y="908722"/>
                  </a:lnTo>
                  <a:cubicBezTo>
                    <a:pt x="118065" y="880727"/>
                    <a:pt x="140759" y="858033"/>
                    <a:pt x="168754" y="858033"/>
                  </a:cubicBezTo>
                  <a:lnTo>
                    <a:pt x="271522" y="858033"/>
                  </a:lnTo>
                  <a:lnTo>
                    <a:pt x="44795" y="700313"/>
                  </a:lnTo>
                  <a:cubicBezTo>
                    <a:pt x="-2543" y="667383"/>
                    <a:pt x="-14222" y="602314"/>
                    <a:pt x="18708" y="554976"/>
                  </a:cubicBezTo>
                  <a:cubicBezTo>
                    <a:pt x="26940" y="543142"/>
                    <a:pt x="37181" y="533536"/>
                    <a:pt x="48652" y="526299"/>
                  </a:cubicBezTo>
                  <a:lnTo>
                    <a:pt x="74792" y="516166"/>
                  </a:lnTo>
                  <a:lnTo>
                    <a:pt x="74213" y="514501"/>
                  </a:lnTo>
                  <a:lnTo>
                    <a:pt x="631187" y="342364"/>
                  </a:lnTo>
                  <a:lnTo>
                    <a:pt x="297632" y="217056"/>
                  </a:lnTo>
                  <a:lnTo>
                    <a:pt x="272796" y="228529"/>
                  </a:lnTo>
                  <a:cubicBezTo>
                    <a:pt x="263087" y="230929"/>
                    <a:pt x="252766" y="231491"/>
                    <a:pt x="242325" y="229885"/>
                  </a:cubicBezTo>
                  <a:lnTo>
                    <a:pt x="218472" y="221008"/>
                  </a:lnTo>
                  <a:lnTo>
                    <a:pt x="164724" y="258948"/>
                  </a:lnTo>
                  <a:lnTo>
                    <a:pt x="56132" y="241600"/>
                  </a:lnTo>
                  <a:lnTo>
                    <a:pt x="6014" y="156783"/>
                  </a:lnTo>
                  <a:lnTo>
                    <a:pt x="9869" y="132366"/>
                  </a:lnTo>
                  <a:lnTo>
                    <a:pt x="25290" y="134936"/>
                  </a:lnTo>
                  <a:lnTo>
                    <a:pt x="77338" y="212042"/>
                  </a:lnTo>
                  <a:lnTo>
                    <a:pt x="156371" y="224893"/>
                  </a:lnTo>
                  <a:lnTo>
                    <a:pt x="191922" y="196932"/>
                  </a:lnTo>
                  <a:lnTo>
                    <a:pt x="178712" y="141855"/>
                  </a:lnTo>
                  <a:cubicBezTo>
                    <a:pt x="182247" y="120972"/>
                    <a:pt x="193813" y="103463"/>
                    <a:pt x="209717" y="91977"/>
                  </a:cubicBezTo>
                  <a:lnTo>
                    <a:pt x="214528" y="89741"/>
                  </a:lnTo>
                  <a:lnTo>
                    <a:pt x="186572" y="46905"/>
                  </a:lnTo>
                  <a:lnTo>
                    <a:pt x="107539" y="34698"/>
                  </a:lnTo>
                  <a:lnTo>
                    <a:pt x="34288" y="91884"/>
                  </a:lnTo>
                  <a:lnTo>
                    <a:pt x="18224" y="89314"/>
                  </a:lnTo>
                  <a:lnTo>
                    <a:pt x="22079" y="64898"/>
                  </a:lnTo>
                  <a:lnTo>
                    <a:pt x="96615" y="0"/>
                  </a:lnTo>
                  <a:lnTo>
                    <a:pt x="205206" y="17348"/>
                  </a:lnTo>
                  <a:lnTo>
                    <a:pt x="250632" y="78961"/>
                  </a:lnTo>
                  <a:lnTo>
                    <a:pt x="266742" y="78243"/>
                  </a:lnTo>
                  <a:cubicBezTo>
                    <a:pt x="287625" y="81456"/>
                    <a:pt x="305135" y="93022"/>
                    <a:pt x="316620" y="109005"/>
                  </a:cubicBezTo>
                  <a:lnTo>
                    <a:pt x="319435" y="115098"/>
                  </a:lnTo>
                  <a:lnTo>
                    <a:pt x="803977" y="300705"/>
                  </a:lnTo>
                  <a:lnTo>
                    <a:pt x="824626" y="306486"/>
                  </a:lnTo>
                  <a:cubicBezTo>
                    <a:pt x="843332" y="315879"/>
                    <a:pt x="858425" y="332417"/>
                    <a:pt x="865490" y="353933"/>
                  </a:cubicBezTo>
                  <a:cubicBezTo>
                    <a:pt x="880262" y="397608"/>
                    <a:pt x="856498" y="443851"/>
                    <a:pt x="813466" y="457981"/>
                  </a:cubicBezTo>
                  <a:lnTo>
                    <a:pt x="293089" y="618657"/>
                  </a:lnTo>
                  <a:lnTo>
                    <a:pt x="603336" y="834477"/>
                  </a:lnTo>
                  <a:lnTo>
                    <a:pt x="625895" y="858033"/>
                  </a:lnTo>
                  <a:lnTo>
                    <a:pt x="705014" y="858033"/>
                  </a:lnTo>
                  <a:cubicBezTo>
                    <a:pt x="733009" y="858033"/>
                    <a:pt x="755703" y="880727"/>
                    <a:pt x="755703" y="908722"/>
                  </a:cubicBezTo>
                  <a:lnTo>
                    <a:pt x="755703" y="959411"/>
                  </a:lnTo>
                  <a:lnTo>
                    <a:pt x="638257" y="9594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3" name="Trapezoid 24">
              <a:extLst>
                <a:ext uri="{FF2B5EF4-FFF2-40B4-BE49-F238E27FC236}">
                  <a16:creationId xmlns:a16="http://schemas.microsoft.com/office/drawing/2014/main" id="{31D460DF-0640-47FB-8F04-195A1FD52078}"/>
                </a:ext>
              </a:extLst>
            </p:cNvPr>
            <p:cNvSpPr>
              <a:spLocks noChangeAspect="1"/>
            </p:cNvSpPr>
            <p:nvPr/>
          </p:nvSpPr>
          <p:spPr>
            <a:xfrm rot="8369018">
              <a:off x="6543417" y="2652941"/>
              <a:ext cx="1146180" cy="1157101"/>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grpSp>
          <p:nvGrpSpPr>
            <p:cNvPr id="14" name="Group 13">
              <a:extLst>
                <a:ext uri="{FF2B5EF4-FFF2-40B4-BE49-F238E27FC236}">
                  <a16:creationId xmlns:a16="http://schemas.microsoft.com/office/drawing/2014/main" id="{D5CF2213-852E-4240-813E-B4BEE73B7B5F}"/>
                </a:ext>
              </a:extLst>
            </p:cNvPr>
            <p:cNvGrpSpPr/>
            <p:nvPr/>
          </p:nvGrpSpPr>
          <p:grpSpPr>
            <a:xfrm>
              <a:off x="7721588" y="2772298"/>
              <a:ext cx="988480" cy="987025"/>
              <a:chOff x="2611714" y="1452659"/>
              <a:chExt cx="3963104" cy="3957283"/>
            </a:xfrm>
            <a:solidFill>
              <a:schemeClr val="bg1"/>
            </a:solidFill>
          </p:grpSpPr>
          <p:sp>
            <p:nvSpPr>
              <p:cNvPr id="17" name="Round Same Side Corner Rectangle 4">
                <a:extLst>
                  <a:ext uri="{FF2B5EF4-FFF2-40B4-BE49-F238E27FC236}">
                    <a16:creationId xmlns:a16="http://schemas.microsoft.com/office/drawing/2014/main" id="{15E8845B-2966-4D6E-BF28-D4FFBE0924ED}"/>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8" name="Round Same Side Corner Rectangle 6">
                <a:extLst>
                  <a:ext uri="{FF2B5EF4-FFF2-40B4-BE49-F238E27FC236}">
                    <a16:creationId xmlns:a16="http://schemas.microsoft.com/office/drawing/2014/main" id="{1B97F382-F14A-4396-9572-814AC9894D76}"/>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9" name="Round Same Side Corner Rectangle 8">
                <a:extLst>
                  <a:ext uri="{FF2B5EF4-FFF2-40B4-BE49-F238E27FC236}">
                    <a16:creationId xmlns:a16="http://schemas.microsoft.com/office/drawing/2014/main" id="{5B8FDD20-971F-448A-9261-341BB1276222}"/>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grpSp>
        <p:sp>
          <p:nvSpPr>
            <p:cNvPr id="15" name="Frame 1">
              <a:extLst>
                <a:ext uri="{FF2B5EF4-FFF2-40B4-BE49-F238E27FC236}">
                  <a16:creationId xmlns:a16="http://schemas.microsoft.com/office/drawing/2014/main" id="{2572D0B9-91BB-46BE-BE73-83A5DE078817}"/>
                </a:ext>
              </a:extLst>
            </p:cNvPr>
            <p:cNvSpPr/>
            <p:nvPr/>
          </p:nvSpPr>
          <p:spPr>
            <a:xfrm>
              <a:off x="3459679" y="2564932"/>
              <a:ext cx="981073" cy="1325555"/>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black"/>
                </a:solidFill>
                <a:effectLst/>
                <a:uLnTx/>
                <a:uFillTx/>
                <a:latin typeface="Arial"/>
                <a:ea typeface="Arial Unicode MS"/>
                <a:cs typeface="+mn-cs"/>
              </a:endParaRPr>
            </a:p>
          </p:txBody>
        </p:sp>
        <p:sp>
          <p:nvSpPr>
            <p:cNvPr id="16" name="Oval 21">
              <a:extLst>
                <a:ext uri="{FF2B5EF4-FFF2-40B4-BE49-F238E27FC236}">
                  <a16:creationId xmlns:a16="http://schemas.microsoft.com/office/drawing/2014/main" id="{07837B4D-D1A1-4F44-83EB-6DF617E78E27}"/>
                </a:ext>
              </a:extLst>
            </p:cNvPr>
            <p:cNvSpPr/>
            <p:nvPr/>
          </p:nvSpPr>
          <p:spPr>
            <a:xfrm rot="14306008">
              <a:off x="5552875" y="2870125"/>
              <a:ext cx="1064408" cy="87730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grpSp>
    </p:spTree>
    <p:extLst>
      <p:ext uri="{BB962C8B-B14F-4D97-AF65-F5344CB8AC3E}">
        <p14:creationId xmlns:p14="http://schemas.microsoft.com/office/powerpoint/2010/main" val="356977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30" y="339510"/>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2" name="Group 31">
            <a:extLst>
              <a:ext uri="{FF2B5EF4-FFF2-40B4-BE49-F238E27FC236}">
                <a16:creationId xmlns:a16="http://schemas.microsoft.com/office/drawing/2014/main" id="{36BA39E4-4787-4A57-95AF-71D0542315A0}"/>
              </a:ext>
            </a:extLst>
          </p:cNvPr>
          <p:cNvGrpSpPr/>
          <p:nvPr userDrawn="1"/>
        </p:nvGrpSpPr>
        <p:grpSpPr>
          <a:xfrm flipV="1">
            <a:off x="5427362" y="1143270"/>
            <a:ext cx="1337279" cy="220479"/>
            <a:chOff x="5809673" y="3008118"/>
            <a:chExt cx="2419398" cy="398889"/>
          </a:xfrm>
        </p:grpSpPr>
        <p:sp>
          <p:nvSpPr>
            <p:cNvPr id="33" name="Rectangle 32">
              <a:extLst>
                <a:ext uri="{FF2B5EF4-FFF2-40B4-BE49-F238E27FC236}">
                  <a16:creationId xmlns:a16="http://schemas.microsoft.com/office/drawing/2014/main" id="{6C99468F-7C27-4A33-B8CC-5794F45C6159}"/>
                </a:ext>
              </a:extLst>
            </p:cNvPr>
            <p:cNvSpPr/>
            <p:nvPr userDrawn="1"/>
          </p:nvSpPr>
          <p:spPr>
            <a:xfrm>
              <a:off x="5809673" y="3008118"/>
              <a:ext cx="398888" cy="39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34" name="Rectangle 33">
              <a:extLst>
                <a:ext uri="{FF2B5EF4-FFF2-40B4-BE49-F238E27FC236}">
                  <a16:creationId xmlns:a16="http://schemas.microsoft.com/office/drawing/2014/main" id="{EDA484AE-33CE-4979-81A4-360C2226ECDF}"/>
                </a:ext>
              </a:extLst>
            </p:cNvPr>
            <p:cNvSpPr/>
            <p:nvPr userDrawn="1"/>
          </p:nvSpPr>
          <p:spPr>
            <a:xfrm>
              <a:off x="6314801" y="3008118"/>
              <a:ext cx="398888" cy="398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35" name="Rectangle 34">
              <a:extLst>
                <a:ext uri="{FF2B5EF4-FFF2-40B4-BE49-F238E27FC236}">
                  <a16:creationId xmlns:a16="http://schemas.microsoft.com/office/drawing/2014/main" id="{688CA5D0-B787-4DFD-87F1-332795E33C1F}"/>
                </a:ext>
              </a:extLst>
            </p:cNvPr>
            <p:cNvSpPr/>
            <p:nvPr userDrawn="1"/>
          </p:nvSpPr>
          <p:spPr>
            <a:xfrm>
              <a:off x="6819928" y="3008118"/>
              <a:ext cx="398888" cy="398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36" name="Rectangle 35">
              <a:extLst>
                <a:ext uri="{FF2B5EF4-FFF2-40B4-BE49-F238E27FC236}">
                  <a16:creationId xmlns:a16="http://schemas.microsoft.com/office/drawing/2014/main" id="{42618CF6-3DC5-4866-ACB7-14F89F22C719}"/>
                </a:ext>
              </a:extLst>
            </p:cNvPr>
            <p:cNvSpPr/>
            <p:nvPr userDrawn="1"/>
          </p:nvSpPr>
          <p:spPr>
            <a:xfrm>
              <a:off x="7325056" y="3008118"/>
              <a:ext cx="398888" cy="398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37" name="Rectangle 36">
              <a:extLst>
                <a:ext uri="{FF2B5EF4-FFF2-40B4-BE49-F238E27FC236}">
                  <a16:creationId xmlns:a16="http://schemas.microsoft.com/office/drawing/2014/main" id="{C471A078-94EE-430C-8990-77DD907780E6}"/>
                </a:ext>
              </a:extLst>
            </p:cNvPr>
            <p:cNvSpPr/>
            <p:nvPr userDrawn="1"/>
          </p:nvSpPr>
          <p:spPr>
            <a:xfrm>
              <a:off x="7830183" y="3008118"/>
              <a:ext cx="398888" cy="3988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Arial Unicode MS"/>
                <a:cs typeface="+mn-cs"/>
              </a:endParaRPr>
            </a:p>
          </p:txBody>
        </p:sp>
      </p:grpSp>
    </p:spTree>
    <p:extLst>
      <p:ext uri="{BB962C8B-B14F-4D97-AF65-F5344CB8AC3E}">
        <p14:creationId xmlns:p14="http://schemas.microsoft.com/office/powerpoint/2010/main" val="10701717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6012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7_Basic Layout">
    <p:spTree>
      <p:nvGrpSpPr>
        <p:cNvPr id="1" name=""/>
        <p:cNvGrpSpPr/>
        <p:nvPr/>
      </p:nvGrpSpPr>
      <p:grpSpPr>
        <a:xfrm>
          <a:off x="0" y="0"/>
          <a:ext cx="0" cy="0"/>
          <a:chOff x="0" y="0"/>
          <a:chExt cx="0" cy="0"/>
        </a:xfrm>
      </p:grpSpPr>
      <p:sp>
        <p:nvSpPr>
          <p:cNvPr id="5" name="Rectangle 4"/>
          <p:cNvSpPr/>
          <p:nvPr userDrawn="1"/>
        </p:nvSpPr>
        <p:spPr>
          <a:xfrm>
            <a:off x="0" y="-3600"/>
            <a:ext cx="12192000" cy="6861600"/>
          </a:xfrm>
          <a:prstGeom prst="rect">
            <a:avLst/>
          </a:prstGeom>
          <a:gradFill>
            <a:gsLst>
              <a:gs pos="0">
                <a:schemeClr val="bg1">
                  <a:lumMod val="95000"/>
                </a:schemeClr>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24" name="Trapezoid 123"/>
          <p:cNvSpPr/>
          <p:nvPr userDrawn="1"/>
        </p:nvSpPr>
        <p:spPr>
          <a:xfrm>
            <a:off x="536352" y="-3600"/>
            <a:ext cx="5181901" cy="6858000"/>
          </a:xfrm>
          <a:prstGeom prst="trapezoid">
            <a:avLst/>
          </a:prstGeom>
          <a:gradFill>
            <a:gsLst>
              <a:gs pos="0">
                <a:schemeClr val="bg1">
                  <a:lumMod val="85000"/>
                </a:schemeClr>
              </a:gs>
              <a:gs pos="100000">
                <a:schemeClr val="bg1">
                  <a:lumMod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30" name="Round Same Side Corner Rectangle 6">
            <a:extLst>
              <a:ext uri="{FF2B5EF4-FFF2-40B4-BE49-F238E27FC236}">
                <a16:creationId xmlns:a16="http://schemas.microsoft.com/office/drawing/2014/main" id="{A63F1A39-2E59-4862-90F3-AD41D3829929}"/>
              </a:ext>
            </a:extLst>
          </p:cNvPr>
          <p:cNvSpPr/>
          <p:nvPr userDrawn="1"/>
        </p:nvSpPr>
        <p:spPr>
          <a:xfrm rot="10800000">
            <a:off x="233010" y="4547669"/>
            <a:ext cx="1531655" cy="2154491"/>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31" name="Round Same Side Corner Rectangle 6">
            <a:extLst>
              <a:ext uri="{FF2B5EF4-FFF2-40B4-BE49-F238E27FC236}">
                <a16:creationId xmlns:a16="http://schemas.microsoft.com/office/drawing/2014/main" id="{75506DCC-9AFB-4D1E-8C6B-B75031C23490}"/>
              </a:ext>
            </a:extLst>
          </p:cNvPr>
          <p:cNvSpPr/>
          <p:nvPr userDrawn="1"/>
        </p:nvSpPr>
        <p:spPr>
          <a:xfrm rot="10800000">
            <a:off x="1819906" y="4547669"/>
            <a:ext cx="1531655" cy="2154491"/>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32" name="Round Same Side Corner Rectangle 6">
            <a:extLst>
              <a:ext uri="{FF2B5EF4-FFF2-40B4-BE49-F238E27FC236}">
                <a16:creationId xmlns:a16="http://schemas.microsoft.com/office/drawing/2014/main" id="{7E1186C2-4163-41C3-BA40-FC3F7F78F74E}"/>
              </a:ext>
            </a:extLst>
          </p:cNvPr>
          <p:cNvSpPr/>
          <p:nvPr userDrawn="1"/>
        </p:nvSpPr>
        <p:spPr>
          <a:xfrm rot="10800000">
            <a:off x="4993702" y="4547669"/>
            <a:ext cx="998463" cy="2154491"/>
          </a:xfrm>
          <a:custGeom>
            <a:avLst/>
            <a:gdLst/>
            <a:ahLst/>
            <a:cxnLst/>
            <a:rect l="l" t="t" r="r" b="b"/>
            <a:pathLst>
              <a:path w="998463" h="2154490">
                <a:moveTo>
                  <a:pt x="841789" y="978089"/>
                </a:moveTo>
                <a:lnTo>
                  <a:pt x="680139" y="978089"/>
                </a:lnTo>
                <a:lnTo>
                  <a:pt x="680139" y="237546"/>
                </a:lnTo>
                <a:cubicBezTo>
                  <a:pt x="680139" y="183534"/>
                  <a:pt x="716326" y="139748"/>
                  <a:pt x="760964" y="139748"/>
                </a:cubicBezTo>
                <a:cubicBezTo>
                  <a:pt x="805602" y="139748"/>
                  <a:pt x="841789" y="183534"/>
                  <a:pt x="841789" y="237546"/>
                </a:cubicBezTo>
                <a:close/>
                <a:moveTo>
                  <a:pt x="308085" y="1721436"/>
                </a:moveTo>
                <a:lnTo>
                  <a:pt x="146436" y="1721436"/>
                </a:lnTo>
                <a:lnTo>
                  <a:pt x="146436" y="234850"/>
                </a:lnTo>
                <a:cubicBezTo>
                  <a:pt x="146436" y="180838"/>
                  <a:pt x="182622" y="137052"/>
                  <a:pt x="227260" y="137052"/>
                </a:cubicBezTo>
                <a:cubicBezTo>
                  <a:pt x="271898" y="137052"/>
                  <a:pt x="308085" y="180838"/>
                  <a:pt x="308085" y="234850"/>
                </a:cubicBezTo>
                <a:close/>
                <a:moveTo>
                  <a:pt x="353617" y="1984286"/>
                </a:moveTo>
                <a:lnTo>
                  <a:pt x="353617" y="307247"/>
                </a:lnTo>
                <a:cubicBezTo>
                  <a:pt x="353617" y="195846"/>
                  <a:pt x="299337" y="105538"/>
                  <a:pt x="232380" y="105538"/>
                </a:cubicBezTo>
                <a:cubicBezTo>
                  <a:pt x="165422" y="105538"/>
                  <a:pt x="111143" y="195846"/>
                  <a:pt x="111143" y="307247"/>
                </a:cubicBezTo>
                <a:lnTo>
                  <a:pt x="111143" y="1984286"/>
                </a:lnTo>
                <a:close/>
                <a:moveTo>
                  <a:pt x="887320" y="1986981"/>
                </a:moveTo>
                <a:lnTo>
                  <a:pt x="887320" y="309942"/>
                </a:lnTo>
                <a:cubicBezTo>
                  <a:pt x="887320" y="198542"/>
                  <a:pt x="833041" y="108234"/>
                  <a:pt x="766083" y="108234"/>
                </a:cubicBezTo>
                <a:cubicBezTo>
                  <a:pt x="699126" y="108234"/>
                  <a:pt x="644846" y="198542"/>
                  <a:pt x="644846" y="309942"/>
                </a:cubicBezTo>
                <a:lnTo>
                  <a:pt x="644846" y="1986981"/>
                </a:lnTo>
                <a:close/>
                <a:moveTo>
                  <a:pt x="414419" y="2151795"/>
                </a:moveTo>
                <a:lnTo>
                  <a:pt x="50341" y="2151795"/>
                </a:lnTo>
                <a:cubicBezTo>
                  <a:pt x="22538" y="2151795"/>
                  <a:pt x="0" y="2114296"/>
                  <a:pt x="0" y="2068040"/>
                </a:cubicBezTo>
                <a:cubicBezTo>
                  <a:pt x="0" y="2021784"/>
                  <a:pt x="22538" y="1984286"/>
                  <a:pt x="50341" y="1984286"/>
                </a:cubicBezTo>
                <a:lnTo>
                  <a:pt x="54565" y="1984286"/>
                </a:lnTo>
                <a:lnTo>
                  <a:pt x="54565" y="295839"/>
                </a:lnTo>
                <a:cubicBezTo>
                  <a:pt x="54565" y="132451"/>
                  <a:pt x="134175" y="0"/>
                  <a:pt x="232379" y="0"/>
                </a:cubicBezTo>
                <a:cubicBezTo>
                  <a:pt x="330584" y="0"/>
                  <a:pt x="410194" y="132451"/>
                  <a:pt x="410194" y="295839"/>
                </a:cubicBezTo>
                <a:lnTo>
                  <a:pt x="410194" y="1984286"/>
                </a:lnTo>
                <a:lnTo>
                  <a:pt x="414419" y="1984286"/>
                </a:lnTo>
                <a:cubicBezTo>
                  <a:pt x="442221" y="1984286"/>
                  <a:pt x="464760" y="2021784"/>
                  <a:pt x="464760" y="2068040"/>
                </a:cubicBezTo>
                <a:cubicBezTo>
                  <a:pt x="464760" y="2114296"/>
                  <a:pt x="442221" y="2151795"/>
                  <a:pt x="414419" y="2151795"/>
                </a:cubicBezTo>
                <a:close/>
                <a:moveTo>
                  <a:pt x="948122" y="2154490"/>
                </a:moveTo>
                <a:lnTo>
                  <a:pt x="584044" y="2154490"/>
                </a:lnTo>
                <a:cubicBezTo>
                  <a:pt x="556242" y="2154490"/>
                  <a:pt x="533703" y="2116992"/>
                  <a:pt x="533703" y="2070736"/>
                </a:cubicBezTo>
                <a:cubicBezTo>
                  <a:pt x="533703" y="2024480"/>
                  <a:pt x="556242" y="1986981"/>
                  <a:pt x="584044" y="1986981"/>
                </a:cubicBezTo>
                <a:lnTo>
                  <a:pt x="588268" y="1986981"/>
                </a:lnTo>
                <a:lnTo>
                  <a:pt x="588268" y="298535"/>
                </a:lnTo>
                <a:cubicBezTo>
                  <a:pt x="588268" y="135147"/>
                  <a:pt x="667878" y="2696"/>
                  <a:pt x="766083" y="2696"/>
                </a:cubicBezTo>
                <a:cubicBezTo>
                  <a:pt x="864287" y="2696"/>
                  <a:pt x="943897" y="135147"/>
                  <a:pt x="943897" y="298535"/>
                </a:cubicBezTo>
                <a:lnTo>
                  <a:pt x="943897" y="1986981"/>
                </a:lnTo>
                <a:lnTo>
                  <a:pt x="948122" y="1986981"/>
                </a:lnTo>
                <a:cubicBezTo>
                  <a:pt x="975925" y="1986981"/>
                  <a:pt x="998463" y="2024480"/>
                  <a:pt x="998463" y="2070736"/>
                </a:cubicBezTo>
                <a:cubicBezTo>
                  <a:pt x="998463" y="2116992"/>
                  <a:pt x="975925" y="2154490"/>
                  <a:pt x="948122" y="215449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33" name="Round Same Side Corner Rectangle 6">
            <a:extLst>
              <a:ext uri="{FF2B5EF4-FFF2-40B4-BE49-F238E27FC236}">
                <a16:creationId xmlns:a16="http://schemas.microsoft.com/office/drawing/2014/main" id="{FFD8C746-2191-41DA-975C-4CDE68F32824}"/>
              </a:ext>
            </a:extLst>
          </p:cNvPr>
          <p:cNvSpPr/>
          <p:nvPr userDrawn="1"/>
        </p:nvSpPr>
        <p:spPr>
          <a:xfrm rot="10800000">
            <a:off x="3406802" y="4547669"/>
            <a:ext cx="1531655" cy="2154491"/>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34" name="Oval 2">
            <a:extLst>
              <a:ext uri="{FF2B5EF4-FFF2-40B4-BE49-F238E27FC236}">
                <a16:creationId xmlns:a16="http://schemas.microsoft.com/office/drawing/2014/main" id="{DEB821F8-4756-419A-A003-BF59C6854386}"/>
              </a:ext>
            </a:extLst>
          </p:cNvPr>
          <p:cNvSpPr/>
          <p:nvPr userDrawn="1"/>
        </p:nvSpPr>
        <p:spPr>
          <a:xfrm rot="3709911">
            <a:off x="2541787" y="214508"/>
            <a:ext cx="1330091" cy="12184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35" name="Oval 2">
            <a:extLst>
              <a:ext uri="{FF2B5EF4-FFF2-40B4-BE49-F238E27FC236}">
                <a16:creationId xmlns:a16="http://schemas.microsoft.com/office/drawing/2014/main" id="{28E19587-63C1-4D35-B862-D1E4D947E769}"/>
              </a:ext>
            </a:extLst>
          </p:cNvPr>
          <p:cNvSpPr/>
          <p:nvPr userDrawn="1"/>
        </p:nvSpPr>
        <p:spPr>
          <a:xfrm rot="19437896">
            <a:off x="1667702" y="2395655"/>
            <a:ext cx="1858079" cy="170216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36" name="Oval 2">
            <a:extLst>
              <a:ext uri="{FF2B5EF4-FFF2-40B4-BE49-F238E27FC236}">
                <a16:creationId xmlns:a16="http://schemas.microsoft.com/office/drawing/2014/main" id="{D01EAC9B-77E3-4F2A-B1A7-DA8703EA503E}"/>
              </a:ext>
            </a:extLst>
          </p:cNvPr>
          <p:cNvSpPr/>
          <p:nvPr userDrawn="1"/>
        </p:nvSpPr>
        <p:spPr>
          <a:xfrm rot="3709911">
            <a:off x="2771395" y="1888446"/>
            <a:ext cx="918800" cy="841701"/>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37" name="Oval 2">
            <a:extLst>
              <a:ext uri="{FF2B5EF4-FFF2-40B4-BE49-F238E27FC236}">
                <a16:creationId xmlns:a16="http://schemas.microsoft.com/office/drawing/2014/main" id="{6E6B823F-9505-482A-B8B1-DF126CEEDF7D}"/>
              </a:ext>
            </a:extLst>
          </p:cNvPr>
          <p:cNvSpPr/>
          <p:nvPr userDrawn="1"/>
        </p:nvSpPr>
        <p:spPr>
          <a:xfrm>
            <a:off x="1531849" y="771595"/>
            <a:ext cx="1103691" cy="101107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38" name="Oval 2">
            <a:extLst>
              <a:ext uri="{FF2B5EF4-FFF2-40B4-BE49-F238E27FC236}">
                <a16:creationId xmlns:a16="http://schemas.microsoft.com/office/drawing/2014/main" id="{2D8F8763-74DE-48D8-82F2-4DED48BDB492}"/>
              </a:ext>
            </a:extLst>
          </p:cNvPr>
          <p:cNvSpPr/>
          <p:nvPr userDrawn="1"/>
        </p:nvSpPr>
        <p:spPr>
          <a:xfrm rot="19437896">
            <a:off x="-106613" y="294760"/>
            <a:ext cx="1858079" cy="170216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39" name="Oval 2">
            <a:extLst>
              <a:ext uri="{FF2B5EF4-FFF2-40B4-BE49-F238E27FC236}">
                <a16:creationId xmlns:a16="http://schemas.microsoft.com/office/drawing/2014/main" id="{2335DB93-B002-455A-922C-59CDE2F7860E}"/>
              </a:ext>
            </a:extLst>
          </p:cNvPr>
          <p:cNvSpPr/>
          <p:nvPr userDrawn="1"/>
        </p:nvSpPr>
        <p:spPr>
          <a:xfrm rot="19437896">
            <a:off x="3099161" y="566763"/>
            <a:ext cx="1858079" cy="170216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0" name="Oval 2">
            <a:extLst>
              <a:ext uri="{FF2B5EF4-FFF2-40B4-BE49-F238E27FC236}">
                <a16:creationId xmlns:a16="http://schemas.microsoft.com/office/drawing/2014/main" id="{7EDB26AF-D59B-4DAC-BFAB-D4CAACD5D1D3}"/>
              </a:ext>
            </a:extLst>
          </p:cNvPr>
          <p:cNvSpPr/>
          <p:nvPr userDrawn="1"/>
        </p:nvSpPr>
        <p:spPr>
          <a:xfrm rot="3709911">
            <a:off x="153431" y="1568340"/>
            <a:ext cx="918800" cy="841701"/>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1" name="Oval 2">
            <a:extLst>
              <a:ext uri="{FF2B5EF4-FFF2-40B4-BE49-F238E27FC236}">
                <a16:creationId xmlns:a16="http://schemas.microsoft.com/office/drawing/2014/main" id="{212DFC34-D15A-4488-BFA7-A702AFE4C877}"/>
              </a:ext>
            </a:extLst>
          </p:cNvPr>
          <p:cNvSpPr/>
          <p:nvPr userDrawn="1"/>
        </p:nvSpPr>
        <p:spPr>
          <a:xfrm rot="8100000">
            <a:off x="1367948" y="62020"/>
            <a:ext cx="957059" cy="87674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2" name="Oval 2">
            <a:extLst>
              <a:ext uri="{FF2B5EF4-FFF2-40B4-BE49-F238E27FC236}">
                <a16:creationId xmlns:a16="http://schemas.microsoft.com/office/drawing/2014/main" id="{CF93B13D-A20E-4CD7-9A16-10EA50F4A5F5}"/>
              </a:ext>
            </a:extLst>
          </p:cNvPr>
          <p:cNvSpPr/>
          <p:nvPr userDrawn="1"/>
        </p:nvSpPr>
        <p:spPr>
          <a:xfrm rot="8100000">
            <a:off x="879296" y="1266839"/>
            <a:ext cx="2266749" cy="207654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3" name="Oval 2">
            <a:extLst>
              <a:ext uri="{FF2B5EF4-FFF2-40B4-BE49-F238E27FC236}">
                <a16:creationId xmlns:a16="http://schemas.microsoft.com/office/drawing/2014/main" id="{6AA68F63-074F-4CD0-B095-61269FC12F01}"/>
              </a:ext>
            </a:extLst>
          </p:cNvPr>
          <p:cNvSpPr/>
          <p:nvPr userDrawn="1"/>
        </p:nvSpPr>
        <p:spPr>
          <a:xfrm rot="5157174">
            <a:off x="3375633" y="1764037"/>
            <a:ext cx="1513675" cy="138665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4" name="Oval 2">
            <a:extLst>
              <a:ext uri="{FF2B5EF4-FFF2-40B4-BE49-F238E27FC236}">
                <a16:creationId xmlns:a16="http://schemas.microsoft.com/office/drawing/2014/main" id="{443ADD24-71DF-40D3-95BC-47201FAB2C7D}"/>
              </a:ext>
            </a:extLst>
          </p:cNvPr>
          <p:cNvSpPr/>
          <p:nvPr userDrawn="1"/>
        </p:nvSpPr>
        <p:spPr>
          <a:xfrm rot="900000">
            <a:off x="3221005" y="2808607"/>
            <a:ext cx="1132659"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5" name="Oval 2">
            <a:extLst>
              <a:ext uri="{FF2B5EF4-FFF2-40B4-BE49-F238E27FC236}">
                <a16:creationId xmlns:a16="http://schemas.microsoft.com/office/drawing/2014/main" id="{6588E49C-5C36-4A73-AD43-6AE2961B8DDE}"/>
              </a:ext>
            </a:extLst>
          </p:cNvPr>
          <p:cNvSpPr/>
          <p:nvPr userDrawn="1"/>
        </p:nvSpPr>
        <p:spPr>
          <a:xfrm rot="900000">
            <a:off x="1247188" y="3390927"/>
            <a:ext cx="1132659"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6" name="Oval 2">
            <a:extLst>
              <a:ext uri="{FF2B5EF4-FFF2-40B4-BE49-F238E27FC236}">
                <a16:creationId xmlns:a16="http://schemas.microsoft.com/office/drawing/2014/main" id="{C3F71828-438F-43CD-AC64-74D2828A0E90}"/>
              </a:ext>
            </a:extLst>
          </p:cNvPr>
          <p:cNvSpPr/>
          <p:nvPr userDrawn="1"/>
        </p:nvSpPr>
        <p:spPr>
          <a:xfrm rot="3709911">
            <a:off x="130473" y="3538236"/>
            <a:ext cx="918800" cy="841701"/>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7" name="Oval 2">
            <a:extLst>
              <a:ext uri="{FF2B5EF4-FFF2-40B4-BE49-F238E27FC236}">
                <a16:creationId xmlns:a16="http://schemas.microsoft.com/office/drawing/2014/main" id="{80C82425-1CFE-461A-B474-2D06AF206930}"/>
              </a:ext>
            </a:extLst>
          </p:cNvPr>
          <p:cNvSpPr/>
          <p:nvPr userDrawn="1"/>
        </p:nvSpPr>
        <p:spPr>
          <a:xfrm rot="19437896">
            <a:off x="41486" y="2323529"/>
            <a:ext cx="1858079" cy="170216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52" name="Oval 2">
            <a:extLst>
              <a:ext uri="{FF2B5EF4-FFF2-40B4-BE49-F238E27FC236}">
                <a16:creationId xmlns:a16="http://schemas.microsoft.com/office/drawing/2014/main" id="{6BD50034-4A1E-4917-A1D6-4075DB469CB3}"/>
              </a:ext>
            </a:extLst>
          </p:cNvPr>
          <p:cNvSpPr/>
          <p:nvPr userDrawn="1"/>
        </p:nvSpPr>
        <p:spPr>
          <a:xfrm rot="3709911">
            <a:off x="3868989" y="3364828"/>
            <a:ext cx="1330091" cy="12184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53" name="Oval 2">
            <a:extLst>
              <a:ext uri="{FF2B5EF4-FFF2-40B4-BE49-F238E27FC236}">
                <a16:creationId xmlns:a16="http://schemas.microsoft.com/office/drawing/2014/main" id="{845997A6-F744-4590-8B08-A41D124DE9EF}"/>
              </a:ext>
            </a:extLst>
          </p:cNvPr>
          <p:cNvSpPr/>
          <p:nvPr userDrawn="1"/>
        </p:nvSpPr>
        <p:spPr>
          <a:xfrm rot="8100000">
            <a:off x="4751684" y="691456"/>
            <a:ext cx="957059" cy="87674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54" name="Oval 2">
            <a:extLst>
              <a:ext uri="{FF2B5EF4-FFF2-40B4-BE49-F238E27FC236}">
                <a16:creationId xmlns:a16="http://schemas.microsoft.com/office/drawing/2014/main" id="{4CF0B8C1-B839-4BC7-8419-AE9A8FD050E8}"/>
              </a:ext>
            </a:extLst>
          </p:cNvPr>
          <p:cNvSpPr/>
          <p:nvPr userDrawn="1"/>
        </p:nvSpPr>
        <p:spPr>
          <a:xfrm rot="8100000">
            <a:off x="4263032" y="1896275"/>
            <a:ext cx="2266749" cy="207654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55" name="Oval 2">
            <a:extLst>
              <a:ext uri="{FF2B5EF4-FFF2-40B4-BE49-F238E27FC236}">
                <a16:creationId xmlns:a16="http://schemas.microsoft.com/office/drawing/2014/main" id="{3B35F268-30FF-4DB5-8968-9AC0F8A3334B}"/>
              </a:ext>
            </a:extLst>
          </p:cNvPr>
          <p:cNvSpPr/>
          <p:nvPr userDrawn="1"/>
        </p:nvSpPr>
        <p:spPr>
          <a:xfrm rot="19437896">
            <a:off x="4744331" y="1861939"/>
            <a:ext cx="1299933" cy="119085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56" name="Oval 2">
            <a:extLst>
              <a:ext uri="{FF2B5EF4-FFF2-40B4-BE49-F238E27FC236}">
                <a16:creationId xmlns:a16="http://schemas.microsoft.com/office/drawing/2014/main" id="{182AE9B8-EA51-485B-A12B-D4038C532683}"/>
              </a:ext>
            </a:extLst>
          </p:cNvPr>
          <p:cNvSpPr/>
          <p:nvPr userDrawn="1"/>
        </p:nvSpPr>
        <p:spPr>
          <a:xfrm rot="900000">
            <a:off x="1987005" y="2561654"/>
            <a:ext cx="1009487" cy="924777"/>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57" name="Oval 2">
            <a:extLst>
              <a:ext uri="{FF2B5EF4-FFF2-40B4-BE49-F238E27FC236}">
                <a16:creationId xmlns:a16="http://schemas.microsoft.com/office/drawing/2014/main" id="{F414A7D9-B1E2-4BFC-95B2-9F786767E9F2}"/>
              </a:ext>
            </a:extLst>
          </p:cNvPr>
          <p:cNvSpPr/>
          <p:nvPr userDrawn="1"/>
        </p:nvSpPr>
        <p:spPr>
          <a:xfrm rot="3709911">
            <a:off x="2519904" y="3533964"/>
            <a:ext cx="1038427" cy="951291"/>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58" name="Oval 2">
            <a:extLst>
              <a:ext uri="{FF2B5EF4-FFF2-40B4-BE49-F238E27FC236}">
                <a16:creationId xmlns:a16="http://schemas.microsoft.com/office/drawing/2014/main" id="{4EB703FD-2B5F-4AED-B451-A30CADDE2F31}"/>
              </a:ext>
            </a:extLst>
          </p:cNvPr>
          <p:cNvSpPr/>
          <p:nvPr userDrawn="1"/>
        </p:nvSpPr>
        <p:spPr>
          <a:xfrm rot="3709911">
            <a:off x="3392173" y="302893"/>
            <a:ext cx="1038427" cy="951291"/>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61" name="Oval 2">
            <a:extLst>
              <a:ext uri="{FF2B5EF4-FFF2-40B4-BE49-F238E27FC236}">
                <a16:creationId xmlns:a16="http://schemas.microsoft.com/office/drawing/2014/main" id="{50BD6020-C4FF-4760-A425-86AA968DED12}"/>
              </a:ext>
            </a:extLst>
          </p:cNvPr>
          <p:cNvSpPr/>
          <p:nvPr userDrawn="1"/>
        </p:nvSpPr>
        <p:spPr>
          <a:xfrm rot="8100000">
            <a:off x="5019356" y="-26785"/>
            <a:ext cx="1310083" cy="120014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63" name="Oval 2">
            <a:extLst>
              <a:ext uri="{FF2B5EF4-FFF2-40B4-BE49-F238E27FC236}">
                <a16:creationId xmlns:a16="http://schemas.microsoft.com/office/drawing/2014/main" id="{3EE70CB4-2D96-46EB-8977-1B1B79804844}"/>
              </a:ext>
            </a:extLst>
          </p:cNvPr>
          <p:cNvSpPr/>
          <p:nvPr userDrawn="1"/>
        </p:nvSpPr>
        <p:spPr>
          <a:xfrm rot="8100000">
            <a:off x="1937060" y="-77635"/>
            <a:ext cx="1310083" cy="120014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72" name="Oval 2">
            <a:extLst>
              <a:ext uri="{FF2B5EF4-FFF2-40B4-BE49-F238E27FC236}">
                <a16:creationId xmlns:a16="http://schemas.microsoft.com/office/drawing/2014/main" id="{86DA3905-5344-46C3-A880-8671CA140E70}"/>
              </a:ext>
            </a:extLst>
          </p:cNvPr>
          <p:cNvSpPr/>
          <p:nvPr userDrawn="1"/>
        </p:nvSpPr>
        <p:spPr>
          <a:xfrm rot="900000">
            <a:off x="5090179" y="3170913"/>
            <a:ext cx="1132659"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75" name="Oval 2">
            <a:extLst>
              <a:ext uri="{FF2B5EF4-FFF2-40B4-BE49-F238E27FC236}">
                <a16:creationId xmlns:a16="http://schemas.microsoft.com/office/drawing/2014/main" id="{E5357039-4981-49B5-A9BC-C8EE3D049AAF}"/>
              </a:ext>
            </a:extLst>
          </p:cNvPr>
          <p:cNvSpPr/>
          <p:nvPr userDrawn="1"/>
        </p:nvSpPr>
        <p:spPr>
          <a:xfrm rot="900000">
            <a:off x="5407036" y="1110971"/>
            <a:ext cx="1002683" cy="91854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80" name="Oval 2">
            <a:extLst>
              <a:ext uri="{FF2B5EF4-FFF2-40B4-BE49-F238E27FC236}">
                <a16:creationId xmlns:a16="http://schemas.microsoft.com/office/drawing/2014/main" id="{11DA530B-C00F-4683-BEC9-A839D71312FA}"/>
              </a:ext>
            </a:extLst>
          </p:cNvPr>
          <p:cNvSpPr/>
          <p:nvPr userDrawn="1"/>
        </p:nvSpPr>
        <p:spPr>
          <a:xfrm rot="3709911">
            <a:off x="8142767" y="708963"/>
            <a:ext cx="1330091" cy="12184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81" name="Oval 2">
            <a:extLst>
              <a:ext uri="{FF2B5EF4-FFF2-40B4-BE49-F238E27FC236}">
                <a16:creationId xmlns:a16="http://schemas.microsoft.com/office/drawing/2014/main" id="{1A082356-B1F6-4535-B5E4-18E1F0D65B29}"/>
              </a:ext>
            </a:extLst>
          </p:cNvPr>
          <p:cNvSpPr/>
          <p:nvPr userDrawn="1"/>
        </p:nvSpPr>
        <p:spPr>
          <a:xfrm rot="19437896">
            <a:off x="7268682" y="2890108"/>
            <a:ext cx="1858079" cy="170216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82" name="Oval 2">
            <a:extLst>
              <a:ext uri="{FF2B5EF4-FFF2-40B4-BE49-F238E27FC236}">
                <a16:creationId xmlns:a16="http://schemas.microsoft.com/office/drawing/2014/main" id="{DC785FC9-409C-46D7-9E50-8B54D1F5C686}"/>
              </a:ext>
            </a:extLst>
          </p:cNvPr>
          <p:cNvSpPr/>
          <p:nvPr userDrawn="1"/>
        </p:nvSpPr>
        <p:spPr>
          <a:xfrm rot="3709911">
            <a:off x="8372375" y="2382900"/>
            <a:ext cx="918800" cy="841701"/>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83" name="Oval 2">
            <a:extLst>
              <a:ext uri="{FF2B5EF4-FFF2-40B4-BE49-F238E27FC236}">
                <a16:creationId xmlns:a16="http://schemas.microsoft.com/office/drawing/2014/main" id="{9E28926F-5E44-49C1-B6BE-0E896F422420}"/>
              </a:ext>
            </a:extLst>
          </p:cNvPr>
          <p:cNvSpPr/>
          <p:nvPr userDrawn="1"/>
        </p:nvSpPr>
        <p:spPr>
          <a:xfrm>
            <a:off x="7132829" y="1266050"/>
            <a:ext cx="1103691" cy="101107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84" name="Oval 2">
            <a:extLst>
              <a:ext uri="{FF2B5EF4-FFF2-40B4-BE49-F238E27FC236}">
                <a16:creationId xmlns:a16="http://schemas.microsoft.com/office/drawing/2014/main" id="{4781A321-140D-4659-BF8B-C8F0459A607D}"/>
              </a:ext>
            </a:extLst>
          </p:cNvPr>
          <p:cNvSpPr/>
          <p:nvPr userDrawn="1"/>
        </p:nvSpPr>
        <p:spPr>
          <a:xfrm rot="19437896">
            <a:off x="8700141" y="1061217"/>
            <a:ext cx="1858079" cy="170216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85" name="Oval 2">
            <a:extLst>
              <a:ext uri="{FF2B5EF4-FFF2-40B4-BE49-F238E27FC236}">
                <a16:creationId xmlns:a16="http://schemas.microsoft.com/office/drawing/2014/main" id="{9A0D302C-CB24-4586-ABBD-B34C82AC03CE}"/>
              </a:ext>
            </a:extLst>
          </p:cNvPr>
          <p:cNvSpPr/>
          <p:nvPr userDrawn="1"/>
        </p:nvSpPr>
        <p:spPr>
          <a:xfrm rot="3709911">
            <a:off x="5754411" y="2062795"/>
            <a:ext cx="918800" cy="841701"/>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86" name="Oval 2">
            <a:extLst>
              <a:ext uri="{FF2B5EF4-FFF2-40B4-BE49-F238E27FC236}">
                <a16:creationId xmlns:a16="http://schemas.microsoft.com/office/drawing/2014/main" id="{9581F6BD-EC04-4182-A089-8F5E688FE5A0}"/>
              </a:ext>
            </a:extLst>
          </p:cNvPr>
          <p:cNvSpPr/>
          <p:nvPr userDrawn="1"/>
        </p:nvSpPr>
        <p:spPr>
          <a:xfrm rot="8100000">
            <a:off x="6968928" y="556475"/>
            <a:ext cx="957059" cy="87674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87" name="Oval 2">
            <a:extLst>
              <a:ext uri="{FF2B5EF4-FFF2-40B4-BE49-F238E27FC236}">
                <a16:creationId xmlns:a16="http://schemas.microsoft.com/office/drawing/2014/main" id="{66979805-A54A-49AC-8EF2-284A82BF61BB}"/>
              </a:ext>
            </a:extLst>
          </p:cNvPr>
          <p:cNvSpPr/>
          <p:nvPr userDrawn="1"/>
        </p:nvSpPr>
        <p:spPr>
          <a:xfrm rot="8100000">
            <a:off x="6480276" y="1761294"/>
            <a:ext cx="2266749" cy="207654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88" name="Oval 2">
            <a:extLst>
              <a:ext uri="{FF2B5EF4-FFF2-40B4-BE49-F238E27FC236}">
                <a16:creationId xmlns:a16="http://schemas.microsoft.com/office/drawing/2014/main" id="{3DC90682-259B-4FF5-A432-AEFA8C7231E8}"/>
              </a:ext>
            </a:extLst>
          </p:cNvPr>
          <p:cNvSpPr/>
          <p:nvPr userDrawn="1"/>
        </p:nvSpPr>
        <p:spPr>
          <a:xfrm rot="5157174">
            <a:off x="8976613" y="2258492"/>
            <a:ext cx="1513675" cy="138665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89" name="Oval 2">
            <a:extLst>
              <a:ext uri="{FF2B5EF4-FFF2-40B4-BE49-F238E27FC236}">
                <a16:creationId xmlns:a16="http://schemas.microsoft.com/office/drawing/2014/main" id="{C4C59401-DA11-4364-8292-66738EC61A54}"/>
              </a:ext>
            </a:extLst>
          </p:cNvPr>
          <p:cNvSpPr/>
          <p:nvPr userDrawn="1"/>
        </p:nvSpPr>
        <p:spPr>
          <a:xfrm rot="900000">
            <a:off x="8821985" y="3303060"/>
            <a:ext cx="1132659"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90" name="Oval 2">
            <a:extLst>
              <a:ext uri="{FF2B5EF4-FFF2-40B4-BE49-F238E27FC236}">
                <a16:creationId xmlns:a16="http://schemas.microsoft.com/office/drawing/2014/main" id="{A6776DA6-ADAF-4122-827B-86FE09B753EC}"/>
              </a:ext>
            </a:extLst>
          </p:cNvPr>
          <p:cNvSpPr/>
          <p:nvPr userDrawn="1"/>
        </p:nvSpPr>
        <p:spPr>
          <a:xfrm rot="900000">
            <a:off x="9049261" y="65852"/>
            <a:ext cx="1132659"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91" name="Oval 2">
            <a:extLst>
              <a:ext uri="{FF2B5EF4-FFF2-40B4-BE49-F238E27FC236}">
                <a16:creationId xmlns:a16="http://schemas.microsoft.com/office/drawing/2014/main" id="{AE2E80A3-9393-4530-9F6B-61B1B4C85604}"/>
              </a:ext>
            </a:extLst>
          </p:cNvPr>
          <p:cNvSpPr/>
          <p:nvPr userDrawn="1"/>
        </p:nvSpPr>
        <p:spPr>
          <a:xfrm rot="3709911">
            <a:off x="5940659" y="3816670"/>
            <a:ext cx="918800" cy="841701"/>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92" name="Oval 2">
            <a:extLst>
              <a:ext uri="{FF2B5EF4-FFF2-40B4-BE49-F238E27FC236}">
                <a16:creationId xmlns:a16="http://schemas.microsoft.com/office/drawing/2014/main" id="{0AE7D6AC-D567-4A7D-BB82-7F020E5E71D1}"/>
              </a:ext>
            </a:extLst>
          </p:cNvPr>
          <p:cNvSpPr/>
          <p:nvPr userDrawn="1"/>
        </p:nvSpPr>
        <p:spPr>
          <a:xfrm rot="19437896">
            <a:off x="5642466" y="2817984"/>
            <a:ext cx="1858079" cy="170216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93" name="Oval 2">
            <a:extLst>
              <a:ext uri="{FF2B5EF4-FFF2-40B4-BE49-F238E27FC236}">
                <a16:creationId xmlns:a16="http://schemas.microsoft.com/office/drawing/2014/main" id="{B56681DA-9D88-4B22-B921-81303E32A8ED}"/>
              </a:ext>
            </a:extLst>
          </p:cNvPr>
          <p:cNvSpPr/>
          <p:nvPr userDrawn="1"/>
        </p:nvSpPr>
        <p:spPr>
          <a:xfrm rot="8100000">
            <a:off x="10352664" y="1185911"/>
            <a:ext cx="957059" cy="87674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94" name="Oval 2">
            <a:extLst>
              <a:ext uri="{FF2B5EF4-FFF2-40B4-BE49-F238E27FC236}">
                <a16:creationId xmlns:a16="http://schemas.microsoft.com/office/drawing/2014/main" id="{74FD78FD-473B-4B30-9754-1918941DA669}"/>
              </a:ext>
            </a:extLst>
          </p:cNvPr>
          <p:cNvSpPr/>
          <p:nvPr userDrawn="1"/>
        </p:nvSpPr>
        <p:spPr>
          <a:xfrm rot="8100000">
            <a:off x="9864012" y="2390730"/>
            <a:ext cx="2266749" cy="207654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95" name="Oval 2">
            <a:extLst>
              <a:ext uri="{FF2B5EF4-FFF2-40B4-BE49-F238E27FC236}">
                <a16:creationId xmlns:a16="http://schemas.microsoft.com/office/drawing/2014/main" id="{AAC9B54D-9216-4D7E-94C6-7CEEEAA05305}"/>
              </a:ext>
            </a:extLst>
          </p:cNvPr>
          <p:cNvSpPr/>
          <p:nvPr userDrawn="1"/>
        </p:nvSpPr>
        <p:spPr>
          <a:xfrm rot="19437896">
            <a:off x="10345311" y="2356394"/>
            <a:ext cx="1299933" cy="119085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96" name="Oval 2">
            <a:extLst>
              <a:ext uri="{FF2B5EF4-FFF2-40B4-BE49-F238E27FC236}">
                <a16:creationId xmlns:a16="http://schemas.microsoft.com/office/drawing/2014/main" id="{C01AA50C-FF44-47BA-84D1-A3345F8B6FD2}"/>
              </a:ext>
            </a:extLst>
          </p:cNvPr>
          <p:cNvSpPr/>
          <p:nvPr userDrawn="1"/>
        </p:nvSpPr>
        <p:spPr>
          <a:xfrm rot="900000">
            <a:off x="7587985" y="3056109"/>
            <a:ext cx="1009487" cy="924777"/>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97" name="Oval 2">
            <a:extLst>
              <a:ext uri="{FF2B5EF4-FFF2-40B4-BE49-F238E27FC236}">
                <a16:creationId xmlns:a16="http://schemas.microsoft.com/office/drawing/2014/main" id="{128CB1AF-92AE-49BF-94D8-75DE08510796}"/>
              </a:ext>
            </a:extLst>
          </p:cNvPr>
          <p:cNvSpPr/>
          <p:nvPr userDrawn="1"/>
        </p:nvSpPr>
        <p:spPr>
          <a:xfrm rot="3709911">
            <a:off x="10321977" y="208889"/>
            <a:ext cx="1038427" cy="951291"/>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98" name="Oval 2">
            <a:extLst>
              <a:ext uri="{FF2B5EF4-FFF2-40B4-BE49-F238E27FC236}">
                <a16:creationId xmlns:a16="http://schemas.microsoft.com/office/drawing/2014/main" id="{80958B31-EE7F-4458-8D19-C793103117BA}"/>
              </a:ext>
            </a:extLst>
          </p:cNvPr>
          <p:cNvSpPr/>
          <p:nvPr userDrawn="1"/>
        </p:nvSpPr>
        <p:spPr>
          <a:xfrm rot="3709911">
            <a:off x="8993153" y="797347"/>
            <a:ext cx="1038427" cy="951291"/>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99" name="Oval 2">
            <a:extLst>
              <a:ext uri="{FF2B5EF4-FFF2-40B4-BE49-F238E27FC236}">
                <a16:creationId xmlns:a16="http://schemas.microsoft.com/office/drawing/2014/main" id="{A241C97F-5AE0-4C3E-9EC9-60FD191185C6}"/>
              </a:ext>
            </a:extLst>
          </p:cNvPr>
          <p:cNvSpPr/>
          <p:nvPr userDrawn="1"/>
        </p:nvSpPr>
        <p:spPr>
          <a:xfrm rot="900000">
            <a:off x="10958141" y="3587427"/>
            <a:ext cx="1132659"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00" name="Oval 2">
            <a:extLst>
              <a:ext uri="{FF2B5EF4-FFF2-40B4-BE49-F238E27FC236}">
                <a16:creationId xmlns:a16="http://schemas.microsoft.com/office/drawing/2014/main" id="{5A020C5F-B87D-40B9-B406-A080D65C5BF1}"/>
              </a:ext>
            </a:extLst>
          </p:cNvPr>
          <p:cNvSpPr/>
          <p:nvPr userDrawn="1"/>
        </p:nvSpPr>
        <p:spPr>
          <a:xfrm rot="900000">
            <a:off x="11008016" y="1605424"/>
            <a:ext cx="1002683" cy="91854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01" name="Oval 2">
            <a:extLst>
              <a:ext uri="{FF2B5EF4-FFF2-40B4-BE49-F238E27FC236}">
                <a16:creationId xmlns:a16="http://schemas.microsoft.com/office/drawing/2014/main" id="{F1B50547-68CF-4D1D-AA64-6E0D7A6D7299}"/>
              </a:ext>
            </a:extLst>
          </p:cNvPr>
          <p:cNvSpPr/>
          <p:nvPr userDrawn="1"/>
        </p:nvSpPr>
        <p:spPr>
          <a:xfrm rot="19437896">
            <a:off x="6564174" y="801515"/>
            <a:ext cx="1858079" cy="170216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02" name="Oval 2">
            <a:extLst>
              <a:ext uri="{FF2B5EF4-FFF2-40B4-BE49-F238E27FC236}">
                <a16:creationId xmlns:a16="http://schemas.microsoft.com/office/drawing/2014/main" id="{4E89952A-824E-4B4C-963E-C52E790B7C08}"/>
              </a:ext>
            </a:extLst>
          </p:cNvPr>
          <p:cNvSpPr/>
          <p:nvPr userDrawn="1"/>
        </p:nvSpPr>
        <p:spPr>
          <a:xfrm rot="900000">
            <a:off x="5939665" y="52345"/>
            <a:ext cx="1009487" cy="924777"/>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03" name="Oval 2">
            <a:extLst>
              <a:ext uri="{FF2B5EF4-FFF2-40B4-BE49-F238E27FC236}">
                <a16:creationId xmlns:a16="http://schemas.microsoft.com/office/drawing/2014/main" id="{35A6149A-9121-4093-BB29-6274808CCFFE}"/>
              </a:ext>
            </a:extLst>
          </p:cNvPr>
          <p:cNvSpPr/>
          <p:nvPr userDrawn="1"/>
        </p:nvSpPr>
        <p:spPr>
          <a:xfrm rot="5157174">
            <a:off x="6223725" y="287725"/>
            <a:ext cx="1513675" cy="138665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04" name="Oval 2">
            <a:extLst>
              <a:ext uri="{FF2B5EF4-FFF2-40B4-BE49-F238E27FC236}">
                <a16:creationId xmlns:a16="http://schemas.microsoft.com/office/drawing/2014/main" id="{B8086D41-5E5D-4335-986C-A50CDC5DA2D6}"/>
              </a:ext>
            </a:extLst>
          </p:cNvPr>
          <p:cNvSpPr/>
          <p:nvPr userDrawn="1"/>
        </p:nvSpPr>
        <p:spPr>
          <a:xfrm rot="8100000">
            <a:off x="7463070" y="-218472"/>
            <a:ext cx="1617557" cy="148182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05" name="Oval 2">
            <a:extLst>
              <a:ext uri="{FF2B5EF4-FFF2-40B4-BE49-F238E27FC236}">
                <a16:creationId xmlns:a16="http://schemas.microsoft.com/office/drawing/2014/main" id="{96E9F1D1-F86B-4A0A-9649-F4401DDECF4A}"/>
              </a:ext>
            </a:extLst>
          </p:cNvPr>
          <p:cNvSpPr/>
          <p:nvPr userDrawn="1"/>
        </p:nvSpPr>
        <p:spPr>
          <a:xfrm rot="8100000">
            <a:off x="11309270" y="475591"/>
            <a:ext cx="1068239" cy="97859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06" name="Round Same Side Corner Rectangle 6">
            <a:extLst>
              <a:ext uri="{FF2B5EF4-FFF2-40B4-BE49-F238E27FC236}">
                <a16:creationId xmlns:a16="http://schemas.microsoft.com/office/drawing/2014/main" id="{A3375275-560B-442E-B781-DE31B3913F4C}"/>
              </a:ext>
            </a:extLst>
          </p:cNvPr>
          <p:cNvSpPr/>
          <p:nvPr userDrawn="1"/>
        </p:nvSpPr>
        <p:spPr>
          <a:xfrm rot="10800000">
            <a:off x="6059946" y="4547669"/>
            <a:ext cx="1531655" cy="2154491"/>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07" name="Round Same Side Corner Rectangle 6">
            <a:extLst>
              <a:ext uri="{FF2B5EF4-FFF2-40B4-BE49-F238E27FC236}">
                <a16:creationId xmlns:a16="http://schemas.microsoft.com/office/drawing/2014/main" id="{30BE70AC-15A6-4011-BF38-1EFE55CB0F01}"/>
              </a:ext>
            </a:extLst>
          </p:cNvPr>
          <p:cNvSpPr/>
          <p:nvPr userDrawn="1"/>
        </p:nvSpPr>
        <p:spPr>
          <a:xfrm rot="10800000">
            <a:off x="7646842" y="4547669"/>
            <a:ext cx="1531655" cy="2154491"/>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08" name="Round Same Side Corner Rectangle 6">
            <a:extLst>
              <a:ext uri="{FF2B5EF4-FFF2-40B4-BE49-F238E27FC236}">
                <a16:creationId xmlns:a16="http://schemas.microsoft.com/office/drawing/2014/main" id="{E7139256-4FFF-47FB-85F9-EDE7EA43DB44}"/>
              </a:ext>
            </a:extLst>
          </p:cNvPr>
          <p:cNvSpPr/>
          <p:nvPr userDrawn="1"/>
        </p:nvSpPr>
        <p:spPr>
          <a:xfrm rot="10800000">
            <a:off x="9233738" y="4547669"/>
            <a:ext cx="1531655" cy="2154491"/>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09" name="Round Same Side Corner Rectangle 6">
            <a:extLst>
              <a:ext uri="{FF2B5EF4-FFF2-40B4-BE49-F238E27FC236}">
                <a16:creationId xmlns:a16="http://schemas.microsoft.com/office/drawing/2014/main" id="{83B66B17-5B31-42F4-B9C7-2F4B6601413E}"/>
              </a:ext>
            </a:extLst>
          </p:cNvPr>
          <p:cNvSpPr/>
          <p:nvPr userDrawn="1"/>
        </p:nvSpPr>
        <p:spPr>
          <a:xfrm rot="10800000">
            <a:off x="10856087" y="4557437"/>
            <a:ext cx="998463" cy="2154491"/>
          </a:xfrm>
          <a:custGeom>
            <a:avLst/>
            <a:gdLst/>
            <a:ahLst/>
            <a:cxnLst/>
            <a:rect l="l" t="t" r="r" b="b"/>
            <a:pathLst>
              <a:path w="998463" h="2154490">
                <a:moveTo>
                  <a:pt x="841789" y="978089"/>
                </a:moveTo>
                <a:lnTo>
                  <a:pt x="680139" y="978089"/>
                </a:lnTo>
                <a:lnTo>
                  <a:pt x="680139" y="237546"/>
                </a:lnTo>
                <a:cubicBezTo>
                  <a:pt x="680139" y="183534"/>
                  <a:pt x="716326" y="139748"/>
                  <a:pt x="760964" y="139748"/>
                </a:cubicBezTo>
                <a:cubicBezTo>
                  <a:pt x="805602" y="139748"/>
                  <a:pt x="841789" y="183534"/>
                  <a:pt x="841789" y="237546"/>
                </a:cubicBezTo>
                <a:close/>
                <a:moveTo>
                  <a:pt x="308085" y="1721436"/>
                </a:moveTo>
                <a:lnTo>
                  <a:pt x="146436" y="1721436"/>
                </a:lnTo>
                <a:lnTo>
                  <a:pt x="146436" y="234850"/>
                </a:lnTo>
                <a:cubicBezTo>
                  <a:pt x="146436" y="180838"/>
                  <a:pt x="182622" y="137052"/>
                  <a:pt x="227260" y="137052"/>
                </a:cubicBezTo>
                <a:cubicBezTo>
                  <a:pt x="271898" y="137052"/>
                  <a:pt x="308085" y="180838"/>
                  <a:pt x="308085" y="234850"/>
                </a:cubicBezTo>
                <a:close/>
                <a:moveTo>
                  <a:pt x="353617" y="1984286"/>
                </a:moveTo>
                <a:lnTo>
                  <a:pt x="353617" y="307247"/>
                </a:lnTo>
                <a:cubicBezTo>
                  <a:pt x="353617" y="195846"/>
                  <a:pt x="299337" y="105538"/>
                  <a:pt x="232380" y="105538"/>
                </a:cubicBezTo>
                <a:cubicBezTo>
                  <a:pt x="165422" y="105538"/>
                  <a:pt x="111143" y="195846"/>
                  <a:pt x="111143" y="307247"/>
                </a:cubicBezTo>
                <a:lnTo>
                  <a:pt x="111143" y="1984286"/>
                </a:lnTo>
                <a:close/>
                <a:moveTo>
                  <a:pt x="887320" y="1986981"/>
                </a:moveTo>
                <a:lnTo>
                  <a:pt x="887320" y="309942"/>
                </a:lnTo>
                <a:cubicBezTo>
                  <a:pt x="887320" y="198542"/>
                  <a:pt x="833041" y="108234"/>
                  <a:pt x="766083" y="108234"/>
                </a:cubicBezTo>
                <a:cubicBezTo>
                  <a:pt x="699126" y="108234"/>
                  <a:pt x="644846" y="198542"/>
                  <a:pt x="644846" y="309942"/>
                </a:cubicBezTo>
                <a:lnTo>
                  <a:pt x="644846" y="1986981"/>
                </a:lnTo>
                <a:close/>
                <a:moveTo>
                  <a:pt x="414419" y="2151795"/>
                </a:moveTo>
                <a:lnTo>
                  <a:pt x="50341" y="2151795"/>
                </a:lnTo>
                <a:cubicBezTo>
                  <a:pt x="22538" y="2151795"/>
                  <a:pt x="0" y="2114296"/>
                  <a:pt x="0" y="2068040"/>
                </a:cubicBezTo>
                <a:cubicBezTo>
                  <a:pt x="0" y="2021784"/>
                  <a:pt x="22538" y="1984286"/>
                  <a:pt x="50341" y="1984286"/>
                </a:cubicBezTo>
                <a:lnTo>
                  <a:pt x="54565" y="1984286"/>
                </a:lnTo>
                <a:lnTo>
                  <a:pt x="54565" y="295839"/>
                </a:lnTo>
                <a:cubicBezTo>
                  <a:pt x="54565" y="132451"/>
                  <a:pt x="134175" y="0"/>
                  <a:pt x="232379" y="0"/>
                </a:cubicBezTo>
                <a:cubicBezTo>
                  <a:pt x="330584" y="0"/>
                  <a:pt x="410194" y="132451"/>
                  <a:pt x="410194" y="295839"/>
                </a:cubicBezTo>
                <a:lnTo>
                  <a:pt x="410194" y="1984286"/>
                </a:lnTo>
                <a:lnTo>
                  <a:pt x="414419" y="1984286"/>
                </a:lnTo>
                <a:cubicBezTo>
                  <a:pt x="442221" y="1984286"/>
                  <a:pt x="464760" y="2021784"/>
                  <a:pt x="464760" y="2068040"/>
                </a:cubicBezTo>
                <a:cubicBezTo>
                  <a:pt x="464760" y="2114296"/>
                  <a:pt x="442221" y="2151795"/>
                  <a:pt x="414419" y="2151795"/>
                </a:cubicBezTo>
                <a:close/>
                <a:moveTo>
                  <a:pt x="948122" y="2154490"/>
                </a:moveTo>
                <a:lnTo>
                  <a:pt x="584044" y="2154490"/>
                </a:lnTo>
                <a:cubicBezTo>
                  <a:pt x="556242" y="2154490"/>
                  <a:pt x="533703" y="2116992"/>
                  <a:pt x="533703" y="2070736"/>
                </a:cubicBezTo>
                <a:cubicBezTo>
                  <a:pt x="533703" y="2024480"/>
                  <a:pt x="556242" y="1986981"/>
                  <a:pt x="584044" y="1986981"/>
                </a:cubicBezTo>
                <a:lnTo>
                  <a:pt x="588268" y="1986981"/>
                </a:lnTo>
                <a:lnTo>
                  <a:pt x="588268" y="298535"/>
                </a:lnTo>
                <a:cubicBezTo>
                  <a:pt x="588268" y="135147"/>
                  <a:pt x="667878" y="2696"/>
                  <a:pt x="766083" y="2696"/>
                </a:cubicBezTo>
                <a:cubicBezTo>
                  <a:pt x="864287" y="2696"/>
                  <a:pt x="943897" y="135147"/>
                  <a:pt x="943897" y="298535"/>
                </a:cubicBezTo>
                <a:lnTo>
                  <a:pt x="943897" y="1986981"/>
                </a:lnTo>
                <a:lnTo>
                  <a:pt x="948122" y="1986981"/>
                </a:lnTo>
                <a:cubicBezTo>
                  <a:pt x="975925" y="1986981"/>
                  <a:pt x="998463" y="2024480"/>
                  <a:pt x="998463" y="2070736"/>
                </a:cubicBezTo>
                <a:cubicBezTo>
                  <a:pt x="998463" y="2116992"/>
                  <a:pt x="975925" y="2154490"/>
                  <a:pt x="948122" y="215449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11" name="Rectangle 110">
            <a:extLst>
              <a:ext uri="{FF2B5EF4-FFF2-40B4-BE49-F238E27FC236}">
                <a16:creationId xmlns:a16="http://schemas.microsoft.com/office/drawing/2014/main" id="{C34150EA-9630-48C8-89B6-28D1B3BCA21C}"/>
              </a:ext>
            </a:extLst>
          </p:cNvPr>
          <p:cNvSpPr/>
          <p:nvPr userDrawn="1"/>
        </p:nvSpPr>
        <p:spPr>
          <a:xfrm>
            <a:off x="4834533" y="0"/>
            <a:ext cx="7357467" cy="6858000"/>
          </a:xfrm>
          <a:prstGeom prst="rect">
            <a:avLst/>
          </a:prstGeom>
          <a:gradFill flip="none" rotWithShape="1">
            <a:gsLst>
              <a:gs pos="53000">
                <a:srgbClr val="F3F3F3">
                  <a:alpha val="50000"/>
                </a:srgbClr>
              </a:gs>
              <a:gs pos="0">
                <a:schemeClr val="bg1">
                  <a:lumMod val="85000"/>
                </a:schemeClr>
              </a:gs>
              <a:gs pos="100000">
                <a:schemeClr val="bg1">
                  <a:lumMod val="9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Arial Unicode MS"/>
              <a:cs typeface="+mn-cs"/>
            </a:endParaRPr>
          </a:p>
        </p:txBody>
      </p:sp>
    </p:spTree>
    <p:extLst>
      <p:ext uri="{BB962C8B-B14F-4D97-AF65-F5344CB8AC3E}">
        <p14:creationId xmlns:p14="http://schemas.microsoft.com/office/powerpoint/2010/main" val="11931257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Agenda Layout">
    <p:spTree>
      <p:nvGrpSpPr>
        <p:cNvPr id="1" name=""/>
        <p:cNvGrpSpPr/>
        <p:nvPr/>
      </p:nvGrpSpPr>
      <p:grpSpPr>
        <a:xfrm>
          <a:off x="0" y="0"/>
          <a:ext cx="0" cy="0"/>
          <a:chOff x="0" y="0"/>
          <a:chExt cx="0" cy="0"/>
        </a:xfrm>
      </p:grpSpPr>
      <p:sp>
        <p:nvSpPr>
          <p:cNvPr id="19" name="Rectangle 18"/>
          <p:cNvSpPr/>
          <p:nvPr userDrawn="1"/>
        </p:nvSpPr>
        <p:spPr>
          <a:xfrm>
            <a:off x="9807276" y="0"/>
            <a:ext cx="23847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6" name="Freeform: Shape 45">
            <a:extLst>
              <a:ext uri="{FF2B5EF4-FFF2-40B4-BE49-F238E27FC236}">
                <a16:creationId xmlns:a16="http://schemas.microsoft.com/office/drawing/2014/main" id="{A9BB1F4B-B25A-4413-A9F8-698D3557FB80}"/>
              </a:ext>
            </a:extLst>
          </p:cNvPr>
          <p:cNvSpPr/>
          <p:nvPr/>
        </p:nvSpPr>
        <p:spPr>
          <a:xfrm>
            <a:off x="7953732" y="1576695"/>
            <a:ext cx="3686283" cy="4466487"/>
          </a:xfrm>
          <a:custGeom>
            <a:avLst/>
            <a:gdLst>
              <a:gd name="connsiteX0" fmla="*/ 2600325 w 3686283"/>
              <a:gd name="connsiteY0" fmla="*/ 147528 h 4466486"/>
              <a:gd name="connsiteX1" fmla="*/ 2730818 w 3686283"/>
              <a:gd name="connsiteY1" fmla="*/ 275163 h 4466486"/>
              <a:gd name="connsiteX2" fmla="*/ 2600325 w 3686283"/>
              <a:gd name="connsiteY2" fmla="*/ 147528 h 4466486"/>
              <a:gd name="connsiteX3" fmla="*/ 1847850 w 3686283"/>
              <a:gd name="connsiteY3" fmla="*/ 10 h 4466486"/>
              <a:gd name="connsiteX4" fmla="*/ 2013585 w 3686283"/>
              <a:gd name="connsiteY4" fmla="*/ 28466 h 4466486"/>
              <a:gd name="connsiteX5" fmla="*/ 2286000 w 3686283"/>
              <a:gd name="connsiteY5" fmla="*/ 58946 h 4466486"/>
              <a:gd name="connsiteX6" fmla="*/ 2541270 w 3686283"/>
              <a:gd name="connsiteY6" fmla="*/ 109428 h 4466486"/>
              <a:gd name="connsiteX7" fmla="*/ 2574608 w 3686283"/>
              <a:gd name="connsiteY7" fmla="*/ 121811 h 4466486"/>
              <a:gd name="connsiteX8" fmla="*/ 2751773 w 3686283"/>
              <a:gd name="connsiteY8" fmla="*/ 214203 h 4466486"/>
              <a:gd name="connsiteX9" fmla="*/ 2498408 w 3686283"/>
              <a:gd name="connsiteY9" fmla="*/ 34181 h 4466486"/>
              <a:gd name="connsiteX10" fmla="*/ 2518410 w 3686283"/>
              <a:gd name="connsiteY10" fmla="*/ 32276 h 4466486"/>
              <a:gd name="connsiteX11" fmla="*/ 2828925 w 3686283"/>
              <a:gd name="connsiteY11" fmla="*/ 302786 h 4466486"/>
              <a:gd name="connsiteX12" fmla="*/ 2837498 w 3686283"/>
              <a:gd name="connsiteY12" fmla="*/ 374223 h 4466486"/>
              <a:gd name="connsiteX13" fmla="*/ 3133725 w 3686283"/>
              <a:gd name="connsiteY13" fmla="*/ 293261 h 4466486"/>
              <a:gd name="connsiteX14" fmla="*/ 3069908 w 3686283"/>
              <a:gd name="connsiteY14" fmla="*/ 293261 h 4466486"/>
              <a:gd name="connsiteX15" fmla="*/ 2973705 w 3686283"/>
              <a:gd name="connsiteY15" fmla="*/ 308501 h 4466486"/>
              <a:gd name="connsiteX16" fmla="*/ 2908935 w 3686283"/>
              <a:gd name="connsiteY16" fmla="*/ 366603 h 4466486"/>
              <a:gd name="connsiteX17" fmla="*/ 2924175 w 3686283"/>
              <a:gd name="connsiteY17" fmla="*/ 396131 h 4466486"/>
              <a:gd name="connsiteX18" fmla="*/ 2972753 w 3686283"/>
              <a:gd name="connsiteY18" fmla="*/ 388511 h 4466486"/>
              <a:gd name="connsiteX19" fmla="*/ 3132773 w 3686283"/>
              <a:gd name="connsiteY19" fmla="*/ 368508 h 4466486"/>
              <a:gd name="connsiteX20" fmla="*/ 2998470 w 3686283"/>
              <a:gd name="connsiteY20" fmla="*/ 405656 h 4466486"/>
              <a:gd name="connsiteX21" fmla="*/ 3079433 w 3686283"/>
              <a:gd name="connsiteY21" fmla="*/ 414228 h 4466486"/>
              <a:gd name="connsiteX22" fmla="*/ 3160395 w 3686283"/>
              <a:gd name="connsiteY22" fmla="*/ 445661 h 4466486"/>
              <a:gd name="connsiteX23" fmla="*/ 3083243 w 3686283"/>
              <a:gd name="connsiteY23" fmla="*/ 435183 h 4466486"/>
              <a:gd name="connsiteX24" fmla="*/ 3215640 w 3686283"/>
              <a:gd name="connsiteY24" fmla="*/ 491381 h 4466486"/>
              <a:gd name="connsiteX25" fmla="*/ 3157538 w 3686283"/>
              <a:gd name="connsiteY25" fmla="*/ 476141 h 4466486"/>
              <a:gd name="connsiteX26" fmla="*/ 3173730 w 3686283"/>
              <a:gd name="connsiteY26" fmla="*/ 494238 h 4466486"/>
              <a:gd name="connsiteX27" fmla="*/ 3308033 w 3686283"/>
              <a:gd name="connsiteY27" fmla="*/ 689501 h 4466486"/>
              <a:gd name="connsiteX28" fmla="*/ 3393758 w 3686283"/>
              <a:gd name="connsiteY28" fmla="*/ 842853 h 4466486"/>
              <a:gd name="connsiteX29" fmla="*/ 3467100 w 3686283"/>
              <a:gd name="connsiteY29" fmla="*/ 1227663 h 4466486"/>
              <a:gd name="connsiteX30" fmla="*/ 3483293 w 3686283"/>
              <a:gd name="connsiteY30" fmla="*/ 1302911 h 4466486"/>
              <a:gd name="connsiteX31" fmla="*/ 3605213 w 3686283"/>
              <a:gd name="connsiteY31" fmla="*/ 1573421 h 4466486"/>
              <a:gd name="connsiteX32" fmla="*/ 3558540 w 3686283"/>
              <a:gd name="connsiteY32" fmla="*/ 1822976 h 4466486"/>
              <a:gd name="connsiteX33" fmla="*/ 3527108 w 3686283"/>
              <a:gd name="connsiteY33" fmla="*/ 1921083 h 4466486"/>
              <a:gd name="connsiteX34" fmla="*/ 3553778 w 3686283"/>
              <a:gd name="connsiteY34" fmla="*/ 2005856 h 4466486"/>
              <a:gd name="connsiteX35" fmla="*/ 3622358 w 3686283"/>
              <a:gd name="connsiteY35" fmla="*/ 2024906 h 4466486"/>
              <a:gd name="connsiteX36" fmla="*/ 3668078 w 3686283"/>
              <a:gd name="connsiteY36" fmla="*/ 1975376 h 4466486"/>
              <a:gd name="connsiteX37" fmla="*/ 3673793 w 3686283"/>
              <a:gd name="connsiteY37" fmla="*/ 1944896 h 4466486"/>
              <a:gd name="connsiteX38" fmla="*/ 3639503 w 3686283"/>
              <a:gd name="connsiteY38" fmla="*/ 2080151 h 4466486"/>
              <a:gd name="connsiteX39" fmla="*/ 3585210 w 3686283"/>
              <a:gd name="connsiteY39" fmla="*/ 2164923 h 4466486"/>
              <a:gd name="connsiteX40" fmla="*/ 3498533 w 3686283"/>
              <a:gd name="connsiteY40" fmla="*/ 2310656 h 4466486"/>
              <a:gd name="connsiteX41" fmla="*/ 3452813 w 3686283"/>
              <a:gd name="connsiteY41" fmla="*/ 2408764 h 4466486"/>
              <a:gd name="connsiteX42" fmla="*/ 3448050 w 3686283"/>
              <a:gd name="connsiteY42" fmla="*/ 2458293 h 4466486"/>
              <a:gd name="connsiteX43" fmla="*/ 3183255 w 3686283"/>
              <a:gd name="connsiteY43" fmla="*/ 2671654 h 4466486"/>
              <a:gd name="connsiteX44" fmla="*/ 3066098 w 3686283"/>
              <a:gd name="connsiteY44" fmla="*/ 2803098 h 4466486"/>
              <a:gd name="connsiteX45" fmla="*/ 3066098 w 3686283"/>
              <a:gd name="connsiteY45" fmla="*/ 2880251 h 4466486"/>
              <a:gd name="connsiteX46" fmla="*/ 3031808 w 3686283"/>
              <a:gd name="connsiteY46" fmla="*/ 3010743 h 4466486"/>
              <a:gd name="connsiteX47" fmla="*/ 2946083 w 3686283"/>
              <a:gd name="connsiteY47" fmla="*/ 3070751 h 4466486"/>
              <a:gd name="connsiteX48" fmla="*/ 2998470 w 3686283"/>
              <a:gd name="connsiteY48" fmla="*/ 2908826 h 4466486"/>
              <a:gd name="connsiteX49" fmla="*/ 2875598 w 3686283"/>
              <a:gd name="connsiteY49" fmla="*/ 3078371 h 4466486"/>
              <a:gd name="connsiteX50" fmla="*/ 2957513 w 3686283"/>
              <a:gd name="connsiteY50" fmla="*/ 2907873 h 4466486"/>
              <a:gd name="connsiteX51" fmla="*/ 2829878 w 3686283"/>
              <a:gd name="connsiteY51" fmla="*/ 3063131 h 4466486"/>
              <a:gd name="connsiteX52" fmla="*/ 2926080 w 3686283"/>
              <a:gd name="connsiteY52" fmla="*/ 2949783 h 4466486"/>
              <a:gd name="connsiteX53" fmla="*/ 2812733 w 3686283"/>
              <a:gd name="connsiteY53" fmla="*/ 3049796 h 4466486"/>
              <a:gd name="connsiteX54" fmla="*/ 2533650 w 3686283"/>
              <a:gd name="connsiteY54" fmla="*/ 3226008 h 4466486"/>
              <a:gd name="connsiteX55" fmla="*/ 2338388 w 3686283"/>
              <a:gd name="connsiteY55" fmla="*/ 3264108 h 4466486"/>
              <a:gd name="connsiteX56" fmla="*/ 2214563 w 3686283"/>
              <a:gd name="connsiteY56" fmla="*/ 3397458 h 4466486"/>
              <a:gd name="connsiteX57" fmla="*/ 2216468 w 3686283"/>
              <a:gd name="connsiteY57" fmla="*/ 3450798 h 4466486"/>
              <a:gd name="connsiteX58" fmla="*/ 2396490 w 3686283"/>
              <a:gd name="connsiteY58" fmla="*/ 3977531 h 4466486"/>
              <a:gd name="connsiteX59" fmla="*/ 2577465 w 3686283"/>
              <a:gd name="connsiteY59" fmla="*/ 4291856 h 4466486"/>
              <a:gd name="connsiteX60" fmla="*/ 2556510 w 3686283"/>
              <a:gd name="connsiteY60" fmla="*/ 4342339 h 4466486"/>
              <a:gd name="connsiteX61" fmla="*/ 1666875 w 3686283"/>
              <a:gd name="connsiteY61" fmla="*/ 4464259 h 4466486"/>
              <a:gd name="connsiteX62" fmla="*/ 1286828 w 3686283"/>
              <a:gd name="connsiteY62" fmla="*/ 4460449 h 4466486"/>
              <a:gd name="connsiteX63" fmla="*/ 743903 w 3686283"/>
              <a:gd name="connsiteY63" fmla="*/ 4396631 h 4466486"/>
              <a:gd name="connsiteX64" fmla="*/ 716280 w 3686283"/>
              <a:gd name="connsiteY64" fmla="*/ 4354721 h 4466486"/>
              <a:gd name="connsiteX65" fmla="*/ 808673 w 3686283"/>
              <a:gd name="connsiteY65" fmla="*/ 3804176 h 4466486"/>
              <a:gd name="connsiteX66" fmla="*/ 759143 w 3686283"/>
              <a:gd name="connsiteY66" fmla="*/ 3469848 h 4466486"/>
              <a:gd name="connsiteX67" fmla="*/ 602933 w 3686283"/>
              <a:gd name="connsiteY67" fmla="*/ 3306018 h 4466486"/>
              <a:gd name="connsiteX68" fmla="*/ 296228 w 3686283"/>
              <a:gd name="connsiteY68" fmla="*/ 3193623 h 4466486"/>
              <a:gd name="connsiteX69" fmla="*/ 180023 w 3686283"/>
              <a:gd name="connsiteY69" fmla="*/ 3141236 h 4466486"/>
              <a:gd name="connsiteX70" fmla="*/ 73343 w 3686283"/>
              <a:gd name="connsiteY70" fmla="*/ 2839293 h 4466486"/>
              <a:gd name="connsiteX71" fmla="*/ 70485 w 3686283"/>
              <a:gd name="connsiteY71" fmla="*/ 2664033 h 4466486"/>
              <a:gd name="connsiteX72" fmla="*/ 89535 w 3686283"/>
              <a:gd name="connsiteY72" fmla="*/ 2507823 h 4466486"/>
              <a:gd name="connsiteX73" fmla="*/ 87630 w 3686283"/>
              <a:gd name="connsiteY73" fmla="*/ 2477343 h 4466486"/>
              <a:gd name="connsiteX74" fmla="*/ 65723 w 3686283"/>
              <a:gd name="connsiteY74" fmla="*/ 2304941 h 4466486"/>
              <a:gd name="connsiteX75" fmla="*/ 82868 w 3686283"/>
              <a:gd name="connsiteY75" fmla="*/ 2251601 h 4466486"/>
              <a:gd name="connsiteX76" fmla="*/ 42863 w 3686283"/>
              <a:gd name="connsiteY76" fmla="*/ 2117298 h 4466486"/>
              <a:gd name="connsiteX77" fmla="*/ 0 w 3686283"/>
              <a:gd name="connsiteY77" fmla="*/ 2055386 h 4466486"/>
              <a:gd name="connsiteX78" fmla="*/ 0 w 3686283"/>
              <a:gd name="connsiteY78" fmla="*/ 1996331 h 4466486"/>
              <a:gd name="connsiteX79" fmla="*/ 120968 w 3686283"/>
              <a:gd name="connsiteY79" fmla="*/ 1869648 h 4466486"/>
              <a:gd name="connsiteX80" fmla="*/ 242888 w 3686283"/>
              <a:gd name="connsiteY80" fmla="*/ 1732488 h 4466486"/>
              <a:gd name="connsiteX81" fmla="*/ 277178 w 3686283"/>
              <a:gd name="connsiteY81" fmla="*/ 1493411 h 4466486"/>
              <a:gd name="connsiteX82" fmla="*/ 278130 w 3686283"/>
              <a:gd name="connsiteY82" fmla="*/ 1294338 h 4466486"/>
              <a:gd name="connsiteX83" fmla="*/ 330756 w 3686283"/>
              <a:gd name="connsiteY83" fmla="*/ 1017756 h 4466486"/>
              <a:gd name="connsiteX84" fmla="*/ 345094 w 3686283"/>
              <a:gd name="connsiteY84" fmla="*/ 980044 h 4466486"/>
              <a:gd name="connsiteX85" fmla="*/ 355181 w 3686283"/>
              <a:gd name="connsiteY85" fmla="*/ 982080 h 4466486"/>
              <a:gd name="connsiteX86" fmla="*/ 565561 w 3686283"/>
              <a:gd name="connsiteY86" fmla="*/ 771700 h 4466486"/>
              <a:gd name="connsiteX87" fmla="*/ 549028 w 3686283"/>
              <a:gd name="connsiteY87" fmla="*/ 689811 h 4466486"/>
              <a:gd name="connsiteX88" fmla="*/ 505749 w 3686283"/>
              <a:gd name="connsiteY88" fmla="*/ 625619 h 4466486"/>
              <a:gd name="connsiteX89" fmla="*/ 523161 w 3686283"/>
              <a:gd name="connsiteY89" fmla="*/ 631024 h 4466486"/>
              <a:gd name="connsiteX90" fmla="*/ 565560 w 3686283"/>
              <a:gd name="connsiteY90" fmla="*/ 635298 h 4466486"/>
              <a:gd name="connsiteX91" fmla="*/ 759407 w 3686283"/>
              <a:gd name="connsiteY91" fmla="*/ 506808 h 4466486"/>
              <a:gd name="connsiteX92" fmla="*/ 766522 w 3686283"/>
              <a:gd name="connsiteY92" fmla="*/ 483889 h 4466486"/>
              <a:gd name="connsiteX93" fmla="*/ 806340 w 3686283"/>
              <a:gd name="connsiteY93" fmla="*/ 496250 h 4466486"/>
              <a:gd name="connsiteX94" fmla="*/ 867114 w 3686283"/>
              <a:gd name="connsiteY94" fmla="*/ 502376 h 4466486"/>
              <a:gd name="connsiteX95" fmla="*/ 1168668 w 3686283"/>
              <a:gd name="connsiteY95" fmla="*/ 200822 h 4466486"/>
              <a:gd name="connsiteX96" fmla="*/ 1144970 w 3686283"/>
              <a:gd name="connsiteY96" fmla="*/ 83444 h 4466486"/>
              <a:gd name="connsiteX97" fmla="*/ 1123627 w 3686283"/>
              <a:gd name="connsiteY97" fmla="*/ 44121 h 4466486"/>
              <a:gd name="connsiteX98" fmla="*/ 1144905 w 3686283"/>
              <a:gd name="connsiteY98" fmla="*/ 31323 h 4466486"/>
              <a:gd name="connsiteX99" fmla="*/ 1165860 w 3686283"/>
              <a:gd name="connsiteY99" fmla="*/ 26561 h 4466486"/>
              <a:gd name="connsiteX100" fmla="*/ 1196340 w 3686283"/>
              <a:gd name="connsiteY100" fmla="*/ 32276 h 4466486"/>
              <a:gd name="connsiteX101" fmla="*/ 1301115 w 3686283"/>
              <a:gd name="connsiteY101" fmla="*/ 5606 h 4466486"/>
              <a:gd name="connsiteX102" fmla="*/ 1280160 w 3686283"/>
              <a:gd name="connsiteY102" fmla="*/ 28466 h 4466486"/>
              <a:gd name="connsiteX103" fmla="*/ 1403033 w 3686283"/>
              <a:gd name="connsiteY103" fmla="*/ 17036 h 4466486"/>
              <a:gd name="connsiteX104" fmla="*/ 1370648 w 3686283"/>
              <a:gd name="connsiteY104" fmla="*/ 37991 h 4466486"/>
              <a:gd name="connsiteX105" fmla="*/ 1378268 w 3686283"/>
              <a:gd name="connsiteY105" fmla="*/ 42753 h 4466486"/>
              <a:gd name="connsiteX106" fmla="*/ 1401128 w 3686283"/>
              <a:gd name="connsiteY106" fmla="*/ 48468 h 4466486"/>
              <a:gd name="connsiteX107" fmla="*/ 1682115 w 3686283"/>
              <a:gd name="connsiteY107" fmla="*/ 29418 h 4466486"/>
              <a:gd name="connsiteX108" fmla="*/ 1847850 w 3686283"/>
              <a:gd name="connsiteY108" fmla="*/ 10 h 446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3686283" h="4466486">
                <a:moveTo>
                  <a:pt x="2600325" y="147528"/>
                </a:moveTo>
                <a:cubicBezTo>
                  <a:pt x="2647950" y="184676"/>
                  <a:pt x="2687955" y="226586"/>
                  <a:pt x="2730818" y="275163"/>
                </a:cubicBezTo>
                <a:cubicBezTo>
                  <a:pt x="2725103" y="205631"/>
                  <a:pt x="2662238" y="146576"/>
                  <a:pt x="2600325" y="147528"/>
                </a:cubicBezTo>
                <a:close/>
                <a:moveTo>
                  <a:pt x="1847850" y="10"/>
                </a:moveTo>
                <a:cubicBezTo>
                  <a:pt x="1903095" y="-347"/>
                  <a:pt x="1958340" y="8940"/>
                  <a:pt x="2013585" y="28466"/>
                </a:cubicBezTo>
                <a:cubicBezTo>
                  <a:pt x="2102168" y="59898"/>
                  <a:pt x="2193608" y="69423"/>
                  <a:pt x="2286000" y="58946"/>
                </a:cubicBezTo>
                <a:cubicBezTo>
                  <a:pt x="2377440" y="48468"/>
                  <a:pt x="2461260" y="67518"/>
                  <a:pt x="2541270" y="109428"/>
                </a:cubicBezTo>
                <a:cubicBezTo>
                  <a:pt x="2551748" y="115143"/>
                  <a:pt x="2562225" y="119906"/>
                  <a:pt x="2574608" y="121811"/>
                </a:cubicBezTo>
                <a:cubicBezTo>
                  <a:pt x="2644140" y="127526"/>
                  <a:pt x="2706053" y="147528"/>
                  <a:pt x="2751773" y="214203"/>
                </a:cubicBezTo>
                <a:cubicBezTo>
                  <a:pt x="2732723" y="109428"/>
                  <a:pt x="2665095" y="61803"/>
                  <a:pt x="2498408" y="34181"/>
                </a:cubicBezTo>
                <a:cubicBezTo>
                  <a:pt x="2509838" y="33228"/>
                  <a:pt x="2514600" y="32276"/>
                  <a:pt x="2518410" y="32276"/>
                </a:cubicBezTo>
                <a:cubicBezTo>
                  <a:pt x="2686050" y="23703"/>
                  <a:pt x="2806065" y="129431"/>
                  <a:pt x="2828925" y="302786"/>
                </a:cubicBezTo>
                <a:cubicBezTo>
                  <a:pt x="2831783" y="325646"/>
                  <a:pt x="2834640" y="348506"/>
                  <a:pt x="2837498" y="374223"/>
                </a:cubicBezTo>
                <a:cubicBezTo>
                  <a:pt x="2922270" y="277068"/>
                  <a:pt x="3033713" y="245636"/>
                  <a:pt x="3133725" y="293261"/>
                </a:cubicBezTo>
                <a:cubicBezTo>
                  <a:pt x="3108008" y="293261"/>
                  <a:pt x="3088958" y="293261"/>
                  <a:pt x="3069908" y="293261"/>
                </a:cubicBezTo>
                <a:cubicBezTo>
                  <a:pt x="3036570" y="293261"/>
                  <a:pt x="3004185" y="297071"/>
                  <a:pt x="2973705" y="308501"/>
                </a:cubicBezTo>
                <a:cubicBezTo>
                  <a:pt x="2945130" y="319931"/>
                  <a:pt x="2922270" y="338028"/>
                  <a:pt x="2908935" y="366603"/>
                </a:cubicBezTo>
                <a:cubicBezTo>
                  <a:pt x="2901315" y="382796"/>
                  <a:pt x="2905125" y="392321"/>
                  <a:pt x="2924175" y="396131"/>
                </a:cubicBezTo>
                <a:cubicBezTo>
                  <a:pt x="2941320" y="398988"/>
                  <a:pt x="2956560" y="397083"/>
                  <a:pt x="2972753" y="388511"/>
                </a:cubicBezTo>
                <a:cubicBezTo>
                  <a:pt x="3023235" y="360888"/>
                  <a:pt x="3077528" y="357078"/>
                  <a:pt x="3132773" y="368508"/>
                </a:cubicBezTo>
                <a:cubicBezTo>
                  <a:pt x="3086100" y="373271"/>
                  <a:pt x="3039428" y="375176"/>
                  <a:pt x="2998470" y="405656"/>
                </a:cubicBezTo>
                <a:cubicBezTo>
                  <a:pt x="3026093" y="408513"/>
                  <a:pt x="3052763" y="407561"/>
                  <a:pt x="3079433" y="414228"/>
                </a:cubicBezTo>
                <a:cubicBezTo>
                  <a:pt x="3105150" y="419943"/>
                  <a:pt x="3131820" y="426611"/>
                  <a:pt x="3160395" y="445661"/>
                </a:cubicBezTo>
                <a:cubicBezTo>
                  <a:pt x="3129915" y="441851"/>
                  <a:pt x="3108008" y="428516"/>
                  <a:pt x="3083243" y="435183"/>
                </a:cubicBezTo>
                <a:cubicBezTo>
                  <a:pt x="3128010" y="446613"/>
                  <a:pt x="3171825" y="458996"/>
                  <a:pt x="3215640" y="491381"/>
                </a:cubicBezTo>
                <a:cubicBezTo>
                  <a:pt x="3190875" y="488523"/>
                  <a:pt x="3176588" y="474236"/>
                  <a:pt x="3157538" y="476141"/>
                </a:cubicBezTo>
                <a:cubicBezTo>
                  <a:pt x="3159443" y="486618"/>
                  <a:pt x="3168015" y="489476"/>
                  <a:pt x="3173730" y="494238"/>
                </a:cubicBezTo>
                <a:cubicBezTo>
                  <a:pt x="3238500" y="545673"/>
                  <a:pt x="3286125" y="610443"/>
                  <a:pt x="3308033" y="689501"/>
                </a:cubicBezTo>
                <a:cubicBezTo>
                  <a:pt x="3324225" y="748556"/>
                  <a:pt x="3350895" y="796181"/>
                  <a:pt x="3393758" y="842853"/>
                </a:cubicBezTo>
                <a:cubicBezTo>
                  <a:pt x="3493770" y="953343"/>
                  <a:pt x="3506153" y="1087646"/>
                  <a:pt x="3467100" y="1227663"/>
                </a:cubicBezTo>
                <a:cubicBezTo>
                  <a:pt x="3458528" y="1258143"/>
                  <a:pt x="3463290" y="1279098"/>
                  <a:pt x="3483293" y="1302911"/>
                </a:cubicBezTo>
                <a:cubicBezTo>
                  <a:pt x="3549015" y="1381968"/>
                  <a:pt x="3601403" y="1465788"/>
                  <a:pt x="3605213" y="1573421"/>
                </a:cubicBezTo>
                <a:cubicBezTo>
                  <a:pt x="3608070" y="1660098"/>
                  <a:pt x="3608070" y="1745823"/>
                  <a:pt x="3558540" y="1822976"/>
                </a:cubicBezTo>
                <a:cubicBezTo>
                  <a:pt x="3539490" y="1852503"/>
                  <a:pt x="3529965" y="1885841"/>
                  <a:pt x="3527108" y="1921083"/>
                </a:cubicBezTo>
                <a:cubicBezTo>
                  <a:pt x="3524250" y="1953468"/>
                  <a:pt x="3530918" y="1982043"/>
                  <a:pt x="3553778" y="2005856"/>
                </a:cubicBezTo>
                <a:cubicBezTo>
                  <a:pt x="3572828" y="2024906"/>
                  <a:pt x="3595688" y="2030621"/>
                  <a:pt x="3622358" y="2024906"/>
                </a:cubicBezTo>
                <a:cubicBezTo>
                  <a:pt x="3649028" y="2019191"/>
                  <a:pt x="3662363" y="2001093"/>
                  <a:pt x="3668078" y="1975376"/>
                </a:cubicBezTo>
                <a:cubicBezTo>
                  <a:pt x="3669983" y="1965851"/>
                  <a:pt x="3671888" y="1956326"/>
                  <a:pt x="3673793" y="1944896"/>
                </a:cubicBezTo>
                <a:cubicBezTo>
                  <a:pt x="3698558" y="1998236"/>
                  <a:pt x="3686175" y="2063958"/>
                  <a:pt x="3639503" y="2080151"/>
                </a:cubicBezTo>
                <a:cubicBezTo>
                  <a:pt x="3592830" y="2096343"/>
                  <a:pt x="3582353" y="2117298"/>
                  <a:pt x="3585210" y="2164923"/>
                </a:cubicBezTo>
                <a:cubicBezTo>
                  <a:pt x="3588068" y="2226836"/>
                  <a:pt x="3544253" y="2273508"/>
                  <a:pt x="3498533" y="2310656"/>
                </a:cubicBezTo>
                <a:cubicBezTo>
                  <a:pt x="3466148" y="2337326"/>
                  <a:pt x="3451860" y="2368758"/>
                  <a:pt x="3452813" y="2408764"/>
                </a:cubicBezTo>
                <a:cubicBezTo>
                  <a:pt x="3452813" y="2425908"/>
                  <a:pt x="3455670" y="2442101"/>
                  <a:pt x="3448050" y="2458293"/>
                </a:cubicBezTo>
                <a:cubicBezTo>
                  <a:pt x="3397568" y="2577356"/>
                  <a:pt x="3317558" y="2657366"/>
                  <a:pt x="3183255" y="2671654"/>
                </a:cubicBezTo>
                <a:cubicBezTo>
                  <a:pt x="3115628" y="2678321"/>
                  <a:pt x="3066098" y="2735471"/>
                  <a:pt x="3066098" y="2803098"/>
                </a:cubicBezTo>
                <a:cubicBezTo>
                  <a:pt x="3066098" y="2828816"/>
                  <a:pt x="3067050" y="2854533"/>
                  <a:pt x="3066098" y="2880251"/>
                </a:cubicBezTo>
                <a:cubicBezTo>
                  <a:pt x="3064193" y="2925971"/>
                  <a:pt x="3056573" y="2970739"/>
                  <a:pt x="3031808" y="3010743"/>
                </a:cubicBezTo>
                <a:cubicBezTo>
                  <a:pt x="3012758" y="3042176"/>
                  <a:pt x="2987993" y="3064083"/>
                  <a:pt x="2946083" y="3070751"/>
                </a:cubicBezTo>
                <a:cubicBezTo>
                  <a:pt x="3017520" y="2962166"/>
                  <a:pt x="3022283" y="2946926"/>
                  <a:pt x="2998470" y="2908826"/>
                </a:cubicBezTo>
                <a:cubicBezTo>
                  <a:pt x="3002280" y="3000266"/>
                  <a:pt x="2945130" y="3079323"/>
                  <a:pt x="2875598" y="3078371"/>
                </a:cubicBezTo>
                <a:cubicBezTo>
                  <a:pt x="2962275" y="3022173"/>
                  <a:pt x="2990850" y="2963118"/>
                  <a:pt x="2957513" y="2907873"/>
                </a:cubicBezTo>
                <a:cubicBezTo>
                  <a:pt x="2949893" y="2994551"/>
                  <a:pt x="2906078" y="3051701"/>
                  <a:pt x="2829878" y="3063131"/>
                </a:cubicBezTo>
                <a:cubicBezTo>
                  <a:pt x="2885123" y="3033604"/>
                  <a:pt x="2924175" y="3001218"/>
                  <a:pt x="2926080" y="2949783"/>
                </a:cubicBezTo>
                <a:cubicBezTo>
                  <a:pt x="2889885" y="2981216"/>
                  <a:pt x="2850833" y="3014554"/>
                  <a:pt x="2812733" y="3049796"/>
                </a:cubicBezTo>
                <a:cubicBezTo>
                  <a:pt x="2730818" y="3125996"/>
                  <a:pt x="2642235" y="3190766"/>
                  <a:pt x="2533650" y="3226008"/>
                </a:cubicBezTo>
                <a:cubicBezTo>
                  <a:pt x="2469833" y="3246011"/>
                  <a:pt x="2405063" y="3258393"/>
                  <a:pt x="2338388" y="3264108"/>
                </a:cubicBezTo>
                <a:cubicBezTo>
                  <a:pt x="2262188" y="3270776"/>
                  <a:pt x="2216468" y="3321258"/>
                  <a:pt x="2214563" y="3397458"/>
                </a:cubicBezTo>
                <a:cubicBezTo>
                  <a:pt x="2214563" y="3415556"/>
                  <a:pt x="2213610" y="3433654"/>
                  <a:pt x="2216468" y="3450798"/>
                </a:cubicBezTo>
                <a:cubicBezTo>
                  <a:pt x="2251710" y="3634631"/>
                  <a:pt x="2308860" y="3811796"/>
                  <a:pt x="2396490" y="3977531"/>
                </a:cubicBezTo>
                <a:cubicBezTo>
                  <a:pt x="2452688" y="4084211"/>
                  <a:pt x="2516505" y="4187081"/>
                  <a:pt x="2577465" y="4291856"/>
                </a:cubicBezTo>
                <a:cubicBezTo>
                  <a:pt x="2599373" y="4329956"/>
                  <a:pt x="2598420" y="4330909"/>
                  <a:pt x="2556510" y="4342339"/>
                </a:cubicBezTo>
                <a:cubicBezTo>
                  <a:pt x="2265045" y="4418539"/>
                  <a:pt x="1966913" y="4454734"/>
                  <a:pt x="1666875" y="4464259"/>
                </a:cubicBezTo>
                <a:cubicBezTo>
                  <a:pt x="1540193" y="4468068"/>
                  <a:pt x="1413510" y="4467116"/>
                  <a:pt x="1286828" y="4460449"/>
                </a:cubicBezTo>
                <a:cubicBezTo>
                  <a:pt x="1104900" y="4449971"/>
                  <a:pt x="923925" y="4429016"/>
                  <a:pt x="743903" y="4396631"/>
                </a:cubicBezTo>
                <a:cubicBezTo>
                  <a:pt x="717233" y="4391868"/>
                  <a:pt x="709613" y="4382343"/>
                  <a:pt x="716280" y="4354721"/>
                </a:cubicBezTo>
                <a:cubicBezTo>
                  <a:pt x="762000" y="4173746"/>
                  <a:pt x="795338" y="3990866"/>
                  <a:pt x="808673" y="3804176"/>
                </a:cubicBezTo>
                <a:cubicBezTo>
                  <a:pt x="816293" y="3688923"/>
                  <a:pt x="805815" y="3576529"/>
                  <a:pt x="759143" y="3469848"/>
                </a:cubicBezTo>
                <a:cubicBezTo>
                  <a:pt x="726758" y="3397458"/>
                  <a:pt x="679133" y="3335546"/>
                  <a:pt x="602933" y="3306018"/>
                </a:cubicBezTo>
                <a:cubicBezTo>
                  <a:pt x="501968" y="3266014"/>
                  <a:pt x="401003" y="3225056"/>
                  <a:pt x="296228" y="3193623"/>
                </a:cubicBezTo>
                <a:cubicBezTo>
                  <a:pt x="255270" y="3181241"/>
                  <a:pt x="216218" y="3164096"/>
                  <a:pt x="180023" y="3141236"/>
                </a:cubicBezTo>
                <a:cubicBezTo>
                  <a:pt x="65723" y="3068846"/>
                  <a:pt x="29528" y="2966929"/>
                  <a:pt x="73343" y="2839293"/>
                </a:cubicBezTo>
                <a:cubicBezTo>
                  <a:pt x="93345" y="2780239"/>
                  <a:pt x="99060" y="2724041"/>
                  <a:pt x="70485" y="2664033"/>
                </a:cubicBezTo>
                <a:cubicBezTo>
                  <a:pt x="44768" y="2610693"/>
                  <a:pt x="49530" y="2555448"/>
                  <a:pt x="89535" y="2507823"/>
                </a:cubicBezTo>
                <a:cubicBezTo>
                  <a:pt x="100013" y="2495441"/>
                  <a:pt x="96203" y="2487821"/>
                  <a:pt x="87630" y="2477343"/>
                </a:cubicBezTo>
                <a:cubicBezTo>
                  <a:pt x="44768" y="2424956"/>
                  <a:pt x="39053" y="2366853"/>
                  <a:pt x="65723" y="2304941"/>
                </a:cubicBezTo>
                <a:cubicBezTo>
                  <a:pt x="73343" y="2287796"/>
                  <a:pt x="79058" y="2269698"/>
                  <a:pt x="82868" y="2251601"/>
                </a:cubicBezTo>
                <a:cubicBezTo>
                  <a:pt x="93345" y="2200166"/>
                  <a:pt x="89535" y="2153494"/>
                  <a:pt x="42863" y="2117298"/>
                </a:cubicBezTo>
                <a:cubicBezTo>
                  <a:pt x="22860" y="2104916"/>
                  <a:pt x="11430" y="2080151"/>
                  <a:pt x="0" y="2055386"/>
                </a:cubicBezTo>
                <a:cubicBezTo>
                  <a:pt x="0" y="2035383"/>
                  <a:pt x="0" y="2015381"/>
                  <a:pt x="0" y="1996331"/>
                </a:cubicBezTo>
                <a:cubicBezTo>
                  <a:pt x="26670" y="1941086"/>
                  <a:pt x="67628" y="1899176"/>
                  <a:pt x="120968" y="1869648"/>
                </a:cubicBezTo>
                <a:cubicBezTo>
                  <a:pt x="178118" y="1838216"/>
                  <a:pt x="217170" y="1791543"/>
                  <a:pt x="242888" y="1732488"/>
                </a:cubicBezTo>
                <a:cubicBezTo>
                  <a:pt x="276225" y="1656288"/>
                  <a:pt x="282893" y="1575326"/>
                  <a:pt x="277178" y="1493411"/>
                </a:cubicBezTo>
                <a:cubicBezTo>
                  <a:pt x="272415" y="1426736"/>
                  <a:pt x="272415" y="1361013"/>
                  <a:pt x="278130" y="1294338"/>
                </a:cubicBezTo>
                <a:cubicBezTo>
                  <a:pt x="286227" y="1199088"/>
                  <a:pt x="303134" y="1106696"/>
                  <a:pt x="330756" y="1017756"/>
                </a:cubicBezTo>
                <a:lnTo>
                  <a:pt x="345094" y="980044"/>
                </a:lnTo>
                <a:lnTo>
                  <a:pt x="355181" y="982080"/>
                </a:lnTo>
                <a:cubicBezTo>
                  <a:pt x="471371" y="982080"/>
                  <a:pt x="565561" y="887890"/>
                  <a:pt x="565561" y="771700"/>
                </a:cubicBezTo>
                <a:cubicBezTo>
                  <a:pt x="565561" y="742653"/>
                  <a:pt x="559674" y="714980"/>
                  <a:pt x="549028" y="689811"/>
                </a:cubicBezTo>
                <a:lnTo>
                  <a:pt x="505749" y="625619"/>
                </a:lnTo>
                <a:lnTo>
                  <a:pt x="523161" y="631024"/>
                </a:lnTo>
                <a:cubicBezTo>
                  <a:pt x="536856" y="633826"/>
                  <a:pt x="551036" y="635298"/>
                  <a:pt x="565560" y="635298"/>
                </a:cubicBezTo>
                <a:cubicBezTo>
                  <a:pt x="652703" y="635298"/>
                  <a:pt x="727470" y="582316"/>
                  <a:pt x="759407" y="506808"/>
                </a:cubicBezTo>
                <a:lnTo>
                  <a:pt x="766522" y="483889"/>
                </a:lnTo>
                <a:lnTo>
                  <a:pt x="806340" y="496250"/>
                </a:lnTo>
                <a:cubicBezTo>
                  <a:pt x="825971" y="500267"/>
                  <a:pt x="846296" y="502376"/>
                  <a:pt x="867114" y="502376"/>
                </a:cubicBezTo>
                <a:cubicBezTo>
                  <a:pt x="1033658" y="502376"/>
                  <a:pt x="1168668" y="367366"/>
                  <a:pt x="1168668" y="200822"/>
                </a:cubicBezTo>
                <a:cubicBezTo>
                  <a:pt x="1168668" y="159186"/>
                  <a:pt x="1160230" y="119521"/>
                  <a:pt x="1144970" y="83444"/>
                </a:cubicBezTo>
                <a:lnTo>
                  <a:pt x="1123627" y="44121"/>
                </a:lnTo>
                <a:lnTo>
                  <a:pt x="1144905" y="31323"/>
                </a:lnTo>
                <a:cubicBezTo>
                  <a:pt x="1151573" y="28466"/>
                  <a:pt x="1163955" y="20846"/>
                  <a:pt x="1165860" y="26561"/>
                </a:cubicBezTo>
                <a:cubicBezTo>
                  <a:pt x="1173480" y="47516"/>
                  <a:pt x="1186815" y="34181"/>
                  <a:pt x="1196340" y="32276"/>
                </a:cubicBezTo>
                <a:cubicBezTo>
                  <a:pt x="1230630" y="25608"/>
                  <a:pt x="1263015" y="7511"/>
                  <a:pt x="1301115" y="5606"/>
                </a:cubicBezTo>
                <a:cubicBezTo>
                  <a:pt x="1297305" y="17036"/>
                  <a:pt x="1281113" y="14178"/>
                  <a:pt x="1280160" y="28466"/>
                </a:cubicBezTo>
                <a:cubicBezTo>
                  <a:pt x="1322070" y="37038"/>
                  <a:pt x="1360170" y="13226"/>
                  <a:pt x="1403033" y="17036"/>
                </a:cubicBezTo>
                <a:cubicBezTo>
                  <a:pt x="1394460" y="30371"/>
                  <a:pt x="1376363" y="24656"/>
                  <a:pt x="1370648" y="37991"/>
                </a:cubicBezTo>
                <a:cubicBezTo>
                  <a:pt x="1373505" y="39896"/>
                  <a:pt x="1375410" y="41801"/>
                  <a:pt x="1378268" y="42753"/>
                </a:cubicBezTo>
                <a:cubicBezTo>
                  <a:pt x="1385888" y="44658"/>
                  <a:pt x="1393508" y="46563"/>
                  <a:pt x="1401128" y="48468"/>
                </a:cubicBezTo>
                <a:cubicBezTo>
                  <a:pt x="1496378" y="69423"/>
                  <a:pt x="1589723" y="61803"/>
                  <a:pt x="1682115" y="29418"/>
                </a:cubicBezTo>
                <a:cubicBezTo>
                  <a:pt x="1737360" y="10368"/>
                  <a:pt x="1792605" y="367"/>
                  <a:pt x="1847850" y="10"/>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a:ea typeface="Arial Unicode MS"/>
              <a:cs typeface="+mn-cs"/>
            </a:endParaRPr>
          </a:p>
        </p:txBody>
      </p:sp>
      <p:grpSp>
        <p:nvGrpSpPr>
          <p:cNvPr id="25" name="Group 3">
            <a:extLst>
              <a:ext uri="{FF2B5EF4-FFF2-40B4-BE49-F238E27FC236}">
                <a16:creationId xmlns:a16="http://schemas.microsoft.com/office/drawing/2014/main" id="{B879DBAE-11A7-4ACF-A087-F2FF2D75E9FC}"/>
              </a:ext>
            </a:extLst>
          </p:cNvPr>
          <p:cNvGrpSpPr/>
          <p:nvPr userDrawn="1"/>
        </p:nvGrpSpPr>
        <p:grpSpPr>
          <a:xfrm flipH="1">
            <a:off x="7552920" y="1082951"/>
            <a:ext cx="1359101" cy="1355808"/>
            <a:chOff x="2659596" y="1543234"/>
            <a:chExt cx="1135890" cy="1133138"/>
          </a:xfrm>
          <a:solidFill>
            <a:schemeClr val="accent2">
              <a:alpha val="40000"/>
            </a:schemeClr>
          </a:solidFill>
        </p:grpSpPr>
        <p:sp>
          <p:nvSpPr>
            <p:cNvPr id="31" name="Oval 6">
              <a:extLst>
                <a:ext uri="{FF2B5EF4-FFF2-40B4-BE49-F238E27FC236}">
                  <a16:creationId xmlns:a16="http://schemas.microsoft.com/office/drawing/2014/main" id="{08F34E14-41EE-4570-9003-E4CDAAE3E84E}"/>
                </a:ext>
              </a:extLst>
            </p:cNvPr>
            <p:cNvSpPr/>
            <p:nvPr userDrawn="1"/>
          </p:nvSpPr>
          <p:spPr>
            <a:xfrm>
              <a:off x="2659596" y="1806964"/>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32" name="Oval 7">
              <a:extLst>
                <a:ext uri="{FF2B5EF4-FFF2-40B4-BE49-F238E27FC236}">
                  <a16:creationId xmlns:a16="http://schemas.microsoft.com/office/drawing/2014/main" id="{5D5066E1-C612-4E74-81DB-D558B0BFCAF1}"/>
                </a:ext>
              </a:extLst>
            </p:cNvPr>
            <p:cNvSpPr/>
            <p:nvPr userDrawn="1"/>
          </p:nvSpPr>
          <p:spPr>
            <a:xfrm>
              <a:off x="3115668" y="2324716"/>
              <a:ext cx="351656" cy="351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33" name="Oval 8">
              <a:extLst>
                <a:ext uri="{FF2B5EF4-FFF2-40B4-BE49-F238E27FC236}">
                  <a16:creationId xmlns:a16="http://schemas.microsoft.com/office/drawing/2014/main" id="{3A9D439C-5778-4B53-B216-277C15AC7EBC}"/>
                </a:ext>
              </a:extLst>
            </p:cNvPr>
            <p:cNvSpPr/>
            <p:nvPr userDrawn="1"/>
          </p:nvSpPr>
          <p:spPr>
            <a:xfrm>
              <a:off x="2911624" y="2049884"/>
              <a:ext cx="351656" cy="351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34" name="Oval 10">
              <a:extLst>
                <a:ext uri="{FF2B5EF4-FFF2-40B4-BE49-F238E27FC236}">
                  <a16:creationId xmlns:a16="http://schemas.microsoft.com/office/drawing/2014/main" id="{6AA97C1C-AAFE-425B-A3F2-D437C55366FE}"/>
                </a:ext>
              </a:extLst>
            </p:cNvPr>
            <p:cNvSpPr/>
            <p:nvPr userDrawn="1"/>
          </p:nvSpPr>
          <p:spPr>
            <a:xfrm>
              <a:off x="3319116" y="2042298"/>
              <a:ext cx="296416" cy="296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35" name="Oval 11">
              <a:extLst>
                <a:ext uri="{FF2B5EF4-FFF2-40B4-BE49-F238E27FC236}">
                  <a16:creationId xmlns:a16="http://schemas.microsoft.com/office/drawing/2014/main" id="{DF9C29D3-0AAE-47C3-BF2F-995D60A22769}"/>
                </a:ext>
              </a:extLst>
            </p:cNvPr>
            <p:cNvSpPr/>
            <p:nvPr userDrawn="1"/>
          </p:nvSpPr>
          <p:spPr>
            <a:xfrm>
              <a:off x="3195562" y="1851902"/>
              <a:ext cx="204044" cy="2040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36" name="Oval 12">
              <a:extLst>
                <a:ext uri="{FF2B5EF4-FFF2-40B4-BE49-F238E27FC236}">
                  <a16:creationId xmlns:a16="http://schemas.microsoft.com/office/drawing/2014/main" id="{5B3F67AE-299B-4078-896E-F7C4912FDF77}"/>
                </a:ext>
              </a:extLst>
            </p:cNvPr>
            <p:cNvSpPr/>
            <p:nvPr userDrawn="1"/>
          </p:nvSpPr>
          <p:spPr>
            <a:xfrm>
              <a:off x="3507798" y="1889875"/>
              <a:ext cx="128098" cy="128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37" name="Oval 13">
              <a:extLst>
                <a:ext uri="{FF2B5EF4-FFF2-40B4-BE49-F238E27FC236}">
                  <a16:creationId xmlns:a16="http://schemas.microsoft.com/office/drawing/2014/main" id="{CC6A2D6A-AA30-48D4-B438-3CD2E1C62D10}"/>
                </a:ext>
              </a:extLst>
            </p:cNvPr>
            <p:cNvSpPr/>
            <p:nvPr userDrawn="1"/>
          </p:nvSpPr>
          <p:spPr>
            <a:xfrm>
              <a:off x="3330270" y="1543234"/>
              <a:ext cx="263730" cy="263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38" name="Oval 14">
              <a:extLst>
                <a:ext uri="{FF2B5EF4-FFF2-40B4-BE49-F238E27FC236}">
                  <a16:creationId xmlns:a16="http://schemas.microsoft.com/office/drawing/2014/main" id="{3FEFFB24-6C78-41E8-8E91-571FB4C879EE}"/>
                </a:ext>
              </a:extLst>
            </p:cNvPr>
            <p:cNvSpPr/>
            <p:nvPr userDrawn="1"/>
          </p:nvSpPr>
          <p:spPr>
            <a:xfrm>
              <a:off x="3517387" y="1545450"/>
              <a:ext cx="153226" cy="1532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39" name="Oval 15">
              <a:extLst>
                <a:ext uri="{FF2B5EF4-FFF2-40B4-BE49-F238E27FC236}">
                  <a16:creationId xmlns:a16="http://schemas.microsoft.com/office/drawing/2014/main" id="{3FE70E65-3D74-4DE9-9926-27BA2FE61E45}"/>
                </a:ext>
              </a:extLst>
            </p:cNvPr>
            <p:cNvSpPr/>
            <p:nvPr userDrawn="1"/>
          </p:nvSpPr>
          <p:spPr>
            <a:xfrm>
              <a:off x="3731437" y="1843075"/>
              <a:ext cx="64049" cy="640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0" name="Oval 16">
              <a:extLst>
                <a:ext uri="{FF2B5EF4-FFF2-40B4-BE49-F238E27FC236}">
                  <a16:creationId xmlns:a16="http://schemas.microsoft.com/office/drawing/2014/main" id="{D23BAE25-C589-4F0F-A671-6324036647AB}"/>
                </a:ext>
              </a:extLst>
            </p:cNvPr>
            <p:cNvSpPr/>
            <p:nvPr userDrawn="1"/>
          </p:nvSpPr>
          <p:spPr>
            <a:xfrm>
              <a:off x="2680891" y="1816108"/>
              <a:ext cx="128098" cy="128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grpSp>
      <p:sp>
        <p:nvSpPr>
          <p:cNvPr id="43" name="Rectangle 42"/>
          <p:cNvSpPr/>
          <p:nvPr userDrawn="1"/>
        </p:nvSpPr>
        <p:spPr>
          <a:xfrm>
            <a:off x="2" y="0"/>
            <a:ext cx="124234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a:ln>
                <a:noFill/>
              </a:ln>
              <a:solidFill>
                <a:prstClr val="white"/>
              </a:solidFill>
              <a:effectLst/>
              <a:uLnTx/>
              <a:uFillTx/>
              <a:latin typeface="Arial"/>
              <a:ea typeface="Arial Unicode MS"/>
              <a:cs typeface="+mn-cs"/>
            </a:endParaRPr>
          </a:p>
        </p:txBody>
      </p:sp>
      <p:cxnSp>
        <p:nvCxnSpPr>
          <p:cNvPr id="28" name="Straight Connector 27"/>
          <p:cNvCxnSpPr/>
          <p:nvPr userDrawn="1"/>
        </p:nvCxnSpPr>
        <p:spPr>
          <a:xfrm>
            <a:off x="1308208" y="0"/>
            <a:ext cx="0" cy="6858000"/>
          </a:xfrm>
          <a:prstGeom prst="line">
            <a:avLst/>
          </a:prstGeom>
          <a:ln w="63500">
            <a:solidFill>
              <a:srgbClr val="57687C"/>
            </a:solidFill>
          </a:ln>
        </p:spPr>
        <p:style>
          <a:lnRef idx="1">
            <a:schemeClr val="accent1"/>
          </a:lnRef>
          <a:fillRef idx="0">
            <a:schemeClr val="accent1"/>
          </a:fillRef>
          <a:effectRef idx="0">
            <a:schemeClr val="accent1"/>
          </a:effectRef>
          <a:fontRef idx="minor">
            <a:schemeClr val="tx1"/>
          </a:fontRef>
        </p:style>
      </p:cxnSp>
      <p:sp>
        <p:nvSpPr>
          <p:cNvPr id="22" name="Text Placeholder 9">
            <a:extLst>
              <a:ext uri="{FF2B5EF4-FFF2-40B4-BE49-F238E27FC236}">
                <a16:creationId xmlns:a16="http://schemas.microsoft.com/office/drawing/2014/main" id="{E360EA22-67A8-42B7-B644-8A449E16C0A6}"/>
              </a:ext>
            </a:extLst>
          </p:cNvPr>
          <p:cNvSpPr>
            <a:spLocks noGrp="1"/>
          </p:cNvSpPr>
          <p:nvPr>
            <p:ph type="body" sz="quarter" idx="15" hasCustomPrompt="1"/>
          </p:nvPr>
        </p:nvSpPr>
        <p:spPr>
          <a:xfrm>
            <a:off x="2005086" y="339510"/>
            <a:ext cx="6881455"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7" name="Trapezoid 24">
            <a:extLst>
              <a:ext uri="{FF2B5EF4-FFF2-40B4-BE49-F238E27FC236}">
                <a16:creationId xmlns:a16="http://schemas.microsoft.com/office/drawing/2014/main" id="{E339873D-CAAF-4E94-956E-BB6F5DFD9105}"/>
              </a:ext>
            </a:extLst>
          </p:cNvPr>
          <p:cNvSpPr>
            <a:spLocks noChangeAspect="1"/>
          </p:cNvSpPr>
          <p:nvPr userDrawn="1"/>
        </p:nvSpPr>
        <p:spPr>
          <a:xfrm rot="8369018">
            <a:off x="8701080" y="2510679"/>
            <a:ext cx="651757" cy="657965"/>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8" name="Oval 21">
            <a:extLst>
              <a:ext uri="{FF2B5EF4-FFF2-40B4-BE49-F238E27FC236}">
                <a16:creationId xmlns:a16="http://schemas.microsoft.com/office/drawing/2014/main" id="{C87F3836-E21F-44AB-83F0-999DA3F367E3}"/>
              </a:ext>
            </a:extLst>
          </p:cNvPr>
          <p:cNvSpPr>
            <a:spLocks noChangeAspect="1"/>
          </p:cNvSpPr>
          <p:nvPr userDrawn="1"/>
        </p:nvSpPr>
        <p:spPr>
          <a:xfrm>
            <a:off x="9708409" y="2901039"/>
            <a:ext cx="675275" cy="591831"/>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9" name="Rectangle 5">
            <a:extLst>
              <a:ext uri="{FF2B5EF4-FFF2-40B4-BE49-F238E27FC236}">
                <a16:creationId xmlns:a16="http://schemas.microsoft.com/office/drawing/2014/main" id="{4B555ABA-AEB4-4F13-AAC1-EE4F76B7089E}"/>
              </a:ext>
            </a:extLst>
          </p:cNvPr>
          <p:cNvSpPr>
            <a:spLocks noChangeAspect="1"/>
          </p:cNvSpPr>
          <p:nvPr userDrawn="1"/>
        </p:nvSpPr>
        <p:spPr>
          <a:xfrm>
            <a:off x="10351615" y="2300788"/>
            <a:ext cx="489440" cy="489077"/>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black"/>
              </a:solidFill>
              <a:effectLst/>
              <a:uLnTx/>
              <a:uFillTx/>
              <a:latin typeface="Arial"/>
              <a:ea typeface="Arial Unicode MS"/>
              <a:cs typeface="+mn-cs"/>
            </a:endParaRPr>
          </a:p>
        </p:txBody>
      </p:sp>
      <p:sp>
        <p:nvSpPr>
          <p:cNvPr id="50" name="Freeform: Shape 49">
            <a:extLst>
              <a:ext uri="{FF2B5EF4-FFF2-40B4-BE49-F238E27FC236}">
                <a16:creationId xmlns:a16="http://schemas.microsoft.com/office/drawing/2014/main" id="{A9F6F473-5CB6-426B-B9DE-611B4B6EE1DB}"/>
              </a:ext>
            </a:extLst>
          </p:cNvPr>
          <p:cNvSpPr/>
          <p:nvPr userDrawn="1"/>
        </p:nvSpPr>
        <p:spPr>
          <a:xfrm rot="5400000">
            <a:off x="10385292" y="3603708"/>
            <a:ext cx="455427" cy="456099"/>
          </a:xfrm>
          <a:custGeom>
            <a:avLst/>
            <a:gdLst>
              <a:gd name="connsiteX0" fmla="*/ 42 w 721442"/>
              <a:gd name="connsiteY0" fmla="*/ 522852 h 722507"/>
              <a:gd name="connsiteX1" fmla="*/ 5857 w 721442"/>
              <a:gd name="connsiteY1" fmla="*/ 47329 h 722507"/>
              <a:gd name="connsiteX2" fmla="*/ 53185 w 721442"/>
              <a:gd name="connsiteY2" fmla="*/ 0 h 722507"/>
              <a:gd name="connsiteX3" fmla="*/ 102932 w 721442"/>
              <a:gd name="connsiteY3" fmla="*/ 0 h 722507"/>
              <a:gd name="connsiteX4" fmla="*/ 150260 w 721442"/>
              <a:gd name="connsiteY4" fmla="*/ 47329 h 722507"/>
              <a:gd name="connsiteX5" fmla="*/ 148891 w 721442"/>
              <a:gd name="connsiteY5" fmla="*/ 154199 h 722507"/>
              <a:gd name="connsiteX6" fmla="*/ 148407 w 721442"/>
              <a:gd name="connsiteY6" fmla="*/ 182723 h 722507"/>
              <a:gd name="connsiteX7" fmla="*/ 331751 w 721442"/>
              <a:gd name="connsiteY7" fmla="*/ 177508 h 722507"/>
              <a:gd name="connsiteX8" fmla="*/ 527686 w 721442"/>
              <a:gd name="connsiteY8" fmla="*/ 167574 h 722507"/>
              <a:gd name="connsiteX9" fmla="*/ 467883 w 721442"/>
              <a:gd name="connsiteY9" fmla="*/ 53046 h 722507"/>
              <a:gd name="connsiteX10" fmla="*/ 721421 w 721442"/>
              <a:gd name="connsiteY10" fmla="*/ 129085 h 722507"/>
              <a:gd name="connsiteX11" fmla="*/ 547357 w 721442"/>
              <a:gd name="connsiteY11" fmla="*/ 287593 h 722507"/>
              <a:gd name="connsiteX12" fmla="*/ 146593 w 721442"/>
              <a:gd name="connsiteY12" fmla="*/ 294469 h 722507"/>
              <a:gd name="connsiteX13" fmla="*/ 146309 w 721442"/>
              <a:gd name="connsiteY13" fmla="*/ 312824 h 722507"/>
              <a:gd name="connsiteX14" fmla="*/ 145796 w 721442"/>
              <a:gd name="connsiteY14" fmla="*/ 388895 h 722507"/>
              <a:gd name="connsiteX15" fmla="*/ 145887 w 721442"/>
              <a:gd name="connsiteY15" fmla="*/ 417641 h 722507"/>
              <a:gd name="connsiteX16" fmla="*/ 564076 w 721442"/>
              <a:gd name="connsiteY16" fmla="*/ 417641 h 722507"/>
              <a:gd name="connsiteX17" fmla="*/ 719692 w 721442"/>
              <a:gd name="connsiteY17" fmla="*/ 543229 h 722507"/>
              <a:gd name="connsiteX18" fmla="*/ 631765 w 721442"/>
              <a:gd name="connsiteY18" fmla="*/ 586638 h 722507"/>
              <a:gd name="connsiteX19" fmla="*/ 452578 w 721442"/>
              <a:gd name="connsiteY19" fmla="*/ 524866 h 722507"/>
              <a:gd name="connsiteX20" fmla="*/ 234716 w 721442"/>
              <a:gd name="connsiteY20" fmla="*/ 528410 h 722507"/>
              <a:gd name="connsiteX21" fmla="*/ 147934 w 721442"/>
              <a:gd name="connsiteY21" fmla="*/ 529997 h 722507"/>
              <a:gd name="connsiteX22" fmla="*/ 149842 w 721442"/>
              <a:gd name="connsiteY22" fmla="*/ 554392 h 722507"/>
              <a:gd name="connsiteX23" fmla="*/ 210351 w 721442"/>
              <a:gd name="connsiteY23" fmla="*/ 722507 h 722507"/>
              <a:gd name="connsiteX24" fmla="*/ 42 w 721442"/>
              <a:gd name="connsiteY24" fmla="*/ 522852 h 7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442" h="722507">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51" name="Frame 1">
            <a:extLst>
              <a:ext uri="{FF2B5EF4-FFF2-40B4-BE49-F238E27FC236}">
                <a16:creationId xmlns:a16="http://schemas.microsoft.com/office/drawing/2014/main" id="{1EA4BFBA-7B1D-4020-A243-8505AEA8FCD8}"/>
              </a:ext>
            </a:extLst>
          </p:cNvPr>
          <p:cNvSpPr/>
          <p:nvPr userDrawn="1"/>
        </p:nvSpPr>
        <p:spPr>
          <a:xfrm>
            <a:off x="9493571" y="1878930"/>
            <a:ext cx="474352" cy="640911"/>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black"/>
              </a:solidFill>
              <a:effectLst/>
              <a:uLnTx/>
              <a:uFillTx/>
              <a:latin typeface="Arial"/>
              <a:ea typeface="Arial Unicode MS"/>
              <a:cs typeface="+mn-cs"/>
            </a:endParaRPr>
          </a:p>
        </p:txBody>
      </p:sp>
    </p:spTree>
    <p:extLst>
      <p:ext uri="{BB962C8B-B14F-4D97-AF65-F5344CB8AC3E}">
        <p14:creationId xmlns:p14="http://schemas.microsoft.com/office/powerpoint/2010/main" val="17988530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73A474CB-69FD-4CBB-8A8B-BBEC652767E7}"/>
              </a:ext>
            </a:extLst>
          </p:cNvPr>
          <p:cNvSpPr>
            <a:spLocks noGrp="1"/>
          </p:cNvSpPr>
          <p:nvPr>
            <p:ph type="body" sz="quarter" idx="10" hasCustomPrompt="1"/>
          </p:nvPr>
        </p:nvSpPr>
        <p:spPr>
          <a:xfrm>
            <a:off x="323530" y="339510"/>
            <a:ext cx="11573197" cy="724247"/>
          </a:xfrm>
          <a:prstGeom prst="rect">
            <a:avLst/>
          </a:prstGeom>
        </p:spPr>
        <p:txBody>
          <a:bodyPr anchor="ctr"/>
          <a:lstStyle>
            <a:lvl1pPr marL="0" indent="0" algn="ctr">
              <a:buNone/>
              <a:defRPr sz="4400" b="0" baseline="0">
                <a:solidFill>
                  <a:schemeClr val="tx1">
                    <a:lumMod val="85000"/>
                    <a:lumOff val="15000"/>
                  </a:schemeClr>
                </a:solidFill>
                <a:latin typeface="Arial" panose="020B0604020202020204" pitchFamily="34" charset="0"/>
                <a:cs typeface="Arial" pitchFamily="34" charset="0"/>
              </a:defRPr>
            </a:lvl1pPr>
          </a:lstStyle>
          <a:p>
            <a:pPr lvl="0"/>
            <a:r>
              <a:rPr lang="en-US" altLang="ko-KR" dirty="0"/>
              <a:t>BASIC LAYOUT</a:t>
            </a:r>
          </a:p>
        </p:txBody>
      </p:sp>
      <p:pic>
        <p:nvPicPr>
          <p:cNvPr id="4" name="Picture 3"/>
          <p:cNvPicPr>
            <a:picLocks noChangeAspect="1"/>
          </p:cNvPicPr>
          <p:nvPr userDrawn="1"/>
        </p:nvPicPr>
        <p:blipFill>
          <a:blip r:embed="rId2"/>
          <a:stretch>
            <a:fillRect/>
          </a:stretch>
        </p:blipFill>
        <p:spPr>
          <a:xfrm>
            <a:off x="0" y="6494286"/>
            <a:ext cx="12217400" cy="326566"/>
          </a:xfrm>
          <a:prstGeom prst="rect">
            <a:avLst/>
          </a:prstGeom>
        </p:spPr>
      </p:pic>
    </p:spTree>
    <p:extLst>
      <p:ext uri="{BB962C8B-B14F-4D97-AF65-F5344CB8AC3E}">
        <p14:creationId xmlns:p14="http://schemas.microsoft.com/office/powerpoint/2010/main" val="2486616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3237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57DA700-D493-4724-A7E6-2C18A3598372}"/>
              </a:ext>
            </a:extLst>
          </p:cNvPr>
          <p:cNvGrpSpPr/>
          <p:nvPr userDrawn="1"/>
        </p:nvGrpSpPr>
        <p:grpSpPr>
          <a:xfrm flipH="1">
            <a:off x="592779" y="1333500"/>
            <a:ext cx="4034463" cy="4935027"/>
            <a:chOff x="6446339" y="1280897"/>
            <a:chExt cx="4320717" cy="5285178"/>
          </a:xfrm>
        </p:grpSpPr>
        <p:sp>
          <p:nvSpPr>
            <p:cNvPr id="4" name="Freeform: Shape 3">
              <a:extLst>
                <a:ext uri="{FF2B5EF4-FFF2-40B4-BE49-F238E27FC236}">
                  <a16:creationId xmlns:a16="http://schemas.microsoft.com/office/drawing/2014/main" id="{0315FDDC-CB08-4F29-898E-B915DE387084}"/>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5" name="Freeform: Shape 4">
              <a:extLst>
                <a:ext uri="{FF2B5EF4-FFF2-40B4-BE49-F238E27FC236}">
                  <a16:creationId xmlns:a16="http://schemas.microsoft.com/office/drawing/2014/main" id="{718ED047-E415-4002-A4AF-11B7D0A2933D}"/>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6" name="Freeform: Shape 5">
              <a:extLst>
                <a:ext uri="{FF2B5EF4-FFF2-40B4-BE49-F238E27FC236}">
                  <a16:creationId xmlns:a16="http://schemas.microsoft.com/office/drawing/2014/main" id="{A95A626E-BA13-409F-A2BA-1FCB370FDB9B}"/>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7" name="Freeform: Shape 6">
              <a:extLst>
                <a:ext uri="{FF2B5EF4-FFF2-40B4-BE49-F238E27FC236}">
                  <a16:creationId xmlns:a16="http://schemas.microsoft.com/office/drawing/2014/main" id="{E8248B3A-FAE1-4F80-BB8B-D195C0E2A022}"/>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8" name="Freeform: Shape 7">
              <a:extLst>
                <a:ext uri="{FF2B5EF4-FFF2-40B4-BE49-F238E27FC236}">
                  <a16:creationId xmlns:a16="http://schemas.microsoft.com/office/drawing/2014/main" id="{EC73273F-F0D9-4D38-B99A-17BF52577CFE}"/>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9" name="Freeform: Shape 8">
              <a:extLst>
                <a:ext uri="{FF2B5EF4-FFF2-40B4-BE49-F238E27FC236}">
                  <a16:creationId xmlns:a16="http://schemas.microsoft.com/office/drawing/2014/main" id="{14DA78C4-87F2-446E-AE34-0432570E280A}"/>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10" name="Freeform: Shape 9">
              <a:extLst>
                <a:ext uri="{FF2B5EF4-FFF2-40B4-BE49-F238E27FC236}">
                  <a16:creationId xmlns:a16="http://schemas.microsoft.com/office/drawing/2014/main" id="{201B44D6-F92F-461D-A50C-E9045F317764}"/>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a:ea typeface="Arial Unicode MS"/>
                <a:cs typeface="+mn-cs"/>
              </a:endParaRPr>
            </a:p>
          </p:txBody>
        </p:sp>
      </p:grpSp>
      <p:sp>
        <p:nvSpPr>
          <p:cNvPr id="11" name="Text Placeholder 9">
            <a:extLst>
              <a:ext uri="{FF2B5EF4-FFF2-40B4-BE49-F238E27FC236}">
                <a16:creationId xmlns:a16="http://schemas.microsoft.com/office/drawing/2014/main" id="{8F734703-4A61-4A31-BB9E-0C690EB35224}"/>
              </a:ext>
            </a:extLst>
          </p:cNvPr>
          <p:cNvSpPr>
            <a:spLocks noGrp="1"/>
          </p:cNvSpPr>
          <p:nvPr>
            <p:ph type="body" sz="quarter" idx="10" hasCustomPrompt="1"/>
          </p:nvPr>
        </p:nvSpPr>
        <p:spPr>
          <a:xfrm>
            <a:off x="323530" y="339510"/>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Picture Placeholder 13">
            <a:extLst>
              <a:ext uri="{FF2B5EF4-FFF2-40B4-BE49-F238E27FC236}">
                <a16:creationId xmlns:a16="http://schemas.microsoft.com/office/drawing/2014/main" id="{54D90936-42A8-407A-87C1-0A47569609FC}"/>
              </a:ext>
            </a:extLst>
          </p:cNvPr>
          <p:cNvSpPr>
            <a:spLocks noGrp="1"/>
          </p:cNvSpPr>
          <p:nvPr>
            <p:ph type="pic" sz="quarter" idx="42" hasCustomPrompt="1"/>
          </p:nvPr>
        </p:nvSpPr>
        <p:spPr>
          <a:xfrm>
            <a:off x="859407" y="1640714"/>
            <a:ext cx="3631408" cy="3157745"/>
          </a:xfrm>
          <a:custGeom>
            <a:avLst/>
            <a:gdLst>
              <a:gd name="connsiteX0" fmla="*/ 0 w 3631408"/>
              <a:gd name="connsiteY0" fmla="*/ 0 h 3157745"/>
              <a:gd name="connsiteX1" fmla="*/ 3518328 w 3631408"/>
              <a:gd name="connsiteY1" fmla="*/ 797970 h 3157745"/>
              <a:gd name="connsiteX2" fmla="*/ 3631408 w 3631408"/>
              <a:gd name="connsiteY2" fmla="*/ 3025461 h 3157745"/>
              <a:gd name="connsiteX3" fmla="*/ 198427 w 3631408"/>
              <a:gd name="connsiteY3" fmla="*/ 3157745 h 3157745"/>
            </a:gdLst>
            <a:ahLst/>
            <a:cxnLst>
              <a:cxn ang="0">
                <a:pos x="connsiteX0" y="connsiteY0"/>
              </a:cxn>
              <a:cxn ang="0">
                <a:pos x="connsiteX1" y="connsiteY1"/>
              </a:cxn>
              <a:cxn ang="0">
                <a:pos x="connsiteX2" y="connsiteY2"/>
              </a:cxn>
              <a:cxn ang="0">
                <a:pos x="connsiteX3" y="connsiteY3"/>
              </a:cxn>
            </a:cxnLst>
            <a:rect l="l" t="t" r="r" b="b"/>
            <a:pathLst>
              <a:path w="3631408" h="3157745">
                <a:moveTo>
                  <a:pt x="0" y="0"/>
                </a:moveTo>
                <a:lnTo>
                  <a:pt x="3518328" y="797970"/>
                </a:lnTo>
                <a:lnTo>
                  <a:pt x="3631408" y="3025461"/>
                </a:lnTo>
                <a:lnTo>
                  <a:pt x="198427" y="3157745"/>
                </a:lnTo>
                <a:close/>
              </a:path>
            </a:pathLst>
          </a:custGeom>
          <a:solidFill>
            <a:schemeClr val="bg1">
              <a:lumMod val="95000"/>
            </a:schemeClr>
          </a:solidFill>
        </p:spPr>
        <p:txBody>
          <a:bodyPr wrap="square" anchor="ctr">
            <a:noAutofit/>
          </a:bodyPr>
          <a:lstStyle>
            <a:lvl1pPr marL="0" marR="0" indent="0" algn="ctr" defTabSz="914424"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grpSp>
        <p:nvGrpSpPr>
          <p:cNvPr id="12" name="Group 11">
            <a:extLst>
              <a:ext uri="{FF2B5EF4-FFF2-40B4-BE49-F238E27FC236}">
                <a16:creationId xmlns:a16="http://schemas.microsoft.com/office/drawing/2014/main" id="{83239325-648E-4C47-A0FE-7713B34A5F6E}"/>
              </a:ext>
            </a:extLst>
          </p:cNvPr>
          <p:cNvGrpSpPr/>
          <p:nvPr userDrawn="1"/>
        </p:nvGrpSpPr>
        <p:grpSpPr>
          <a:xfrm flipV="1">
            <a:off x="5427362" y="1143270"/>
            <a:ext cx="1337279" cy="220479"/>
            <a:chOff x="5809673" y="3008118"/>
            <a:chExt cx="2419398" cy="398889"/>
          </a:xfrm>
        </p:grpSpPr>
        <p:sp>
          <p:nvSpPr>
            <p:cNvPr id="13" name="Rectangle 12">
              <a:extLst>
                <a:ext uri="{FF2B5EF4-FFF2-40B4-BE49-F238E27FC236}">
                  <a16:creationId xmlns:a16="http://schemas.microsoft.com/office/drawing/2014/main" id="{6C34544F-4AFB-4567-9A14-BD40476D91DB}"/>
                </a:ext>
              </a:extLst>
            </p:cNvPr>
            <p:cNvSpPr/>
            <p:nvPr userDrawn="1"/>
          </p:nvSpPr>
          <p:spPr>
            <a:xfrm>
              <a:off x="5809673" y="3008118"/>
              <a:ext cx="398888" cy="39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5" name="Rectangle 14">
              <a:extLst>
                <a:ext uri="{FF2B5EF4-FFF2-40B4-BE49-F238E27FC236}">
                  <a16:creationId xmlns:a16="http://schemas.microsoft.com/office/drawing/2014/main" id="{EC347462-2243-4988-88A7-D48FDFC67F8A}"/>
                </a:ext>
              </a:extLst>
            </p:cNvPr>
            <p:cNvSpPr/>
            <p:nvPr userDrawn="1"/>
          </p:nvSpPr>
          <p:spPr>
            <a:xfrm>
              <a:off x="6314801" y="3008118"/>
              <a:ext cx="398888" cy="398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6" name="Rectangle 15">
              <a:extLst>
                <a:ext uri="{FF2B5EF4-FFF2-40B4-BE49-F238E27FC236}">
                  <a16:creationId xmlns:a16="http://schemas.microsoft.com/office/drawing/2014/main" id="{3AAED053-508E-4B0B-9E07-60D6E23602BC}"/>
                </a:ext>
              </a:extLst>
            </p:cNvPr>
            <p:cNvSpPr/>
            <p:nvPr userDrawn="1"/>
          </p:nvSpPr>
          <p:spPr>
            <a:xfrm>
              <a:off x="6819928" y="3008118"/>
              <a:ext cx="398888" cy="398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7" name="Rectangle 16">
              <a:extLst>
                <a:ext uri="{FF2B5EF4-FFF2-40B4-BE49-F238E27FC236}">
                  <a16:creationId xmlns:a16="http://schemas.microsoft.com/office/drawing/2014/main" id="{89D32752-7C30-4517-952B-8736B7299F1D}"/>
                </a:ext>
              </a:extLst>
            </p:cNvPr>
            <p:cNvSpPr/>
            <p:nvPr userDrawn="1"/>
          </p:nvSpPr>
          <p:spPr>
            <a:xfrm>
              <a:off x="7325056" y="3008118"/>
              <a:ext cx="398888" cy="398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8" name="Rectangle 17">
              <a:extLst>
                <a:ext uri="{FF2B5EF4-FFF2-40B4-BE49-F238E27FC236}">
                  <a16:creationId xmlns:a16="http://schemas.microsoft.com/office/drawing/2014/main" id="{D7307619-FF7D-47F2-9979-458DC7E6076E}"/>
                </a:ext>
              </a:extLst>
            </p:cNvPr>
            <p:cNvSpPr/>
            <p:nvPr userDrawn="1"/>
          </p:nvSpPr>
          <p:spPr>
            <a:xfrm>
              <a:off x="7830183" y="3008118"/>
              <a:ext cx="398888" cy="3988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Arial Unicode MS"/>
                <a:cs typeface="+mn-cs"/>
              </a:endParaRPr>
            </a:p>
          </p:txBody>
        </p:sp>
      </p:grpSp>
    </p:spTree>
    <p:extLst>
      <p:ext uri="{BB962C8B-B14F-4D97-AF65-F5344CB8AC3E}">
        <p14:creationId xmlns:p14="http://schemas.microsoft.com/office/powerpoint/2010/main" val="9073294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6_Images &amp; Contents Layout">
    <p:spTree>
      <p:nvGrpSpPr>
        <p:cNvPr id="1" name=""/>
        <p:cNvGrpSpPr/>
        <p:nvPr/>
      </p:nvGrpSpPr>
      <p:grpSpPr>
        <a:xfrm>
          <a:off x="0" y="0"/>
          <a:ext cx="0" cy="0"/>
          <a:chOff x="0" y="0"/>
          <a:chExt cx="0" cy="0"/>
        </a:xfrm>
      </p:grpSpPr>
      <p:sp>
        <p:nvSpPr>
          <p:cNvPr id="3" name="Rectangle 2"/>
          <p:cNvSpPr/>
          <p:nvPr userDrawn="1"/>
        </p:nvSpPr>
        <p:spPr>
          <a:xfrm>
            <a:off x="0" y="3254185"/>
            <a:ext cx="12192000" cy="1296144"/>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a:ln>
                <a:noFill/>
              </a:ln>
              <a:solidFill>
                <a:prstClr val="white"/>
              </a:solidFill>
              <a:effectLst/>
              <a:uLnTx/>
              <a:uFillTx/>
              <a:latin typeface="Arial"/>
              <a:ea typeface="Arial Unicode MS"/>
              <a:cs typeface="+mn-cs"/>
            </a:endParaRPr>
          </a:p>
        </p:txBody>
      </p:sp>
      <p:grpSp>
        <p:nvGrpSpPr>
          <p:cNvPr id="16" name="Group 8">
            <a:extLst>
              <a:ext uri="{FF2B5EF4-FFF2-40B4-BE49-F238E27FC236}">
                <a16:creationId xmlns:a16="http://schemas.microsoft.com/office/drawing/2014/main" id="{7A6E4E8F-323E-4E56-A3E0-B410F41472FA}"/>
              </a:ext>
            </a:extLst>
          </p:cNvPr>
          <p:cNvGrpSpPr/>
          <p:nvPr userDrawn="1"/>
        </p:nvGrpSpPr>
        <p:grpSpPr>
          <a:xfrm>
            <a:off x="741800" y="1570967"/>
            <a:ext cx="2520000" cy="4680000"/>
            <a:chOff x="445712" y="1449040"/>
            <a:chExt cx="2520000" cy="4680000"/>
          </a:xfrm>
        </p:grpSpPr>
        <p:sp>
          <p:nvSpPr>
            <p:cNvPr id="17" name="Rounded Rectangle 3">
              <a:extLst>
                <a:ext uri="{FF2B5EF4-FFF2-40B4-BE49-F238E27FC236}">
                  <a16:creationId xmlns:a16="http://schemas.microsoft.com/office/drawing/2014/main" id="{9EB8720D-D6C8-40E3-AEA8-C748FF71E768}"/>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8" name="Rectangle 5">
              <a:extLst>
                <a:ext uri="{FF2B5EF4-FFF2-40B4-BE49-F238E27FC236}">
                  <a16:creationId xmlns:a16="http://schemas.microsoft.com/office/drawing/2014/main" id="{91836BAA-C0E5-4D63-B27B-CBD803229F09}"/>
                </a:ext>
              </a:extLst>
            </p:cNvPr>
            <p:cNvSpPr/>
            <p:nvPr userDrawn="1"/>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grpSp>
          <p:nvGrpSpPr>
            <p:cNvPr id="19" name="Group 1">
              <a:extLst>
                <a:ext uri="{FF2B5EF4-FFF2-40B4-BE49-F238E27FC236}">
                  <a16:creationId xmlns:a16="http://schemas.microsoft.com/office/drawing/2014/main" id="{C28766A3-2014-43BE-876E-8A4B4FEB0841}"/>
                </a:ext>
              </a:extLst>
            </p:cNvPr>
            <p:cNvGrpSpPr/>
            <p:nvPr userDrawn="1"/>
          </p:nvGrpSpPr>
          <p:grpSpPr>
            <a:xfrm>
              <a:off x="1549420" y="5712364"/>
              <a:ext cx="312583" cy="312583"/>
              <a:chOff x="1570727" y="5532687"/>
              <a:chExt cx="312583" cy="312583"/>
            </a:xfrm>
          </p:grpSpPr>
          <p:sp>
            <p:nvSpPr>
              <p:cNvPr id="20" name="Oval 4">
                <a:extLst>
                  <a:ext uri="{FF2B5EF4-FFF2-40B4-BE49-F238E27FC236}">
                    <a16:creationId xmlns:a16="http://schemas.microsoft.com/office/drawing/2014/main" id="{72D578AC-69F5-4335-8B22-0B0F46BD0749}"/>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26" name="Rounded Rectangle 7">
                <a:extLst>
                  <a:ext uri="{FF2B5EF4-FFF2-40B4-BE49-F238E27FC236}">
                    <a16:creationId xmlns:a16="http://schemas.microsoft.com/office/drawing/2014/main" id="{71DADC0D-963F-41B5-A251-C16889197FB9}"/>
                  </a:ext>
                </a:extLst>
              </p:cNvPr>
              <p:cNvSpPr/>
              <p:nvPr userDrawn="1"/>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grpSp>
      </p:grpSp>
      <p:sp>
        <p:nvSpPr>
          <p:cNvPr id="27" name="Picture Placeholder 9">
            <a:extLst>
              <a:ext uri="{FF2B5EF4-FFF2-40B4-BE49-F238E27FC236}">
                <a16:creationId xmlns:a16="http://schemas.microsoft.com/office/drawing/2014/main" id="{F3B880A8-064D-444B-B101-CFC702649F29}"/>
              </a:ext>
            </a:extLst>
          </p:cNvPr>
          <p:cNvSpPr>
            <a:spLocks noGrp="1"/>
          </p:cNvSpPr>
          <p:nvPr>
            <p:ph type="pic" sz="quarter" idx="10" hasCustomPrompt="1"/>
          </p:nvPr>
        </p:nvSpPr>
        <p:spPr>
          <a:xfrm>
            <a:off x="921680" y="1930403"/>
            <a:ext cx="2160240" cy="3744416"/>
          </a:xfrm>
          <a:prstGeom prst="rect">
            <a:avLst/>
          </a:prstGeom>
          <a:solidFill>
            <a:schemeClr val="bg1">
              <a:lumMod val="95000"/>
            </a:schemeClr>
          </a:solidFill>
        </p:spPr>
        <p:txBody>
          <a:bodyPr anchor="ctr"/>
          <a:lstStyle>
            <a:lvl1pPr marL="0" marR="0" indent="0" algn="ctr" defTabSz="914424"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defRPr>
            </a:lvl1pPr>
          </a:lstStyle>
          <a:p>
            <a:pPr marL="0" lvl="0" algn="ctr"/>
            <a:r>
              <a:rPr lang="en-US" altLang="ko-KR" dirty="0"/>
              <a:t>Place Your Picture Here</a:t>
            </a:r>
            <a:endParaRPr lang="ko-KR" altLang="en-US" dirty="0"/>
          </a:p>
        </p:txBody>
      </p:sp>
      <p:sp>
        <p:nvSpPr>
          <p:cNvPr id="28" name="Text Placeholder 9">
            <a:extLst>
              <a:ext uri="{FF2B5EF4-FFF2-40B4-BE49-F238E27FC236}">
                <a16:creationId xmlns:a16="http://schemas.microsoft.com/office/drawing/2014/main" id="{07475BB2-3025-4D53-A046-5CBF3CD6D867}"/>
              </a:ext>
            </a:extLst>
          </p:cNvPr>
          <p:cNvSpPr>
            <a:spLocks noGrp="1"/>
          </p:cNvSpPr>
          <p:nvPr>
            <p:ph type="body" sz="quarter" idx="11" hasCustomPrompt="1"/>
          </p:nvPr>
        </p:nvSpPr>
        <p:spPr>
          <a:xfrm>
            <a:off x="323530" y="339510"/>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9" name="Group 28">
            <a:extLst>
              <a:ext uri="{FF2B5EF4-FFF2-40B4-BE49-F238E27FC236}">
                <a16:creationId xmlns:a16="http://schemas.microsoft.com/office/drawing/2014/main" id="{91C276BA-915D-4DD4-82F3-1E6EE0C578E1}"/>
              </a:ext>
            </a:extLst>
          </p:cNvPr>
          <p:cNvGrpSpPr/>
          <p:nvPr userDrawn="1"/>
        </p:nvGrpSpPr>
        <p:grpSpPr>
          <a:xfrm flipV="1">
            <a:off x="5427362" y="1143270"/>
            <a:ext cx="1337279" cy="220479"/>
            <a:chOff x="5809673" y="3008118"/>
            <a:chExt cx="2419398" cy="398889"/>
          </a:xfrm>
        </p:grpSpPr>
        <p:sp>
          <p:nvSpPr>
            <p:cNvPr id="30" name="Rectangle 29">
              <a:extLst>
                <a:ext uri="{FF2B5EF4-FFF2-40B4-BE49-F238E27FC236}">
                  <a16:creationId xmlns:a16="http://schemas.microsoft.com/office/drawing/2014/main" id="{52CC7F17-87A5-40BD-985E-E79BFBFD4F9D}"/>
                </a:ext>
              </a:extLst>
            </p:cNvPr>
            <p:cNvSpPr/>
            <p:nvPr userDrawn="1"/>
          </p:nvSpPr>
          <p:spPr>
            <a:xfrm>
              <a:off x="5809673" y="3008118"/>
              <a:ext cx="398888" cy="39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31" name="Rectangle 30">
              <a:extLst>
                <a:ext uri="{FF2B5EF4-FFF2-40B4-BE49-F238E27FC236}">
                  <a16:creationId xmlns:a16="http://schemas.microsoft.com/office/drawing/2014/main" id="{16B54549-6829-4ACF-858E-445718F0D635}"/>
                </a:ext>
              </a:extLst>
            </p:cNvPr>
            <p:cNvSpPr/>
            <p:nvPr userDrawn="1"/>
          </p:nvSpPr>
          <p:spPr>
            <a:xfrm>
              <a:off x="6314801" y="3008118"/>
              <a:ext cx="398888" cy="398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32" name="Rectangle 31">
              <a:extLst>
                <a:ext uri="{FF2B5EF4-FFF2-40B4-BE49-F238E27FC236}">
                  <a16:creationId xmlns:a16="http://schemas.microsoft.com/office/drawing/2014/main" id="{CB0A30D3-E2AC-4099-B1AF-BE6E1CBB4E5B}"/>
                </a:ext>
              </a:extLst>
            </p:cNvPr>
            <p:cNvSpPr/>
            <p:nvPr userDrawn="1"/>
          </p:nvSpPr>
          <p:spPr>
            <a:xfrm>
              <a:off x="6819928" y="3008118"/>
              <a:ext cx="398888" cy="398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33" name="Rectangle 32">
              <a:extLst>
                <a:ext uri="{FF2B5EF4-FFF2-40B4-BE49-F238E27FC236}">
                  <a16:creationId xmlns:a16="http://schemas.microsoft.com/office/drawing/2014/main" id="{EEF4A7E2-8C60-4C9B-8086-070DF60B571B}"/>
                </a:ext>
              </a:extLst>
            </p:cNvPr>
            <p:cNvSpPr/>
            <p:nvPr userDrawn="1"/>
          </p:nvSpPr>
          <p:spPr>
            <a:xfrm>
              <a:off x="7325056" y="3008118"/>
              <a:ext cx="398888" cy="398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34" name="Rectangle 33">
              <a:extLst>
                <a:ext uri="{FF2B5EF4-FFF2-40B4-BE49-F238E27FC236}">
                  <a16:creationId xmlns:a16="http://schemas.microsoft.com/office/drawing/2014/main" id="{216A6BFD-3A79-4EB5-93EA-8D286D1749D7}"/>
                </a:ext>
              </a:extLst>
            </p:cNvPr>
            <p:cNvSpPr/>
            <p:nvPr userDrawn="1"/>
          </p:nvSpPr>
          <p:spPr>
            <a:xfrm>
              <a:off x="7830183" y="3008118"/>
              <a:ext cx="398888" cy="3988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Arial Unicode MS"/>
                <a:cs typeface="+mn-cs"/>
              </a:endParaRPr>
            </a:p>
          </p:txBody>
        </p:sp>
      </p:grpSp>
    </p:spTree>
    <p:extLst>
      <p:ext uri="{BB962C8B-B14F-4D97-AF65-F5344CB8AC3E}">
        <p14:creationId xmlns:p14="http://schemas.microsoft.com/office/powerpoint/2010/main" val="23835340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3CA5F7E-D45F-4887-AF9C-BB7E27A9C9CE}"/>
              </a:ext>
            </a:extLst>
          </p:cNvPr>
          <p:cNvSpPr/>
          <p:nvPr userDrawn="1"/>
        </p:nvSpPr>
        <p:spPr>
          <a:xfrm>
            <a:off x="673241" y="1141826"/>
            <a:ext cx="10862268" cy="50543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2" name="그림 개체 틀 5">
            <a:extLst>
              <a:ext uri="{FF2B5EF4-FFF2-40B4-BE49-F238E27FC236}">
                <a16:creationId xmlns:a16="http://schemas.microsoft.com/office/drawing/2014/main" id="{1C677DB5-A9F3-459B-9D51-37160E085128}"/>
              </a:ext>
            </a:extLst>
          </p:cNvPr>
          <p:cNvSpPr>
            <a:spLocks noGrp="1"/>
          </p:cNvSpPr>
          <p:nvPr>
            <p:ph type="pic" sz="quarter" idx="12" hasCustomPrompt="1"/>
          </p:nvPr>
        </p:nvSpPr>
        <p:spPr>
          <a:xfrm>
            <a:off x="6229978" y="653141"/>
            <a:ext cx="4824557" cy="5054323"/>
          </a:xfrm>
          <a:prstGeom prst="rect">
            <a:avLst/>
          </a:prstGeom>
          <a:solidFill>
            <a:schemeClr val="bg1">
              <a:lumMod val="95000"/>
            </a:schemeClr>
          </a:solidFill>
          <a:effectLst/>
        </p:spPr>
        <p:txBody>
          <a:bodyPr wrap="square" anchor="ctr">
            <a:noAutofit/>
          </a:bodyPr>
          <a:lstStyle>
            <a:lvl1pPr marL="0" marR="0" indent="0" algn="ctr" defTabSz="914377" rtl="0" eaLnBrk="1" fontAlgn="auto" latinLnBrk="1" hangingPunct="1">
              <a:lnSpc>
                <a:spcPct val="90000"/>
              </a:lnSpc>
              <a:spcBef>
                <a:spcPts val="1000"/>
              </a:spcBef>
              <a:spcAft>
                <a:spcPts val="0"/>
              </a:spcAft>
              <a:buClrTx/>
              <a:buSzTx/>
              <a:buFontTx/>
              <a:buNone/>
              <a:tabLst/>
              <a:defRPr sz="1600"/>
            </a:lvl1pPr>
          </a:lstStyle>
          <a:p>
            <a:r>
              <a:rPr lang="en-US" altLang="ko-KR" dirty="0"/>
              <a:t>Your Picture Here</a:t>
            </a:r>
            <a:endParaRPr lang="ko-KR" altLang="en-US" dirty="0"/>
          </a:p>
        </p:txBody>
      </p:sp>
    </p:spTree>
    <p:extLst>
      <p:ext uri="{BB962C8B-B14F-4D97-AF65-F5344CB8AC3E}">
        <p14:creationId xmlns:p14="http://schemas.microsoft.com/office/powerpoint/2010/main" val="34472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1_Images &amp; Contents Layout">
    <p:spTree>
      <p:nvGrpSpPr>
        <p:cNvPr id="1" name=""/>
        <p:cNvGrpSpPr/>
        <p:nvPr/>
      </p:nvGrpSpPr>
      <p:grpSpPr>
        <a:xfrm>
          <a:off x="0" y="0"/>
          <a:ext cx="0" cy="0"/>
          <a:chOff x="0" y="0"/>
          <a:chExt cx="0" cy="0"/>
        </a:xfrm>
      </p:grpSpPr>
      <p:sp>
        <p:nvSpPr>
          <p:cNvPr id="22" name="직사각형 21">
            <a:extLst>
              <a:ext uri="{FF2B5EF4-FFF2-40B4-BE49-F238E27FC236}">
                <a16:creationId xmlns:a16="http://schemas.microsoft.com/office/drawing/2014/main" id="{C0AD03F6-15F2-4D54-8634-F2FD4B876D5D}"/>
              </a:ext>
            </a:extLst>
          </p:cNvPr>
          <p:cNvSpPr/>
          <p:nvPr userDrawn="1"/>
        </p:nvSpPr>
        <p:spPr>
          <a:xfrm>
            <a:off x="2" y="1894647"/>
            <a:ext cx="12191999" cy="30687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26" name="그림 개체 틀 25">
            <a:extLst>
              <a:ext uri="{FF2B5EF4-FFF2-40B4-BE49-F238E27FC236}">
                <a16:creationId xmlns:a16="http://schemas.microsoft.com/office/drawing/2014/main" id="{FD1AC33C-0748-4865-932F-6D8BA4643ACA}"/>
              </a:ext>
            </a:extLst>
          </p:cNvPr>
          <p:cNvSpPr>
            <a:spLocks noGrp="1"/>
          </p:cNvSpPr>
          <p:nvPr>
            <p:ph type="pic" sz="quarter" idx="11" hasCustomPrompt="1"/>
          </p:nvPr>
        </p:nvSpPr>
        <p:spPr>
          <a:xfrm>
            <a:off x="4697013" y="52058"/>
            <a:ext cx="6847888" cy="6753884"/>
          </a:xfrm>
          <a:custGeom>
            <a:avLst/>
            <a:gdLst>
              <a:gd name="connsiteX0" fmla="*/ 3704348 w 6847888"/>
              <a:gd name="connsiteY0" fmla="*/ 5 h 6753884"/>
              <a:gd name="connsiteX1" fmla="*/ 4005720 w 6847888"/>
              <a:gd name="connsiteY1" fmla="*/ 361947 h 6753884"/>
              <a:gd name="connsiteX2" fmla="*/ 3756101 w 6847888"/>
              <a:gd name="connsiteY2" fmla="*/ 1075954 h 6753884"/>
              <a:gd name="connsiteX3" fmla="*/ 3808606 w 6847888"/>
              <a:gd name="connsiteY3" fmla="*/ 1408969 h 6753884"/>
              <a:gd name="connsiteX4" fmla="*/ 4102330 w 6847888"/>
              <a:gd name="connsiteY4" fmla="*/ 1405443 h 6753884"/>
              <a:gd name="connsiteX5" fmla="*/ 4189935 w 6847888"/>
              <a:gd name="connsiteY5" fmla="*/ 955591 h 6753884"/>
              <a:gd name="connsiteX6" fmla="*/ 4386903 w 6847888"/>
              <a:gd name="connsiteY6" fmla="*/ 729816 h 6753884"/>
              <a:gd name="connsiteX7" fmla="*/ 4462508 w 6847888"/>
              <a:gd name="connsiteY7" fmla="*/ 1003700 h 6753884"/>
              <a:gd name="connsiteX8" fmla="*/ 4290141 w 6847888"/>
              <a:gd name="connsiteY8" fmla="*/ 1451300 h 6753884"/>
              <a:gd name="connsiteX9" fmla="*/ 4479906 w 6847888"/>
              <a:gd name="connsiteY9" fmla="*/ 1558119 h 6753884"/>
              <a:gd name="connsiteX10" fmla="*/ 4652418 w 6847888"/>
              <a:gd name="connsiteY10" fmla="*/ 1291849 h 6753884"/>
              <a:gd name="connsiteX11" fmla="*/ 4765676 w 6847888"/>
              <a:gd name="connsiteY11" fmla="*/ 714012 h 6753884"/>
              <a:gd name="connsiteX12" fmla="*/ 4799428 w 6847888"/>
              <a:gd name="connsiteY12" fmla="*/ 394967 h 6753884"/>
              <a:gd name="connsiteX13" fmla="*/ 5004194 w 6847888"/>
              <a:gd name="connsiteY13" fmla="*/ 127002 h 6753884"/>
              <a:gd name="connsiteX14" fmla="*/ 5239118 w 6847888"/>
              <a:gd name="connsiteY14" fmla="*/ 192050 h 6753884"/>
              <a:gd name="connsiteX15" fmla="*/ 5208812 w 6847888"/>
              <a:gd name="connsiteY15" fmla="*/ 577136 h 6753884"/>
              <a:gd name="connsiteX16" fmla="*/ 4785928 w 6847888"/>
              <a:gd name="connsiteY16" fmla="*/ 1648852 h 6753884"/>
              <a:gd name="connsiteX17" fmla="*/ 5084152 w 6847888"/>
              <a:gd name="connsiteY17" fmla="*/ 1573924 h 6753884"/>
              <a:gd name="connsiteX18" fmla="*/ 5454388 w 6847888"/>
              <a:gd name="connsiteY18" fmla="*/ 1220876 h 6753884"/>
              <a:gd name="connsiteX19" fmla="*/ 5820412 w 6847888"/>
              <a:gd name="connsiteY19" fmla="*/ 791621 h 6753884"/>
              <a:gd name="connsiteX20" fmla="*/ 6488554 w 6847888"/>
              <a:gd name="connsiteY20" fmla="*/ 699901 h 6753884"/>
              <a:gd name="connsiteX21" fmla="*/ 6192287 w 6847888"/>
              <a:gd name="connsiteY21" fmla="*/ 1353942 h 6753884"/>
              <a:gd name="connsiteX22" fmla="*/ 5480803 w 6847888"/>
              <a:gd name="connsiteY22" fmla="*/ 1591998 h 6753884"/>
              <a:gd name="connsiteX23" fmla="*/ 4996546 w 6847888"/>
              <a:gd name="connsiteY23" fmla="*/ 2136796 h 6753884"/>
              <a:gd name="connsiteX24" fmla="*/ 5316970 w 6847888"/>
              <a:gd name="connsiteY24" fmla="*/ 2261685 h 6753884"/>
              <a:gd name="connsiteX25" fmla="*/ 5832552 w 6847888"/>
              <a:gd name="connsiteY25" fmla="*/ 2059893 h 6753884"/>
              <a:gd name="connsiteX26" fmla="*/ 6198284 w 6847888"/>
              <a:gd name="connsiteY26" fmla="*/ 1721240 h 6753884"/>
              <a:gd name="connsiteX27" fmla="*/ 6511057 w 6847888"/>
              <a:gd name="connsiteY27" fmla="*/ 1787139 h 6753884"/>
              <a:gd name="connsiteX28" fmla="*/ 6338392 w 6847888"/>
              <a:gd name="connsiteY28" fmla="*/ 2109428 h 6753884"/>
              <a:gd name="connsiteX29" fmla="*/ 5894660 w 6847888"/>
              <a:gd name="connsiteY29" fmla="*/ 2187178 h 6753884"/>
              <a:gd name="connsiteX30" fmla="*/ 5350720 w 6847888"/>
              <a:gd name="connsiteY30" fmla="*/ 2509611 h 6753884"/>
              <a:gd name="connsiteX31" fmla="*/ 5337966 w 6847888"/>
              <a:gd name="connsiteY31" fmla="*/ 2841924 h 6753884"/>
              <a:gd name="connsiteX32" fmla="*/ 5722747 w 6847888"/>
              <a:gd name="connsiteY32" fmla="*/ 2939991 h 6753884"/>
              <a:gd name="connsiteX33" fmla="*/ 6365545 w 6847888"/>
              <a:gd name="connsiteY33" fmla="*/ 2659891 h 6753884"/>
              <a:gd name="connsiteX34" fmla="*/ 6772825 w 6847888"/>
              <a:gd name="connsiteY34" fmla="*/ 2757962 h 6753884"/>
              <a:gd name="connsiteX35" fmla="*/ 6450302 w 6847888"/>
              <a:gd name="connsiteY35" fmla="*/ 3041588 h 6753884"/>
              <a:gd name="connsiteX36" fmla="*/ 5794002 w 6847888"/>
              <a:gd name="connsiteY36" fmla="*/ 3061344 h 6753884"/>
              <a:gd name="connsiteX37" fmla="*/ 5566884 w 6847888"/>
              <a:gd name="connsiteY37" fmla="*/ 3295578 h 6753884"/>
              <a:gd name="connsiteX38" fmla="*/ 5924786 w 6847888"/>
              <a:gd name="connsiteY38" fmla="*/ 3470206 h 6753884"/>
              <a:gd name="connsiteX39" fmla="*/ 6646448 w 6847888"/>
              <a:gd name="connsiteY39" fmla="*/ 3568310 h 6753884"/>
              <a:gd name="connsiteX40" fmla="*/ 5957990 w 6847888"/>
              <a:gd name="connsiteY40" fmla="*/ 3543273 h 6753884"/>
              <a:gd name="connsiteX41" fmla="*/ 5679994 w 6847888"/>
              <a:gd name="connsiteY41" fmla="*/ 3559455 h 6753884"/>
              <a:gd name="connsiteX42" fmla="*/ 5639035 w 6847888"/>
              <a:gd name="connsiteY42" fmla="*/ 4035837 h 6753884"/>
              <a:gd name="connsiteX43" fmla="*/ 6838762 w 6847888"/>
              <a:gd name="connsiteY43" fmla="*/ 4397663 h 6753884"/>
              <a:gd name="connsiteX44" fmla="*/ 5833001 w 6847888"/>
              <a:gd name="connsiteY44" fmla="*/ 4238897 h 6753884"/>
              <a:gd name="connsiteX45" fmla="*/ 5215709 w 6847888"/>
              <a:gd name="connsiteY45" fmla="*/ 4274451 h 6753884"/>
              <a:gd name="connsiteX46" fmla="*/ 5136502 w 6847888"/>
              <a:gd name="connsiteY46" fmla="*/ 4515036 h 6753884"/>
              <a:gd name="connsiteX47" fmla="*/ 5480660 w 6847888"/>
              <a:gd name="connsiteY47" fmla="*/ 4848320 h 6753884"/>
              <a:gd name="connsiteX48" fmla="*/ 6101276 w 6847888"/>
              <a:gd name="connsiteY48" fmla="*/ 5412584 h 6753884"/>
              <a:gd name="connsiteX49" fmla="*/ 5335310 w 6847888"/>
              <a:gd name="connsiteY49" fmla="*/ 4941769 h 6753884"/>
              <a:gd name="connsiteX50" fmla="*/ 4887530 w 6847888"/>
              <a:gd name="connsiteY50" fmla="*/ 4918188 h 6753884"/>
              <a:gd name="connsiteX51" fmla="*/ 4721424 w 6847888"/>
              <a:gd name="connsiteY51" fmla="*/ 5309901 h 6753884"/>
              <a:gd name="connsiteX52" fmla="*/ 4794693 w 6847888"/>
              <a:gd name="connsiteY52" fmla="*/ 5776368 h 6753884"/>
              <a:gd name="connsiteX53" fmla="*/ 4843214 w 6847888"/>
              <a:gd name="connsiteY53" fmla="*/ 6753302 h 6753884"/>
              <a:gd name="connsiteX54" fmla="*/ 4621620 w 6847888"/>
              <a:gd name="connsiteY54" fmla="*/ 6003373 h 6753884"/>
              <a:gd name="connsiteX55" fmla="*/ 4542910 w 6847888"/>
              <a:gd name="connsiteY55" fmla="*/ 5278318 h 6753884"/>
              <a:gd name="connsiteX56" fmla="*/ 4284891 w 6847888"/>
              <a:gd name="connsiteY56" fmla="*/ 4931956 h 6753884"/>
              <a:gd name="connsiteX57" fmla="*/ 3901613 w 6847888"/>
              <a:gd name="connsiteY57" fmla="*/ 4940185 h 6753884"/>
              <a:gd name="connsiteX58" fmla="*/ 3718599 w 6847888"/>
              <a:gd name="connsiteY58" fmla="*/ 5262629 h 6753884"/>
              <a:gd name="connsiteX59" fmla="*/ 3768102 w 6847888"/>
              <a:gd name="connsiteY59" fmla="*/ 5681014 h 6753884"/>
              <a:gd name="connsiteX60" fmla="*/ 3541585 w 6847888"/>
              <a:gd name="connsiteY60" fmla="*/ 6112805 h 6753884"/>
              <a:gd name="connsiteX61" fmla="*/ 3390074 w 6847888"/>
              <a:gd name="connsiteY61" fmla="*/ 5647148 h 6753884"/>
              <a:gd name="connsiteX62" fmla="*/ 3530334 w 6847888"/>
              <a:gd name="connsiteY62" fmla="*/ 5252751 h 6753884"/>
              <a:gd name="connsiteX63" fmla="*/ 3438078 w 6847888"/>
              <a:gd name="connsiteY63" fmla="*/ 4904921 h 6753884"/>
              <a:gd name="connsiteX64" fmla="*/ 3123805 w 6847888"/>
              <a:gd name="connsiteY64" fmla="*/ 4837894 h 6753884"/>
              <a:gd name="connsiteX65" fmla="*/ 2747277 w 6847888"/>
              <a:gd name="connsiteY65" fmla="*/ 5184314 h 6753884"/>
              <a:gd name="connsiteX66" fmla="*/ 2508759 w 6847888"/>
              <a:gd name="connsiteY66" fmla="*/ 5867983 h 6753884"/>
              <a:gd name="connsiteX67" fmla="*/ 1877212 w 6847888"/>
              <a:gd name="connsiteY67" fmla="*/ 6254619 h 6753884"/>
              <a:gd name="connsiteX68" fmla="*/ 1793956 w 6847888"/>
              <a:gd name="connsiteY68" fmla="*/ 5594938 h 6753884"/>
              <a:gd name="connsiteX69" fmla="*/ 2825282 w 6847888"/>
              <a:gd name="connsiteY69" fmla="*/ 4769457 h 6753884"/>
              <a:gd name="connsiteX70" fmla="*/ 2843283 w 6847888"/>
              <a:gd name="connsiteY70" fmla="*/ 4338371 h 6753884"/>
              <a:gd name="connsiteX71" fmla="*/ 2509509 w 6847888"/>
              <a:gd name="connsiteY71" fmla="*/ 4184563 h 6753884"/>
              <a:gd name="connsiteX72" fmla="*/ 2145732 w 6847888"/>
              <a:gd name="connsiteY72" fmla="*/ 4312267 h 6753884"/>
              <a:gd name="connsiteX73" fmla="*/ 1745953 w 6847888"/>
              <a:gd name="connsiteY73" fmla="*/ 4757462 h 6753884"/>
              <a:gd name="connsiteX74" fmla="*/ 1410678 w 6847888"/>
              <a:gd name="connsiteY74" fmla="*/ 4810378 h 6753884"/>
              <a:gd name="connsiteX75" fmla="*/ 1519436 w 6847888"/>
              <a:gd name="connsiteY75" fmla="*/ 4450552 h 6753884"/>
              <a:gd name="connsiteX76" fmla="*/ 2177235 w 6847888"/>
              <a:gd name="connsiteY76" fmla="*/ 4061094 h 6753884"/>
              <a:gd name="connsiteX77" fmla="*/ 2236489 w 6847888"/>
              <a:gd name="connsiteY77" fmla="*/ 3792989 h 6753884"/>
              <a:gd name="connsiteX78" fmla="*/ 1943218 w 6847888"/>
              <a:gd name="connsiteY78" fmla="*/ 3725256 h 6753884"/>
              <a:gd name="connsiteX79" fmla="*/ 1646195 w 6847888"/>
              <a:gd name="connsiteY79" fmla="*/ 3769000 h 6753884"/>
              <a:gd name="connsiteX80" fmla="*/ 1475933 w 6847888"/>
              <a:gd name="connsiteY80" fmla="*/ 3821210 h 6753884"/>
              <a:gd name="connsiteX81" fmla="*/ 773301 w 6847888"/>
              <a:gd name="connsiteY81" fmla="*/ 4138496 h 6753884"/>
              <a:gd name="connsiteX82" fmla="*/ 10449 w 6847888"/>
              <a:gd name="connsiteY82" fmla="*/ 4282644 h 6753884"/>
              <a:gd name="connsiteX83" fmla="*/ 698113 w 6847888"/>
              <a:gd name="connsiteY83" fmla="*/ 3885768 h 6753884"/>
              <a:gd name="connsiteX84" fmla="*/ 1569689 w 6847888"/>
              <a:gd name="connsiteY84" fmla="*/ 3693508 h 6753884"/>
              <a:gd name="connsiteX85" fmla="*/ 1871212 w 6847888"/>
              <a:gd name="connsiteY85" fmla="*/ 3598260 h 6753884"/>
              <a:gd name="connsiteX86" fmla="*/ 2129231 w 6847888"/>
              <a:gd name="connsiteY86" fmla="*/ 3361198 h 6753884"/>
              <a:gd name="connsiteX87" fmla="*/ 1946218 w 6847888"/>
              <a:gd name="connsiteY87" fmla="*/ 3168586 h 6753884"/>
              <a:gd name="connsiteX88" fmla="*/ 1078525 w 6847888"/>
              <a:gd name="connsiteY88" fmla="*/ 3261717 h 6753884"/>
              <a:gd name="connsiteX89" fmla="*/ 355264 w 6847888"/>
              <a:gd name="connsiteY89" fmla="*/ 3077920 h 6753884"/>
              <a:gd name="connsiteX90" fmla="*/ 1270418 w 6847888"/>
              <a:gd name="connsiteY90" fmla="*/ 3019717 h 6753884"/>
              <a:gd name="connsiteX91" fmla="*/ 1876462 w 6847888"/>
              <a:gd name="connsiteY91" fmla="*/ 2963274 h 6753884"/>
              <a:gd name="connsiteX92" fmla="*/ 2046289 w 6847888"/>
              <a:gd name="connsiteY92" fmla="*/ 2552361 h 6753884"/>
              <a:gd name="connsiteX93" fmla="*/ 1608020 w 6847888"/>
              <a:gd name="connsiteY93" fmla="*/ 2243943 h 6753884"/>
              <a:gd name="connsiteX94" fmla="*/ 884360 w 6847888"/>
              <a:gd name="connsiteY94" fmla="*/ 1671796 h 6753884"/>
              <a:gd name="connsiteX95" fmla="*/ 1677807 w 6847888"/>
              <a:gd name="connsiteY95" fmla="*/ 2125859 h 6753884"/>
              <a:gd name="connsiteX96" fmla="*/ 2480999 w 6847888"/>
              <a:gd name="connsiteY96" fmla="*/ 2291025 h 6753884"/>
              <a:gd name="connsiteX97" fmla="*/ 2789337 w 6847888"/>
              <a:gd name="connsiteY97" fmla="*/ 1973660 h 6753884"/>
              <a:gd name="connsiteX98" fmla="*/ 2605228 w 6847888"/>
              <a:gd name="connsiteY98" fmla="*/ 1554212 h 6753884"/>
              <a:gd name="connsiteX99" fmla="*/ 1886011 w 6847888"/>
              <a:gd name="connsiteY99" fmla="*/ 841920 h 6753884"/>
              <a:gd name="connsiteX100" fmla="*/ 2701797 w 6847888"/>
              <a:gd name="connsiteY100" fmla="*/ 1488981 h 6753884"/>
              <a:gd name="connsiteX101" fmla="*/ 3003046 w 6847888"/>
              <a:gd name="connsiteY101" fmla="*/ 1694006 h 6753884"/>
              <a:gd name="connsiteX102" fmla="*/ 3172858 w 6847888"/>
              <a:gd name="connsiteY102" fmla="*/ 1616116 h 6753884"/>
              <a:gd name="connsiteX103" fmla="*/ 3170310 w 6847888"/>
              <a:gd name="connsiteY103" fmla="*/ 1323597 h 6753884"/>
              <a:gd name="connsiteX104" fmla="*/ 2928026 w 6847888"/>
              <a:gd name="connsiteY104" fmla="*/ 677624 h 6753884"/>
              <a:gd name="connsiteX105" fmla="*/ 3225507 w 6847888"/>
              <a:gd name="connsiteY105" fmla="*/ 1291714 h 6753884"/>
              <a:gd name="connsiteX106" fmla="*/ 3426679 w 6847888"/>
              <a:gd name="connsiteY106" fmla="*/ 1486720 h 6753884"/>
              <a:gd name="connsiteX107" fmla="*/ 3527334 w 6847888"/>
              <a:gd name="connsiteY107" fmla="*/ 1399091 h 6753884"/>
              <a:gd name="connsiteX108" fmla="*/ 3537085 w 6847888"/>
              <a:gd name="connsiteY108" fmla="*/ 1104881 h 6753884"/>
              <a:gd name="connsiteX109" fmla="*/ 3372073 w 6847888"/>
              <a:gd name="connsiteY109" fmla="*/ 293510 h 6753884"/>
              <a:gd name="connsiteX110" fmla="*/ 3704348 w 6847888"/>
              <a:gd name="connsiteY110" fmla="*/ 5 h 675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847888" h="6753884">
                <a:moveTo>
                  <a:pt x="3704348" y="5"/>
                </a:moveTo>
                <a:cubicBezTo>
                  <a:pt x="3810646" y="-809"/>
                  <a:pt x="4026723" y="117124"/>
                  <a:pt x="4005720" y="361947"/>
                </a:cubicBezTo>
                <a:cubicBezTo>
                  <a:pt x="3986743" y="580216"/>
                  <a:pt x="3787229" y="901450"/>
                  <a:pt x="3756101" y="1075954"/>
                </a:cubicBezTo>
                <a:cubicBezTo>
                  <a:pt x="3742751" y="1176844"/>
                  <a:pt x="3745600" y="1330654"/>
                  <a:pt x="3808606" y="1408969"/>
                </a:cubicBezTo>
                <a:cubicBezTo>
                  <a:pt x="3880610" y="1486578"/>
                  <a:pt x="4030324" y="1512685"/>
                  <a:pt x="4102330" y="1405443"/>
                </a:cubicBezTo>
                <a:cubicBezTo>
                  <a:pt x="4185586" y="1287617"/>
                  <a:pt x="4206888" y="1092324"/>
                  <a:pt x="4189935" y="955591"/>
                </a:cubicBezTo>
                <a:cubicBezTo>
                  <a:pt x="4179856" y="789440"/>
                  <a:pt x="4293168" y="715308"/>
                  <a:pt x="4386903" y="729816"/>
                </a:cubicBezTo>
                <a:cubicBezTo>
                  <a:pt x="4480638" y="744325"/>
                  <a:pt x="4529242" y="877503"/>
                  <a:pt x="4462508" y="1003700"/>
                </a:cubicBezTo>
                <a:cubicBezTo>
                  <a:pt x="4392324" y="1120160"/>
                  <a:pt x="4279766" y="1338885"/>
                  <a:pt x="4290141" y="1451300"/>
                </a:cubicBezTo>
                <a:cubicBezTo>
                  <a:pt x="4288366" y="1524678"/>
                  <a:pt x="4391924" y="1561977"/>
                  <a:pt x="4479906" y="1558119"/>
                </a:cubicBezTo>
                <a:cubicBezTo>
                  <a:pt x="4599916" y="1551769"/>
                  <a:pt x="4630666" y="1394858"/>
                  <a:pt x="4652418" y="1291849"/>
                </a:cubicBezTo>
                <a:cubicBezTo>
                  <a:pt x="4692172" y="1095709"/>
                  <a:pt x="4755176" y="909446"/>
                  <a:pt x="4765676" y="714012"/>
                </a:cubicBezTo>
                <a:cubicBezTo>
                  <a:pt x="4790178" y="564532"/>
                  <a:pt x="4759676" y="492802"/>
                  <a:pt x="4799428" y="394967"/>
                </a:cubicBezTo>
                <a:cubicBezTo>
                  <a:pt x="4841432" y="238337"/>
                  <a:pt x="4931439" y="146757"/>
                  <a:pt x="5004194" y="127002"/>
                </a:cubicBezTo>
                <a:cubicBezTo>
                  <a:pt x="5150010" y="75499"/>
                  <a:pt x="5211817" y="169191"/>
                  <a:pt x="5239118" y="192050"/>
                </a:cubicBezTo>
                <a:cubicBezTo>
                  <a:pt x="5299674" y="250846"/>
                  <a:pt x="5296994" y="393292"/>
                  <a:pt x="5208812" y="577136"/>
                </a:cubicBezTo>
                <a:cubicBezTo>
                  <a:pt x="5067800" y="821536"/>
                  <a:pt x="4525658" y="1443540"/>
                  <a:pt x="4785928" y="1648852"/>
                </a:cubicBezTo>
                <a:cubicBezTo>
                  <a:pt x="4920938" y="1725051"/>
                  <a:pt x="5009743" y="1637420"/>
                  <a:pt x="5084152" y="1573924"/>
                </a:cubicBezTo>
                <a:cubicBezTo>
                  <a:pt x="5127654" y="1540058"/>
                  <a:pt x="5352230" y="1344488"/>
                  <a:pt x="5454388" y="1220876"/>
                </a:cubicBezTo>
                <a:cubicBezTo>
                  <a:pt x="5595400" y="1069185"/>
                  <a:pt x="5664252" y="970828"/>
                  <a:pt x="5820412" y="791621"/>
                </a:cubicBezTo>
                <a:cubicBezTo>
                  <a:pt x="5968922" y="636402"/>
                  <a:pt x="6229786" y="490356"/>
                  <a:pt x="6488554" y="699901"/>
                </a:cubicBezTo>
                <a:cubicBezTo>
                  <a:pt x="6742073" y="1018099"/>
                  <a:pt x="6400803" y="1304555"/>
                  <a:pt x="6192287" y="1353942"/>
                </a:cubicBezTo>
                <a:cubicBezTo>
                  <a:pt x="5889261" y="1436635"/>
                  <a:pt x="5698873" y="1491549"/>
                  <a:pt x="5480803" y="1591998"/>
                </a:cubicBezTo>
                <a:cubicBezTo>
                  <a:pt x="5253910" y="1696510"/>
                  <a:pt x="4931590" y="1809017"/>
                  <a:pt x="4996546" y="2136796"/>
                </a:cubicBezTo>
                <a:cubicBezTo>
                  <a:pt x="5046203" y="2240795"/>
                  <a:pt x="5220216" y="2280734"/>
                  <a:pt x="5316970" y="2261685"/>
                </a:cubicBezTo>
                <a:cubicBezTo>
                  <a:pt x="5465506" y="2226691"/>
                  <a:pt x="5685666" y="2149966"/>
                  <a:pt x="5832552" y="2059893"/>
                </a:cubicBezTo>
                <a:cubicBezTo>
                  <a:pt x="5944310" y="1983412"/>
                  <a:pt x="6085200" y="1766699"/>
                  <a:pt x="6198284" y="1721240"/>
                </a:cubicBezTo>
                <a:cubicBezTo>
                  <a:pt x="6311367" y="1675781"/>
                  <a:pt x="6409799" y="1653087"/>
                  <a:pt x="6511057" y="1787139"/>
                </a:cubicBezTo>
                <a:cubicBezTo>
                  <a:pt x="6586814" y="1937277"/>
                  <a:pt x="6450153" y="2050727"/>
                  <a:pt x="6338392" y="2109428"/>
                </a:cubicBezTo>
                <a:cubicBezTo>
                  <a:pt x="6216682" y="2164201"/>
                  <a:pt x="6007516" y="2152934"/>
                  <a:pt x="5894660" y="2187178"/>
                </a:cubicBezTo>
                <a:cubicBezTo>
                  <a:pt x="5781804" y="2221422"/>
                  <a:pt x="5522488" y="2346487"/>
                  <a:pt x="5350720" y="2509611"/>
                </a:cubicBezTo>
                <a:cubicBezTo>
                  <a:pt x="5241060" y="2619816"/>
                  <a:pt x="5275712" y="2737504"/>
                  <a:pt x="5337966" y="2841924"/>
                </a:cubicBezTo>
                <a:cubicBezTo>
                  <a:pt x="5400220" y="2946343"/>
                  <a:pt x="5592838" y="2982464"/>
                  <a:pt x="5722747" y="2939991"/>
                </a:cubicBezTo>
                <a:cubicBezTo>
                  <a:pt x="5947168" y="2871978"/>
                  <a:pt x="6241035" y="2686984"/>
                  <a:pt x="6365545" y="2659891"/>
                </a:cubicBezTo>
                <a:cubicBezTo>
                  <a:pt x="6512556" y="2630965"/>
                  <a:pt x="6751074" y="2582282"/>
                  <a:pt x="6772825" y="2757962"/>
                </a:cubicBezTo>
                <a:cubicBezTo>
                  <a:pt x="6792326" y="2934346"/>
                  <a:pt x="6647566" y="3011956"/>
                  <a:pt x="6450302" y="3041588"/>
                </a:cubicBezTo>
                <a:cubicBezTo>
                  <a:pt x="6314542" y="3061344"/>
                  <a:pt x="6067777" y="3008996"/>
                  <a:pt x="5794002" y="3061344"/>
                </a:cubicBezTo>
                <a:cubicBezTo>
                  <a:pt x="5694092" y="3093797"/>
                  <a:pt x="5565984" y="3135708"/>
                  <a:pt x="5566884" y="3295578"/>
                </a:cubicBezTo>
                <a:cubicBezTo>
                  <a:pt x="5584136" y="3394602"/>
                  <a:pt x="5764046" y="3461148"/>
                  <a:pt x="5924786" y="3470206"/>
                </a:cubicBezTo>
                <a:cubicBezTo>
                  <a:pt x="6241250" y="3470455"/>
                  <a:pt x="6675030" y="3353870"/>
                  <a:pt x="6646448" y="3568310"/>
                </a:cubicBezTo>
                <a:cubicBezTo>
                  <a:pt x="6606736" y="3806610"/>
                  <a:pt x="6208178" y="3558109"/>
                  <a:pt x="5957990" y="3543273"/>
                </a:cubicBezTo>
                <a:cubicBezTo>
                  <a:pt x="5890802" y="3537398"/>
                  <a:pt x="5745062" y="3544992"/>
                  <a:pt x="5679994" y="3559455"/>
                </a:cubicBezTo>
                <a:cubicBezTo>
                  <a:pt x="5453044" y="3598970"/>
                  <a:pt x="5291757" y="3892894"/>
                  <a:pt x="5639035" y="4035837"/>
                </a:cubicBezTo>
                <a:cubicBezTo>
                  <a:pt x="5961740" y="4167682"/>
                  <a:pt x="6953080" y="3913801"/>
                  <a:pt x="6838762" y="4397663"/>
                </a:cubicBezTo>
                <a:cubicBezTo>
                  <a:pt x="6705978" y="4839592"/>
                  <a:pt x="6223310" y="4344608"/>
                  <a:pt x="5833001" y="4238897"/>
                </a:cubicBezTo>
                <a:cubicBezTo>
                  <a:pt x="5646234" y="4186402"/>
                  <a:pt x="5306312" y="4159727"/>
                  <a:pt x="5215709" y="4274451"/>
                </a:cubicBezTo>
                <a:cubicBezTo>
                  <a:pt x="5163956" y="4333010"/>
                  <a:pt x="5115501" y="4416966"/>
                  <a:pt x="5136502" y="4515036"/>
                </a:cubicBezTo>
                <a:cubicBezTo>
                  <a:pt x="5159005" y="4603405"/>
                  <a:pt x="5300256" y="4745093"/>
                  <a:pt x="5480660" y="4848320"/>
                </a:cubicBezTo>
                <a:cubicBezTo>
                  <a:pt x="5689832" y="4949866"/>
                  <a:pt x="6354463" y="5164998"/>
                  <a:pt x="6101276" y="5412584"/>
                </a:cubicBezTo>
                <a:cubicBezTo>
                  <a:pt x="5865496" y="5624531"/>
                  <a:pt x="5484828" y="5051110"/>
                  <a:pt x="5335310" y="4941769"/>
                </a:cubicBezTo>
                <a:cubicBezTo>
                  <a:pt x="5119438" y="4860879"/>
                  <a:pt x="4989844" y="4856833"/>
                  <a:pt x="4887530" y="4918188"/>
                </a:cubicBezTo>
                <a:cubicBezTo>
                  <a:pt x="4794522" y="5004970"/>
                  <a:pt x="4697526" y="5071784"/>
                  <a:pt x="4721424" y="5309901"/>
                </a:cubicBezTo>
                <a:cubicBezTo>
                  <a:pt x="4755926" y="5583650"/>
                  <a:pt x="4727188" y="5504030"/>
                  <a:pt x="4794693" y="5776368"/>
                </a:cubicBezTo>
                <a:cubicBezTo>
                  <a:pt x="4904951" y="6155243"/>
                  <a:pt x="5127484" y="6709559"/>
                  <a:pt x="4843214" y="6753302"/>
                </a:cubicBezTo>
                <a:cubicBezTo>
                  <a:pt x="4588196" y="6769530"/>
                  <a:pt x="4579617" y="6445041"/>
                  <a:pt x="4621620" y="6003373"/>
                </a:cubicBezTo>
                <a:cubicBezTo>
                  <a:pt x="4647170" y="5698890"/>
                  <a:pt x="4617916" y="5550657"/>
                  <a:pt x="4542910" y="5278318"/>
                </a:cubicBezTo>
                <a:cubicBezTo>
                  <a:pt x="4468702" y="5079954"/>
                  <a:pt x="4391774" y="4988312"/>
                  <a:pt x="4284891" y="4931956"/>
                </a:cubicBezTo>
                <a:cubicBezTo>
                  <a:pt x="4178008" y="4875601"/>
                  <a:pt x="4014121" y="4892209"/>
                  <a:pt x="3901613" y="4940185"/>
                </a:cubicBezTo>
                <a:cubicBezTo>
                  <a:pt x="3743350" y="5001568"/>
                  <a:pt x="3741100" y="5120815"/>
                  <a:pt x="3718599" y="5262629"/>
                </a:cubicBezTo>
                <a:cubicBezTo>
                  <a:pt x="3709598" y="5410793"/>
                  <a:pt x="3737350" y="5450302"/>
                  <a:pt x="3768102" y="5681014"/>
                </a:cubicBezTo>
                <a:cubicBezTo>
                  <a:pt x="3780853" y="5856693"/>
                  <a:pt x="3746350" y="6098694"/>
                  <a:pt x="3541585" y="6112805"/>
                </a:cubicBezTo>
                <a:cubicBezTo>
                  <a:pt x="3324820" y="6102222"/>
                  <a:pt x="3348072" y="5776967"/>
                  <a:pt x="3390074" y="5647148"/>
                </a:cubicBezTo>
                <a:cubicBezTo>
                  <a:pt x="3432077" y="5517329"/>
                  <a:pt x="3522084" y="5376221"/>
                  <a:pt x="3530334" y="5252751"/>
                </a:cubicBezTo>
                <a:cubicBezTo>
                  <a:pt x="3538585" y="5129281"/>
                  <a:pt x="3505583" y="4974063"/>
                  <a:pt x="3438078" y="4904921"/>
                </a:cubicBezTo>
                <a:cubicBezTo>
                  <a:pt x="3370573" y="4835777"/>
                  <a:pt x="3245314" y="4820961"/>
                  <a:pt x="3123805" y="4837894"/>
                </a:cubicBezTo>
                <a:cubicBezTo>
                  <a:pt x="2952042" y="4883754"/>
                  <a:pt x="2850034" y="5012867"/>
                  <a:pt x="2747277" y="5184314"/>
                </a:cubicBezTo>
                <a:cubicBezTo>
                  <a:pt x="2644519" y="5355760"/>
                  <a:pt x="2559763" y="5625982"/>
                  <a:pt x="2508759" y="5867983"/>
                </a:cubicBezTo>
                <a:cubicBezTo>
                  <a:pt x="2460755" y="6006268"/>
                  <a:pt x="2223738" y="6403487"/>
                  <a:pt x="1877212" y="6254619"/>
                </a:cubicBezTo>
                <a:cubicBezTo>
                  <a:pt x="1636444" y="6171364"/>
                  <a:pt x="1607193" y="5793900"/>
                  <a:pt x="1793956" y="5594938"/>
                </a:cubicBezTo>
                <a:cubicBezTo>
                  <a:pt x="2088728" y="5283090"/>
                  <a:pt x="2592015" y="5170203"/>
                  <a:pt x="2825282" y="4769457"/>
                </a:cubicBezTo>
                <a:cubicBezTo>
                  <a:pt x="2918289" y="4595893"/>
                  <a:pt x="2895788" y="4435736"/>
                  <a:pt x="2843283" y="4338371"/>
                </a:cubicBezTo>
                <a:cubicBezTo>
                  <a:pt x="2790780" y="4241007"/>
                  <a:pt x="2641519" y="4190208"/>
                  <a:pt x="2509509" y="4184563"/>
                </a:cubicBezTo>
                <a:cubicBezTo>
                  <a:pt x="2358748" y="4181741"/>
                  <a:pt x="2273241" y="4217018"/>
                  <a:pt x="2145732" y="4312267"/>
                </a:cubicBezTo>
                <a:cubicBezTo>
                  <a:pt x="2018222" y="4407514"/>
                  <a:pt x="1852461" y="4674914"/>
                  <a:pt x="1745953" y="4757462"/>
                </a:cubicBezTo>
                <a:cubicBezTo>
                  <a:pt x="1658196" y="4843537"/>
                  <a:pt x="1498434" y="4878110"/>
                  <a:pt x="1410678" y="4810378"/>
                </a:cubicBezTo>
                <a:cubicBezTo>
                  <a:pt x="1280168" y="4721480"/>
                  <a:pt x="1403177" y="4498529"/>
                  <a:pt x="1519436" y="4450552"/>
                </a:cubicBezTo>
                <a:cubicBezTo>
                  <a:pt x="1787955" y="4347544"/>
                  <a:pt x="2057226" y="4170453"/>
                  <a:pt x="2177235" y="4061094"/>
                </a:cubicBezTo>
                <a:cubicBezTo>
                  <a:pt x="2297244" y="3951736"/>
                  <a:pt x="2282993" y="3869892"/>
                  <a:pt x="2236489" y="3792989"/>
                </a:cubicBezTo>
                <a:cubicBezTo>
                  <a:pt x="2154732" y="3718907"/>
                  <a:pt x="2105229" y="3718202"/>
                  <a:pt x="1943218" y="3725256"/>
                </a:cubicBezTo>
                <a:cubicBezTo>
                  <a:pt x="1769954" y="3730901"/>
                  <a:pt x="1718201" y="3759123"/>
                  <a:pt x="1646195" y="3769000"/>
                </a:cubicBezTo>
                <a:cubicBezTo>
                  <a:pt x="1589191" y="3786639"/>
                  <a:pt x="1621415" y="3759627"/>
                  <a:pt x="1475933" y="3821210"/>
                </a:cubicBezTo>
                <a:cubicBezTo>
                  <a:pt x="1330451" y="3882794"/>
                  <a:pt x="996953" y="4018334"/>
                  <a:pt x="773301" y="4138496"/>
                </a:cubicBezTo>
                <a:cubicBezTo>
                  <a:pt x="529052" y="4269722"/>
                  <a:pt x="137210" y="4545329"/>
                  <a:pt x="10449" y="4282644"/>
                </a:cubicBezTo>
                <a:cubicBezTo>
                  <a:pt x="-71518" y="4012081"/>
                  <a:pt x="344836" y="3944329"/>
                  <a:pt x="698113" y="3885768"/>
                </a:cubicBezTo>
                <a:cubicBezTo>
                  <a:pt x="971883" y="3849080"/>
                  <a:pt x="1374172" y="3741426"/>
                  <a:pt x="1569689" y="3693508"/>
                </a:cubicBezTo>
                <a:cubicBezTo>
                  <a:pt x="1765206" y="3645589"/>
                  <a:pt x="1770704" y="3640592"/>
                  <a:pt x="1871212" y="3598260"/>
                </a:cubicBezTo>
                <a:cubicBezTo>
                  <a:pt x="1961969" y="3542522"/>
                  <a:pt x="2122480" y="3500189"/>
                  <a:pt x="2129231" y="3361198"/>
                </a:cubicBezTo>
                <a:cubicBezTo>
                  <a:pt x="2131481" y="3239845"/>
                  <a:pt x="2060976" y="3207391"/>
                  <a:pt x="1946218" y="3168586"/>
                </a:cubicBezTo>
                <a:cubicBezTo>
                  <a:pt x="1771100" y="3152007"/>
                  <a:pt x="1388950" y="3204399"/>
                  <a:pt x="1078525" y="3261717"/>
                </a:cubicBezTo>
                <a:cubicBezTo>
                  <a:pt x="768100" y="3319035"/>
                  <a:pt x="334262" y="3420107"/>
                  <a:pt x="355264" y="3077920"/>
                </a:cubicBezTo>
                <a:cubicBezTo>
                  <a:pt x="419768" y="2677879"/>
                  <a:pt x="878138" y="2975268"/>
                  <a:pt x="1270418" y="3019717"/>
                </a:cubicBezTo>
                <a:cubicBezTo>
                  <a:pt x="1492434" y="3054994"/>
                  <a:pt x="1726451" y="3053583"/>
                  <a:pt x="1876462" y="2963274"/>
                </a:cubicBezTo>
                <a:cubicBezTo>
                  <a:pt x="1971719" y="2866615"/>
                  <a:pt x="2091030" y="2672250"/>
                  <a:pt x="2046289" y="2552361"/>
                </a:cubicBezTo>
                <a:cubicBezTo>
                  <a:pt x="2001549" y="2432472"/>
                  <a:pt x="1608041" y="2243980"/>
                  <a:pt x="1608020" y="2243943"/>
                </a:cubicBezTo>
                <a:cubicBezTo>
                  <a:pt x="1296260" y="2073846"/>
                  <a:pt x="701803" y="1907011"/>
                  <a:pt x="884360" y="1671796"/>
                </a:cubicBezTo>
                <a:cubicBezTo>
                  <a:pt x="1089824" y="1412656"/>
                  <a:pt x="1481682" y="1994995"/>
                  <a:pt x="1677807" y="2125859"/>
                </a:cubicBezTo>
                <a:cubicBezTo>
                  <a:pt x="2056079" y="2339783"/>
                  <a:pt x="2295745" y="2316391"/>
                  <a:pt x="2480999" y="2291025"/>
                </a:cubicBezTo>
                <a:cubicBezTo>
                  <a:pt x="2666255" y="2265659"/>
                  <a:pt x="2767530" y="2105153"/>
                  <a:pt x="2789337" y="1973660"/>
                </a:cubicBezTo>
                <a:cubicBezTo>
                  <a:pt x="2809717" y="1860696"/>
                  <a:pt x="2713780" y="1633569"/>
                  <a:pt x="2605228" y="1554212"/>
                </a:cubicBezTo>
                <a:cubicBezTo>
                  <a:pt x="2304269" y="1292718"/>
                  <a:pt x="1625026" y="1082788"/>
                  <a:pt x="1886011" y="841920"/>
                </a:cubicBezTo>
                <a:cubicBezTo>
                  <a:pt x="2137837" y="626183"/>
                  <a:pt x="2414335" y="1222589"/>
                  <a:pt x="2701797" y="1488981"/>
                </a:cubicBezTo>
                <a:cubicBezTo>
                  <a:pt x="2883834" y="1636745"/>
                  <a:pt x="2924536" y="1672817"/>
                  <a:pt x="3003046" y="1694006"/>
                </a:cubicBezTo>
                <a:cubicBezTo>
                  <a:pt x="3081556" y="1715196"/>
                  <a:pt x="3144981" y="1677851"/>
                  <a:pt x="3172858" y="1616116"/>
                </a:cubicBezTo>
                <a:cubicBezTo>
                  <a:pt x="3200735" y="1554382"/>
                  <a:pt x="3211115" y="1480012"/>
                  <a:pt x="3170310" y="1323597"/>
                </a:cubicBezTo>
                <a:cubicBezTo>
                  <a:pt x="3129505" y="1167182"/>
                  <a:pt x="2599438" y="804735"/>
                  <a:pt x="2928026" y="677624"/>
                </a:cubicBezTo>
                <a:cubicBezTo>
                  <a:pt x="3190782" y="552811"/>
                  <a:pt x="3103292" y="1038951"/>
                  <a:pt x="3225507" y="1291714"/>
                </a:cubicBezTo>
                <a:cubicBezTo>
                  <a:pt x="3297966" y="1401632"/>
                  <a:pt x="3343420" y="1480087"/>
                  <a:pt x="3426679" y="1486720"/>
                </a:cubicBezTo>
                <a:cubicBezTo>
                  <a:pt x="3501136" y="1491635"/>
                  <a:pt x="3501457" y="1464354"/>
                  <a:pt x="3527334" y="1399091"/>
                </a:cubicBezTo>
                <a:cubicBezTo>
                  <a:pt x="3548336" y="1340531"/>
                  <a:pt x="3548336" y="1183196"/>
                  <a:pt x="3537085" y="1104881"/>
                </a:cubicBezTo>
                <a:cubicBezTo>
                  <a:pt x="3511208" y="920618"/>
                  <a:pt x="3344196" y="477655"/>
                  <a:pt x="3372073" y="293510"/>
                </a:cubicBezTo>
                <a:cubicBezTo>
                  <a:pt x="3412576" y="117124"/>
                  <a:pt x="3498677" y="1580"/>
                  <a:pt x="3704348" y="5"/>
                </a:cubicBezTo>
                <a:close/>
              </a:path>
            </a:pathLst>
          </a:custGeom>
          <a:solidFill>
            <a:schemeClr val="bg1">
              <a:lumMod val="95000"/>
            </a:schemeClr>
          </a:solidFill>
          <a:effectLst/>
        </p:spPr>
        <p:txBody>
          <a:bodyPr wrap="square" anchor="ctr">
            <a:noAutofit/>
          </a:bodyPr>
          <a:lstStyle>
            <a:lvl1pPr marL="0" marR="0" indent="0" algn="ctr" defTabSz="914377"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2144910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56_Images &amp; Contents Layout">
    <p:spTree>
      <p:nvGrpSpPr>
        <p:cNvPr id="1" name=""/>
        <p:cNvGrpSpPr/>
        <p:nvPr/>
      </p:nvGrpSpPr>
      <p:grpSpPr>
        <a:xfrm>
          <a:off x="0" y="0"/>
          <a:ext cx="0" cy="0"/>
          <a:chOff x="0" y="0"/>
          <a:chExt cx="0" cy="0"/>
        </a:xfrm>
      </p:grpSpPr>
      <p:sp>
        <p:nvSpPr>
          <p:cNvPr id="34" name="그림 개체 틀 33">
            <a:extLst>
              <a:ext uri="{FF2B5EF4-FFF2-40B4-BE49-F238E27FC236}">
                <a16:creationId xmlns:a16="http://schemas.microsoft.com/office/drawing/2014/main" id="{C41BDB0D-2403-4A28-BBE5-5F3BAE5BF666}"/>
              </a:ext>
            </a:extLst>
          </p:cNvPr>
          <p:cNvSpPr>
            <a:spLocks noGrp="1"/>
          </p:cNvSpPr>
          <p:nvPr>
            <p:ph type="pic" sz="quarter" idx="12" hasCustomPrompt="1"/>
          </p:nvPr>
        </p:nvSpPr>
        <p:spPr>
          <a:xfrm>
            <a:off x="4940091" y="0"/>
            <a:ext cx="7251911" cy="6858000"/>
          </a:xfrm>
          <a:custGeom>
            <a:avLst/>
            <a:gdLst>
              <a:gd name="connsiteX0" fmla="*/ 1482284 w 7251911"/>
              <a:gd name="connsiteY0" fmla="*/ 6561382 h 6858000"/>
              <a:gd name="connsiteX1" fmla="*/ 1480161 w 7251911"/>
              <a:gd name="connsiteY1" fmla="*/ 6561566 h 6858000"/>
              <a:gd name="connsiteX2" fmla="*/ 1481119 w 7251911"/>
              <a:gd name="connsiteY2" fmla="*/ 6561697 h 6858000"/>
              <a:gd name="connsiteX3" fmla="*/ 1483349 w 7251911"/>
              <a:gd name="connsiteY3" fmla="*/ 6562029 h 6858000"/>
              <a:gd name="connsiteX4" fmla="*/ 1001679 w 7251911"/>
              <a:gd name="connsiteY4" fmla="*/ 6534807 h 6858000"/>
              <a:gd name="connsiteX5" fmla="*/ 997924 w 7251911"/>
              <a:gd name="connsiteY5" fmla="*/ 6538603 h 6858000"/>
              <a:gd name="connsiteX6" fmla="*/ 1012943 w 7251911"/>
              <a:gd name="connsiteY6" fmla="*/ 6542400 h 6858000"/>
              <a:gd name="connsiteX7" fmla="*/ 1016698 w 7251911"/>
              <a:gd name="connsiteY7" fmla="*/ 6546196 h 6858000"/>
              <a:gd name="connsiteX8" fmla="*/ 1012943 w 7251911"/>
              <a:gd name="connsiteY8" fmla="*/ 6553789 h 6858000"/>
              <a:gd name="connsiteX9" fmla="*/ 1001679 w 7251911"/>
              <a:gd name="connsiteY9" fmla="*/ 6561382 h 6858000"/>
              <a:gd name="connsiteX10" fmla="*/ 937849 w 7251911"/>
              <a:gd name="connsiteY10" fmla="*/ 6568975 h 6858000"/>
              <a:gd name="connsiteX11" fmla="*/ 731339 w 7251911"/>
              <a:gd name="connsiteY11" fmla="*/ 6568975 h 6858000"/>
              <a:gd name="connsiteX12" fmla="*/ 700832 w 7251911"/>
              <a:gd name="connsiteY12" fmla="*/ 6573246 h 6858000"/>
              <a:gd name="connsiteX13" fmla="*/ 681585 w 7251911"/>
              <a:gd name="connsiteY13" fmla="*/ 6589394 h 6858000"/>
              <a:gd name="connsiteX14" fmla="*/ 688160 w 7251911"/>
              <a:gd name="connsiteY14" fmla="*/ 6588503 h 6858000"/>
              <a:gd name="connsiteX15" fmla="*/ 720075 w 7251911"/>
              <a:gd name="connsiteY15" fmla="*/ 6585014 h 6858000"/>
              <a:gd name="connsiteX16" fmla="*/ 732219 w 7251911"/>
              <a:gd name="connsiteY16" fmla="*/ 6585433 h 6858000"/>
              <a:gd name="connsiteX17" fmla="*/ 733535 w 7251911"/>
              <a:gd name="connsiteY17" fmla="*/ 6585553 h 6858000"/>
              <a:gd name="connsiteX18" fmla="*/ 736971 w 7251911"/>
              <a:gd name="connsiteY18" fmla="*/ 6581788 h 6858000"/>
              <a:gd name="connsiteX19" fmla="*/ 742603 w 7251911"/>
              <a:gd name="connsiteY19" fmla="*/ 6584161 h 6858000"/>
              <a:gd name="connsiteX20" fmla="*/ 756429 w 7251911"/>
              <a:gd name="connsiteY20" fmla="*/ 6587656 h 6858000"/>
              <a:gd name="connsiteX21" fmla="*/ 765640 w 7251911"/>
              <a:gd name="connsiteY21" fmla="*/ 6588691 h 6858000"/>
              <a:gd name="connsiteX22" fmla="*/ 780150 w 7251911"/>
              <a:gd name="connsiteY22" fmla="*/ 6587957 h 6858000"/>
              <a:gd name="connsiteX23" fmla="*/ 812066 w 7251911"/>
              <a:gd name="connsiteY23" fmla="*/ 6589381 h 6858000"/>
              <a:gd name="connsiteX24" fmla="*/ 832664 w 7251911"/>
              <a:gd name="connsiteY24" fmla="*/ 6595813 h 6858000"/>
              <a:gd name="connsiteX25" fmla="*/ 855245 w 7251911"/>
              <a:gd name="connsiteY25" fmla="*/ 6592829 h 6858000"/>
              <a:gd name="connsiteX26" fmla="*/ 859000 w 7251911"/>
              <a:gd name="connsiteY26" fmla="*/ 6590596 h 6858000"/>
              <a:gd name="connsiteX27" fmla="*/ 915320 w 7251911"/>
              <a:gd name="connsiteY27" fmla="*/ 6585014 h 6858000"/>
              <a:gd name="connsiteX28" fmla="*/ 941603 w 7251911"/>
              <a:gd name="connsiteY28" fmla="*/ 6586131 h 6858000"/>
              <a:gd name="connsiteX29" fmla="*/ 960377 w 7251911"/>
              <a:gd name="connsiteY29" fmla="*/ 6589201 h 6858000"/>
              <a:gd name="connsiteX30" fmla="*/ 975004 w 7251911"/>
              <a:gd name="connsiteY30" fmla="*/ 6592897 h 6858000"/>
              <a:gd name="connsiteX31" fmla="*/ 979151 w 7251911"/>
              <a:gd name="connsiteY31" fmla="*/ 6591754 h 6858000"/>
              <a:gd name="connsiteX32" fmla="*/ 1009189 w 7251911"/>
              <a:gd name="connsiteY32" fmla="*/ 6595550 h 6858000"/>
              <a:gd name="connsiteX33" fmla="*/ 1011488 w 7251911"/>
              <a:gd name="connsiteY33" fmla="*/ 6596812 h 6858000"/>
              <a:gd name="connsiteX34" fmla="*/ 1039226 w 7251911"/>
              <a:gd name="connsiteY34" fmla="*/ 6596177 h 6858000"/>
              <a:gd name="connsiteX35" fmla="*/ 1054245 w 7251911"/>
              <a:gd name="connsiteY35" fmla="*/ 6592829 h 6858000"/>
              <a:gd name="connsiteX36" fmla="*/ 1058000 w 7251911"/>
              <a:gd name="connsiteY36" fmla="*/ 6590596 h 6858000"/>
              <a:gd name="connsiteX37" fmla="*/ 1106812 w 7251911"/>
              <a:gd name="connsiteY37" fmla="*/ 6588363 h 6858000"/>
              <a:gd name="connsiteX38" fmla="*/ 1132227 w 7251911"/>
              <a:gd name="connsiteY38" fmla="*/ 6591111 h 6858000"/>
              <a:gd name="connsiteX39" fmla="*/ 1155623 w 7251911"/>
              <a:gd name="connsiteY39" fmla="*/ 6587957 h 6858000"/>
              <a:gd name="connsiteX40" fmla="*/ 1215698 w 7251911"/>
              <a:gd name="connsiteY40" fmla="*/ 6587957 h 6858000"/>
              <a:gd name="connsiteX41" fmla="*/ 1240997 w 7251911"/>
              <a:gd name="connsiteY41" fmla="*/ 6590313 h 6858000"/>
              <a:gd name="connsiteX42" fmla="*/ 1244572 w 7251911"/>
              <a:gd name="connsiteY42" fmla="*/ 6589604 h 6858000"/>
              <a:gd name="connsiteX43" fmla="*/ 1248326 w 7251911"/>
              <a:gd name="connsiteY43" fmla="*/ 6584023 h 6858000"/>
              <a:gd name="connsiteX44" fmla="*/ 1240817 w 7251911"/>
              <a:gd name="connsiteY44" fmla="*/ 6580674 h 6858000"/>
              <a:gd name="connsiteX45" fmla="*/ 1222044 w 7251911"/>
              <a:gd name="connsiteY45" fmla="*/ 6580674 h 6858000"/>
              <a:gd name="connsiteX46" fmla="*/ 1176987 w 7251911"/>
              <a:gd name="connsiteY46" fmla="*/ 6585139 h 6858000"/>
              <a:gd name="connsiteX47" fmla="*/ 1158213 w 7251911"/>
              <a:gd name="connsiteY47" fmla="*/ 6582907 h 6858000"/>
              <a:gd name="connsiteX48" fmla="*/ 1146949 w 7251911"/>
              <a:gd name="connsiteY48" fmla="*/ 6576209 h 6858000"/>
              <a:gd name="connsiteX49" fmla="*/ 1113156 w 7251911"/>
              <a:gd name="connsiteY49" fmla="*/ 6573976 h 6858000"/>
              <a:gd name="connsiteX50" fmla="*/ 1083119 w 7251911"/>
              <a:gd name="connsiteY50" fmla="*/ 6575092 h 6858000"/>
              <a:gd name="connsiteX51" fmla="*/ 1075609 w 7251911"/>
              <a:gd name="connsiteY51" fmla="*/ 6571744 h 6858000"/>
              <a:gd name="connsiteX52" fmla="*/ 1083119 w 7251911"/>
              <a:gd name="connsiteY52" fmla="*/ 6568395 h 6858000"/>
              <a:gd name="connsiteX53" fmla="*/ 1094383 w 7251911"/>
              <a:gd name="connsiteY53" fmla="*/ 6569511 h 6858000"/>
              <a:gd name="connsiteX54" fmla="*/ 1139439 w 7251911"/>
              <a:gd name="connsiteY54" fmla="*/ 6566162 h 6858000"/>
              <a:gd name="connsiteX55" fmla="*/ 1143194 w 7251911"/>
              <a:gd name="connsiteY55" fmla="*/ 6559464 h 6858000"/>
              <a:gd name="connsiteX56" fmla="*/ 1176987 w 7251911"/>
              <a:gd name="connsiteY56" fmla="*/ 6559464 h 6858000"/>
              <a:gd name="connsiteX57" fmla="*/ 1207024 w 7251911"/>
              <a:gd name="connsiteY57" fmla="*/ 6558348 h 6858000"/>
              <a:gd name="connsiteX58" fmla="*/ 1233308 w 7251911"/>
              <a:gd name="connsiteY58" fmla="*/ 6559464 h 6858000"/>
              <a:gd name="connsiteX59" fmla="*/ 1327176 w 7251911"/>
              <a:gd name="connsiteY59" fmla="*/ 6560581 h 6858000"/>
              <a:gd name="connsiteX60" fmla="*/ 1368478 w 7251911"/>
              <a:gd name="connsiteY60" fmla="*/ 6560581 h 6858000"/>
              <a:gd name="connsiteX61" fmla="*/ 1400393 w 7251911"/>
              <a:gd name="connsiteY61" fmla="*/ 6561279 h 6858000"/>
              <a:gd name="connsiteX62" fmla="*/ 1411334 w 7251911"/>
              <a:gd name="connsiteY62" fmla="*/ 6562953 h 6858000"/>
              <a:gd name="connsiteX63" fmla="*/ 1422208 w 7251911"/>
              <a:gd name="connsiteY63" fmla="*/ 6561382 h 6858000"/>
              <a:gd name="connsiteX64" fmla="*/ 1427047 w 7251911"/>
              <a:gd name="connsiteY64" fmla="*/ 6565357 h 6858000"/>
              <a:gd name="connsiteX65" fmla="*/ 1432308 w 7251911"/>
              <a:gd name="connsiteY65" fmla="*/ 6566162 h 6858000"/>
              <a:gd name="connsiteX66" fmla="*/ 1439817 w 7251911"/>
              <a:gd name="connsiteY66" fmla="*/ 6562813 h 6858000"/>
              <a:gd name="connsiteX67" fmla="*/ 1447955 w 7251911"/>
              <a:gd name="connsiteY67" fmla="*/ 6560840 h 6858000"/>
              <a:gd name="connsiteX68" fmla="*/ 1437227 w 7251911"/>
              <a:gd name="connsiteY68" fmla="*/ 6559484 h 6858000"/>
              <a:gd name="connsiteX69" fmla="*/ 1422208 w 7251911"/>
              <a:gd name="connsiteY69" fmla="*/ 6557586 h 6858000"/>
              <a:gd name="connsiteX70" fmla="*/ 1399680 w 7251911"/>
              <a:gd name="connsiteY70" fmla="*/ 6549993 h 6858000"/>
              <a:gd name="connsiteX71" fmla="*/ 1328340 w 7251911"/>
              <a:gd name="connsiteY71" fmla="*/ 6549993 h 6858000"/>
              <a:gd name="connsiteX72" fmla="*/ 1287038 w 7251911"/>
              <a:gd name="connsiteY72" fmla="*/ 6542400 h 6858000"/>
              <a:gd name="connsiteX73" fmla="*/ 1279529 w 7251911"/>
              <a:gd name="connsiteY73" fmla="*/ 6542400 h 6858000"/>
              <a:gd name="connsiteX74" fmla="*/ 1223208 w 7251911"/>
              <a:gd name="connsiteY74" fmla="*/ 6542400 h 6858000"/>
              <a:gd name="connsiteX75" fmla="*/ 1166887 w 7251911"/>
              <a:gd name="connsiteY75" fmla="*/ 6542400 h 6858000"/>
              <a:gd name="connsiteX76" fmla="*/ 1001679 w 7251911"/>
              <a:gd name="connsiteY76" fmla="*/ 6534807 h 6858000"/>
              <a:gd name="connsiteX77" fmla="*/ 1065560 w 7251911"/>
              <a:gd name="connsiteY77" fmla="*/ 6510009 h 6858000"/>
              <a:gd name="connsiteX78" fmla="*/ 1059557 w 7251911"/>
              <a:gd name="connsiteY78" fmla="*/ 6510067 h 6858000"/>
              <a:gd name="connsiteX79" fmla="*/ 1052449 w 7251911"/>
              <a:gd name="connsiteY79" fmla="*/ 6510359 h 6858000"/>
              <a:gd name="connsiteX80" fmla="*/ 1054245 w 7251911"/>
              <a:gd name="connsiteY80" fmla="*/ 6510605 h 6858000"/>
              <a:gd name="connsiteX81" fmla="*/ 1123406 w 7251911"/>
              <a:gd name="connsiteY81" fmla="*/ 6507599 h 6858000"/>
              <a:gd name="connsiteX82" fmla="*/ 1105732 w 7251911"/>
              <a:gd name="connsiteY82" fmla="*/ 6508794 h 6858000"/>
              <a:gd name="connsiteX83" fmla="*/ 1148114 w 7251911"/>
              <a:gd name="connsiteY83" fmla="*/ 6512503 h 6858000"/>
              <a:gd name="connsiteX84" fmla="*/ 1169410 w 7251911"/>
              <a:gd name="connsiteY84" fmla="*/ 6510639 h 6858000"/>
              <a:gd name="connsiteX85" fmla="*/ 1130918 w 7251911"/>
              <a:gd name="connsiteY85" fmla="*/ 6508833 h 6858000"/>
              <a:gd name="connsiteX86" fmla="*/ 1123406 w 7251911"/>
              <a:gd name="connsiteY86" fmla="*/ 6507599 h 6858000"/>
              <a:gd name="connsiteX87" fmla="*/ 1305811 w 7251911"/>
              <a:gd name="connsiteY87" fmla="*/ 5758113 h 6858000"/>
              <a:gd name="connsiteX88" fmla="*/ 1309566 w 7251911"/>
              <a:gd name="connsiteY88" fmla="*/ 5760328 h 6858000"/>
              <a:gd name="connsiteX89" fmla="*/ 1337258 w 7251911"/>
              <a:gd name="connsiteY89" fmla="*/ 5765548 h 6858000"/>
              <a:gd name="connsiteX90" fmla="*/ 1356687 w 7251911"/>
              <a:gd name="connsiteY90" fmla="*/ 5758506 h 6858000"/>
              <a:gd name="connsiteX91" fmla="*/ 1146165 w 7251911"/>
              <a:gd name="connsiteY91" fmla="*/ 5750362 h 6858000"/>
              <a:gd name="connsiteX92" fmla="*/ 1140062 w 7251911"/>
              <a:gd name="connsiteY92" fmla="*/ 5754216 h 6858000"/>
              <a:gd name="connsiteX93" fmla="*/ 1136120 w 7251911"/>
              <a:gd name="connsiteY93" fmla="*/ 5755919 h 6858000"/>
              <a:gd name="connsiteX94" fmla="*/ 1148113 w 7251911"/>
              <a:gd name="connsiteY94" fmla="*/ 5760328 h 6858000"/>
              <a:gd name="connsiteX95" fmla="*/ 1200679 w 7251911"/>
              <a:gd name="connsiteY95" fmla="*/ 5760328 h 6858000"/>
              <a:gd name="connsiteX96" fmla="*/ 1204669 w 7251911"/>
              <a:gd name="connsiteY96" fmla="*/ 5758069 h 6858000"/>
              <a:gd name="connsiteX97" fmla="*/ 1168700 w 7251911"/>
              <a:gd name="connsiteY97" fmla="*/ 5758069 h 6858000"/>
              <a:gd name="connsiteX98" fmla="*/ 1146165 w 7251911"/>
              <a:gd name="connsiteY98" fmla="*/ 5750362 h 6858000"/>
              <a:gd name="connsiteX99" fmla="*/ 1054147 w 7251911"/>
              <a:gd name="connsiteY99" fmla="*/ 5745064 h 6858000"/>
              <a:gd name="connsiteX100" fmla="*/ 1041001 w 7251911"/>
              <a:gd name="connsiteY100" fmla="*/ 5746509 h 6858000"/>
              <a:gd name="connsiteX101" fmla="*/ 1003442 w 7251911"/>
              <a:gd name="connsiteY101" fmla="*/ 5750362 h 6858000"/>
              <a:gd name="connsiteX102" fmla="*/ 965884 w 7251911"/>
              <a:gd name="connsiteY102" fmla="*/ 5746509 h 6858000"/>
              <a:gd name="connsiteX103" fmla="*/ 956494 w 7251911"/>
              <a:gd name="connsiteY103" fmla="*/ 5745546 h 6858000"/>
              <a:gd name="connsiteX104" fmla="*/ 956228 w 7251911"/>
              <a:gd name="connsiteY104" fmla="*/ 5745682 h 6858000"/>
              <a:gd name="connsiteX105" fmla="*/ 960377 w 7251911"/>
              <a:gd name="connsiteY105" fmla="*/ 5747990 h 6858000"/>
              <a:gd name="connsiteX106" fmla="*/ 979151 w 7251911"/>
              <a:gd name="connsiteY106" fmla="*/ 5764125 h 6858000"/>
              <a:gd name="connsiteX107" fmla="*/ 990415 w 7251911"/>
              <a:gd name="connsiteY107" fmla="*/ 5775514 h 6858000"/>
              <a:gd name="connsiteX108" fmla="*/ 1039226 w 7251911"/>
              <a:gd name="connsiteY108" fmla="*/ 5771717 h 6858000"/>
              <a:gd name="connsiteX109" fmla="*/ 1054245 w 7251911"/>
              <a:gd name="connsiteY109" fmla="*/ 5760328 h 6858000"/>
              <a:gd name="connsiteX110" fmla="*/ 1058000 w 7251911"/>
              <a:gd name="connsiteY110" fmla="*/ 5752735 h 6858000"/>
              <a:gd name="connsiteX111" fmla="*/ 1078634 w 7251911"/>
              <a:gd name="connsiteY111" fmla="*/ 5748563 h 6858000"/>
              <a:gd name="connsiteX112" fmla="*/ 1067292 w 7251911"/>
              <a:gd name="connsiteY112" fmla="*/ 5746509 h 6858000"/>
              <a:gd name="connsiteX113" fmla="*/ 1054147 w 7251911"/>
              <a:gd name="connsiteY113" fmla="*/ 5745064 h 6858000"/>
              <a:gd name="connsiteX114" fmla="*/ 760395 w 7251911"/>
              <a:gd name="connsiteY114" fmla="*/ 5744251 h 6858000"/>
              <a:gd name="connsiteX115" fmla="*/ 777628 w 7251911"/>
              <a:gd name="connsiteY115" fmla="*/ 5750837 h 6858000"/>
              <a:gd name="connsiteX116" fmla="*/ 787660 w 7251911"/>
              <a:gd name="connsiteY116" fmla="*/ 5756532 h 6858000"/>
              <a:gd name="connsiteX117" fmla="*/ 821452 w 7251911"/>
              <a:gd name="connsiteY117" fmla="*/ 5775514 h 6858000"/>
              <a:gd name="connsiteX118" fmla="*/ 855245 w 7251911"/>
              <a:gd name="connsiteY118" fmla="*/ 5760328 h 6858000"/>
              <a:gd name="connsiteX119" fmla="*/ 859000 w 7251911"/>
              <a:gd name="connsiteY119" fmla="*/ 5752735 h 6858000"/>
              <a:gd name="connsiteX120" fmla="*/ 867697 w 7251911"/>
              <a:gd name="connsiteY120" fmla="*/ 5750362 h 6858000"/>
              <a:gd name="connsiteX121" fmla="*/ 804382 w 7251911"/>
              <a:gd name="connsiteY121" fmla="*/ 5750362 h 6858000"/>
              <a:gd name="connsiteX122" fmla="*/ 1061307 w 7251911"/>
              <a:gd name="connsiteY122" fmla="*/ 4874107 h 6858000"/>
              <a:gd name="connsiteX123" fmla="*/ 1051917 w 7251911"/>
              <a:gd name="connsiteY123" fmla="*/ 4875649 h 6858000"/>
              <a:gd name="connsiteX124" fmla="*/ 949546 w 7251911"/>
              <a:gd name="connsiteY124" fmla="*/ 4875649 h 6858000"/>
              <a:gd name="connsiteX125" fmla="*/ 952868 w 7251911"/>
              <a:gd name="connsiteY125" fmla="*/ 4877129 h 6858000"/>
              <a:gd name="connsiteX126" fmla="*/ 960377 w 7251911"/>
              <a:gd name="connsiteY126" fmla="*/ 4884722 h 6858000"/>
              <a:gd name="connsiteX127" fmla="*/ 952868 w 7251911"/>
              <a:gd name="connsiteY127" fmla="*/ 4892315 h 6858000"/>
              <a:gd name="connsiteX128" fmla="*/ 900302 w 7251911"/>
              <a:gd name="connsiteY128" fmla="*/ 4896112 h 6858000"/>
              <a:gd name="connsiteX129" fmla="*/ 889037 w 7251911"/>
              <a:gd name="connsiteY129" fmla="*/ 4899908 h 6858000"/>
              <a:gd name="connsiteX130" fmla="*/ 870264 w 7251911"/>
              <a:gd name="connsiteY130" fmla="*/ 4911298 h 6858000"/>
              <a:gd name="connsiteX131" fmla="*/ 862754 w 7251911"/>
              <a:gd name="connsiteY131" fmla="*/ 4926484 h 6858000"/>
              <a:gd name="connsiteX132" fmla="*/ 874019 w 7251911"/>
              <a:gd name="connsiteY132" fmla="*/ 4941669 h 6858000"/>
              <a:gd name="connsiteX133" fmla="*/ 859000 w 7251911"/>
              <a:gd name="connsiteY133" fmla="*/ 4941669 h 6858000"/>
              <a:gd name="connsiteX134" fmla="*/ 832717 w 7251911"/>
              <a:gd name="connsiteY134" fmla="*/ 4937873 h 6858000"/>
              <a:gd name="connsiteX135" fmla="*/ 802679 w 7251911"/>
              <a:gd name="connsiteY135" fmla="*/ 4941669 h 6858000"/>
              <a:gd name="connsiteX136" fmla="*/ 783905 w 7251911"/>
              <a:gd name="connsiteY136" fmla="*/ 4960652 h 6858000"/>
              <a:gd name="connsiteX137" fmla="*/ 768886 w 7251911"/>
              <a:gd name="connsiteY137" fmla="*/ 4964448 h 6858000"/>
              <a:gd name="connsiteX138" fmla="*/ 708811 w 7251911"/>
              <a:gd name="connsiteY138" fmla="*/ 4964448 h 6858000"/>
              <a:gd name="connsiteX139" fmla="*/ 644980 w 7251911"/>
              <a:gd name="connsiteY139" fmla="*/ 4964448 h 6858000"/>
              <a:gd name="connsiteX140" fmla="*/ 644980 w 7251911"/>
              <a:gd name="connsiteY140" fmla="*/ 4968245 h 6858000"/>
              <a:gd name="connsiteX141" fmla="*/ 708811 w 7251911"/>
              <a:gd name="connsiteY141" fmla="*/ 4972041 h 6858000"/>
              <a:gd name="connsiteX142" fmla="*/ 693792 w 7251911"/>
              <a:gd name="connsiteY142" fmla="*/ 4983431 h 6858000"/>
              <a:gd name="connsiteX143" fmla="*/ 581150 w 7251911"/>
              <a:gd name="connsiteY143" fmla="*/ 4994820 h 6858000"/>
              <a:gd name="connsiteX144" fmla="*/ 558622 w 7251911"/>
              <a:gd name="connsiteY144" fmla="*/ 4994820 h 6858000"/>
              <a:gd name="connsiteX145" fmla="*/ 509810 w 7251911"/>
              <a:gd name="connsiteY145" fmla="*/ 5017599 h 6858000"/>
              <a:gd name="connsiteX146" fmla="*/ 476018 w 7251911"/>
              <a:gd name="connsiteY146" fmla="*/ 5017599 h 6858000"/>
              <a:gd name="connsiteX147" fmla="*/ 464754 w 7251911"/>
              <a:gd name="connsiteY147" fmla="*/ 5025192 h 6858000"/>
              <a:gd name="connsiteX148" fmla="*/ 468508 w 7251911"/>
              <a:gd name="connsiteY148" fmla="*/ 5036581 h 6858000"/>
              <a:gd name="connsiteX149" fmla="*/ 494791 w 7251911"/>
              <a:gd name="connsiteY149" fmla="*/ 5040378 h 6858000"/>
              <a:gd name="connsiteX150" fmla="*/ 509810 w 7251911"/>
              <a:gd name="connsiteY150" fmla="*/ 5021395 h 6858000"/>
              <a:gd name="connsiteX151" fmla="*/ 547358 w 7251911"/>
              <a:gd name="connsiteY151" fmla="*/ 5017599 h 6858000"/>
              <a:gd name="connsiteX152" fmla="*/ 592414 w 7251911"/>
              <a:gd name="connsiteY152" fmla="*/ 5017599 h 6858000"/>
              <a:gd name="connsiteX153" fmla="*/ 611188 w 7251911"/>
              <a:gd name="connsiteY153" fmla="*/ 5017599 h 6858000"/>
              <a:gd name="connsiteX154" fmla="*/ 637471 w 7251911"/>
              <a:gd name="connsiteY154" fmla="*/ 5021395 h 6858000"/>
              <a:gd name="connsiteX155" fmla="*/ 663754 w 7251911"/>
              <a:gd name="connsiteY155" fmla="*/ 5017599 h 6858000"/>
              <a:gd name="connsiteX156" fmla="*/ 678773 w 7251911"/>
              <a:gd name="connsiteY156" fmla="*/ 5021395 h 6858000"/>
              <a:gd name="connsiteX157" fmla="*/ 686282 w 7251911"/>
              <a:gd name="connsiteY157" fmla="*/ 5010006 h 6858000"/>
              <a:gd name="connsiteX158" fmla="*/ 705056 w 7251911"/>
              <a:gd name="connsiteY158" fmla="*/ 5010006 h 6858000"/>
              <a:gd name="connsiteX159" fmla="*/ 712565 w 7251911"/>
              <a:gd name="connsiteY159" fmla="*/ 5017599 h 6858000"/>
              <a:gd name="connsiteX160" fmla="*/ 716320 w 7251911"/>
              <a:gd name="connsiteY160" fmla="*/ 5002413 h 6858000"/>
              <a:gd name="connsiteX161" fmla="*/ 738848 w 7251911"/>
              <a:gd name="connsiteY161" fmla="*/ 5002413 h 6858000"/>
              <a:gd name="connsiteX162" fmla="*/ 746358 w 7251911"/>
              <a:gd name="connsiteY162" fmla="*/ 5010006 h 6858000"/>
              <a:gd name="connsiteX163" fmla="*/ 750113 w 7251911"/>
              <a:gd name="connsiteY163" fmla="*/ 4994820 h 6858000"/>
              <a:gd name="connsiteX164" fmla="*/ 810188 w 7251911"/>
              <a:gd name="connsiteY164" fmla="*/ 4991023 h 6858000"/>
              <a:gd name="connsiteX165" fmla="*/ 821452 w 7251911"/>
              <a:gd name="connsiteY165" fmla="*/ 4991023 h 6858000"/>
              <a:gd name="connsiteX166" fmla="*/ 836471 w 7251911"/>
              <a:gd name="connsiteY166" fmla="*/ 4994820 h 6858000"/>
              <a:gd name="connsiteX167" fmla="*/ 870264 w 7251911"/>
              <a:gd name="connsiteY167" fmla="*/ 5002413 h 6858000"/>
              <a:gd name="connsiteX168" fmla="*/ 904056 w 7251911"/>
              <a:gd name="connsiteY168" fmla="*/ 5002413 h 6858000"/>
              <a:gd name="connsiteX169" fmla="*/ 937849 w 7251911"/>
              <a:gd name="connsiteY169" fmla="*/ 4994820 h 6858000"/>
              <a:gd name="connsiteX170" fmla="*/ 964132 w 7251911"/>
              <a:gd name="connsiteY170" fmla="*/ 4994820 h 6858000"/>
              <a:gd name="connsiteX171" fmla="*/ 979151 w 7251911"/>
              <a:gd name="connsiteY171" fmla="*/ 5002413 h 6858000"/>
              <a:gd name="connsiteX172" fmla="*/ 997924 w 7251911"/>
              <a:gd name="connsiteY172" fmla="*/ 5002413 h 6858000"/>
              <a:gd name="connsiteX173" fmla="*/ 1031717 w 7251911"/>
              <a:gd name="connsiteY173" fmla="*/ 5002413 h 6858000"/>
              <a:gd name="connsiteX174" fmla="*/ 1035472 w 7251911"/>
              <a:gd name="connsiteY174" fmla="*/ 5002413 h 6858000"/>
              <a:gd name="connsiteX175" fmla="*/ 1076774 w 7251911"/>
              <a:gd name="connsiteY175" fmla="*/ 4979634 h 6858000"/>
              <a:gd name="connsiteX176" fmla="*/ 1076774 w 7251911"/>
              <a:gd name="connsiteY176" fmla="*/ 4972041 h 6858000"/>
              <a:gd name="connsiteX177" fmla="*/ 1065509 w 7251911"/>
              <a:gd name="connsiteY177" fmla="*/ 4949262 h 6858000"/>
              <a:gd name="connsiteX178" fmla="*/ 1035472 w 7251911"/>
              <a:gd name="connsiteY178" fmla="*/ 4949262 h 6858000"/>
              <a:gd name="connsiteX179" fmla="*/ 1024207 w 7251911"/>
              <a:gd name="connsiteY179" fmla="*/ 4941669 h 6858000"/>
              <a:gd name="connsiteX180" fmla="*/ 1035472 w 7251911"/>
              <a:gd name="connsiteY180" fmla="*/ 4937873 h 6858000"/>
              <a:gd name="connsiteX181" fmla="*/ 1050491 w 7251911"/>
              <a:gd name="connsiteY181" fmla="*/ 4941669 h 6858000"/>
              <a:gd name="connsiteX182" fmla="*/ 1069264 w 7251911"/>
              <a:gd name="connsiteY182" fmla="*/ 4941669 h 6858000"/>
              <a:gd name="connsiteX183" fmla="*/ 1099302 w 7251911"/>
              <a:gd name="connsiteY183" fmla="*/ 4937873 h 6858000"/>
              <a:gd name="connsiteX184" fmla="*/ 1118076 w 7251911"/>
              <a:gd name="connsiteY184" fmla="*/ 4930280 h 6858000"/>
              <a:gd name="connsiteX185" fmla="*/ 1144828 w 7251911"/>
              <a:gd name="connsiteY185" fmla="*/ 4906078 h 6858000"/>
              <a:gd name="connsiteX186" fmla="*/ 1162528 w 7251911"/>
              <a:gd name="connsiteY186" fmla="*/ 4874415 h 6858000"/>
              <a:gd name="connsiteX187" fmla="*/ 1145813 w 7251911"/>
              <a:gd name="connsiteY187" fmla="*/ 4874415 h 6858000"/>
              <a:gd name="connsiteX188" fmla="*/ 1108255 w 7251911"/>
              <a:gd name="connsiteY188" fmla="*/ 4875649 h 6858000"/>
              <a:gd name="connsiteX189" fmla="*/ 1070696 w 7251911"/>
              <a:gd name="connsiteY189" fmla="*/ 4874415 h 6858000"/>
              <a:gd name="connsiteX190" fmla="*/ 1061307 w 7251911"/>
              <a:gd name="connsiteY190" fmla="*/ 4874107 h 6858000"/>
              <a:gd name="connsiteX191" fmla="*/ 864124 w 7251911"/>
              <a:gd name="connsiteY191" fmla="*/ 4873644 h 6858000"/>
              <a:gd name="connsiteX192" fmla="*/ 826101 w 7251911"/>
              <a:gd name="connsiteY192" fmla="*/ 4874295 h 6858000"/>
              <a:gd name="connsiteX193" fmla="*/ 842104 w 7251911"/>
              <a:gd name="connsiteY193" fmla="*/ 4877604 h 6858000"/>
              <a:gd name="connsiteX194" fmla="*/ 862754 w 7251911"/>
              <a:gd name="connsiteY194" fmla="*/ 4884722 h 6858000"/>
              <a:gd name="connsiteX195" fmla="*/ 874019 w 7251911"/>
              <a:gd name="connsiteY195" fmla="*/ 4880926 h 6858000"/>
              <a:gd name="connsiteX196" fmla="*/ 877791 w 7251911"/>
              <a:gd name="connsiteY196" fmla="*/ 4874252 h 6858000"/>
              <a:gd name="connsiteX197" fmla="*/ 911308 w 7251911"/>
              <a:gd name="connsiteY197" fmla="*/ 4854737 h 6858000"/>
              <a:gd name="connsiteX198" fmla="*/ 919728 w 7251911"/>
              <a:gd name="connsiteY198" fmla="*/ 4860841 h 6858000"/>
              <a:gd name="connsiteX199" fmla="*/ 976800 w 7251911"/>
              <a:gd name="connsiteY199" fmla="*/ 4860841 h 6858000"/>
              <a:gd name="connsiteX200" fmla="*/ 988067 w 7251911"/>
              <a:gd name="connsiteY200" fmla="*/ 4860841 h 6858000"/>
              <a:gd name="connsiteX201" fmla="*/ 991823 w 7251911"/>
              <a:gd name="connsiteY201" fmla="*/ 4858373 h 6858000"/>
              <a:gd name="connsiteX202" fmla="*/ 991823 w 7251911"/>
              <a:gd name="connsiteY202" fmla="*/ 4857139 h 6858000"/>
              <a:gd name="connsiteX203" fmla="*/ 988067 w 7251911"/>
              <a:gd name="connsiteY203" fmla="*/ 4857139 h 6858000"/>
              <a:gd name="connsiteX204" fmla="*/ 1179657 w 7251911"/>
              <a:gd name="connsiteY204" fmla="*/ 4755721 h 6858000"/>
              <a:gd name="connsiteX205" fmla="*/ 1157128 w 7251911"/>
              <a:gd name="connsiteY205" fmla="*/ 4763314 h 6858000"/>
              <a:gd name="connsiteX206" fmla="*/ 1153950 w 7251911"/>
              <a:gd name="connsiteY206" fmla="*/ 4765171 h 6858000"/>
              <a:gd name="connsiteX207" fmla="*/ 1187128 w 7251911"/>
              <a:gd name="connsiteY207" fmla="*/ 4763354 h 6858000"/>
              <a:gd name="connsiteX208" fmla="*/ 1209663 w 7251911"/>
              <a:gd name="connsiteY208" fmla="*/ 4762120 h 6858000"/>
              <a:gd name="connsiteX209" fmla="*/ 1217175 w 7251911"/>
              <a:gd name="connsiteY209" fmla="*/ 4762120 h 6858000"/>
              <a:gd name="connsiteX210" fmla="*/ 1227435 w 7251911"/>
              <a:gd name="connsiteY210" fmla="*/ 4761960 h 6858000"/>
              <a:gd name="connsiteX211" fmla="*/ 1235978 w 7251911"/>
              <a:gd name="connsiteY211" fmla="*/ 4755721 h 6858000"/>
              <a:gd name="connsiteX212" fmla="*/ 1179657 w 7251911"/>
              <a:gd name="connsiteY212" fmla="*/ 4755721 h 6858000"/>
              <a:gd name="connsiteX213" fmla="*/ 1008817 w 7251911"/>
              <a:gd name="connsiteY213" fmla="*/ 4682165 h 6858000"/>
              <a:gd name="connsiteX214" fmla="*/ 999430 w 7251911"/>
              <a:gd name="connsiteY214" fmla="*/ 4683588 h 6858000"/>
              <a:gd name="connsiteX215" fmla="*/ 992015 w 7251911"/>
              <a:gd name="connsiteY215" fmla="*/ 4686588 h 6858000"/>
              <a:gd name="connsiteX216" fmla="*/ 1001679 w 7251911"/>
              <a:gd name="connsiteY216" fmla="*/ 4687306 h 6858000"/>
              <a:gd name="connsiteX217" fmla="*/ 1012943 w 7251911"/>
              <a:gd name="connsiteY217" fmla="*/ 4694899 h 6858000"/>
              <a:gd name="connsiteX218" fmla="*/ 1016698 w 7251911"/>
              <a:gd name="connsiteY218" fmla="*/ 4702492 h 6858000"/>
              <a:gd name="connsiteX219" fmla="*/ 1012943 w 7251911"/>
              <a:gd name="connsiteY219" fmla="*/ 4706289 h 6858000"/>
              <a:gd name="connsiteX220" fmla="*/ 997924 w 7251911"/>
              <a:gd name="connsiteY220" fmla="*/ 4710085 h 6858000"/>
              <a:gd name="connsiteX221" fmla="*/ 1001679 w 7251911"/>
              <a:gd name="connsiteY221" fmla="*/ 4713881 h 6858000"/>
              <a:gd name="connsiteX222" fmla="*/ 1084283 w 7251911"/>
              <a:gd name="connsiteY222" fmla="*/ 4712933 h 6858000"/>
              <a:gd name="connsiteX223" fmla="*/ 1107419 w 7251911"/>
              <a:gd name="connsiteY223" fmla="*/ 4711072 h 6858000"/>
              <a:gd name="connsiteX224" fmla="*/ 1108317 w 7251911"/>
              <a:gd name="connsiteY224" fmla="*/ 4710164 h 6858000"/>
              <a:gd name="connsiteX225" fmla="*/ 1100808 w 7251911"/>
              <a:gd name="connsiteY225" fmla="*/ 4702571 h 6858000"/>
              <a:gd name="connsiteX226" fmla="*/ 1018204 w 7251911"/>
              <a:gd name="connsiteY226" fmla="*/ 4683588 h 6858000"/>
              <a:gd name="connsiteX227" fmla="*/ 1008817 w 7251911"/>
              <a:gd name="connsiteY227" fmla="*/ 4682165 h 6858000"/>
              <a:gd name="connsiteX228" fmla="*/ 718198 w 7251911"/>
              <a:gd name="connsiteY228" fmla="*/ 4641749 h 6858000"/>
              <a:gd name="connsiteX229" fmla="*/ 693792 w 7251911"/>
              <a:gd name="connsiteY229" fmla="*/ 4645545 h 6858000"/>
              <a:gd name="connsiteX230" fmla="*/ 678773 w 7251911"/>
              <a:gd name="connsiteY230" fmla="*/ 4656935 h 6858000"/>
              <a:gd name="connsiteX231" fmla="*/ 731339 w 7251911"/>
              <a:gd name="connsiteY231" fmla="*/ 4679713 h 6858000"/>
              <a:gd name="connsiteX232" fmla="*/ 937849 w 7251911"/>
              <a:gd name="connsiteY232" fmla="*/ 4679713 h 6858000"/>
              <a:gd name="connsiteX233" fmla="*/ 951967 w 7251911"/>
              <a:gd name="connsiteY233" fmla="*/ 4682022 h 6858000"/>
              <a:gd name="connsiteX234" fmla="*/ 950619 w 7251911"/>
              <a:gd name="connsiteY234" fmla="*/ 4679792 h 6858000"/>
              <a:gd name="connsiteX235" fmla="*/ 961883 w 7251911"/>
              <a:gd name="connsiteY235" fmla="*/ 4664606 h 6858000"/>
              <a:gd name="connsiteX236" fmla="*/ 992307 w 7251911"/>
              <a:gd name="connsiteY236" fmla="*/ 4659013 h 6858000"/>
              <a:gd name="connsiteX237" fmla="*/ 979151 w 7251911"/>
              <a:gd name="connsiteY237" fmla="*/ 4656935 h 6858000"/>
              <a:gd name="connsiteX238" fmla="*/ 937849 w 7251911"/>
              <a:gd name="connsiteY238" fmla="*/ 4656935 h 6858000"/>
              <a:gd name="connsiteX239" fmla="*/ 915320 w 7251911"/>
              <a:gd name="connsiteY239" fmla="*/ 4656935 h 6858000"/>
              <a:gd name="connsiteX240" fmla="*/ 870264 w 7251911"/>
              <a:gd name="connsiteY240" fmla="*/ 4645545 h 6858000"/>
              <a:gd name="connsiteX241" fmla="*/ 843981 w 7251911"/>
              <a:gd name="connsiteY241" fmla="*/ 4649342 h 6858000"/>
              <a:gd name="connsiteX242" fmla="*/ 780150 w 7251911"/>
              <a:gd name="connsiteY242" fmla="*/ 4660731 h 6858000"/>
              <a:gd name="connsiteX243" fmla="*/ 742603 w 7251911"/>
              <a:gd name="connsiteY243" fmla="*/ 4664527 h 6858000"/>
              <a:gd name="connsiteX244" fmla="*/ 731339 w 7251911"/>
              <a:gd name="connsiteY244" fmla="*/ 4660731 h 6858000"/>
              <a:gd name="connsiteX245" fmla="*/ 718198 w 7251911"/>
              <a:gd name="connsiteY245" fmla="*/ 4641749 h 6858000"/>
              <a:gd name="connsiteX246" fmla="*/ 1034451 w 7251911"/>
              <a:gd name="connsiteY246" fmla="*/ 4639272 h 6858000"/>
              <a:gd name="connsiteX247" fmla="*/ 1009189 w 7251911"/>
              <a:gd name="connsiteY247" fmla="*/ 4653138 h 6858000"/>
              <a:gd name="connsiteX248" fmla="*/ 996977 w 7251911"/>
              <a:gd name="connsiteY248" fmla="*/ 4658155 h 6858000"/>
              <a:gd name="connsiteX249" fmla="*/ 1003185 w 7251911"/>
              <a:gd name="connsiteY249" fmla="*/ 4657013 h 6858000"/>
              <a:gd name="connsiteX250" fmla="*/ 1070770 w 7251911"/>
              <a:gd name="connsiteY250" fmla="*/ 4657013 h 6858000"/>
              <a:gd name="connsiteX251" fmla="*/ 1040732 w 7251911"/>
              <a:gd name="connsiteY251" fmla="*/ 4645624 h 6858000"/>
              <a:gd name="connsiteX252" fmla="*/ 1036978 w 7251911"/>
              <a:gd name="connsiteY252" fmla="*/ 4641827 h 6858000"/>
              <a:gd name="connsiteX253" fmla="*/ 1080528 w 7251911"/>
              <a:gd name="connsiteY253" fmla="*/ 4634156 h 6858000"/>
              <a:gd name="connsiteX254" fmla="*/ 1068334 w 7251911"/>
              <a:gd name="connsiteY254" fmla="*/ 4634456 h 6858000"/>
              <a:gd name="connsiteX255" fmla="*/ 1089543 w 7251911"/>
              <a:gd name="connsiteY255" fmla="*/ 4638031 h 6858000"/>
              <a:gd name="connsiteX256" fmla="*/ 1090180 w 7251911"/>
              <a:gd name="connsiteY256" fmla="*/ 4638059 h 6858000"/>
              <a:gd name="connsiteX257" fmla="*/ 1043698 w 7251911"/>
              <a:gd name="connsiteY257" fmla="*/ 4375968 h 6858000"/>
              <a:gd name="connsiteX258" fmla="*/ 1041929 w 7251911"/>
              <a:gd name="connsiteY258" fmla="*/ 4376394 h 6858000"/>
              <a:gd name="connsiteX259" fmla="*/ 1029257 w 7251911"/>
              <a:gd name="connsiteY259" fmla="*/ 4381614 h 6858000"/>
              <a:gd name="connsiteX260" fmla="*/ 1029257 w 7251911"/>
              <a:gd name="connsiteY260" fmla="*/ 4389206 h 6858000"/>
              <a:gd name="connsiteX261" fmla="*/ 1045158 w 7251911"/>
              <a:gd name="connsiteY261" fmla="*/ 4398853 h 6858000"/>
              <a:gd name="connsiteX262" fmla="*/ 1085060 w 7251911"/>
              <a:gd name="connsiteY262" fmla="*/ 4398853 h 6858000"/>
              <a:gd name="connsiteX263" fmla="*/ 1078068 w 7251911"/>
              <a:gd name="connsiteY263" fmla="*/ 4393003 h 6858000"/>
              <a:gd name="connsiteX264" fmla="*/ 1077702 w 7251911"/>
              <a:gd name="connsiteY264" fmla="*/ 4392662 h 6858000"/>
              <a:gd name="connsiteX265" fmla="*/ 1070770 w 7251911"/>
              <a:gd name="connsiteY265" fmla="*/ 4391260 h 6858000"/>
              <a:gd name="connsiteX266" fmla="*/ 1052936 w 7251911"/>
              <a:gd name="connsiteY266" fmla="*/ 4387464 h 6858000"/>
              <a:gd name="connsiteX267" fmla="*/ 882957 w 7251911"/>
              <a:gd name="connsiteY267" fmla="*/ 3630067 h 6858000"/>
              <a:gd name="connsiteX268" fmla="*/ 876729 w 7251911"/>
              <a:gd name="connsiteY268" fmla="*/ 3630752 h 6858000"/>
              <a:gd name="connsiteX269" fmla="*/ 865196 w 7251911"/>
              <a:gd name="connsiteY269" fmla="*/ 3633710 h 6858000"/>
              <a:gd name="connsiteX270" fmla="*/ 880495 w 7251911"/>
              <a:gd name="connsiteY270" fmla="*/ 3633710 h 6858000"/>
              <a:gd name="connsiteX271" fmla="*/ 1323713 w 7251911"/>
              <a:gd name="connsiteY271" fmla="*/ 3242617 h 6858000"/>
              <a:gd name="connsiteX272" fmla="*/ 1318596 w 7251911"/>
              <a:gd name="connsiteY272" fmla="*/ 3244262 h 6858000"/>
              <a:gd name="connsiteX273" fmla="*/ 1315049 w 7251911"/>
              <a:gd name="connsiteY273" fmla="*/ 3246771 h 6858000"/>
              <a:gd name="connsiteX274" fmla="*/ 1319678 w 7251911"/>
              <a:gd name="connsiteY274" fmla="*/ 3245691 h 6858000"/>
              <a:gd name="connsiteX275" fmla="*/ 1329978 w 7251911"/>
              <a:gd name="connsiteY275" fmla="*/ 3243287 h 6858000"/>
              <a:gd name="connsiteX276" fmla="*/ 1345528 w 7251911"/>
              <a:gd name="connsiteY276" fmla="*/ 3225345 h 6858000"/>
              <a:gd name="connsiteX277" fmla="*/ 1338785 w 7251911"/>
              <a:gd name="connsiteY277" fmla="*/ 3226874 h 6858000"/>
              <a:gd name="connsiteX278" fmla="*/ 1338974 w 7251911"/>
              <a:gd name="connsiteY278" fmla="*/ 3228480 h 6858000"/>
              <a:gd name="connsiteX279" fmla="*/ 1344443 w 7251911"/>
              <a:gd name="connsiteY279" fmla="*/ 3226609 h 6858000"/>
              <a:gd name="connsiteX280" fmla="*/ 1301575 w 7251911"/>
              <a:gd name="connsiteY280" fmla="*/ 3214898 h 6858000"/>
              <a:gd name="connsiteX281" fmla="*/ 1309206 w 7251911"/>
              <a:gd name="connsiteY281" fmla="*/ 3216370 h 6858000"/>
              <a:gd name="connsiteX282" fmla="*/ 1331742 w 7251911"/>
              <a:gd name="connsiteY282" fmla="*/ 3217457 h 6858000"/>
              <a:gd name="connsiteX283" fmla="*/ 1353180 w 7251911"/>
              <a:gd name="connsiteY283" fmla="*/ 3216423 h 6858000"/>
              <a:gd name="connsiteX284" fmla="*/ 1354011 w 7251911"/>
              <a:gd name="connsiteY284" fmla="*/ 3215453 h 6858000"/>
              <a:gd name="connsiteX285" fmla="*/ 1320882 w 7251911"/>
              <a:gd name="connsiteY285" fmla="*/ 3214898 h 6858000"/>
              <a:gd name="connsiteX286" fmla="*/ 1072995 w 7251911"/>
              <a:gd name="connsiteY286" fmla="*/ 3200410 h 6858000"/>
              <a:gd name="connsiteX287" fmla="*/ 1061728 w 7251911"/>
              <a:gd name="connsiteY287" fmla="*/ 3201224 h 6858000"/>
              <a:gd name="connsiteX288" fmla="*/ 1061282 w 7251911"/>
              <a:gd name="connsiteY288" fmla="*/ 3201364 h 6858000"/>
              <a:gd name="connsiteX289" fmla="*/ 1065076 w 7251911"/>
              <a:gd name="connsiteY289" fmla="*/ 3204779 h 6858000"/>
              <a:gd name="connsiteX290" fmla="*/ 1072588 w 7251911"/>
              <a:gd name="connsiteY290" fmla="*/ 3207677 h 6858000"/>
              <a:gd name="connsiteX291" fmla="*/ 1087611 w 7251911"/>
              <a:gd name="connsiteY291" fmla="*/ 3207677 h 6858000"/>
              <a:gd name="connsiteX292" fmla="*/ 1102634 w 7251911"/>
              <a:gd name="connsiteY292" fmla="*/ 3207677 h 6858000"/>
              <a:gd name="connsiteX293" fmla="*/ 1110146 w 7251911"/>
              <a:gd name="connsiteY293" fmla="*/ 3213472 h 6858000"/>
              <a:gd name="connsiteX294" fmla="*/ 1113902 w 7251911"/>
              <a:gd name="connsiteY294" fmla="*/ 3230859 h 6858000"/>
              <a:gd name="connsiteX295" fmla="*/ 1128926 w 7251911"/>
              <a:gd name="connsiteY295" fmla="*/ 3230859 h 6858000"/>
              <a:gd name="connsiteX296" fmla="*/ 1132682 w 7251911"/>
              <a:gd name="connsiteY296" fmla="*/ 3222166 h 6858000"/>
              <a:gd name="connsiteX297" fmla="*/ 1162728 w 7251911"/>
              <a:gd name="connsiteY297" fmla="*/ 3213472 h 6858000"/>
              <a:gd name="connsiteX298" fmla="*/ 1170240 w 7251911"/>
              <a:gd name="connsiteY298" fmla="*/ 3216370 h 6858000"/>
              <a:gd name="connsiteX299" fmla="*/ 1185264 w 7251911"/>
              <a:gd name="connsiteY299" fmla="*/ 3216370 h 6858000"/>
              <a:gd name="connsiteX300" fmla="*/ 1192775 w 7251911"/>
              <a:gd name="connsiteY300" fmla="*/ 3222166 h 6858000"/>
              <a:gd name="connsiteX301" fmla="*/ 1196531 w 7251911"/>
              <a:gd name="connsiteY301" fmla="*/ 3213472 h 6858000"/>
              <a:gd name="connsiteX302" fmla="*/ 1200287 w 7251911"/>
              <a:gd name="connsiteY302" fmla="*/ 3213472 h 6858000"/>
              <a:gd name="connsiteX303" fmla="*/ 1234090 w 7251911"/>
              <a:gd name="connsiteY303" fmla="*/ 3219268 h 6858000"/>
              <a:gd name="connsiteX304" fmla="*/ 1255686 w 7251911"/>
              <a:gd name="connsiteY304" fmla="*/ 3217457 h 6858000"/>
              <a:gd name="connsiteX305" fmla="*/ 1265936 w 7251911"/>
              <a:gd name="connsiteY305" fmla="*/ 3214898 h 6858000"/>
              <a:gd name="connsiteX306" fmla="*/ 1234496 w 7251911"/>
              <a:gd name="connsiteY306" fmla="*/ 3214898 h 6858000"/>
              <a:gd name="connsiteX307" fmla="*/ 1200694 w 7251911"/>
              <a:gd name="connsiteY307" fmla="*/ 3209102 h 6858000"/>
              <a:gd name="connsiteX308" fmla="*/ 1163136 w 7251911"/>
              <a:gd name="connsiteY308" fmla="*/ 3206204 h 6858000"/>
              <a:gd name="connsiteX309" fmla="*/ 1114309 w 7251911"/>
              <a:gd name="connsiteY309" fmla="*/ 3206204 h 6858000"/>
              <a:gd name="connsiteX310" fmla="*/ 1084262 w 7251911"/>
              <a:gd name="connsiteY310" fmla="*/ 3203306 h 6858000"/>
              <a:gd name="connsiteX311" fmla="*/ 1072995 w 7251911"/>
              <a:gd name="connsiteY311" fmla="*/ 3200410 h 6858000"/>
              <a:gd name="connsiteX312" fmla="*/ 1493823 w 7251911"/>
              <a:gd name="connsiteY312" fmla="*/ 3145395 h 6858000"/>
              <a:gd name="connsiteX313" fmla="*/ 1504918 w 7251911"/>
              <a:gd name="connsiteY313" fmla="*/ 3148247 h 6858000"/>
              <a:gd name="connsiteX314" fmla="*/ 1506981 w 7251911"/>
              <a:gd name="connsiteY314" fmla="*/ 3147813 h 6858000"/>
              <a:gd name="connsiteX315" fmla="*/ 1578204 w 7251911"/>
              <a:gd name="connsiteY315" fmla="*/ 3144372 h 6858000"/>
              <a:gd name="connsiteX316" fmla="*/ 1542966 w 7251911"/>
              <a:gd name="connsiteY316" fmla="*/ 3147560 h 6858000"/>
              <a:gd name="connsiteX317" fmla="*/ 1546233 w 7251911"/>
              <a:gd name="connsiteY317" fmla="*/ 3148247 h 6858000"/>
              <a:gd name="connsiteX318" fmla="*/ 1580036 w 7251911"/>
              <a:gd name="connsiteY318" fmla="*/ 3145350 h 6858000"/>
              <a:gd name="connsiteX319" fmla="*/ 1584172 w 7251911"/>
              <a:gd name="connsiteY319" fmla="*/ 3144383 h 6858000"/>
              <a:gd name="connsiteX320" fmla="*/ 1467012 w 7251911"/>
              <a:gd name="connsiteY320" fmla="*/ 3134199 h 6858000"/>
              <a:gd name="connsiteX321" fmla="*/ 1446942 w 7251911"/>
              <a:gd name="connsiteY321" fmla="*/ 3144011 h 6858000"/>
              <a:gd name="connsiteX322" fmla="*/ 1445461 w 7251911"/>
              <a:gd name="connsiteY322" fmla="*/ 3145085 h 6858000"/>
              <a:gd name="connsiteX323" fmla="*/ 1444879 w 7251911"/>
              <a:gd name="connsiteY323" fmla="*/ 3145019 h 6858000"/>
              <a:gd name="connsiteX324" fmla="*/ 1442286 w 7251911"/>
              <a:gd name="connsiteY324" fmla="*/ 3146287 h 6858000"/>
              <a:gd name="connsiteX325" fmla="*/ 1436788 w 7251911"/>
              <a:gd name="connsiteY325" fmla="*/ 3146687 h 6858000"/>
              <a:gd name="connsiteX326" fmla="*/ 1441069 w 7251911"/>
              <a:gd name="connsiteY326" fmla="*/ 3148247 h 6858000"/>
              <a:gd name="connsiteX327" fmla="*/ 1448580 w 7251911"/>
              <a:gd name="connsiteY327" fmla="*/ 3145350 h 6858000"/>
              <a:gd name="connsiteX328" fmla="*/ 1471116 w 7251911"/>
              <a:gd name="connsiteY328" fmla="*/ 3142090 h 6858000"/>
              <a:gd name="connsiteX329" fmla="*/ 1493330 w 7251911"/>
              <a:gd name="connsiteY329" fmla="*/ 3145304 h 6858000"/>
              <a:gd name="connsiteX330" fmla="*/ 1488266 w 7251911"/>
              <a:gd name="connsiteY330" fmla="*/ 3144372 h 6858000"/>
              <a:gd name="connsiteX331" fmla="*/ 1467012 w 7251911"/>
              <a:gd name="connsiteY331" fmla="*/ 3134199 h 6858000"/>
              <a:gd name="connsiteX332" fmla="*/ 1268634 w 7251911"/>
              <a:gd name="connsiteY332" fmla="*/ 3133725 h 6858000"/>
              <a:gd name="connsiteX333" fmla="*/ 1257725 w 7251911"/>
              <a:gd name="connsiteY333" fmla="*/ 3134644 h 6858000"/>
              <a:gd name="connsiteX334" fmla="*/ 1252093 w 7251911"/>
              <a:gd name="connsiteY334" fmla="*/ 3137966 h 6858000"/>
              <a:gd name="connsiteX335" fmla="*/ 1257032 w 7251911"/>
              <a:gd name="connsiteY335" fmla="*/ 3139554 h 6858000"/>
              <a:gd name="connsiteX336" fmla="*/ 1277689 w 7251911"/>
              <a:gd name="connsiteY336" fmla="*/ 3146436 h 6858000"/>
              <a:gd name="connsiteX337" fmla="*/ 1285245 w 7251911"/>
              <a:gd name="connsiteY337" fmla="*/ 3144979 h 6858000"/>
              <a:gd name="connsiteX338" fmla="*/ 1271334 w 7251911"/>
              <a:gd name="connsiteY338" fmla="*/ 3137217 h 6858000"/>
              <a:gd name="connsiteX339" fmla="*/ 1218151 w 7251911"/>
              <a:gd name="connsiteY339" fmla="*/ 3127789 h 6858000"/>
              <a:gd name="connsiteX340" fmla="*/ 1211062 w 7251911"/>
              <a:gd name="connsiteY340" fmla="*/ 3133206 h 6858000"/>
              <a:gd name="connsiteX341" fmla="*/ 1195230 w 7251911"/>
              <a:gd name="connsiteY341" fmla="*/ 3141047 h 6858000"/>
              <a:gd name="connsiteX342" fmla="*/ 1206328 w 7251911"/>
              <a:gd name="connsiteY342" fmla="*/ 3143901 h 6858000"/>
              <a:gd name="connsiteX343" fmla="*/ 1223229 w 7251911"/>
              <a:gd name="connsiteY343" fmla="*/ 3139554 h 6858000"/>
              <a:gd name="connsiteX344" fmla="*/ 1228475 w 7251911"/>
              <a:gd name="connsiteY344" fmla="*/ 3137868 h 6858000"/>
              <a:gd name="connsiteX345" fmla="*/ 1058724 w 7251911"/>
              <a:gd name="connsiteY345" fmla="*/ 3103323 h 6858000"/>
              <a:gd name="connsiteX346" fmla="*/ 1026809 w 7251911"/>
              <a:gd name="connsiteY346" fmla="*/ 3119932 h 6858000"/>
              <a:gd name="connsiteX347" fmla="*/ 1021777 w 7251911"/>
              <a:gd name="connsiteY347" fmla="*/ 3120306 h 6858000"/>
              <a:gd name="connsiteX348" fmla="*/ 1020526 w 7251911"/>
              <a:gd name="connsiteY348" fmla="*/ 3127859 h 6858000"/>
              <a:gd name="connsiteX349" fmla="*/ 1007991 w 7251911"/>
              <a:gd name="connsiteY349" fmla="*/ 3121331 h 6858000"/>
              <a:gd name="connsiteX350" fmla="*/ 994894 w 7251911"/>
              <a:gd name="connsiteY350" fmla="*/ 3122305 h 6858000"/>
              <a:gd name="connsiteX351" fmla="*/ 985069 w 7251911"/>
              <a:gd name="connsiteY351" fmla="*/ 3122305 h 6858000"/>
              <a:gd name="connsiteX352" fmla="*/ 974329 w 7251911"/>
              <a:gd name="connsiteY352" fmla="*/ 3126028 h 6858000"/>
              <a:gd name="connsiteX353" fmla="*/ 942839 w 7251911"/>
              <a:gd name="connsiteY353" fmla="*/ 3129950 h 6858000"/>
              <a:gd name="connsiteX354" fmla="*/ 890571 w 7251911"/>
              <a:gd name="connsiteY354" fmla="*/ 3124891 h 6858000"/>
              <a:gd name="connsiteX355" fmla="*/ 859724 w 7251911"/>
              <a:gd name="connsiteY355" fmla="*/ 3126102 h 6858000"/>
              <a:gd name="connsiteX356" fmla="*/ 833441 w 7251911"/>
              <a:gd name="connsiteY356" fmla="*/ 3129899 h 6858000"/>
              <a:gd name="connsiteX357" fmla="*/ 803403 w 7251911"/>
              <a:gd name="connsiteY357" fmla="*/ 3126102 h 6858000"/>
              <a:gd name="connsiteX358" fmla="*/ 769610 w 7251911"/>
              <a:gd name="connsiteY358" fmla="*/ 3126102 h 6858000"/>
              <a:gd name="connsiteX359" fmla="*/ 766706 w 7251911"/>
              <a:gd name="connsiteY359" fmla="*/ 3116033 h 6858000"/>
              <a:gd name="connsiteX360" fmla="*/ 697025 w 7251911"/>
              <a:gd name="connsiteY360" fmla="*/ 3112049 h 6858000"/>
              <a:gd name="connsiteX361" fmla="*/ 637181 w 7251911"/>
              <a:gd name="connsiteY361" fmla="*/ 3107391 h 6858000"/>
              <a:gd name="connsiteX362" fmla="*/ 636377 w 7251911"/>
              <a:gd name="connsiteY362" fmla="*/ 3109126 h 6858000"/>
              <a:gd name="connsiteX363" fmla="*/ 648583 w 7251911"/>
              <a:gd name="connsiteY363" fmla="*/ 3110575 h 6858000"/>
              <a:gd name="connsiteX364" fmla="*/ 671118 w 7251911"/>
              <a:gd name="connsiteY364" fmla="*/ 3122167 h 6858000"/>
              <a:gd name="connsiteX365" fmla="*/ 678630 w 7251911"/>
              <a:gd name="connsiteY365" fmla="*/ 3125065 h 6858000"/>
              <a:gd name="connsiteX366" fmla="*/ 693653 w 7251911"/>
              <a:gd name="connsiteY366" fmla="*/ 3125065 h 6858000"/>
              <a:gd name="connsiteX367" fmla="*/ 708676 w 7251911"/>
              <a:gd name="connsiteY367" fmla="*/ 3125065 h 6858000"/>
              <a:gd name="connsiteX368" fmla="*/ 716188 w 7251911"/>
              <a:gd name="connsiteY368" fmla="*/ 3130860 h 6858000"/>
              <a:gd name="connsiteX369" fmla="*/ 719944 w 7251911"/>
              <a:gd name="connsiteY369" fmla="*/ 3148247 h 6858000"/>
              <a:gd name="connsiteX370" fmla="*/ 734968 w 7251911"/>
              <a:gd name="connsiteY370" fmla="*/ 3148247 h 6858000"/>
              <a:gd name="connsiteX371" fmla="*/ 738724 w 7251911"/>
              <a:gd name="connsiteY371" fmla="*/ 3139554 h 6858000"/>
              <a:gd name="connsiteX372" fmla="*/ 768770 w 7251911"/>
              <a:gd name="connsiteY372" fmla="*/ 3130860 h 6858000"/>
              <a:gd name="connsiteX373" fmla="*/ 776282 w 7251911"/>
              <a:gd name="connsiteY373" fmla="*/ 3133758 h 6858000"/>
              <a:gd name="connsiteX374" fmla="*/ 791306 w 7251911"/>
              <a:gd name="connsiteY374" fmla="*/ 3133758 h 6858000"/>
              <a:gd name="connsiteX375" fmla="*/ 798817 w 7251911"/>
              <a:gd name="connsiteY375" fmla="*/ 3139554 h 6858000"/>
              <a:gd name="connsiteX376" fmla="*/ 802573 w 7251911"/>
              <a:gd name="connsiteY376" fmla="*/ 3130860 h 6858000"/>
              <a:gd name="connsiteX377" fmla="*/ 806329 w 7251911"/>
              <a:gd name="connsiteY377" fmla="*/ 3130860 h 6858000"/>
              <a:gd name="connsiteX378" fmla="*/ 840132 w 7251911"/>
              <a:gd name="connsiteY378" fmla="*/ 3136656 h 6858000"/>
              <a:gd name="connsiteX379" fmla="*/ 877690 w 7251911"/>
              <a:gd name="connsiteY379" fmla="*/ 3130860 h 6858000"/>
              <a:gd name="connsiteX380" fmla="*/ 915248 w 7251911"/>
              <a:gd name="connsiteY380" fmla="*/ 3133758 h 6858000"/>
              <a:gd name="connsiteX381" fmla="*/ 960319 w 7251911"/>
              <a:gd name="connsiteY381" fmla="*/ 3133758 h 6858000"/>
              <a:gd name="connsiteX382" fmla="*/ 964075 w 7251911"/>
              <a:gd name="connsiteY382" fmla="*/ 3133758 h 6858000"/>
              <a:gd name="connsiteX383" fmla="*/ 964075 w 7251911"/>
              <a:gd name="connsiteY383" fmla="*/ 3136656 h 6858000"/>
              <a:gd name="connsiteX384" fmla="*/ 952808 w 7251911"/>
              <a:gd name="connsiteY384" fmla="*/ 3142452 h 6858000"/>
              <a:gd name="connsiteX385" fmla="*/ 945296 w 7251911"/>
              <a:gd name="connsiteY385" fmla="*/ 3148247 h 6858000"/>
              <a:gd name="connsiteX386" fmla="*/ 956563 w 7251911"/>
              <a:gd name="connsiteY386" fmla="*/ 3151145 h 6858000"/>
              <a:gd name="connsiteX387" fmla="*/ 930272 w 7251911"/>
              <a:gd name="connsiteY387" fmla="*/ 3159839 h 6858000"/>
              <a:gd name="connsiteX388" fmla="*/ 919004 w 7251911"/>
              <a:gd name="connsiteY388" fmla="*/ 3165633 h 6858000"/>
              <a:gd name="connsiteX389" fmla="*/ 930272 w 7251911"/>
              <a:gd name="connsiteY389" fmla="*/ 3171431 h 6858000"/>
              <a:gd name="connsiteX390" fmla="*/ 956563 w 7251911"/>
              <a:gd name="connsiteY390" fmla="*/ 3165633 h 6858000"/>
              <a:gd name="connsiteX391" fmla="*/ 964075 w 7251911"/>
              <a:gd name="connsiteY391" fmla="*/ 3165633 h 6858000"/>
              <a:gd name="connsiteX392" fmla="*/ 1005390 w 7251911"/>
              <a:gd name="connsiteY392" fmla="*/ 3171431 h 6858000"/>
              <a:gd name="connsiteX393" fmla="*/ 1031680 w 7251911"/>
              <a:gd name="connsiteY393" fmla="*/ 3165633 h 6858000"/>
              <a:gd name="connsiteX394" fmla="*/ 1035436 w 7251911"/>
              <a:gd name="connsiteY394" fmla="*/ 3165633 h 6858000"/>
              <a:gd name="connsiteX395" fmla="*/ 1065483 w 7251911"/>
              <a:gd name="connsiteY395" fmla="*/ 3171431 h 6858000"/>
              <a:gd name="connsiteX396" fmla="*/ 1106798 w 7251911"/>
              <a:gd name="connsiteY396" fmla="*/ 3159839 h 6858000"/>
              <a:gd name="connsiteX397" fmla="*/ 1110554 w 7251911"/>
              <a:gd name="connsiteY397" fmla="*/ 3151145 h 6858000"/>
              <a:gd name="connsiteX398" fmla="*/ 1121821 w 7251911"/>
              <a:gd name="connsiteY398" fmla="*/ 3142452 h 6858000"/>
              <a:gd name="connsiteX399" fmla="*/ 1129567 w 7251911"/>
              <a:gd name="connsiteY399" fmla="*/ 3142054 h 6858000"/>
              <a:gd name="connsiteX400" fmla="*/ 1112919 w 7251911"/>
              <a:gd name="connsiteY400" fmla="*/ 3131523 h 6858000"/>
              <a:gd name="connsiteX401" fmla="*/ 1098148 w 7251911"/>
              <a:gd name="connsiteY401" fmla="*/ 3122876 h 6858000"/>
              <a:gd name="connsiteX402" fmla="*/ 1084069 w 7251911"/>
              <a:gd name="connsiteY402" fmla="*/ 3129424 h 6858000"/>
              <a:gd name="connsiteX403" fmla="*/ 1066233 w 7251911"/>
              <a:gd name="connsiteY403" fmla="*/ 3114713 h 6858000"/>
              <a:gd name="connsiteX404" fmla="*/ 1058724 w 7251911"/>
              <a:gd name="connsiteY404" fmla="*/ 3103323 h 6858000"/>
              <a:gd name="connsiteX405" fmla="*/ 838398 w 7251911"/>
              <a:gd name="connsiteY405" fmla="*/ 2411519 h 6858000"/>
              <a:gd name="connsiteX406" fmla="*/ 834934 w 7251911"/>
              <a:gd name="connsiteY406" fmla="*/ 2412343 h 6858000"/>
              <a:gd name="connsiteX407" fmla="*/ 841454 w 7251911"/>
              <a:gd name="connsiteY407" fmla="*/ 2412343 h 6858000"/>
              <a:gd name="connsiteX408" fmla="*/ 747346 w 7251911"/>
              <a:gd name="connsiteY408" fmla="*/ 2386367 h 6858000"/>
              <a:gd name="connsiteX409" fmla="*/ 735612 w 7251911"/>
              <a:gd name="connsiteY409" fmla="*/ 2398232 h 6858000"/>
              <a:gd name="connsiteX410" fmla="*/ 731858 w 7251911"/>
              <a:gd name="connsiteY410" fmla="*/ 2409621 h 6858000"/>
              <a:gd name="connsiteX411" fmla="*/ 743122 w 7251911"/>
              <a:gd name="connsiteY411" fmla="*/ 2417214 h 6858000"/>
              <a:gd name="connsiteX412" fmla="*/ 776914 w 7251911"/>
              <a:gd name="connsiteY412" fmla="*/ 2417214 h 6858000"/>
              <a:gd name="connsiteX413" fmla="*/ 797096 w 7251911"/>
              <a:gd name="connsiteY413" fmla="*/ 2434298 h 6858000"/>
              <a:gd name="connsiteX414" fmla="*/ 815052 w 7251911"/>
              <a:gd name="connsiteY414" fmla="*/ 2437870 h 6858000"/>
              <a:gd name="connsiteX415" fmla="*/ 824677 w 7251911"/>
              <a:gd name="connsiteY415" fmla="*/ 2427529 h 6858000"/>
              <a:gd name="connsiteX416" fmla="*/ 787130 w 7251911"/>
              <a:gd name="connsiteY416" fmla="*/ 2416139 h 6858000"/>
              <a:gd name="connsiteX417" fmla="*/ 790453 w 7251911"/>
              <a:gd name="connsiteY417" fmla="*/ 2412781 h 6858000"/>
              <a:gd name="connsiteX418" fmla="*/ 776914 w 7251911"/>
              <a:gd name="connsiteY418" fmla="*/ 2413418 h 6858000"/>
              <a:gd name="connsiteX419" fmla="*/ 761895 w 7251911"/>
              <a:gd name="connsiteY419" fmla="*/ 2394435 h 6858000"/>
              <a:gd name="connsiteX420" fmla="*/ 747346 w 7251911"/>
              <a:gd name="connsiteY420" fmla="*/ 2386367 h 6858000"/>
              <a:gd name="connsiteX421" fmla="*/ 1055137 w 7251911"/>
              <a:gd name="connsiteY421" fmla="*/ 1943021 h 6858000"/>
              <a:gd name="connsiteX422" fmla="*/ 1063415 w 7251911"/>
              <a:gd name="connsiteY422" fmla="*/ 1951138 h 6858000"/>
              <a:gd name="connsiteX423" fmla="*/ 1081255 w 7251911"/>
              <a:gd name="connsiteY423" fmla="*/ 1943021 h 6858000"/>
              <a:gd name="connsiteX424" fmla="*/ 861930 w 7251911"/>
              <a:gd name="connsiteY424" fmla="*/ 1939319 h 6858000"/>
              <a:gd name="connsiteX425" fmla="*/ 885801 w 7251911"/>
              <a:gd name="connsiteY425" fmla="*/ 1950249 h 6858000"/>
              <a:gd name="connsiteX426" fmla="*/ 923349 w 7251911"/>
              <a:gd name="connsiteY426" fmla="*/ 1946452 h 6858000"/>
              <a:gd name="connsiteX427" fmla="*/ 933108 w 7251911"/>
              <a:gd name="connsiteY427" fmla="*/ 1941954 h 6858000"/>
              <a:gd name="connsiteX428" fmla="*/ 887665 w 7251911"/>
              <a:gd name="connsiteY428" fmla="*/ 1939319 h 6858000"/>
              <a:gd name="connsiteX429" fmla="*/ 1108783 w 7251911"/>
              <a:gd name="connsiteY429" fmla="*/ 1801986 h 6858000"/>
              <a:gd name="connsiteX430" fmla="*/ 1106177 w 7251911"/>
              <a:gd name="connsiteY430" fmla="*/ 1803742 h 6858000"/>
              <a:gd name="connsiteX431" fmla="*/ 1101879 w 7251911"/>
              <a:gd name="connsiteY431" fmla="*/ 1814605 h 6858000"/>
              <a:gd name="connsiteX432" fmla="*/ 1099627 w 7251911"/>
              <a:gd name="connsiteY432" fmla="*/ 1815972 h 6858000"/>
              <a:gd name="connsiteX433" fmla="*/ 1101273 w 7251911"/>
              <a:gd name="connsiteY433" fmla="*/ 1820968 h 6858000"/>
              <a:gd name="connsiteX434" fmla="*/ 1104823 w 7251911"/>
              <a:gd name="connsiteY434" fmla="*/ 1824556 h 6858000"/>
              <a:gd name="connsiteX435" fmla="*/ 1127752 w 7251911"/>
              <a:gd name="connsiteY435" fmla="*/ 1824556 h 6858000"/>
              <a:gd name="connsiteX436" fmla="*/ 1136474 w 7251911"/>
              <a:gd name="connsiteY436" fmla="*/ 1815273 h 6858000"/>
              <a:gd name="connsiteX437" fmla="*/ 1142575 w 7251911"/>
              <a:gd name="connsiteY437" fmla="*/ 1805782 h 6858000"/>
              <a:gd name="connsiteX438" fmla="*/ 1144495 w 7251911"/>
              <a:gd name="connsiteY438" fmla="*/ 1805872 h 6858000"/>
              <a:gd name="connsiteX439" fmla="*/ 1142573 w 7251911"/>
              <a:gd name="connsiteY439" fmla="*/ 1801986 h 6858000"/>
              <a:gd name="connsiteX440" fmla="*/ 1215599 w 7251911"/>
              <a:gd name="connsiteY440" fmla="*/ 1801637 h 6858000"/>
              <a:gd name="connsiteX441" fmla="*/ 1201380 w 7251911"/>
              <a:gd name="connsiteY441" fmla="*/ 1806538 h 6858000"/>
              <a:gd name="connsiteX442" fmla="*/ 1200244 w 7251911"/>
              <a:gd name="connsiteY442" fmla="*/ 1806773 h 6858000"/>
              <a:gd name="connsiteX443" fmla="*/ 1204059 w 7251911"/>
              <a:gd name="connsiteY443" fmla="*/ 1807680 h 6858000"/>
              <a:gd name="connsiteX444" fmla="*/ 1221212 w 7251911"/>
              <a:gd name="connsiteY444" fmla="*/ 1803055 h 6858000"/>
              <a:gd name="connsiteX445" fmla="*/ 839518 w 7251911"/>
              <a:gd name="connsiteY445" fmla="*/ 1635697 h 6858000"/>
              <a:gd name="connsiteX446" fmla="*/ 827784 w 7251911"/>
              <a:gd name="connsiteY446" fmla="*/ 1647561 h 6858000"/>
              <a:gd name="connsiteX447" fmla="*/ 824030 w 7251911"/>
              <a:gd name="connsiteY447" fmla="*/ 1658950 h 6858000"/>
              <a:gd name="connsiteX448" fmla="*/ 835294 w 7251911"/>
              <a:gd name="connsiteY448" fmla="*/ 1666543 h 6858000"/>
              <a:gd name="connsiteX449" fmla="*/ 853724 w 7251911"/>
              <a:gd name="connsiteY449" fmla="*/ 1666543 h 6858000"/>
              <a:gd name="connsiteX450" fmla="*/ 853931 w 7251911"/>
              <a:gd name="connsiteY450" fmla="*/ 1661516 h 6858000"/>
              <a:gd name="connsiteX451" fmla="*/ 857216 w 7251911"/>
              <a:gd name="connsiteY451" fmla="*/ 1650127 h 6858000"/>
              <a:gd name="connsiteX452" fmla="*/ 860045 w 7251911"/>
              <a:gd name="connsiteY452" fmla="*/ 1650127 h 6858000"/>
              <a:gd name="connsiteX453" fmla="*/ 854067 w 7251911"/>
              <a:gd name="connsiteY453" fmla="*/ 1643764 h 6858000"/>
              <a:gd name="connsiteX454" fmla="*/ 839518 w 7251911"/>
              <a:gd name="connsiteY454" fmla="*/ 1635697 h 6858000"/>
              <a:gd name="connsiteX455" fmla="*/ 861031 w 7251911"/>
              <a:gd name="connsiteY455" fmla="*/ 1098450 h 6858000"/>
              <a:gd name="connsiteX456" fmla="*/ 862314 w 7251911"/>
              <a:gd name="connsiteY456" fmla="*/ 1106189 h 6858000"/>
              <a:gd name="connsiteX457" fmla="*/ 863578 w 7251911"/>
              <a:gd name="connsiteY457" fmla="*/ 1113816 h 6858000"/>
              <a:gd name="connsiteX458" fmla="*/ 869085 w 7251911"/>
              <a:gd name="connsiteY458" fmla="*/ 1113816 h 6858000"/>
              <a:gd name="connsiteX459" fmla="*/ 877777 w 7251911"/>
              <a:gd name="connsiteY459" fmla="*/ 1121174 h 6858000"/>
              <a:gd name="connsiteX460" fmla="*/ 898260 w 7251911"/>
              <a:gd name="connsiteY460" fmla="*/ 1111528 h 6858000"/>
              <a:gd name="connsiteX461" fmla="*/ 889267 w 7251911"/>
              <a:gd name="connsiteY461" fmla="*/ 1109070 h 6858000"/>
              <a:gd name="connsiteX462" fmla="*/ 869085 w 7251911"/>
              <a:gd name="connsiteY462" fmla="*/ 1110020 h 6858000"/>
              <a:gd name="connsiteX463" fmla="*/ 862984 w 7251911"/>
              <a:gd name="connsiteY463" fmla="*/ 1100529 h 6858000"/>
              <a:gd name="connsiteX464" fmla="*/ 839517 w 7251911"/>
              <a:gd name="connsiteY464" fmla="*/ 1082970 h 6858000"/>
              <a:gd name="connsiteX465" fmla="*/ 829433 w 7251911"/>
              <a:gd name="connsiteY465" fmla="*/ 1093166 h 6858000"/>
              <a:gd name="connsiteX466" fmla="*/ 838320 w 7251911"/>
              <a:gd name="connsiteY466" fmla="*/ 1096246 h 6858000"/>
              <a:gd name="connsiteX467" fmla="*/ 851284 w 7251911"/>
              <a:gd name="connsiteY467" fmla="*/ 1089494 h 6858000"/>
              <a:gd name="connsiteX468" fmla="*/ 1429740 w 7251911"/>
              <a:gd name="connsiteY468" fmla="*/ 271103 h 6858000"/>
              <a:gd name="connsiteX469" fmla="*/ 1447660 w 7251911"/>
              <a:gd name="connsiteY469" fmla="*/ 273837 h 6858000"/>
              <a:gd name="connsiteX470" fmla="*/ 1471743 w 7251911"/>
              <a:gd name="connsiteY470" fmla="*/ 273044 h 6858000"/>
              <a:gd name="connsiteX471" fmla="*/ 1474226 w 7251911"/>
              <a:gd name="connsiteY471" fmla="*/ 272196 h 6858000"/>
              <a:gd name="connsiteX472" fmla="*/ 1470129 w 7251911"/>
              <a:gd name="connsiteY472" fmla="*/ 272364 h 6858000"/>
              <a:gd name="connsiteX473" fmla="*/ 1432571 w 7251911"/>
              <a:gd name="connsiteY473" fmla="*/ 271130 h 6858000"/>
              <a:gd name="connsiteX474" fmla="*/ 1208538 w 7251911"/>
              <a:gd name="connsiteY474" fmla="*/ 269896 h 6858000"/>
              <a:gd name="connsiteX475" fmla="*/ 1227679 w 7251911"/>
              <a:gd name="connsiteY475" fmla="*/ 274885 h 6858000"/>
              <a:gd name="connsiteX476" fmla="*/ 1251839 w 7251911"/>
              <a:gd name="connsiteY476" fmla="*/ 273469 h 6858000"/>
              <a:gd name="connsiteX477" fmla="*/ 1314497 w 7251911"/>
              <a:gd name="connsiteY477" fmla="*/ 269989 h 6858000"/>
              <a:gd name="connsiteX478" fmla="*/ 1304871 w 7251911"/>
              <a:gd name="connsiteY478" fmla="*/ 269896 h 6858000"/>
              <a:gd name="connsiteX479" fmla="*/ 1387521 w 7251911"/>
              <a:gd name="connsiteY479" fmla="*/ 148922 h 6858000"/>
              <a:gd name="connsiteX480" fmla="*/ 1384077 w 7251911"/>
              <a:gd name="connsiteY480" fmla="*/ 151002 h 6858000"/>
              <a:gd name="connsiteX481" fmla="*/ 1430300 w 7251911"/>
              <a:gd name="connsiteY481" fmla="*/ 150478 h 6858000"/>
              <a:gd name="connsiteX482" fmla="*/ 1409253 w 7251911"/>
              <a:gd name="connsiteY482" fmla="*/ 148942 h 6858000"/>
              <a:gd name="connsiteX483" fmla="*/ 1387521 w 7251911"/>
              <a:gd name="connsiteY483" fmla="*/ 148922 h 6858000"/>
              <a:gd name="connsiteX484" fmla="*/ 1178926 w 7251911"/>
              <a:gd name="connsiteY484" fmla="*/ 0 h 6858000"/>
              <a:gd name="connsiteX485" fmla="*/ 1191500 w 7251911"/>
              <a:gd name="connsiteY485" fmla="*/ 0 h 6858000"/>
              <a:gd name="connsiteX486" fmla="*/ 1197498 w 7251911"/>
              <a:gd name="connsiteY486" fmla="*/ 3720 h 6858000"/>
              <a:gd name="connsiteX487" fmla="*/ 1341122 w 7251911"/>
              <a:gd name="connsiteY487" fmla="*/ 38045 h 6858000"/>
              <a:gd name="connsiteX488" fmla="*/ 1390324 w 7251911"/>
              <a:gd name="connsiteY488" fmla="*/ 44174 h 6858000"/>
              <a:gd name="connsiteX489" fmla="*/ 1406224 w 7251911"/>
              <a:gd name="connsiteY489" fmla="*/ 44890 h 6858000"/>
              <a:gd name="connsiteX490" fmla="*/ 1405342 w 7251911"/>
              <a:gd name="connsiteY490" fmla="*/ 35930 h 6858000"/>
              <a:gd name="connsiteX491" fmla="*/ 1414610 w 7251911"/>
              <a:gd name="connsiteY491" fmla="*/ 25705 h 6858000"/>
              <a:gd name="connsiteX492" fmla="*/ 1432788 w 7251911"/>
              <a:gd name="connsiteY492" fmla="*/ 24176 h 6858000"/>
              <a:gd name="connsiteX493" fmla="*/ 1446613 w 7251911"/>
              <a:gd name="connsiteY493" fmla="*/ 9462 h 6858000"/>
              <a:gd name="connsiteX494" fmla="*/ 1442714 w 7251911"/>
              <a:gd name="connsiteY494" fmla="*/ 2655 h 6858000"/>
              <a:gd name="connsiteX495" fmla="*/ 1444284 w 7251911"/>
              <a:gd name="connsiteY495" fmla="*/ 0 h 6858000"/>
              <a:gd name="connsiteX496" fmla="*/ 1472676 w 7251911"/>
              <a:gd name="connsiteY496" fmla="*/ 0 h 6858000"/>
              <a:gd name="connsiteX497" fmla="*/ 1527150 w 7251911"/>
              <a:gd name="connsiteY497" fmla="*/ 20758 h 6858000"/>
              <a:gd name="connsiteX498" fmla="*/ 1545793 w 7251911"/>
              <a:gd name="connsiteY498" fmla="*/ 15494 h 6858000"/>
              <a:gd name="connsiteX499" fmla="*/ 1546879 w 7251911"/>
              <a:gd name="connsiteY499" fmla="*/ 6779 h 6858000"/>
              <a:gd name="connsiteX500" fmla="*/ 1561431 w 7251911"/>
              <a:gd name="connsiteY500" fmla="*/ 2270 h 6858000"/>
              <a:gd name="connsiteX501" fmla="*/ 1589593 w 7251911"/>
              <a:gd name="connsiteY501" fmla="*/ 4829 h 6858000"/>
              <a:gd name="connsiteX502" fmla="*/ 1609798 w 7251911"/>
              <a:gd name="connsiteY502" fmla="*/ 2169 h 6858000"/>
              <a:gd name="connsiteX503" fmla="*/ 1609798 w 7251911"/>
              <a:gd name="connsiteY503" fmla="*/ 2 h 6858000"/>
              <a:gd name="connsiteX504" fmla="*/ 1629796 w 7251911"/>
              <a:gd name="connsiteY504" fmla="*/ 2 h 6858000"/>
              <a:gd name="connsiteX505" fmla="*/ 1629817 w 7251911"/>
              <a:gd name="connsiteY505" fmla="*/ 0 h 6858000"/>
              <a:gd name="connsiteX506" fmla="*/ 1674956 w 7251911"/>
              <a:gd name="connsiteY506" fmla="*/ 0 h 6858000"/>
              <a:gd name="connsiteX507" fmla="*/ 1674963 w 7251911"/>
              <a:gd name="connsiteY507" fmla="*/ 2 h 6858000"/>
              <a:gd name="connsiteX508" fmla="*/ 1979870 w 7251911"/>
              <a:gd name="connsiteY508" fmla="*/ 2 h 6858000"/>
              <a:gd name="connsiteX509" fmla="*/ 1979888 w 7251911"/>
              <a:gd name="connsiteY509" fmla="*/ 0 h 6858000"/>
              <a:gd name="connsiteX510" fmla="*/ 1999653 w 7251911"/>
              <a:gd name="connsiteY510" fmla="*/ 0 h 6858000"/>
              <a:gd name="connsiteX511" fmla="*/ 1999658 w 7251911"/>
              <a:gd name="connsiteY511" fmla="*/ 2 h 6858000"/>
              <a:gd name="connsiteX512" fmla="*/ 2074059 w 7251911"/>
              <a:gd name="connsiteY512" fmla="*/ 2 h 6858000"/>
              <a:gd name="connsiteX513" fmla="*/ 2074067 w 7251911"/>
              <a:gd name="connsiteY513" fmla="*/ 0 h 6858000"/>
              <a:gd name="connsiteX514" fmla="*/ 2179783 w 7251911"/>
              <a:gd name="connsiteY514" fmla="*/ 0 h 6858000"/>
              <a:gd name="connsiteX515" fmla="*/ 2179821 w 7251911"/>
              <a:gd name="connsiteY515" fmla="*/ 2 h 6858000"/>
              <a:gd name="connsiteX516" fmla="*/ 7251911 w 7251911"/>
              <a:gd name="connsiteY516" fmla="*/ 2 h 6858000"/>
              <a:gd name="connsiteX517" fmla="*/ 7251911 w 7251911"/>
              <a:gd name="connsiteY517" fmla="*/ 649847 h 6858000"/>
              <a:gd name="connsiteX518" fmla="*/ 7251911 w 7251911"/>
              <a:gd name="connsiteY518" fmla="*/ 5376007 h 6858000"/>
              <a:gd name="connsiteX519" fmla="*/ 7251911 w 7251911"/>
              <a:gd name="connsiteY519" fmla="*/ 5393449 h 6858000"/>
              <a:gd name="connsiteX520" fmla="*/ 7251911 w 7251911"/>
              <a:gd name="connsiteY520" fmla="*/ 5406557 h 6858000"/>
              <a:gd name="connsiteX521" fmla="*/ 7251911 w 7251911"/>
              <a:gd name="connsiteY521" fmla="*/ 5410174 h 6858000"/>
              <a:gd name="connsiteX522" fmla="*/ 7251911 w 7251911"/>
              <a:gd name="connsiteY522" fmla="*/ 5502056 h 6858000"/>
              <a:gd name="connsiteX523" fmla="*/ 7251911 w 7251911"/>
              <a:gd name="connsiteY523" fmla="*/ 5797218 h 6858000"/>
              <a:gd name="connsiteX524" fmla="*/ 7251911 w 7251911"/>
              <a:gd name="connsiteY524" fmla="*/ 5838514 h 6858000"/>
              <a:gd name="connsiteX525" fmla="*/ 7251911 w 7251911"/>
              <a:gd name="connsiteY525" fmla="*/ 5842132 h 6858000"/>
              <a:gd name="connsiteX526" fmla="*/ 7251911 w 7251911"/>
              <a:gd name="connsiteY526" fmla="*/ 5855240 h 6858000"/>
              <a:gd name="connsiteX527" fmla="*/ 7251911 w 7251911"/>
              <a:gd name="connsiteY527" fmla="*/ 5872682 h 6858000"/>
              <a:gd name="connsiteX528" fmla="*/ 7251911 w 7251911"/>
              <a:gd name="connsiteY528" fmla="*/ 6838532 h 6858000"/>
              <a:gd name="connsiteX529" fmla="*/ 7251911 w 7251911"/>
              <a:gd name="connsiteY529" fmla="*/ 6858000 h 6858000"/>
              <a:gd name="connsiteX530" fmla="*/ 1609798 w 7251911"/>
              <a:gd name="connsiteY530" fmla="*/ 6858000 h 6858000"/>
              <a:gd name="connsiteX531" fmla="*/ 1609798 w 7251911"/>
              <a:gd name="connsiteY531" fmla="*/ 6845798 h 6858000"/>
              <a:gd name="connsiteX532" fmla="*/ 1608537 w 7251911"/>
              <a:gd name="connsiteY532" fmla="*/ 6845671 h 6858000"/>
              <a:gd name="connsiteX533" fmla="*/ 1583661 w 7251911"/>
              <a:gd name="connsiteY533" fmla="*/ 6846229 h 6858000"/>
              <a:gd name="connsiteX534" fmla="*/ 1527340 w 7251911"/>
              <a:gd name="connsiteY534" fmla="*/ 6847345 h 6858000"/>
              <a:gd name="connsiteX535" fmla="*/ 1482284 w 7251911"/>
              <a:gd name="connsiteY535" fmla="*/ 6848461 h 6858000"/>
              <a:gd name="connsiteX536" fmla="*/ 1407189 w 7251911"/>
              <a:gd name="connsiteY536" fmla="*/ 6850694 h 6858000"/>
              <a:gd name="connsiteX537" fmla="*/ 1377152 w 7251911"/>
              <a:gd name="connsiteY537" fmla="*/ 6846229 h 6858000"/>
              <a:gd name="connsiteX538" fmla="*/ 1377152 w 7251911"/>
              <a:gd name="connsiteY538" fmla="*/ 6842880 h 6858000"/>
              <a:gd name="connsiteX539" fmla="*/ 1388416 w 7251911"/>
              <a:gd name="connsiteY539" fmla="*/ 6839531 h 6858000"/>
              <a:gd name="connsiteX540" fmla="*/ 1377152 w 7251911"/>
              <a:gd name="connsiteY540" fmla="*/ 6838414 h 6858000"/>
              <a:gd name="connsiteX541" fmla="*/ 1362133 w 7251911"/>
              <a:gd name="connsiteY541" fmla="*/ 6838414 h 6858000"/>
              <a:gd name="connsiteX542" fmla="*/ 1343359 w 7251911"/>
              <a:gd name="connsiteY542" fmla="*/ 6838414 h 6858000"/>
              <a:gd name="connsiteX543" fmla="*/ 1343359 w 7251911"/>
              <a:gd name="connsiteY543" fmla="*/ 6835066 h 6858000"/>
              <a:gd name="connsiteX544" fmla="*/ 1358378 w 7251911"/>
              <a:gd name="connsiteY544" fmla="*/ 6835066 h 6858000"/>
              <a:gd name="connsiteX545" fmla="*/ 1369642 w 7251911"/>
              <a:gd name="connsiteY545" fmla="*/ 6830600 h 6858000"/>
              <a:gd name="connsiteX546" fmla="*/ 1422208 w 7251911"/>
              <a:gd name="connsiteY546" fmla="*/ 6828368 h 6858000"/>
              <a:gd name="connsiteX547" fmla="*/ 1497303 w 7251911"/>
              <a:gd name="connsiteY547" fmla="*/ 6833949 h 6858000"/>
              <a:gd name="connsiteX548" fmla="*/ 1501058 w 7251911"/>
              <a:gd name="connsiteY548" fmla="*/ 6831717 h 6858000"/>
              <a:gd name="connsiteX549" fmla="*/ 1482284 w 7251911"/>
              <a:gd name="connsiteY549" fmla="*/ 6828368 h 6858000"/>
              <a:gd name="connsiteX550" fmla="*/ 1452246 w 7251911"/>
              <a:gd name="connsiteY550" fmla="*/ 6828368 h 6858000"/>
              <a:gd name="connsiteX551" fmla="*/ 1422208 w 7251911"/>
              <a:gd name="connsiteY551" fmla="*/ 6827251 h 6858000"/>
              <a:gd name="connsiteX552" fmla="*/ 1399680 w 7251911"/>
              <a:gd name="connsiteY552" fmla="*/ 6825019 h 6858000"/>
              <a:gd name="connsiteX553" fmla="*/ 1328340 w 7251911"/>
              <a:gd name="connsiteY553" fmla="*/ 6825019 h 6858000"/>
              <a:gd name="connsiteX554" fmla="*/ 1287038 w 7251911"/>
              <a:gd name="connsiteY554" fmla="*/ 6822786 h 6858000"/>
              <a:gd name="connsiteX555" fmla="*/ 1279529 w 7251911"/>
              <a:gd name="connsiteY555" fmla="*/ 6822786 h 6858000"/>
              <a:gd name="connsiteX556" fmla="*/ 1223208 w 7251911"/>
              <a:gd name="connsiteY556" fmla="*/ 6822786 h 6858000"/>
              <a:gd name="connsiteX557" fmla="*/ 1166887 w 7251911"/>
              <a:gd name="connsiteY557" fmla="*/ 6822786 h 6858000"/>
              <a:gd name="connsiteX558" fmla="*/ 1001679 w 7251911"/>
              <a:gd name="connsiteY558" fmla="*/ 6820554 h 6858000"/>
              <a:gd name="connsiteX559" fmla="*/ 997924 w 7251911"/>
              <a:gd name="connsiteY559" fmla="*/ 6821670 h 6858000"/>
              <a:gd name="connsiteX560" fmla="*/ 1012943 w 7251911"/>
              <a:gd name="connsiteY560" fmla="*/ 6822786 h 6858000"/>
              <a:gd name="connsiteX561" fmla="*/ 1016698 w 7251911"/>
              <a:gd name="connsiteY561" fmla="*/ 6823903 h 6858000"/>
              <a:gd name="connsiteX562" fmla="*/ 1012943 w 7251911"/>
              <a:gd name="connsiteY562" fmla="*/ 6826135 h 6858000"/>
              <a:gd name="connsiteX563" fmla="*/ 1001679 w 7251911"/>
              <a:gd name="connsiteY563" fmla="*/ 6828368 h 6858000"/>
              <a:gd name="connsiteX564" fmla="*/ 937848 w 7251911"/>
              <a:gd name="connsiteY564" fmla="*/ 6830600 h 6858000"/>
              <a:gd name="connsiteX565" fmla="*/ 731339 w 7251911"/>
              <a:gd name="connsiteY565" fmla="*/ 6830600 h 6858000"/>
              <a:gd name="connsiteX566" fmla="*/ 678773 w 7251911"/>
              <a:gd name="connsiteY566" fmla="*/ 6837298 h 6858000"/>
              <a:gd name="connsiteX567" fmla="*/ 693792 w 7251911"/>
              <a:gd name="connsiteY567" fmla="*/ 6840647 h 6858000"/>
              <a:gd name="connsiteX568" fmla="*/ 731339 w 7251911"/>
              <a:gd name="connsiteY568" fmla="*/ 6836182 h 6858000"/>
              <a:gd name="connsiteX569" fmla="*/ 742603 w 7251911"/>
              <a:gd name="connsiteY569" fmla="*/ 6835066 h 6858000"/>
              <a:gd name="connsiteX570" fmla="*/ 780150 w 7251911"/>
              <a:gd name="connsiteY570" fmla="*/ 6836182 h 6858000"/>
              <a:gd name="connsiteX571" fmla="*/ 843981 w 7251911"/>
              <a:gd name="connsiteY571" fmla="*/ 6839531 h 6858000"/>
              <a:gd name="connsiteX572" fmla="*/ 870263 w 7251911"/>
              <a:gd name="connsiteY572" fmla="*/ 6840647 h 6858000"/>
              <a:gd name="connsiteX573" fmla="*/ 915320 w 7251911"/>
              <a:gd name="connsiteY573" fmla="*/ 6837298 h 6858000"/>
              <a:gd name="connsiteX574" fmla="*/ 937848 w 7251911"/>
              <a:gd name="connsiteY574" fmla="*/ 6837298 h 6858000"/>
              <a:gd name="connsiteX575" fmla="*/ 979151 w 7251911"/>
              <a:gd name="connsiteY575" fmla="*/ 6837298 h 6858000"/>
              <a:gd name="connsiteX576" fmla="*/ 1009189 w 7251911"/>
              <a:gd name="connsiteY576" fmla="*/ 6838414 h 6858000"/>
              <a:gd name="connsiteX577" fmla="*/ 1080528 w 7251911"/>
              <a:gd name="connsiteY577" fmla="*/ 6843996 h 6858000"/>
              <a:gd name="connsiteX578" fmla="*/ 1099302 w 7251911"/>
              <a:gd name="connsiteY578" fmla="*/ 6841763 h 6858000"/>
              <a:gd name="connsiteX579" fmla="*/ 1155623 w 7251911"/>
              <a:gd name="connsiteY579" fmla="*/ 6836182 h 6858000"/>
              <a:gd name="connsiteX580" fmla="*/ 1215698 w 7251911"/>
              <a:gd name="connsiteY580" fmla="*/ 6836182 h 6858000"/>
              <a:gd name="connsiteX581" fmla="*/ 1287038 w 7251911"/>
              <a:gd name="connsiteY581" fmla="*/ 6840647 h 6858000"/>
              <a:gd name="connsiteX582" fmla="*/ 1305812 w 7251911"/>
              <a:gd name="connsiteY582" fmla="*/ 6840647 h 6858000"/>
              <a:gd name="connsiteX583" fmla="*/ 1324585 w 7251911"/>
              <a:gd name="connsiteY583" fmla="*/ 6843996 h 6858000"/>
              <a:gd name="connsiteX584" fmla="*/ 1257000 w 7251911"/>
              <a:gd name="connsiteY584" fmla="*/ 6846229 h 6858000"/>
              <a:gd name="connsiteX585" fmla="*/ 1170642 w 7251911"/>
              <a:gd name="connsiteY585" fmla="*/ 6850694 h 6858000"/>
              <a:gd name="connsiteX586" fmla="*/ 1114321 w 7251911"/>
              <a:gd name="connsiteY586" fmla="*/ 6854043 h 6858000"/>
              <a:gd name="connsiteX587" fmla="*/ 1054245 w 7251911"/>
              <a:gd name="connsiteY587" fmla="*/ 6854043 h 6858000"/>
              <a:gd name="connsiteX588" fmla="*/ 1009189 w 7251911"/>
              <a:gd name="connsiteY588" fmla="*/ 6851810 h 6858000"/>
              <a:gd name="connsiteX589" fmla="*/ 967886 w 7251911"/>
              <a:gd name="connsiteY589" fmla="*/ 6851810 h 6858000"/>
              <a:gd name="connsiteX590" fmla="*/ 960377 w 7251911"/>
              <a:gd name="connsiteY590" fmla="*/ 6851810 h 6858000"/>
              <a:gd name="connsiteX591" fmla="*/ 907811 w 7251911"/>
              <a:gd name="connsiteY591" fmla="*/ 6849577 h 6858000"/>
              <a:gd name="connsiteX592" fmla="*/ 862754 w 7251911"/>
              <a:gd name="connsiteY592" fmla="*/ 6854043 h 6858000"/>
              <a:gd name="connsiteX593" fmla="*/ 855245 w 7251911"/>
              <a:gd name="connsiteY593" fmla="*/ 6852926 h 6858000"/>
              <a:gd name="connsiteX594" fmla="*/ 843981 w 7251911"/>
              <a:gd name="connsiteY594" fmla="*/ 6851810 h 6858000"/>
              <a:gd name="connsiteX595" fmla="*/ 731339 w 7251911"/>
              <a:gd name="connsiteY595" fmla="*/ 6850694 h 6858000"/>
              <a:gd name="connsiteX596" fmla="*/ 697546 w 7251911"/>
              <a:gd name="connsiteY596" fmla="*/ 6848461 h 6858000"/>
              <a:gd name="connsiteX597" fmla="*/ 659999 w 7251911"/>
              <a:gd name="connsiteY597" fmla="*/ 6848461 h 6858000"/>
              <a:gd name="connsiteX598" fmla="*/ 599924 w 7251911"/>
              <a:gd name="connsiteY598" fmla="*/ 6849577 h 6858000"/>
              <a:gd name="connsiteX599" fmla="*/ 584905 w 7251911"/>
              <a:gd name="connsiteY599" fmla="*/ 6849577 h 6858000"/>
              <a:gd name="connsiteX600" fmla="*/ 573641 w 7251911"/>
              <a:gd name="connsiteY600" fmla="*/ 6848461 h 6858000"/>
              <a:gd name="connsiteX601" fmla="*/ 581150 w 7251911"/>
              <a:gd name="connsiteY601" fmla="*/ 6845112 h 6858000"/>
              <a:gd name="connsiteX602" fmla="*/ 618697 w 7251911"/>
              <a:gd name="connsiteY602" fmla="*/ 6840647 h 6858000"/>
              <a:gd name="connsiteX603" fmla="*/ 633716 w 7251911"/>
              <a:gd name="connsiteY603" fmla="*/ 6837298 h 6858000"/>
              <a:gd name="connsiteX604" fmla="*/ 577395 w 7251911"/>
              <a:gd name="connsiteY604" fmla="*/ 6832833 h 6858000"/>
              <a:gd name="connsiteX605" fmla="*/ 536093 w 7251911"/>
              <a:gd name="connsiteY605" fmla="*/ 6828368 h 6858000"/>
              <a:gd name="connsiteX606" fmla="*/ 528584 w 7251911"/>
              <a:gd name="connsiteY606" fmla="*/ 6823903 h 6858000"/>
              <a:gd name="connsiteX607" fmla="*/ 543603 w 7251911"/>
              <a:gd name="connsiteY607" fmla="*/ 6822786 h 6858000"/>
              <a:gd name="connsiteX608" fmla="*/ 618697 w 7251911"/>
              <a:gd name="connsiteY608" fmla="*/ 6822786 h 6858000"/>
              <a:gd name="connsiteX609" fmla="*/ 750113 w 7251911"/>
              <a:gd name="connsiteY609" fmla="*/ 6812740 h 6858000"/>
              <a:gd name="connsiteX610" fmla="*/ 798924 w 7251911"/>
              <a:gd name="connsiteY610" fmla="*/ 6809391 h 6858000"/>
              <a:gd name="connsiteX611" fmla="*/ 851490 w 7251911"/>
              <a:gd name="connsiteY611" fmla="*/ 6810507 h 6858000"/>
              <a:gd name="connsiteX612" fmla="*/ 907811 w 7251911"/>
              <a:gd name="connsiteY612" fmla="*/ 6813856 h 6858000"/>
              <a:gd name="connsiteX613" fmla="*/ 997924 w 7251911"/>
              <a:gd name="connsiteY613" fmla="*/ 6811623 h 6858000"/>
              <a:gd name="connsiteX614" fmla="*/ 1009189 w 7251911"/>
              <a:gd name="connsiteY614" fmla="*/ 6811623 h 6858000"/>
              <a:gd name="connsiteX615" fmla="*/ 1099302 w 7251911"/>
              <a:gd name="connsiteY615" fmla="*/ 6812740 h 6858000"/>
              <a:gd name="connsiteX616" fmla="*/ 1196925 w 7251911"/>
              <a:gd name="connsiteY616" fmla="*/ 6812740 h 6858000"/>
              <a:gd name="connsiteX617" fmla="*/ 1275774 w 7251911"/>
              <a:gd name="connsiteY617" fmla="*/ 6811623 h 6858000"/>
              <a:gd name="connsiteX618" fmla="*/ 1290793 w 7251911"/>
              <a:gd name="connsiteY618" fmla="*/ 6808274 h 6858000"/>
              <a:gd name="connsiteX619" fmla="*/ 1287038 w 7251911"/>
              <a:gd name="connsiteY619" fmla="*/ 6804926 h 6858000"/>
              <a:gd name="connsiteX620" fmla="*/ 1264510 w 7251911"/>
              <a:gd name="connsiteY620" fmla="*/ 6803809 h 6858000"/>
              <a:gd name="connsiteX621" fmla="*/ 1275774 w 7251911"/>
              <a:gd name="connsiteY621" fmla="*/ 6801577 h 6858000"/>
              <a:gd name="connsiteX622" fmla="*/ 1324585 w 7251911"/>
              <a:gd name="connsiteY622" fmla="*/ 6801577 h 6858000"/>
              <a:gd name="connsiteX623" fmla="*/ 1328340 w 7251911"/>
              <a:gd name="connsiteY623" fmla="*/ 6801577 h 6858000"/>
              <a:gd name="connsiteX624" fmla="*/ 1403435 w 7251911"/>
              <a:gd name="connsiteY624" fmla="*/ 6803809 h 6858000"/>
              <a:gd name="connsiteX625" fmla="*/ 1403435 w 7251911"/>
              <a:gd name="connsiteY625" fmla="*/ 6812740 h 6858000"/>
              <a:gd name="connsiteX626" fmla="*/ 1422208 w 7251911"/>
              <a:gd name="connsiteY626" fmla="*/ 6812740 h 6858000"/>
              <a:gd name="connsiteX627" fmla="*/ 1429718 w 7251911"/>
              <a:gd name="connsiteY627" fmla="*/ 6816088 h 6858000"/>
              <a:gd name="connsiteX628" fmla="*/ 1467265 w 7251911"/>
              <a:gd name="connsiteY628" fmla="*/ 6818321 h 6858000"/>
              <a:gd name="connsiteX629" fmla="*/ 1489793 w 7251911"/>
              <a:gd name="connsiteY629" fmla="*/ 6817205 h 6858000"/>
              <a:gd name="connsiteX630" fmla="*/ 1493548 w 7251911"/>
              <a:gd name="connsiteY630" fmla="*/ 6812740 h 6858000"/>
              <a:gd name="connsiteX631" fmla="*/ 1486038 w 7251911"/>
              <a:gd name="connsiteY631" fmla="*/ 6811623 h 6858000"/>
              <a:gd name="connsiteX632" fmla="*/ 1444737 w 7251911"/>
              <a:gd name="connsiteY632" fmla="*/ 6811623 h 6858000"/>
              <a:gd name="connsiteX633" fmla="*/ 1437227 w 7251911"/>
              <a:gd name="connsiteY633" fmla="*/ 6809391 h 6858000"/>
              <a:gd name="connsiteX634" fmla="*/ 1440982 w 7251911"/>
              <a:gd name="connsiteY634" fmla="*/ 6809391 h 6858000"/>
              <a:gd name="connsiteX635" fmla="*/ 1456001 w 7251911"/>
              <a:gd name="connsiteY635" fmla="*/ 6808274 h 6858000"/>
              <a:gd name="connsiteX636" fmla="*/ 1440982 w 7251911"/>
              <a:gd name="connsiteY636" fmla="*/ 6804926 h 6858000"/>
              <a:gd name="connsiteX637" fmla="*/ 1444737 w 7251911"/>
              <a:gd name="connsiteY637" fmla="*/ 6799344 h 6858000"/>
              <a:gd name="connsiteX638" fmla="*/ 1474774 w 7251911"/>
              <a:gd name="connsiteY638" fmla="*/ 6798228 h 6858000"/>
              <a:gd name="connsiteX639" fmla="*/ 1542359 w 7251911"/>
              <a:gd name="connsiteY639" fmla="*/ 6795995 h 6858000"/>
              <a:gd name="connsiteX640" fmla="*/ 1508567 w 7251911"/>
              <a:gd name="connsiteY640" fmla="*/ 6791530 h 6858000"/>
              <a:gd name="connsiteX641" fmla="*/ 1388416 w 7251911"/>
              <a:gd name="connsiteY641" fmla="*/ 6791530 h 6858000"/>
              <a:gd name="connsiteX642" fmla="*/ 1369642 w 7251911"/>
              <a:gd name="connsiteY642" fmla="*/ 6792646 h 6858000"/>
              <a:gd name="connsiteX643" fmla="*/ 1317076 w 7251911"/>
              <a:gd name="connsiteY643" fmla="*/ 6795995 h 6858000"/>
              <a:gd name="connsiteX644" fmla="*/ 1275774 w 7251911"/>
              <a:gd name="connsiteY644" fmla="*/ 6790414 h 6858000"/>
              <a:gd name="connsiteX645" fmla="*/ 1354623 w 7251911"/>
              <a:gd name="connsiteY645" fmla="*/ 6788181 h 6858000"/>
              <a:gd name="connsiteX646" fmla="*/ 1527340 w 7251911"/>
              <a:gd name="connsiteY646" fmla="*/ 6785948 h 6858000"/>
              <a:gd name="connsiteX647" fmla="*/ 1471020 w 7251911"/>
              <a:gd name="connsiteY647" fmla="*/ 6782600 h 6858000"/>
              <a:gd name="connsiteX648" fmla="*/ 1467265 w 7251911"/>
              <a:gd name="connsiteY648" fmla="*/ 6777018 h 6858000"/>
              <a:gd name="connsiteX649" fmla="*/ 1459755 w 7251911"/>
              <a:gd name="connsiteY649" fmla="*/ 6774785 h 6858000"/>
              <a:gd name="connsiteX650" fmla="*/ 1384661 w 7251911"/>
              <a:gd name="connsiteY650" fmla="*/ 6781483 h 6858000"/>
              <a:gd name="connsiteX651" fmla="*/ 1358378 w 7251911"/>
              <a:gd name="connsiteY651" fmla="*/ 6780367 h 6858000"/>
              <a:gd name="connsiteX652" fmla="*/ 1268265 w 7251911"/>
              <a:gd name="connsiteY652" fmla="*/ 6780367 h 6858000"/>
              <a:gd name="connsiteX653" fmla="*/ 1204434 w 7251911"/>
              <a:gd name="connsiteY653" fmla="*/ 6778134 h 6858000"/>
              <a:gd name="connsiteX654" fmla="*/ 1136849 w 7251911"/>
              <a:gd name="connsiteY654" fmla="*/ 6778134 h 6858000"/>
              <a:gd name="connsiteX655" fmla="*/ 1069264 w 7251911"/>
              <a:gd name="connsiteY655" fmla="*/ 6778134 h 6858000"/>
              <a:gd name="connsiteX656" fmla="*/ 1088038 w 7251911"/>
              <a:gd name="connsiteY656" fmla="*/ 6774785 h 6858000"/>
              <a:gd name="connsiteX657" fmla="*/ 1148113 w 7251911"/>
              <a:gd name="connsiteY657" fmla="*/ 6774785 h 6858000"/>
              <a:gd name="connsiteX658" fmla="*/ 1163132 w 7251911"/>
              <a:gd name="connsiteY658" fmla="*/ 6773669 h 6858000"/>
              <a:gd name="connsiteX659" fmla="*/ 1118075 w 7251911"/>
              <a:gd name="connsiteY659" fmla="*/ 6756924 h 6858000"/>
              <a:gd name="connsiteX660" fmla="*/ 1099302 w 7251911"/>
              <a:gd name="connsiteY660" fmla="*/ 6754692 h 6858000"/>
              <a:gd name="connsiteX661" fmla="*/ 1069264 w 7251911"/>
              <a:gd name="connsiteY661" fmla="*/ 6753576 h 6858000"/>
              <a:gd name="connsiteX662" fmla="*/ 1050490 w 7251911"/>
              <a:gd name="connsiteY662" fmla="*/ 6753576 h 6858000"/>
              <a:gd name="connsiteX663" fmla="*/ 1035471 w 7251911"/>
              <a:gd name="connsiteY663" fmla="*/ 6754692 h 6858000"/>
              <a:gd name="connsiteX664" fmla="*/ 1024207 w 7251911"/>
              <a:gd name="connsiteY664" fmla="*/ 6753576 h 6858000"/>
              <a:gd name="connsiteX665" fmla="*/ 1035471 w 7251911"/>
              <a:gd name="connsiteY665" fmla="*/ 6751343 h 6858000"/>
              <a:gd name="connsiteX666" fmla="*/ 1065509 w 7251911"/>
              <a:gd name="connsiteY666" fmla="*/ 6751343 h 6858000"/>
              <a:gd name="connsiteX667" fmla="*/ 1076774 w 7251911"/>
              <a:gd name="connsiteY667" fmla="*/ 6744645 h 6858000"/>
              <a:gd name="connsiteX668" fmla="*/ 1076774 w 7251911"/>
              <a:gd name="connsiteY668" fmla="*/ 6742413 h 6858000"/>
              <a:gd name="connsiteX669" fmla="*/ 1035471 w 7251911"/>
              <a:gd name="connsiteY669" fmla="*/ 6735715 h 6858000"/>
              <a:gd name="connsiteX670" fmla="*/ 1031717 w 7251911"/>
              <a:gd name="connsiteY670" fmla="*/ 6735715 h 6858000"/>
              <a:gd name="connsiteX671" fmla="*/ 997924 w 7251911"/>
              <a:gd name="connsiteY671" fmla="*/ 6735715 h 6858000"/>
              <a:gd name="connsiteX672" fmla="*/ 979151 w 7251911"/>
              <a:gd name="connsiteY672" fmla="*/ 6735715 h 6858000"/>
              <a:gd name="connsiteX673" fmla="*/ 964132 w 7251911"/>
              <a:gd name="connsiteY673" fmla="*/ 6737947 h 6858000"/>
              <a:gd name="connsiteX674" fmla="*/ 937848 w 7251911"/>
              <a:gd name="connsiteY674" fmla="*/ 6737947 h 6858000"/>
              <a:gd name="connsiteX675" fmla="*/ 904056 w 7251911"/>
              <a:gd name="connsiteY675" fmla="*/ 6735715 h 6858000"/>
              <a:gd name="connsiteX676" fmla="*/ 870263 w 7251911"/>
              <a:gd name="connsiteY676" fmla="*/ 6735715 h 6858000"/>
              <a:gd name="connsiteX677" fmla="*/ 836471 w 7251911"/>
              <a:gd name="connsiteY677" fmla="*/ 6737947 h 6858000"/>
              <a:gd name="connsiteX678" fmla="*/ 821452 w 7251911"/>
              <a:gd name="connsiteY678" fmla="*/ 6739064 h 6858000"/>
              <a:gd name="connsiteX679" fmla="*/ 810188 w 7251911"/>
              <a:gd name="connsiteY679" fmla="*/ 6739064 h 6858000"/>
              <a:gd name="connsiteX680" fmla="*/ 750113 w 7251911"/>
              <a:gd name="connsiteY680" fmla="*/ 6737947 h 6858000"/>
              <a:gd name="connsiteX681" fmla="*/ 746358 w 7251911"/>
              <a:gd name="connsiteY681" fmla="*/ 6733482 h 6858000"/>
              <a:gd name="connsiteX682" fmla="*/ 738848 w 7251911"/>
              <a:gd name="connsiteY682" fmla="*/ 6735715 h 6858000"/>
              <a:gd name="connsiteX683" fmla="*/ 716320 w 7251911"/>
              <a:gd name="connsiteY683" fmla="*/ 6735715 h 6858000"/>
              <a:gd name="connsiteX684" fmla="*/ 712565 w 7251911"/>
              <a:gd name="connsiteY684" fmla="*/ 6731250 h 6858000"/>
              <a:gd name="connsiteX685" fmla="*/ 705056 w 7251911"/>
              <a:gd name="connsiteY685" fmla="*/ 6733482 h 6858000"/>
              <a:gd name="connsiteX686" fmla="*/ 686282 w 7251911"/>
              <a:gd name="connsiteY686" fmla="*/ 6733482 h 6858000"/>
              <a:gd name="connsiteX687" fmla="*/ 678773 w 7251911"/>
              <a:gd name="connsiteY687" fmla="*/ 6730133 h 6858000"/>
              <a:gd name="connsiteX688" fmla="*/ 663754 w 7251911"/>
              <a:gd name="connsiteY688" fmla="*/ 6731250 h 6858000"/>
              <a:gd name="connsiteX689" fmla="*/ 637471 w 7251911"/>
              <a:gd name="connsiteY689" fmla="*/ 6730133 h 6858000"/>
              <a:gd name="connsiteX690" fmla="*/ 611188 w 7251911"/>
              <a:gd name="connsiteY690" fmla="*/ 6731250 h 6858000"/>
              <a:gd name="connsiteX691" fmla="*/ 592414 w 7251911"/>
              <a:gd name="connsiteY691" fmla="*/ 6731250 h 6858000"/>
              <a:gd name="connsiteX692" fmla="*/ 547357 w 7251911"/>
              <a:gd name="connsiteY692" fmla="*/ 6731250 h 6858000"/>
              <a:gd name="connsiteX693" fmla="*/ 509810 w 7251911"/>
              <a:gd name="connsiteY693" fmla="*/ 6730133 h 6858000"/>
              <a:gd name="connsiteX694" fmla="*/ 494791 w 7251911"/>
              <a:gd name="connsiteY694" fmla="*/ 6724552 h 6858000"/>
              <a:gd name="connsiteX695" fmla="*/ 468508 w 7251911"/>
              <a:gd name="connsiteY695" fmla="*/ 6725668 h 6858000"/>
              <a:gd name="connsiteX696" fmla="*/ 464753 w 7251911"/>
              <a:gd name="connsiteY696" fmla="*/ 6729017 h 6858000"/>
              <a:gd name="connsiteX697" fmla="*/ 476018 w 7251911"/>
              <a:gd name="connsiteY697" fmla="*/ 6731250 h 6858000"/>
              <a:gd name="connsiteX698" fmla="*/ 509810 w 7251911"/>
              <a:gd name="connsiteY698" fmla="*/ 6731250 h 6858000"/>
              <a:gd name="connsiteX699" fmla="*/ 558622 w 7251911"/>
              <a:gd name="connsiteY699" fmla="*/ 6737947 h 6858000"/>
              <a:gd name="connsiteX700" fmla="*/ 581150 w 7251911"/>
              <a:gd name="connsiteY700" fmla="*/ 6737947 h 6858000"/>
              <a:gd name="connsiteX701" fmla="*/ 693792 w 7251911"/>
              <a:gd name="connsiteY701" fmla="*/ 6741296 h 6858000"/>
              <a:gd name="connsiteX702" fmla="*/ 708811 w 7251911"/>
              <a:gd name="connsiteY702" fmla="*/ 6744645 h 6858000"/>
              <a:gd name="connsiteX703" fmla="*/ 644980 w 7251911"/>
              <a:gd name="connsiteY703" fmla="*/ 6745761 h 6858000"/>
              <a:gd name="connsiteX704" fmla="*/ 644980 w 7251911"/>
              <a:gd name="connsiteY704" fmla="*/ 6746878 h 6858000"/>
              <a:gd name="connsiteX705" fmla="*/ 708811 w 7251911"/>
              <a:gd name="connsiteY705" fmla="*/ 6746878 h 6858000"/>
              <a:gd name="connsiteX706" fmla="*/ 768886 w 7251911"/>
              <a:gd name="connsiteY706" fmla="*/ 6746878 h 6858000"/>
              <a:gd name="connsiteX707" fmla="*/ 783905 w 7251911"/>
              <a:gd name="connsiteY707" fmla="*/ 6747994 h 6858000"/>
              <a:gd name="connsiteX708" fmla="*/ 802678 w 7251911"/>
              <a:gd name="connsiteY708" fmla="*/ 6753576 h 6858000"/>
              <a:gd name="connsiteX709" fmla="*/ 832716 w 7251911"/>
              <a:gd name="connsiteY709" fmla="*/ 6754692 h 6858000"/>
              <a:gd name="connsiteX710" fmla="*/ 859000 w 7251911"/>
              <a:gd name="connsiteY710" fmla="*/ 6753576 h 6858000"/>
              <a:gd name="connsiteX711" fmla="*/ 874018 w 7251911"/>
              <a:gd name="connsiteY711" fmla="*/ 6753576 h 6858000"/>
              <a:gd name="connsiteX712" fmla="*/ 862754 w 7251911"/>
              <a:gd name="connsiteY712" fmla="*/ 6758041 h 6858000"/>
              <a:gd name="connsiteX713" fmla="*/ 870263 w 7251911"/>
              <a:gd name="connsiteY713" fmla="*/ 6762506 h 6858000"/>
              <a:gd name="connsiteX714" fmla="*/ 889037 w 7251911"/>
              <a:gd name="connsiteY714" fmla="*/ 6765855 h 6858000"/>
              <a:gd name="connsiteX715" fmla="*/ 900301 w 7251911"/>
              <a:gd name="connsiteY715" fmla="*/ 6766971 h 6858000"/>
              <a:gd name="connsiteX716" fmla="*/ 952868 w 7251911"/>
              <a:gd name="connsiteY716" fmla="*/ 6768088 h 6858000"/>
              <a:gd name="connsiteX717" fmla="*/ 960377 w 7251911"/>
              <a:gd name="connsiteY717" fmla="*/ 6770320 h 6858000"/>
              <a:gd name="connsiteX718" fmla="*/ 952868 w 7251911"/>
              <a:gd name="connsiteY718" fmla="*/ 6772553 h 6858000"/>
              <a:gd name="connsiteX719" fmla="*/ 900301 w 7251911"/>
              <a:gd name="connsiteY719" fmla="*/ 6781483 h 6858000"/>
              <a:gd name="connsiteX720" fmla="*/ 889037 w 7251911"/>
              <a:gd name="connsiteY720" fmla="*/ 6779251 h 6858000"/>
              <a:gd name="connsiteX721" fmla="*/ 874018 w 7251911"/>
              <a:gd name="connsiteY721" fmla="*/ 6771437 h 6858000"/>
              <a:gd name="connsiteX722" fmla="*/ 862754 w 7251911"/>
              <a:gd name="connsiteY722" fmla="*/ 6770320 h 6858000"/>
              <a:gd name="connsiteX723" fmla="*/ 821452 w 7251911"/>
              <a:gd name="connsiteY723" fmla="*/ 6773669 h 6858000"/>
              <a:gd name="connsiteX724" fmla="*/ 795169 w 7251911"/>
              <a:gd name="connsiteY724" fmla="*/ 6774785 h 6858000"/>
              <a:gd name="connsiteX725" fmla="*/ 780150 w 7251911"/>
              <a:gd name="connsiteY725" fmla="*/ 6769204 h 6858000"/>
              <a:gd name="connsiteX726" fmla="*/ 750113 w 7251911"/>
              <a:gd name="connsiteY726" fmla="*/ 6769204 h 6858000"/>
              <a:gd name="connsiteX727" fmla="*/ 742603 w 7251911"/>
              <a:gd name="connsiteY727" fmla="*/ 6774785 h 6858000"/>
              <a:gd name="connsiteX728" fmla="*/ 723829 w 7251911"/>
              <a:gd name="connsiteY728" fmla="*/ 6778134 h 6858000"/>
              <a:gd name="connsiteX729" fmla="*/ 701301 w 7251911"/>
              <a:gd name="connsiteY729" fmla="*/ 6780367 h 6858000"/>
              <a:gd name="connsiteX730" fmla="*/ 671263 w 7251911"/>
              <a:gd name="connsiteY730" fmla="*/ 6775902 h 6858000"/>
              <a:gd name="connsiteX731" fmla="*/ 618697 w 7251911"/>
              <a:gd name="connsiteY731" fmla="*/ 6766971 h 6858000"/>
              <a:gd name="connsiteX732" fmla="*/ 592414 w 7251911"/>
              <a:gd name="connsiteY732" fmla="*/ 6769204 h 6858000"/>
              <a:gd name="connsiteX733" fmla="*/ 562376 w 7251911"/>
              <a:gd name="connsiteY733" fmla="*/ 6773669 h 6858000"/>
              <a:gd name="connsiteX734" fmla="*/ 521074 w 7251911"/>
              <a:gd name="connsiteY734" fmla="*/ 6772553 h 6858000"/>
              <a:gd name="connsiteX735" fmla="*/ 513565 w 7251911"/>
              <a:gd name="connsiteY735" fmla="*/ 6769204 h 6858000"/>
              <a:gd name="connsiteX736" fmla="*/ 449735 w 7251911"/>
              <a:gd name="connsiteY736" fmla="*/ 6774785 h 6858000"/>
              <a:gd name="connsiteX737" fmla="*/ 408433 w 7251911"/>
              <a:gd name="connsiteY737" fmla="*/ 6774785 h 6858000"/>
              <a:gd name="connsiteX738" fmla="*/ 314564 w 7251911"/>
              <a:gd name="connsiteY738" fmla="*/ 6775902 h 6858000"/>
              <a:gd name="connsiteX739" fmla="*/ 288281 w 7251911"/>
              <a:gd name="connsiteY739" fmla="*/ 6777018 h 6858000"/>
              <a:gd name="connsiteX740" fmla="*/ 258244 w 7251911"/>
              <a:gd name="connsiteY740" fmla="*/ 6775902 h 6858000"/>
              <a:gd name="connsiteX741" fmla="*/ 224451 w 7251911"/>
              <a:gd name="connsiteY741" fmla="*/ 6775902 h 6858000"/>
              <a:gd name="connsiteX742" fmla="*/ 220696 w 7251911"/>
              <a:gd name="connsiteY742" fmla="*/ 6769204 h 6858000"/>
              <a:gd name="connsiteX743" fmla="*/ 175640 w 7251911"/>
              <a:gd name="connsiteY743" fmla="*/ 6765855 h 6858000"/>
              <a:gd name="connsiteX744" fmla="*/ 164376 w 7251911"/>
              <a:gd name="connsiteY744" fmla="*/ 6766971 h 6858000"/>
              <a:gd name="connsiteX745" fmla="*/ 156866 w 7251911"/>
              <a:gd name="connsiteY745" fmla="*/ 6763622 h 6858000"/>
              <a:gd name="connsiteX746" fmla="*/ 164376 w 7251911"/>
              <a:gd name="connsiteY746" fmla="*/ 6760273 h 6858000"/>
              <a:gd name="connsiteX747" fmla="*/ 194413 w 7251911"/>
              <a:gd name="connsiteY747" fmla="*/ 6761390 h 6858000"/>
              <a:gd name="connsiteX748" fmla="*/ 228206 w 7251911"/>
              <a:gd name="connsiteY748" fmla="*/ 6759157 h 6858000"/>
              <a:gd name="connsiteX749" fmla="*/ 239470 w 7251911"/>
              <a:gd name="connsiteY749" fmla="*/ 6752459 h 6858000"/>
              <a:gd name="connsiteX750" fmla="*/ 258244 w 7251911"/>
              <a:gd name="connsiteY750" fmla="*/ 6750227 h 6858000"/>
              <a:gd name="connsiteX751" fmla="*/ 303300 w 7251911"/>
              <a:gd name="connsiteY751" fmla="*/ 6754692 h 6858000"/>
              <a:gd name="connsiteX752" fmla="*/ 322074 w 7251911"/>
              <a:gd name="connsiteY752" fmla="*/ 6754692 h 6858000"/>
              <a:gd name="connsiteX753" fmla="*/ 329583 w 7251911"/>
              <a:gd name="connsiteY753" fmla="*/ 6751343 h 6858000"/>
              <a:gd name="connsiteX754" fmla="*/ 325829 w 7251911"/>
              <a:gd name="connsiteY754" fmla="*/ 6745761 h 6858000"/>
              <a:gd name="connsiteX755" fmla="*/ 303300 w 7251911"/>
              <a:gd name="connsiteY755" fmla="*/ 6741296 h 6858000"/>
              <a:gd name="connsiteX756" fmla="*/ 299546 w 7251911"/>
              <a:gd name="connsiteY756" fmla="*/ 6739064 h 6858000"/>
              <a:gd name="connsiteX757" fmla="*/ 307055 w 7251911"/>
              <a:gd name="connsiteY757" fmla="*/ 6737947 h 6858000"/>
              <a:gd name="connsiteX758" fmla="*/ 344602 w 7251911"/>
              <a:gd name="connsiteY758" fmla="*/ 6739064 h 6858000"/>
              <a:gd name="connsiteX759" fmla="*/ 348357 w 7251911"/>
              <a:gd name="connsiteY759" fmla="*/ 6739064 h 6858000"/>
              <a:gd name="connsiteX760" fmla="*/ 348357 w 7251911"/>
              <a:gd name="connsiteY760" fmla="*/ 6736831 h 6858000"/>
              <a:gd name="connsiteX761" fmla="*/ 352112 w 7251911"/>
              <a:gd name="connsiteY761" fmla="*/ 6733482 h 6858000"/>
              <a:gd name="connsiteX762" fmla="*/ 378395 w 7251911"/>
              <a:gd name="connsiteY762" fmla="*/ 6733482 h 6858000"/>
              <a:gd name="connsiteX763" fmla="*/ 344602 w 7251911"/>
              <a:gd name="connsiteY763" fmla="*/ 6730133 h 6858000"/>
              <a:gd name="connsiteX764" fmla="*/ 340848 w 7251911"/>
              <a:gd name="connsiteY764" fmla="*/ 6726784 h 6858000"/>
              <a:gd name="connsiteX765" fmla="*/ 329583 w 7251911"/>
              <a:gd name="connsiteY765" fmla="*/ 6720087 h 6858000"/>
              <a:gd name="connsiteX766" fmla="*/ 314564 w 7251911"/>
              <a:gd name="connsiteY766" fmla="*/ 6720087 h 6858000"/>
              <a:gd name="connsiteX767" fmla="*/ 314564 w 7251911"/>
              <a:gd name="connsiteY767" fmla="*/ 6717854 h 6858000"/>
              <a:gd name="connsiteX768" fmla="*/ 314564 w 7251911"/>
              <a:gd name="connsiteY768" fmla="*/ 6716738 h 6858000"/>
              <a:gd name="connsiteX769" fmla="*/ 385904 w 7251911"/>
              <a:gd name="connsiteY769" fmla="*/ 6712272 h 6858000"/>
              <a:gd name="connsiteX770" fmla="*/ 430961 w 7251911"/>
              <a:gd name="connsiteY770" fmla="*/ 6706691 h 6858000"/>
              <a:gd name="connsiteX771" fmla="*/ 438470 w 7251911"/>
              <a:gd name="connsiteY771" fmla="*/ 6704458 h 6858000"/>
              <a:gd name="connsiteX772" fmla="*/ 427206 w 7251911"/>
              <a:gd name="connsiteY772" fmla="*/ 6702226 h 6858000"/>
              <a:gd name="connsiteX773" fmla="*/ 393414 w 7251911"/>
              <a:gd name="connsiteY773" fmla="*/ 6702226 h 6858000"/>
              <a:gd name="connsiteX774" fmla="*/ 385904 w 7251911"/>
              <a:gd name="connsiteY774" fmla="*/ 6701109 h 6858000"/>
              <a:gd name="connsiteX775" fmla="*/ 389659 w 7251911"/>
              <a:gd name="connsiteY775" fmla="*/ 6698877 h 6858000"/>
              <a:gd name="connsiteX776" fmla="*/ 412187 w 7251911"/>
              <a:gd name="connsiteY776" fmla="*/ 6696644 h 6858000"/>
              <a:gd name="connsiteX777" fmla="*/ 445980 w 7251911"/>
              <a:gd name="connsiteY777" fmla="*/ 6696644 h 6858000"/>
              <a:gd name="connsiteX778" fmla="*/ 449735 w 7251911"/>
              <a:gd name="connsiteY778" fmla="*/ 6692179 h 6858000"/>
              <a:gd name="connsiteX779" fmla="*/ 449735 w 7251911"/>
              <a:gd name="connsiteY779" fmla="*/ 6689947 h 6858000"/>
              <a:gd name="connsiteX780" fmla="*/ 393414 w 7251911"/>
              <a:gd name="connsiteY780" fmla="*/ 6683249 h 6858000"/>
              <a:gd name="connsiteX781" fmla="*/ 261998 w 7251911"/>
              <a:gd name="connsiteY781" fmla="*/ 6685481 h 6858000"/>
              <a:gd name="connsiteX782" fmla="*/ 243225 w 7251911"/>
              <a:gd name="connsiteY782" fmla="*/ 6683249 h 6858000"/>
              <a:gd name="connsiteX783" fmla="*/ 261998 w 7251911"/>
              <a:gd name="connsiteY783" fmla="*/ 6681016 h 6858000"/>
              <a:gd name="connsiteX784" fmla="*/ 307055 w 7251911"/>
              <a:gd name="connsiteY784" fmla="*/ 6678784 h 6858000"/>
              <a:gd name="connsiteX785" fmla="*/ 355866 w 7251911"/>
              <a:gd name="connsiteY785" fmla="*/ 6678784 h 6858000"/>
              <a:gd name="connsiteX786" fmla="*/ 430961 w 7251911"/>
              <a:gd name="connsiteY786" fmla="*/ 6677667 h 6858000"/>
              <a:gd name="connsiteX787" fmla="*/ 558622 w 7251911"/>
              <a:gd name="connsiteY787" fmla="*/ 6663155 h 6858000"/>
              <a:gd name="connsiteX788" fmla="*/ 603678 w 7251911"/>
              <a:gd name="connsiteY788" fmla="*/ 6659806 h 6858000"/>
              <a:gd name="connsiteX789" fmla="*/ 618697 w 7251911"/>
              <a:gd name="connsiteY789" fmla="*/ 6658690 h 6858000"/>
              <a:gd name="connsiteX790" fmla="*/ 603678 w 7251911"/>
              <a:gd name="connsiteY790" fmla="*/ 6656458 h 6858000"/>
              <a:gd name="connsiteX791" fmla="*/ 408433 w 7251911"/>
              <a:gd name="connsiteY791" fmla="*/ 6656458 h 6858000"/>
              <a:gd name="connsiteX792" fmla="*/ 352112 w 7251911"/>
              <a:gd name="connsiteY792" fmla="*/ 6645295 h 6858000"/>
              <a:gd name="connsiteX793" fmla="*/ 352112 w 7251911"/>
              <a:gd name="connsiteY793" fmla="*/ 6643062 h 6858000"/>
              <a:gd name="connsiteX794" fmla="*/ 367131 w 7251911"/>
              <a:gd name="connsiteY794" fmla="*/ 6634132 h 6858000"/>
              <a:gd name="connsiteX795" fmla="*/ 389659 w 7251911"/>
              <a:gd name="connsiteY795" fmla="*/ 6627434 h 6858000"/>
              <a:gd name="connsiteX796" fmla="*/ 423451 w 7251911"/>
              <a:gd name="connsiteY796" fmla="*/ 6614038 h 6858000"/>
              <a:gd name="connsiteX797" fmla="*/ 464753 w 7251911"/>
              <a:gd name="connsiteY797" fmla="*/ 6595061 h 6858000"/>
              <a:gd name="connsiteX798" fmla="*/ 479772 w 7251911"/>
              <a:gd name="connsiteY798" fmla="*/ 6593945 h 6858000"/>
              <a:gd name="connsiteX799" fmla="*/ 521074 w 7251911"/>
              <a:gd name="connsiteY799" fmla="*/ 6591712 h 6858000"/>
              <a:gd name="connsiteX800" fmla="*/ 536093 w 7251911"/>
              <a:gd name="connsiteY800" fmla="*/ 6590596 h 6858000"/>
              <a:gd name="connsiteX801" fmla="*/ 566131 w 7251911"/>
              <a:gd name="connsiteY801" fmla="*/ 6590596 h 6858000"/>
              <a:gd name="connsiteX802" fmla="*/ 618697 w 7251911"/>
              <a:gd name="connsiteY802" fmla="*/ 6593945 h 6858000"/>
              <a:gd name="connsiteX803" fmla="*/ 631816 w 7251911"/>
              <a:gd name="connsiteY803" fmla="*/ 6593555 h 6858000"/>
              <a:gd name="connsiteX804" fmla="*/ 633716 w 7251911"/>
              <a:gd name="connsiteY804" fmla="*/ 6591754 h 6858000"/>
              <a:gd name="connsiteX805" fmla="*/ 577395 w 7251911"/>
              <a:gd name="connsiteY805" fmla="*/ 6576568 h 6858000"/>
              <a:gd name="connsiteX806" fmla="*/ 536093 w 7251911"/>
              <a:gd name="connsiteY806" fmla="*/ 6561382 h 6858000"/>
              <a:gd name="connsiteX807" fmla="*/ 528584 w 7251911"/>
              <a:gd name="connsiteY807" fmla="*/ 6546196 h 6858000"/>
              <a:gd name="connsiteX808" fmla="*/ 543603 w 7251911"/>
              <a:gd name="connsiteY808" fmla="*/ 6542400 h 6858000"/>
              <a:gd name="connsiteX809" fmla="*/ 618697 w 7251911"/>
              <a:gd name="connsiteY809" fmla="*/ 6542400 h 6858000"/>
              <a:gd name="connsiteX810" fmla="*/ 750113 w 7251911"/>
              <a:gd name="connsiteY810" fmla="*/ 6508232 h 6858000"/>
              <a:gd name="connsiteX811" fmla="*/ 798924 w 7251911"/>
              <a:gd name="connsiteY811" fmla="*/ 6496842 h 6858000"/>
              <a:gd name="connsiteX812" fmla="*/ 851490 w 7251911"/>
              <a:gd name="connsiteY812" fmla="*/ 6500639 h 6858000"/>
              <a:gd name="connsiteX813" fmla="*/ 907811 w 7251911"/>
              <a:gd name="connsiteY813" fmla="*/ 6512028 h 6858000"/>
              <a:gd name="connsiteX814" fmla="*/ 997924 w 7251911"/>
              <a:gd name="connsiteY814" fmla="*/ 6504435 h 6858000"/>
              <a:gd name="connsiteX815" fmla="*/ 1007813 w 7251911"/>
              <a:gd name="connsiteY815" fmla="*/ 6504435 h 6858000"/>
              <a:gd name="connsiteX816" fmla="*/ 1006036 w 7251911"/>
              <a:gd name="connsiteY816" fmla="*/ 6502508 h 6858000"/>
              <a:gd name="connsiteX817" fmla="*/ 1018242 w 7251911"/>
              <a:gd name="connsiteY817" fmla="*/ 6500195 h 6858000"/>
              <a:gd name="connsiteX818" fmla="*/ 1052045 w 7251911"/>
              <a:gd name="connsiteY818" fmla="*/ 6496493 h 6858000"/>
              <a:gd name="connsiteX819" fmla="*/ 1085848 w 7251911"/>
              <a:gd name="connsiteY819" fmla="*/ 6496493 h 6858000"/>
              <a:gd name="connsiteX820" fmla="*/ 1100871 w 7251911"/>
              <a:gd name="connsiteY820" fmla="*/ 6495259 h 6858000"/>
              <a:gd name="connsiteX821" fmla="*/ 1063313 w 7251911"/>
              <a:gd name="connsiteY821" fmla="*/ 6494025 h 6858000"/>
              <a:gd name="connsiteX822" fmla="*/ 1070824 w 7251911"/>
              <a:gd name="connsiteY822" fmla="*/ 6485387 h 6858000"/>
              <a:gd name="connsiteX823" fmla="*/ 1093360 w 7251911"/>
              <a:gd name="connsiteY823" fmla="*/ 6482919 h 6858000"/>
              <a:gd name="connsiteX824" fmla="*/ 1097115 w 7251911"/>
              <a:gd name="connsiteY824" fmla="*/ 6479217 h 6858000"/>
              <a:gd name="connsiteX825" fmla="*/ 1089604 w 7251911"/>
              <a:gd name="connsiteY825" fmla="*/ 6477983 h 6858000"/>
              <a:gd name="connsiteX826" fmla="*/ 1037022 w 7251911"/>
              <a:gd name="connsiteY826" fmla="*/ 6479217 h 6858000"/>
              <a:gd name="connsiteX827" fmla="*/ 1003219 w 7251911"/>
              <a:gd name="connsiteY827" fmla="*/ 6479217 h 6858000"/>
              <a:gd name="connsiteX828" fmla="*/ 969416 w 7251911"/>
              <a:gd name="connsiteY828" fmla="*/ 6475515 h 6858000"/>
              <a:gd name="connsiteX829" fmla="*/ 946881 w 7251911"/>
              <a:gd name="connsiteY829" fmla="*/ 6469345 h 6858000"/>
              <a:gd name="connsiteX830" fmla="*/ 928102 w 7251911"/>
              <a:gd name="connsiteY830" fmla="*/ 6465643 h 6858000"/>
              <a:gd name="connsiteX831" fmla="*/ 909323 w 7251911"/>
              <a:gd name="connsiteY831" fmla="*/ 6465643 h 6858000"/>
              <a:gd name="connsiteX832" fmla="*/ 901811 w 7251911"/>
              <a:gd name="connsiteY832" fmla="*/ 6459473 h 6858000"/>
              <a:gd name="connsiteX833" fmla="*/ 920590 w 7251911"/>
              <a:gd name="connsiteY833" fmla="*/ 6454537 h 6858000"/>
              <a:gd name="connsiteX834" fmla="*/ 965660 w 7251911"/>
              <a:gd name="connsiteY834" fmla="*/ 6454537 h 6858000"/>
              <a:gd name="connsiteX835" fmla="*/ 1014487 w 7251911"/>
              <a:gd name="connsiteY835" fmla="*/ 6454537 h 6858000"/>
              <a:gd name="connsiteX836" fmla="*/ 1055801 w 7251911"/>
              <a:gd name="connsiteY836" fmla="*/ 6452069 h 6858000"/>
              <a:gd name="connsiteX837" fmla="*/ 1070824 w 7251911"/>
              <a:gd name="connsiteY837" fmla="*/ 6442197 h 6858000"/>
              <a:gd name="connsiteX838" fmla="*/ 1089604 w 7251911"/>
              <a:gd name="connsiteY838" fmla="*/ 6436026 h 6858000"/>
              <a:gd name="connsiteX839" fmla="*/ 1130918 w 7251911"/>
              <a:gd name="connsiteY839" fmla="*/ 6437260 h 6858000"/>
              <a:gd name="connsiteX840" fmla="*/ 1149697 w 7251911"/>
              <a:gd name="connsiteY840" fmla="*/ 6434792 h 6858000"/>
              <a:gd name="connsiteX841" fmla="*/ 1164721 w 7251911"/>
              <a:gd name="connsiteY841" fmla="*/ 6432324 h 6858000"/>
              <a:gd name="connsiteX842" fmla="*/ 1209791 w 7251911"/>
              <a:gd name="connsiteY842" fmla="*/ 6432324 h 6858000"/>
              <a:gd name="connsiteX843" fmla="*/ 1254861 w 7251911"/>
              <a:gd name="connsiteY843" fmla="*/ 6429856 h 6858000"/>
              <a:gd name="connsiteX844" fmla="*/ 1314955 w 7251911"/>
              <a:gd name="connsiteY844" fmla="*/ 6427388 h 6858000"/>
              <a:gd name="connsiteX845" fmla="*/ 1322467 w 7251911"/>
              <a:gd name="connsiteY845" fmla="*/ 6427388 h 6858000"/>
              <a:gd name="connsiteX846" fmla="*/ 1329979 w 7251911"/>
              <a:gd name="connsiteY846" fmla="*/ 6423686 h 6858000"/>
              <a:gd name="connsiteX847" fmla="*/ 1344944 w 7251911"/>
              <a:gd name="connsiteY847" fmla="*/ 6426145 h 6858000"/>
              <a:gd name="connsiteX848" fmla="*/ 1354623 w 7251911"/>
              <a:gd name="connsiteY848" fmla="*/ 6424709 h 6858000"/>
              <a:gd name="connsiteX849" fmla="*/ 1527340 w 7251911"/>
              <a:gd name="connsiteY849" fmla="*/ 6417117 h 6858000"/>
              <a:gd name="connsiteX850" fmla="*/ 1471020 w 7251911"/>
              <a:gd name="connsiteY850" fmla="*/ 6405727 h 6858000"/>
              <a:gd name="connsiteX851" fmla="*/ 1467265 w 7251911"/>
              <a:gd name="connsiteY851" fmla="*/ 6386745 h 6858000"/>
              <a:gd name="connsiteX852" fmla="*/ 1459755 w 7251911"/>
              <a:gd name="connsiteY852" fmla="*/ 6379152 h 6858000"/>
              <a:gd name="connsiteX853" fmla="*/ 1384661 w 7251911"/>
              <a:gd name="connsiteY853" fmla="*/ 6401931 h 6858000"/>
              <a:gd name="connsiteX854" fmla="*/ 1358378 w 7251911"/>
              <a:gd name="connsiteY854" fmla="*/ 6398134 h 6858000"/>
              <a:gd name="connsiteX855" fmla="*/ 1268264 w 7251911"/>
              <a:gd name="connsiteY855" fmla="*/ 6398134 h 6858000"/>
              <a:gd name="connsiteX856" fmla="*/ 1204434 w 7251911"/>
              <a:gd name="connsiteY856" fmla="*/ 6390541 h 6858000"/>
              <a:gd name="connsiteX857" fmla="*/ 1136849 w 7251911"/>
              <a:gd name="connsiteY857" fmla="*/ 6390541 h 6858000"/>
              <a:gd name="connsiteX858" fmla="*/ 1069264 w 7251911"/>
              <a:gd name="connsiteY858" fmla="*/ 6390541 h 6858000"/>
              <a:gd name="connsiteX859" fmla="*/ 1088038 w 7251911"/>
              <a:gd name="connsiteY859" fmla="*/ 6379152 h 6858000"/>
              <a:gd name="connsiteX860" fmla="*/ 1148113 w 7251911"/>
              <a:gd name="connsiteY860" fmla="*/ 6379152 h 6858000"/>
              <a:gd name="connsiteX861" fmla="*/ 1163132 w 7251911"/>
              <a:gd name="connsiteY861" fmla="*/ 6375355 h 6858000"/>
              <a:gd name="connsiteX862" fmla="*/ 1118076 w 7251911"/>
              <a:gd name="connsiteY862" fmla="*/ 6318408 h 6858000"/>
              <a:gd name="connsiteX863" fmla="*/ 1099302 w 7251911"/>
              <a:gd name="connsiteY863" fmla="*/ 6310815 h 6858000"/>
              <a:gd name="connsiteX864" fmla="*/ 1069264 w 7251911"/>
              <a:gd name="connsiteY864" fmla="*/ 6307019 h 6858000"/>
              <a:gd name="connsiteX865" fmla="*/ 1050491 w 7251911"/>
              <a:gd name="connsiteY865" fmla="*/ 6307019 h 6858000"/>
              <a:gd name="connsiteX866" fmla="*/ 1035472 w 7251911"/>
              <a:gd name="connsiteY866" fmla="*/ 6310815 h 6858000"/>
              <a:gd name="connsiteX867" fmla="*/ 1024207 w 7251911"/>
              <a:gd name="connsiteY867" fmla="*/ 6307019 h 6858000"/>
              <a:gd name="connsiteX868" fmla="*/ 1035472 w 7251911"/>
              <a:gd name="connsiteY868" fmla="*/ 6299426 h 6858000"/>
              <a:gd name="connsiteX869" fmla="*/ 1065509 w 7251911"/>
              <a:gd name="connsiteY869" fmla="*/ 6299426 h 6858000"/>
              <a:gd name="connsiteX870" fmla="*/ 1076774 w 7251911"/>
              <a:gd name="connsiteY870" fmla="*/ 6276647 h 6858000"/>
              <a:gd name="connsiteX871" fmla="*/ 1076774 w 7251911"/>
              <a:gd name="connsiteY871" fmla="*/ 6269054 h 6858000"/>
              <a:gd name="connsiteX872" fmla="*/ 1035472 w 7251911"/>
              <a:gd name="connsiteY872" fmla="*/ 6246276 h 6858000"/>
              <a:gd name="connsiteX873" fmla="*/ 1031717 w 7251911"/>
              <a:gd name="connsiteY873" fmla="*/ 6246276 h 6858000"/>
              <a:gd name="connsiteX874" fmla="*/ 997924 w 7251911"/>
              <a:gd name="connsiteY874" fmla="*/ 6246276 h 6858000"/>
              <a:gd name="connsiteX875" fmla="*/ 979151 w 7251911"/>
              <a:gd name="connsiteY875" fmla="*/ 6246276 h 6858000"/>
              <a:gd name="connsiteX876" fmla="*/ 964132 w 7251911"/>
              <a:gd name="connsiteY876" fmla="*/ 6253869 h 6858000"/>
              <a:gd name="connsiteX877" fmla="*/ 937849 w 7251911"/>
              <a:gd name="connsiteY877" fmla="*/ 6253869 h 6858000"/>
              <a:gd name="connsiteX878" fmla="*/ 904056 w 7251911"/>
              <a:gd name="connsiteY878" fmla="*/ 6246276 h 6858000"/>
              <a:gd name="connsiteX879" fmla="*/ 870264 w 7251911"/>
              <a:gd name="connsiteY879" fmla="*/ 6246276 h 6858000"/>
              <a:gd name="connsiteX880" fmla="*/ 836471 w 7251911"/>
              <a:gd name="connsiteY880" fmla="*/ 6253869 h 6858000"/>
              <a:gd name="connsiteX881" fmla="*/ 821452 w 7251911"/>
              <a:gd name="connsiteY881" fmla="*/ 6257665 h 6858000"/>
              <a:gd name="connsiteX882" fmla="*/ 810188 w 7251911"/>
              <a:gd name="connsiteY882" fmla="*/ 6257665 h 6858000"/>
              <a:gd name="connsiteX883" fmla="*/ 750113 w 7251911"/>
              <a:gd name="connsiteY883" fmla="*/ 6253869 h 6858000"/>
              <a:gd name="connsiteX884" fmla="*/ 746358 w 7251911"/>
              <a:gd name="connsiteY884" fmla="*/ 6238683 h 6858000"/>
              <a:gd name="connsiteX885" fmla="*/ 738848 w 7251911"/>
              <a:gd name="connsiteY885" fmla="*/ 6246276 h 6858000"/>
              <a:gd name="connsiteX886" fmla="*/ 716320 w 7251911"/>
              <a:gd name="connsiteY886" fmla="*/ 6246276 h 6858000"/>
              <a:gd name="connsiteX887" fmla="*/ 712565 w 7251911"/>
              <a:gd name="connsiteY887" fmla="*/ 6231090 h 6858000"/>
              <a:gd name="connsiteX888" fmla="*/ 705056 w 7251911"/>
              <a:gd name="connsiteY888" fmla="*/ 6238683 h 6858000"/>
              <a:gd name="connsiteX889" fmla="*/ 686282 w 7251911"/>
              <a:gd name="connsiteY889" fmla="*/ 6238683 h 6858000"/>
              <a:gd name="connsiteX890" fmla="*/ 678773 w 7251911"/>
              <a:gd name="connsiteY890" fmla="*/ 6227293 h 6858000"/>
              <a:gd name="connsiteX891" fmla="*/ 663754 w 7251911"/>
              <a:gd name="connsiteY891" fmla="*/ 6231090 h 6858000"/>
              <a:gd name="connsiteX892" fmla="*/ 637471 w 7251911"/>
              <a:gd name="connsiteY892" fmla="*/ 6227293 h 6858000"/>
              <a:gd name="connsiteX893" fmla="*/ 611188 w 7251911"/>
              <a:gd name="connsiteY893" fmla="*/ 6231090 h 6858000"/>
              <a:gd name="connsiteX894" fmla="*/ 592414 w 7251911"/>
              <a:gd name="connsiteY894" fmla="*/ 6231090 h 6858000"/>
              <a:gd name="connsiteX895" fmla="*/ 547358 w 7251911"/>
              <a:gd name="connsiteY895" fmla="*/ 6231090 h 6858000"/>
              <a:gd name="connsiteX896" fmla="*/ 509810 w 7251911"/>
              <a:gd name="connsiteY896" fmla="*/ 6227293 h 6858000"/>
              <a:gd name="connsiteX897" fmla="*/ 494791 w 7251911"/>
              <a:gd name="connsiteY897" fmla="*/ 6208311 h 6858000"/>
              <a:gd name="connsiteX898" fmla="*/ 468508 w 7251911"/>
              <a:gd name="connsiteY898" fmla="*/ 6212107 h 6858000"/>
              <a:gd name="connsiteX899" fmla="*/ 464754 w 7251911"/>
              <a:gd name="connsiteY899" fmla="*/ 6223497 h 6858000"/>
              <a:gd name="connsiteX900" fmla="*/ 476018 w 7251911"/>
              <a:gd name="connsiteY900" fmla="*/ 6231090 h 6858000"/>
              <a:gd name="connsiteX901" fmla="*/ 509810 w 7251911"/>
              <a:gd name="connsiteY901" fmla="*/ 6231090 h 6858000"/>
              <a:gd name="connsiteX902" fmla="*/ 558622 w 7251911"/>
              <a:gd name="connsiteY902" fmla="*/ 6253869 h 6858000"/>
              <a:gd name="connsiteX903" fmla="*/ 581150 w 7251911"/>
              <a:gd name="connsiteY903" fmla="*/ 6253869 h 6858000"/>
              <a:gd name="connsiteX904" fmla="*/ 693792 w 7251911"/>
              <a:gd name="connsiteY904" fmla="*/ 6265258 h 6858000"/>
              <a:gd name="connsiteX905" fmla="*/ 708811 w 7251911"/>
              <a:gd name="connsiteY905" fmla="*/ 6276647 h 6858000"/>
              <a:gd name="connsiteX906" fmla="*/ 644980 w 7251911"/>
              <a:gd name="connsiteY906" fmla="*/ 6280444 h 6858000"/>
              <a:gd name="connsiteX907" fmla="*/ 644980 w 7251911"/>
              <a:gd name="connsiteY907" fmla="*/ 6284240 h 6858000"/>
              <a:gd name="connsiteX908" fmla="*/ 708811 w 7251911"/>
              <a:gd name="connsiteY908" fmla="*/ 6284240 h 6858000"/>
              <a:gd name="connsiteX909" fmla="*/ 768886 w 7251911"/>
              <a:gd name="connsiteY909" fmla="*/ 6284240 h 6858000"/>
              <a:gd name="connsiteX910" fmla="*/ 783905 w 7251911"/>
              <a:gd name="connsiteY910" fmla="*/ 6288037 h 6858000"/>
              <a:gd name="connsiteX911" fmla="*/ 802679 w 7251911"/>
              <a:gd name="connsiteY911" fmla="*/ 6307019 h 6858000"/>
              <a:gd name="connsiteX912" fmla="*/ 832717 w 7251911"/>
              <a:gd name="connsiteY912" fmla="*/ 6310815 h 6858000"/>
              <a:gd name="connsiteX913" fmla="*/ 859000 w 7251911"/>
              <a:gd name="connsiteY913" fmla="*/ 6307019 h 6858000"/>
              <a:gd name="connsiteX914" fmla="*/ 874019 w 7251911"/>
              <a:gd name="connsiteY914" fmla="*/ 6307019 h 6858000"/>
              <a:gd name="connsiteX915" fmla="*/ 862754 w 7251911"/>
              <a:gd name="connsiteY915" fmla="*/ 6322205 h 6858000"/>
              <a:gd name="connsiteX916" fmla="*/ 870264 w 7251911"/>
              <a:gd name="connsiteY916" fmla="*/ 6337391 h 6858000"/>
              <a:gd name="connsiteX917" fmla="*/ 889037 w 7251911"/>
              <a:gd name="connsiteY917" fmla="*/ 6348780 h 6858000"/>
              <a:gd name="connsiteX918" fmla="*/ 900302 w 7251911"/>
              <a:gd name="connsiteY918" fmla="*/ 6352577 h 6858000"/>
              <a:gd name="connsiteX919" fmla="*/ 952868 w 7251911"/>
              <a:gd name="connsiteY919" fmla="*/ 6356373 h 6858000"/>
              <a:gd name="connsiteX920" fmla="*/ 960377 w 7251911"/>
              <a:gd name="connsiteY920" fmla="*/ 6363966 h 6858000"/>
              <a:gd name="connsiteX921" fmla="*/ 952868 w 7251911"/>
              <a:gd name="connsiteY921" fmla="*/ 6371559 h 6858000"/>
              <a:gd name="connsiteX922" fmla="*/ 900302 w 7251911"/>
              <a:gd name="connsiteY922" fmla="*/ 6401931 h 6858000"/>
              <a:gd name="connsiteX923" fmla="*/ 889037 w 7251911"/>
              <a:gd name="connsiteY923" fmla="*/ 6394338 h 6858000"/>
              <a:gd name="connsiteX924" fmla="*/ 874019 w 7251911"/>
              <a:gd name="connsiteY924" fmla="*/ 6367762 h 6858000"/>
              <a:gd name="connsiteX925" fmla="*/ 862754 w 7251911"/>
              <a:gd name="connsiteY925" fmla="*/ 6363966 h 6858000"/>
              <a:gd name="connsiteX926" fmla="*/ 821452 w 7251911"/>
              <a:gd name="connsiteY926" fmla="*/ 6375355 h 6858000"/>
              <a:gd name="connsiteX927" fmla="*/ 795169 w 7251911"/>
              <a:gd name="connsiteY927" fmla="*/ 6379152 h 6858000"/>
              <a:gd name="connsiteX928" fmla="*/ 780150 w 7251911"/>
              <a:gd name="connsiteY928" fmla="*/ 6360170 h 6858000"/>
              <a:gd name="connsiteX929" fmla="*/ 750113 w 7251911"/>
              <a:gd name="connsiteY929" fmla="*/ 6360170 h 6858000"/>
              <a:gd name="connsiteX930" fmla="*/ 742603 w 7251911"/>
              <a:gd name="connsiteY930" fmla="*/ 6379152 h 6858000"/>
              <a:gd name="connsiteX931" fmla="*/ 723830 w 7251911"/>
              <a:gd name="connsiteY931" fmla="*/ 6390541 h 6858000"/>
              <a:gd name="connsiteX932" fmla="*/ 701301 w 7251911"/>
              <a:gd name="connsiteY932" fmla="*/ 6398134 h 6858000"/>
              <a:gd name="connsiteX933" fmla="*/ 671263 w 7251911"/>
              <a:gd name="connsiteY933" fmla="*/ 6382948 h 6858000"/>
              <a:gd name="connsiteX934" fmla="*/ 618697 w 7251911"/>
              <a:gd name="connsiteY934" fmla="*/ 6352577 h 6858000"/>
              <a:gd name="connsiteX935" fmla="*/ 592414 w 7251911"/>
              <a:gd name="connsiteY935" fmla="*/ 6360170 h 6858000"/>
              <a:gd name="connsiteX936" fmla="*/ 562376 w 7251911"/>
              <a:gd name="connsiteY936" fmla="*/ 6375355 h 6858000"/>
              <a:gd name="connsiteX937" fmla="*/ 521074 w 7251911"/>
              <a:gd name="connsiteY937" fmla="*/ 6371559 h 6858000"/>
              <a:gd name="connsiteX938" fmla="*/ 513565 w 7251911"/>
              <a:gd name="connsiteY938" fmla="*/ 6360170 h 6858000"/>
              <a:gd name="connsiteX939" fmla="*/ 449735 w 7251911"/>
              <a:gd name="connsiteY939" fmla="*/ 6379152 h 6858000"/>
              <a:gd name="connsiteX940" fmla="*/ 408432 w 7251911"/>
              <a:gd name="connsiteY940" fmla="*/ 6379152 h 6858000"/>
              <a:gd name="connsiteX941" fmla="*/ 314564 w 7251911"/>
              <a:gd name="connsiteY941" fmla="*/ 6382948 h 6858000"/>
              <a:gd name="connsiteX942" fmla="*/ 288281 w 7251911"/>
              <a:gd name="connsiteY942" fmla="*/ 6386745 h 6858000"/>
              <a:gd name="connsiteX943" fmla="*/ 258243 w 7251911"/>
              <a:gd name="connsiteY943" fmla="*/ 6382948 h 6858000"/>
              <a:gd name="connsiteX944" fmla="*/ 224451 w 7251911"/>
              <a:gd name="connsiteY944" fmla="*/ 6382948 h 6858000"/>
              <a:gd name="connsiteX945" fmla="*/ 220696 w 7251911"/>
              <a:gd name="connsiteY945" fmla="*/ 6360170 h 6858000"/>
              <a:gd name="connsiteX946" fmla="*/ 175639 w 7251911"/>
              <a:gd name="connsiteY946" fmla="*/ 6348780 h 6858000"/>
              <a:gd name="connsiteX947" fmla="*/ 164375 w 7251911"/>
              <a:gd name="connsiteY947" fmla="*/ 6352577 h 6858000"/>
              <a:gd name="connsiteX948" fmla="*/ 156866 w 7251911"/>
              <a:gd name="connsiteY948" fmla="*/ 6341187 h 6858000"/>
              <a:gd name="connsiteX949" fmla="*/ 164375 w 7251911"/>
              <a:gd name="connsiteY949" fmla="*/ 6329798 h 6858000"/>
              <a:gd name="connsiteX950" fmla="*/ 194413 w 7251911"/>
              <a:gd name="connsiteY950" fmla="*/ 6333594 h 6858000"/>
              <a:gd name="connsiteX951" fmla="*/ 228206 w 7251911"/>
              <a:gd name="connsiteY951" fmla="*/ 6326001 h 6858000"/>
              <a:gd name="connsiteX952" fmla="*/ 239470 w 7251911"/>
              <a:gd name="connsiteY952" fmla="*/ 6303223 h 6858000"/>
              <a:gd name="connsiteX953" fmla="*/ 258243 w 7251911"/>
              <a:gd name="connsiteY953" fmla="*/ 6295630 h 6858000"/>
              <a:gd name="connsiteX954" fmla="*/ 303300 w 7251911"/>
              <a:gd name="connsiteY954" fmla="*/ 6310815 h 6858000"/>
              <a:gd name="connsiteX955" fmla="*/ 322074 w 7251911"/>
              <a:gd name="connsiteY955" fmla="*/ 6310815 h 6858000"/>
              <a:gd name="connsiteX956" fmla="*/ 329583 w 7251911"/>
              <a:gd name="connsiteY956" fmla="*/ 6299426 h 6858000"/>
              <a:gd name="connsiteX957" fmla="*/ 325828 w 7251911"/>
              <a:gd name="connsiteY957" fmla="*/ 6280444 h 6858000"/>
              <a:gd name="connsiteX958" fmla="*/ 303300 w 7251911"/>
              <a:gd name="connsiteY958" fmla="*/ 6265258 h 6858000"/>
              <a:gd name="connsiteX959" fmla="*/ 299545 w 7251911"/>
              <a:gd name="connsiteY959" fmla="*/ 6257665 h 6858000"/>
              <a:gd name="connsiteX960" fmla="*/ 307055 w 7251911"/>
              <a:gd name="connsiteY960" fmla="*/ 6253869 h 6858000"/>
              <a:gd name="connsiteX961" fmla="*/ 344602 w 7251911"/>
              <a:gd name="connsiteY961" fmla="*/ 6257665 h 6858000"/>
              <a:gd name="connsiteX962" fmla="*/ 348357 w 7251911"/>
              <a:gd name="connsiteY962" fmla="*/ 6257665 h 6858000"/>
              <a:gd name="connsiteX963" fmla="*/ 348357 w 7251911"/>
              <a:gd name="connsiteY963" fmla="*/ 6250072 h 6858000"/>
              <a:gd name="connsiteX964" fmla="*/ 352111 w 7251911"/>
              <a:gd name="connsiteY964" fmla="*/ 6238683 h 6858000"/>
              <a:gd name="connsiteX965" fmla="*/ 378394 w 7251911"/>
              <a:gd name="connsiteY965" fmla="*/ 6238683 h 6858000"/>
              <a:gd name="connsiteX966" fmla="*/ 344602 w 7251911"/>
              <a:gd name="connsiteY966" fmla="*/ 6227293 h 6858000"/>
              <a:gd name="connsiteX967" fmla="*/ 340847 w 7251911"/>
              <a:gd name="connsiteY967" fmla="*/ 6215904 h 6858000"/>
              <a:gd name="connsiteX968" fmla="*/ 329583 w 7251911"/>
              <a:gd name="connsiteY968" fmla="*/ 6193125 h 6858000"/>
              <a:gd name="connsiteX969" fmla="*/ 314564 w 7251911"/>
              <a:gd name="connsiteY969" fmla="*/ 6193125 h 6858000"/>
              <a:gd name="connsiteX970" fmla="*/ 314564 w 7251911"/>
              <a:gd name="connsiteY970" fmla="*/ 6185532 h 6858000"/>
              <a:gd name="connsiteX971" fmla="*/ 314564 w 7251911"/>
              <a:gd name="connsiteY971" fmla="*/ 6181736 h 6858000"/>
              <a:gd name="connsiteX972" fmla="*/ 385904 w 7251911"/>
              <a:gd name="connsiteY972" fmla="*/ 6166550 h 6858000"/>
              <a:gd name="connsiteX973" fmla="*/ 430961 w 7251911"/>
              <a:gd name="connsiteY973" fmla="*/ 6147568 h 6858000"/>
              <a:gd name="connsiteX974" fmla="*/ 438471 w 7251911"/>
              <a:gd name="connsiteY974" fmla="*/ 6139975 h 6858000"/>
              <a:gd name="connsiteX975" fmla="*/ 427206 w 7251911"/>
              <a:gd name="connsiteY975" fmla="*/ 6132382 h 6858000"/>
              <a:gd name="connsiteX976" fmla="*/ 393413 w 7251911"/>
              <a:gd name="connsiteY976" fmla="*/ 6132382 h 6858000"/>
              <a:gd name="connsiteX977" fmla="*/ 385904 w 7251911"/>
              <a:gd name="connsiteY977" fmla="*/ 6128585 h 6858000"/>
              <a:gd name="connsiteX978" fmla="*/ 389659 w 7251911"/>
              <a:gd name="connsiteY978" fmla="*/ 6120992 h 6858000"/>
              <a:gd name="connsiteX979" fmla="*/ 412187 w 7251911"/>
              <a:gd name="connsiteY979" fmla="*/ 6113399 h 6858000"/>
              <a:gd name="connsiteX980" fmla="*/ 445980 w 7251911"/>
              <a:gd name="connsiteY980" fmla="*/ 6113399 h 6858000"/>
              <a:gd name="connsiteX981" fmla="*/ 449735 w 7251911"/>
              <a:gd name="connsiteY981" fmla="*/ 6098213 h 6858000"/>
              <a:gd name="connsiteX982" fmla="*/ 449735 w 7251911"/>
              <a:gd name="connsiteY982" fmla="*/ 6090621 h 6858000"/>
              <a:gd name="connsiteX983" fmla="*/ 393413 w 7251911"/>
              <a:gd name="connsiteY983" fmla="*/ 6067842 h 6858000"/>
              <a:gd name="connsiteX984" fmla="*/ 261998 w 7251911"/>
              <a:gd name="connsiteY984" fmla="*/ 6075435 h 6858000"/>
              <a:gd name="connsiteX985" fmla="*/ 243224 w 7251911"/>
              <a:gd name="connsiteY985" fmla="*/ 6067842 h 6858000"/>
              <a:gd name="connsiteX986" fmla="*/ 261998 w 7251911"/>
              <a:gd name="connsiteY986" fmla="*/ 6060249 h 6858000"/>
              <a:gd name="connsiteX987" fmla="*/ 307055 w 7251911"/>
              <a:gd name="connsiteY987" fmla="*/ 6052656 h 6858000"/>
              <a:gd name="connsiteX988" fmla="*/ 355866 w 7251911"/>
              <a:gd name="connsiteY988" fmla="*/ 6052656 h 6858000"/>
              <a:gd name="connsiteX989" fmla="*/ 430961 w 7251911"/>
              <a:gd name="connsiteY989" fmla="*/ 6048859 h 6858000"/>
              <a:gd name="connsiteX990" fmla="*/ 558622 w 7251911"/>
              <a:gd name="connsiteY990" fmla="*/ 5999505 h 6858000"/>
              <a:gd name="connsiteX991" fmla="*/ 603678 w 7251911"/>
              <a:gd name="connsiteY991" fmla="*/ 5988116 h 6858000"/>
              <a:gd name="connsiteX992" fmla="*/ 618697 w 7251911"/>
              <a:gd name="connsiteY992" fmla="*/ 5984320 h 6858000"/>
              <a:gd name="connsiteX993" fmla="*/ 603678 w 7251911"/>
              <a:gd name="connsiteY993" fmla="*/ 5976727 h 6858000"/>
              <a:gd name="connsiteX994" fmla="*/ 408432 w 7251911"/>
              <a:gd name="connsiteY994" fmla="*/ 5976727 h 6858000"/>
              <a:gd name="connsiteX995" fmla="*/ 352111 w 7251911"/>
              <a:gd name="connsiteY995" fmla="*/ 5938762 h 6858000"/>
              <a:gd name="connsiteX996" fmla="*/ 352111 w 7251911"/>
              <a:gd name="connsiteY996" fmla="*/ 5931169 h 6858000"/>
              <a:gd name="connsiteX997" fmla="*/ 367130 w 7251911"/>
              <a:gd name="connsiteY997" fmla="*/ 5900797 h 6858000"/>
              <a:gd name="connsiteX998" fmla="*/ 389659 w 7251911"/>
              <a:gd name="connsiteY998" fmla="*/ 5878018 h 6858000"/>
              <a:gd name="connsiteX999" fmla="*/ 423452 w 7251911"/>
              <a:gd name="connsiteY999" fmla="*/ 5832461 h 6858000"/>
              <a:gd name="connsiteX1000" fmla="*/ 464754 w 7251911"/>
              <a:gd name="connsiteY1000" fmla="*/ 5767921 h 6858000"/>
              <a:gd name="connsiteX1001" fmla="*/ 479772 w 7251911"/>
              <a:gd name="connsiteY1001" fmla="*/ 5764125 h 6858000"/>
              <a:gd name="connsiteX1002" fmla="*/ 521074 w 7251911"/>
              <a:gd name="connsiteY1002" fmla="*/ 5756532 h 6858000"/>
              <a:gd name="connsiteX1003" fmla="*/ 536093 w 7251911"/>
              <a:gd name="connsiteY1003" fmla="*/ 5752735 h 6858000"/>
              <a:gd name="connsiteX1004" fmla="*/ 566131 w 7251911"/>
              <a:gd name="connsiteY1004" fmla="*/ 5752735 h 6858000"/>
              <a:gd name="connsiteX1005" fmla="*/ 618697 w 7251911"/>
              <a:gd name="connsiteY1005" fmla="*/ 5764125 h 6858000"/>
              <a:gd name="connsiteX1006" fmla="*/ 656245 w 7251911"/>
              <a:gd name="connsiteY1006" fmla="*/ 5760328 h 6858000"/>
              <a:gd name="connsiteX1007" fmla="*/ 688160 w 7251911"/>
              <a:gd name="connsiteY1007" fmla="*/ 5745617 h 6858000"/>
              <a:gd name="connsiteX1008" fmla="*/ 703517 w 7251911"/>
              <a:gd name="connsiteY1008" fmla="*/ 5739908 h 6858000"/>
              <a:gd name="connsiteX1009" fmla="*/ 695462 w 7251911"/>
              <a:gd name="connsiteY1009" fmla="*/ 5734949 h 6858000"/>
              <a:gd name="connsiteX1010" fmla="*/ 729265 w 7251911"/>
              <a:gd name="connsiteY1010" fmla="*/ 5727242 h 6858000"/>
              <a:gd name="connsiteX1011" fmla="*/ 774335 w 7251911"/>
              <a:gd name="connsiteY1011" fmla="*/ 5727242 h 6858000"/>
              <a:gd name="connsiteX1012" fmla="*/ 793114 w 7251911"/>
              <a:gd name="connsiteY1012" fmla="*/ 5711828 h 6858000"/>
              <a:gd name="connsiteX1013" fmla="*/ 804382 w 7251911"/>
              <a:gd name="connsiteY1013" fmla="*/ 5704121 h 6858000"/>
              <a:gd name="connsiteX1014" fmla="*/ 871987 w 7251911"/>
              <a:gd name="connsiteY1014" fmla="*/ 5704121 h 6858000"/>
              <a:gd name="connsiteX1015" fmla="*/ 883255 w 7251911"/>
              <a:gd name="connsiteY1015" fmla="*/ 5704121 h 6858000"/>
              <a:gd name="connsiteX1016" fmla="*/ 887011 w 7251911"/>
              <a:gd name="connsiteY1016" fmla="*/ 5696414 h 6858000"/>
              <a:gd name="connsiteX1017" fmla="*/ 887011 w 7251911"/>
              <a:gd name="connsiteY1017" fmla="*/ 5692561 h 6858000"/>
              <a:gd name="connsiteX1018" fmla="*/ 883255 w 7251911"/>
              <a:gd name="connsiteY1018" fmla="*/ 5692561 h 6858000"/>
              <a:gd name="connsiteX1019" fmla="*/ 804382 w 7251911"/>
              <a:gd name="connsiteY1019" fmla="*/ 5684854 h 6858000"/>
              <a:gd name="connsiteX1020" fmla="*/ 751800 w 7251911"/>
              <a:gd name="connsiteY1020" fmla="*/ 5677147 h 6858000"/>
              <a:gd name="connsiteX1021" fmla="*/ 744288 w 7251911"/>
              <a:gd name="connsiteY1021" fmla="*/ 5673294 h 6858000"/>
              <a:gd name="connsiteX1022" fmla="*/ 680439 w 7251911"/>
              <a:gd name="connsiteY1022" fmla="*/ 5681001 h 6858000"/>
              <a:gd name="connsiteX1023" fmla="*/ 650392 w 7251911"/>
              <a:gd name="connsiteY1023" fmla="*/ 5684854 h 6858000"/>
              <a:gd name="connsiteX1024" fmla="*/ 631612 w 7251911"/>
              <a:gd name="connsiteY1024" fmla="*/ 5673294 h 6858000"/>
              <a:gd name="connsiteX1025" fmla="*/ 639124 w 7251911"/>
              <a:gd name="connsiteY1025" fmla="*/ 5650173 h 6858000"/>
              <a:gd name="connsiteX1026" fmla="*/ 672927 w 7251911"/>
              <a:gd name="connsiteY1026" fmla="*/ 5638613 h 6858000"/>
              <a:gd name="connsiteX1027" fmla="*/ 706729 w 7251911"/>
              <a:gd name="connsiteY1027" fmla="*/ 5638613 h 6858000"/>
              <a:gd name="connsiteX1028" fmla="*/ 721753 w 7251911"/>
              <a:gd name="connsiteY1028" fmla="*/ 5634760 h 6858000"/>
              <a:gd name="connsiteX1029" fmla="*/ 684195 w 7251911"/>
              <a:gd name="connsiteY1029" fmla="*/ 5630906 h 6858000"/>
              <a:gd name="connsiteX1030" fmla="*/ 691706 w 7251911"/>
              <a:gd name="connsiteY1030" fmla="*/ 5603932 h 6858000"/>
              <a:gd name="connsiteX1031" fmla="*/ 714241 w 7251911"/>
              <a:gd name="connsiteY1031" fmla="*/ 5596226 h 6858000"/>
              <a:gd name="connsiteX1032" fmla="*/ 717997 w 7251911"/>
              <a:gd name="connsiteY1032" fmla="*/ 5584665 h 6858000"/>
              <a:gd name="connsiteX1033" fmla="*/ 710485 w 7251911"/>
              <a:gd name="connsiteY1033" fmla="*/ 5580812 h 6858000"/>
              <a:gd name="connsiteX1034" fmla="*/ 657904 w 7251911"/>
              <a:gd name="connsiteY1034" fmla="*/ 5584665 h 6858000"/>
              <a:gd name="connsiteX1035" fmla="*/ 624101 w 7251911"/>
              <a:gd name="connsiteY1035" fmla="*/ 5584665 h 6858000"/>
              <a:gd name="connsiteX1036" fmla="*/ 590298 w 7251911"/>
              <a:gd name="connsiteY1036" fmla="*/ 5573105 h 6858000"/>
              <a:gd name="connsiteX1037" fmla="*/ 567763 w 7251911"/>
              <a:gd name="connsiteY1037" fmla="*/ 5553838 h 6858000"/>
              <a:gd name="connsiteX1038" fmla="*/ 548983 w 7251911"/>
              <a:gd name="connsiteY1038" fmla="*/ 5542277 h 6858000"/>
              <a:gd name="connsiteX1039" fmla="*/ 530204 w 7251911"/>
              <a:gd name="connsiteY1039" fmla="*/ 5542277 h 6858000"/>
              <a:gd name="connsiteX1040" fmla="*/ 522693 w 7251911"/>
              <a:gd name="connsiteY1040" fmla="*/ 5523010 h 6858000"/>
              <a:gd name="connsiteX1041" fmla="*/ 541472 w 7251911"/>
              <a:gd name="connsiteY1041" fmla="*/ 5507597 h 6858000"/>
              <a:gd name="connsiteX1042" fmla="*/ 586542 w 7251911"/>
              <a:gd name="connsiteY1042" fmla="*/ 5507597 h 6858000"/>
              <a:gd name="connsiteX1043" fmla="*/ 635368 w 7251911"/>
              <a:gd name="connsiteY1043" fmla="*/ 5507597 h 6858000"/>
              <a:gd name="connsiteX1044" fmla="*/ 676683 w 7251911"/>
              <a:gd name="connsiteY1044" fmla="*/ 5499890 h 6858000"/>
              <a:gd name="connsiteX1045" fmla="*/ 678503 w 7251911"/>
              <a:gd name="connsiteY1045" fmla="*/ 5498620 h 6858000"/>
              <a:gd name="connsiteX1046" fmla="*/ 656245 w 7251911"/>
              <a:gd name="connsiteY1046" fmla="*/ 5488360 h 6858000"/>
              <a:gd name="connsiteX1047" fmla="*/ 618697 w 7251911"/>
              <a:gd name="connsiteY1047" fmla="*/ 5484564 h 6858000"/>
              <a:gd name="connsiteX1048" fmla="*/ 566131 w 7251911"/>
              <a:gd name="connsiteY1048" fmla="*/ 5495953 h 6858000"/>
              <a:gd name="connsiteX1049" fmla="*/ 536093 w 7251911"/>
              <a:gd name="connsiteY1049" fmla="*/ 5495953 h 6858000"/>
              <a:gd name="connsiteX1050" fmla="*/ 521074 w 7251911"/>
              <a:gd name="connsiteY1050" fmla="*/ 5492157 h 6858000"/>
              <a:gd name="connsiteX1051" fmla="*/ 479772 w 7251911"/>
              <a:gd name="connsiteY1051" fmla="*/ 5484564 h 6858000"/>
              <a:gd name="connsiteX1052" fmla="*/ 464754 w 7251911"/>
              <a:gd name="connsiteY1052" fmla="*/ 5480767 h 6858000"/>
              <a:gd name="connsiteX1053" fmla="*/ 423452 w 7251911"/>
              <a:gd name="connsiteY1053" fmla="*/ 5416228 h 6858000"/>
              <a:gd name="connsiteX1054" fmla="*/ 389659 w 7251911"/>
              <a:gd name="connsiteY1054" fmla="*/ 5370670 h 6858000"/>
              <a:gd name="connsiteX1055" fmla="*/ 367130 w 7251911"/>
              <a:gd name="connsiteY1055" fmla="*/ 5347891 h 6858000"/>
              <a:gd name="connsiteX1056" fmla="*/ 352111 w 7251911"/>
              <a:gd name="connsiteY1056" fmla="*/ 5317519 h 6858000"/>
              <a:gd name="connsiteX1057" fmla="*/ 352111 w 7251911"/>
              <a:gd name="connsiteY1057" fmla="*/ 5309927 h 6858000"/>
              <a:gd name="connsiteX1058" fmla="*/ 408432 w 7251911"/>
              <a:gd name="connsiteY1058" fmla="*/ 5271962 h 6858000"/>
              <a:gd name="connsiteX1059" fmla="*/ 603678 w 7251911"/>
              <a:gd name="connsiteY1059" fmla="*/ 5271962 h 6858000"/>
              <a:gd name="connsiteX1060" fmla="*/ 618697 w 7251911"/>
              <a:gd name="connsiteY1060" fmla="*/ 5264369 h 6858000"/>
              <a:gd name="connsiteX1061" fmla="*/ 603678 w 7251911"/>
              <a:gd name="connsiteY1061" fmla="*/ 5260572 h 6858000"/>
              <a:gd name="connsiteX1062" fmla="*/ 558622 w 7251911"/>
              <a:gd name="connsiteY1062" fmla="*/ 5249183 h 6858000"/>
              <a:gd name="connsiteX1063" fmla="*/ 430961 w 7251911"/>
              <a:gd name="connsiteY1063" fmla="*/ 5199829 h 6858000"/>
              <a:gd name="connsiteX1064" fmla="*/ 355866 w 7251911"/>
              <a:gd name="connsiteY1064" fmla="*/ 5196033 h 6858000"/>
              <a:gd name="connsiteX1065" fmla="*/ 307055 w 7251911"/>
              <a:gd name="connsiteY1065" fmla="*/ 5196033 h 6858000"/>
              <a:gd name="connsiteX1066" fmla="*/ 261998 w 7251911"/>
              <a:gd name="connsiteY1066" fmla="*/ 5188440 h 6858000"/>
              <a:gd name="connsiteX1067" fmla="*/ 243224 w 7251911"/>
              <a:gd name="connsiteY1067" fmla="*/ 5180847 h 6858000"/>
              <a:gd name="connsiteX1068" fmla="*/ 261998 w 7251911"/>
              <a:gd name="connsiteY1068" fmla="*/ 5173254 h 6858000"/>
              <a:gd name="connsiteX1069" fmla="*/ 393413 w 7251911"/>
              <a:gd name="connsiteY1069" fmla="*/ 5180847 h 6858000"/>
              <a:gd name="connsiteX1070" fmla="*/ 449735 w 7251911"/>
              <a:gd name="connsiteY1070" fmla="*/ 5158068 h 6858000"/>
              <a:gd name="connsiteX1071" fmla="*/ 449735 w 7251911"/>
              <a:gd name="connsiteY1071" fmla="*/ 5150475 h 6858000"/>
              <a:gd name="connsiteX1072" fmla="*/ 445980 w 7251911"/>
              <a:gd name="connsiteY1072" fmla="*/ 5135289 h 6858000"/>
              <a:gd name="connsiteX1073" fmla="*/ 412187 w 7251911"/>
              <a:gd name="connsiteY1073" fmla="*/ 5135289 h 6858000"/>
              <a:gd name="connsiteX1074" fmla="*/ 389659 w 7251911"/>
              <a:gd name="connsiteY1074" fmla="*/ 5127696 h 6858000"/>
              <a:gd name="connsiteX1075" fmla="*/ 385904 w 7251911"/>
              <a:gd name="connsiteY1075" fmla="*/ 5120103 h 6858000"/>
              <a:gd name="connsiteX1076" fmla="*/ 393413 w 7251911"/>
              <a:gd name="connsiteY1076" fmla="*/ 5116307 h 6858000"/>
              <a:gd name="connsiteX1077" fmla="*/ 427206 w 7251911"/>
              <a:gd name="connsiteY1077" fmla="*/ 5116307 h 6858000"/>
              <a:gd name="connsiteX1078" fmla="*/ 438471 w 7251911"/>
              <a:gd name="connsiteY1078" fmla="*/ 5108714 h 6858000"/>
              <a:gd name="connsiteX1079" fmla="*/ 430961 w 7251911"/>
              <a:gd name="connsiteY1079" fmla="*/ 5101121 h 6858000"/>
              <a:gd name="connsiteX1080" fmla="*/ 385904 w 7251911"/>
              <a:gd name="connsiteY1080" fmla="*/ 5082139 h 6858000"/>
              <a:gd name="connsiteX1081" fmla="*/ 314564 w 7251911"/>
              <a:gd name="connsiteY1081" fmla="*/ 5066953 h 6858000"/>
              <a:gd name="connsiteX1082" fmla="*/ 314564 w 7251911"/>
              <a:gd name="connsiteY1082" fmla="*/ 5063156 h 6858000"/>
              <a:gd name="connsiteX1083" fmla="*/ 314564 w 7251911"/>
              <a:gd name="connsiteY1083" fmla="*/ 5055563 h 6858000"/>
              <a:gd name="connsiteX1084" fmla="*/ 329583 w 7251911"/>
              <a:gd name="connsiteY1084" fmla="*/ 5055563 h 6858000"/>
              <a:gd name="connsiteX1085" fmla="*/ 340847 w 7251911"/>
              <a:gd name="connsiteY1085" fmla="*/ 5032785 h 6858000"/>
              <a:gd name="connsiteX1086" fmla="*/ 344602 w 7251911"/>
              <a:gd name="connsiteY1086" fmla="*/ 5021395 h 6858000"/>
              <a:gd name="connsiteX1087" fmla="*/ 378394 w 7251911"/>
              <a:gd name="connsiteY1087" fmla="*/ 5010006 h 6858000"/>
              <a:gd name="connsiteX1088" fmla="*/ 352111 w 7251911"/>
              <a:gd name="connsiteY1088" fmla="*/ 5010006 h 6858000"/>
              <a:gd name="connsiteX1089" fmla="*/ 348357 w 7251911"/>
              <a:gd name="connsiteY1089" fmla="*/ 4998616 h 6858000"/>
              <a:gd name="connsiteX1090" fmla="*/ 348357 w 7251911"/>
              <a:gd name="connsiteY1090" fmla="*/ 4991023 h 6858000"/>
              <a:gd name="connsiteX1091" fmla="*/ 344602 w 7251911"/>
              <a:gd name="connsiteY1091" fmla="*/ 4991023 h 6858000"/>
              <a:gd name="connsiteX1092" fmla="*/ 307055 w 7251911"/>
              <a:gd name="connsiteY1092" fmla="*/ 4994820 h 6858000"/>
              <a:gd name="connsiteX1093" fmla="*/ 299545 w 7251911"/>
              <a:gd name="connsiteY1093" fmla="*/ 4991023 h 6858000"/>
              <a:gd name="connsiteX1094" fmla="*/ 303300 w 7251911"/>
              <a:gd name="connsiteY1094" fmla="*/ 4983431 h 6858000"/>
              <a:gd name="connsiteX1095" fmla="*/ 325828 w 7251911"/>
              <a:gd name="connsiteY1095" fmla="*/ 4968245 h 6858000"/>
              <a:gd name="connsiteX1096" fmla="*/ 329583 w 7251911"/>
              <a:gd name="connsiteY1096" fmla="*/ 4949262 h 6858000"/>
              <a:gd name="connsiteX1097" fmla="*/ 322074 w 7251911"/>
              <a:gd name="connsiteY1097" fmla="*/ 4937873 h 6858000"/>
              <a:gd name="connsiteX1098" fmla="*/ 303300 w 7251911"/>
              <a:gd name="connsiteY1098" fmla="*/ 4937873 h 6858000"/>
              <a:gd name="connsiteX1099" fmla="*/ 258243 w 7251911"/>
              <a:gd name="connsiteY1099" fmla="*/ 4953059 h 6858000"/>
              <a:gd name="connsiteX1100" fmla="*/ 239470 w 7251911"/>
              <a:gd name="connsiteY1100" fmla="*/ 4945466 h 6858000"/>
              <a:gd name="connsiteX1101" fmla="*/ 228206 w 7251911"/>
              <a:gd name="connsiteY1101" fmla="*/ 4922687 h 6858000"/>
              <a:gd name="connsiteX1102" fmla="*/ 194413 w 7251911"/>
              <a:gd name="connsiteY1102" fmla="*/ 4915094 h 6858000"/>
              <a:gd name="connsiteX1103" fmla="*/ 164375 w 7251911"/>
              <a:gd name="connsiteY1103" fmla="*/ 4918891 h 6858000"/>
              <a:gd name="connsiteX1104" fmla="*/ 156866 w 7251911"/>
              <a:gd name="connsiteY1104" fmla="*/ 4907501 h 6858000"/>
              <a:gd name="connsiteX1105" fmla="*/ 164375 w 7251911"/>
              <a:gd name="connsiteY1105" fmla="*/ 4896112 h 6858000"/>
              <a:gd name="connsiteX1106" fmla="*/ 175639 w 7251911"/>
              <a:gd name="connsiteY1106" fmla="*/ 4899908 h 6858000"/>
              <a:gd name="connsiteX1107" fmla="*/ 220696 w 7251911"/>
              <a:gd name="connsiteY1107" fmla="*/ 4888519 h 6858000"/>
              <a:gd name="connsiteX1108" fmla="*/ 224451 w 7251911"/>
              <a:gd name="connsiteY1108" fmla="*/ 4865740 h 6858000"/>
              <a:gd name="connsiteX1109" fmla="*/ 258243 w 7251911"/>
              <a:gd name="connsiteY1109" fmla="*/ 4865740 h 6858000"/>
              <a:gd name="connsiteX1110" fmla="*/ 288281 w 7251911"/>
              <a:gd name="connsiteY1110" fmla="*/ 4861944 h 6858000"/>
              <a:gd name="connsiteX1111" fmla="*/ 314564 w 7251911"/>
              <a:gd name="connsiteY1111" fmla="*/ 4865740 h 6858000"/>
              <a:gd name="connsiteX1112" fmla="*/ 408432 w 7251911"/>
              <a:gd name="connsiteY1112" fmla="*/ 4869537 h 6858000"/>
              <a:gd name="connsiteX1113" fmla="*/ 449735 w 7251911"/>
              <a:gd name="connsiteY1113" fmla="*/ 4869537 h 6858000"/>
              <a:gd name="connsiteX1114" fmla="*/ 513565 w 7251911"/>
              <a:gd name="connsiteY1114" fmla="*/ 4888519 h 6858000"/>
              <a:gd name="connsiteX1115" fmla="*/ 521074 w 7251911"/>
              <a:gd name="connsiteY1115" fmla="*/ 4877129 h 6858000"/>
              <a:gd name="connsiteX1116" fmla="*/ 562376 w 7251911"/>
              <a:gd name="connsiteY1116" fmla="*/ 4873333 h 6858000"/>
              <a:gd name="connsiteX1117" fmla="*/ 592414 w 7251911"/>
              <a:gd name="connsiteY1117" fmla="*/ 4888519 h 6858000"/>
              <a:gd name="connsiteX1118" fmla="*/ 618697 w 7251911"/>
              <a:gd name="connsiteY1118" fmla="*/ 4896112 h 6858000"/>
              <a:gd name="connsiteX1119" fmla="*/ 671263 w 7251911"/>
              <a:gd name="connsiteY1119" fmla="*/ 4865740 h 6858000"/>
              <a:gd name="connsiteX1120" fmla="*/ 701301 w 7251911"/>
              <a:gd name="connsiteY1120" fmla="*/ 4850554 h 6858000"/>
              <a:gd name="connsiteX1121" fmla="*/ 723830 w 7251911"/>
              <a:gd name="connsiteY1121" fmla="*/ 4858147 h 6858000"/>
              <a:gd name="connsiteX1122" fmla="*/ 742603 w 7251911"/>
              <a:gd name="connsiteY1122" fmla="*/ 4869537 h 6858000"/>
              <a:gd name="connsiteX1123" fmla="*/ 750113 w 7251911"/>
              <a:gd name="connsiteY1123" fmla="*/ 4888519 h 6858000"/>
              <a:gd name="connsiteX1124" fmla="*/ 780150 w 7251911"/>
              <a:gd name="connsiteY1124" fmla="*/ 4888519 h 6858000"/>
              <a:gd name="connsiteX1125" fmla="*/ 795169 w 7251911"/>
              <a:gd name="connsiteY1125" fmla="*/ 4869537 h 6858000"/>
              <a:gd name="connsiteX1126" fmla="*/ 802294 w 7251911"/>
              <a:gd name="connsiteY1126" fmla="*/ 4870566 h 6858000"/>
              <a:gd name="connsiteX1127" fmla="*/ 834077 w 7251911"/>
              <a:gd name="connsiteY1127" fmla="*/ 4868245 h 6858000"/>
              <a:gd name="connsiteX1128" fmla="*/ 879147 w 7251911"/>
              <a:gd name="connsiteY1128" fmla="*/ 4868245 h 6858000"/>
              <a:gd name="connsiteX1129" fmla="*/ 881239 w 7251911"/>
              <a:gd name="connsiteY1129" fmla="*/ 4868150 h 6858000"/>
              <a:gd name="connsiteX1130" fmla="*/ 889037 w 7251911"/>
              <a:gd name="connsiteY1130" fmla="*/ 4854351 h 6858000"/>
              <a:gd name="connsiteX1131" fmla="*/ 889298 w 7251911"/>
              <a:gd name="connsiteY1131" fmla="*/ 4853737 h 6858000"/>
              <a:gd name="connsiteX1132" fmla="*/ 856612 w 7251911"/>
              <a:gd name="connsiteY1132" fmla="*/ 4852203 h 6858000"/>
              <a:gd name="connsiteX1133" fmla="*/ 849100 w 7251911"/>
              <a:gd name="connsiteY1133" fmla="*/ 4850969 h 6858000"/>
              <a:gd name="connsiteX1134" fmla="*/ 785251 w 7251911"/>
              <a:gd name="connsiteY1134" fmla="*/ 4853437 h 6858000"/>
              <a:gd name="connsiteX1135" fmla="*/ 755204 w 7251911"/>
              <a:gd name="connsiteY1135" fmla="*/ 4854671 h 6858000"/>
              <a:gd name="connsiteX1136" fmla="*/ 736425 w 7251911"/>
              <a:gd name="connsiteY1136" fmla="*/ 4850969 h 6858000"/>
              <a:gd name="connsiteX1137" fmla="*/ 743936 w 7251911"/>
              <a:gd name="connsiteY1137" fmla="*/ 4843565 h 6858000"/>
              <a:gd name="connsiteX1138" fmla="*/ 777739 w 7251911"/>
              <a:gd name="connsiteY1138" fmla="*/ 4839863 h 6858000"/>
              <a:gd name="connsiteX1139" fmla="*/ 811542 w 7251911"/>
              <a:gd name="connsiteY1139" fmla="*/ 4839863 h 6858000"/>
              <a:gd name="connsiteX1140" fmla="*/ 826565 w 7251911"/>
              <a:gd name="connsiteY1140" fmla="*/ 4838629 h 6858000"/>
              <a:gd name="connsiteX1141" fmla="*/ 789007 w 7251911"/>
              <a:gd name="connsiteY1141" fmla="*/ 4837395 h 6858000"/>
              <a:gd name="connsiteX1142" fmla="*/ 796518 w 7251911"/>
              <a:gd name="connsiteY1142" fmla="*/ 4828757 h 6858000"/>
              <a:gd name="connsiteX1143" fmla="*/ 819054 w 7251911"/>
              <a:gd name="connsiteY1143" fmla="*/ 4826289 h 6858000"/>
              <a:gd name="connsiteX1144" fmla="*/ 822809 w 7251911"/>
              <a:gd name="connsiteY1144" fmla="*/ 4822587 h 6858000"/>
              <a:gd name="connsiteX1145" fmla="*/ 815298 w 7251911"/>
              <a:gd name="connsiteY1145" fmla="*/ 4821353 h 6858000"/>
              <a:gd name="connsiteX1146" fmla="*/ 762716 w 7251911"/>
              <a:gd name="connsiteY1146" fmla="*/ 4822587 h 6858000"/>
              <a:gd name="connsiteX1147" fmla="*/ 728913 w 7251911"/>
              <a:gd name="connsiteY1147" fmla="*/ 4822587 h 6858000"/>
              <a:gd name="connsiteX1148" fmla="*/ 695110 w 7251911"/>
              <a:gd name="connsiteY1148" fmla="*/ 4818885 h 6858000"/>
              <a:gd name="connsiteX1149" fmla="*/ 672575 w 7251911"/>
              <a:gd name="connsiteY1149" fmla="*/ 4812715 h 6858000"/>
              <a:gd name="connsiteX1150" fmla="*/ 653796 w 7251911"/>
              <a:gd name="connsiteY1150" fmla="*/ 4809013 h 6858000"/>
              <a:gd name="connsiteX1151" fmla="*/ 635017 w 7251911"/>
              <a:gd name="connsiteY1151" fmla="*/ 4809013 h 6858000"/>
              <a:gd name="connsiteX1152" fmla="*/ 627505 w 7251911"/>
              <a:gd name="connsiteY1152" fmla="*/ 4802843 h 6858000"/>
              <a:gd name="connsiteX1153" fmla="*/ 646284 w 7251911"/>
              <a:gd name="connsiteY1153" fmla="*/ 4797907 h 6858000"/>
              <a:gd name="connsiteX1154" fmla="*/ 691354 w 7251911"/>
              <a:gd name="connsiteY1154" fmla="*/ 4797907 h 6858000"/>
              <a:gd name="connsiteX1155" fmla="*/ 740181 w 7251911"/>
              <a:gd name="connsiteY1155" fmla="*/ 4797907 h 6858000"/>
              <a:gd name="connsiteX1156" fmla="*/ 781495 w 7251911"/>
              <a:gd name="connsiteY1156" fmla="*/ 4795439 h 6858000"/>
              <a:gd name="connsiteX1157" fmla="*/ 796518 w 7251911"/>
              <a:gd name="connsiteY1157" fmla="*/ 4785567 h 6858000"/>
              <a:gd name="connsiteX1158" fmla="*/ 815298 w 7251911"/>
              <a:gd name="connsiteY1158" fmla="*/ 4779396 h 6858000"/>
              <a:gd name="connsiteX1159" fmla="*/ 856612 w 7251911"/>
              <a:gd name="connsiteY1159" fmla="*/ 4780630 h 6858000"/>
              <a:gd name="connsiteX1160" fmla="*/ 875391 w 7251911"/>
              <a:gd name="connsiteY1160" fmla="*/ 4778162 h 6858000"/>
              <a:gd name="connsiteX1161" fmla="*/ 890415 w 7251911"/>
              <a:gd name="connsiteY1161" fmla="*/ 4775694 h 6858000"/>
              <a:gd name="connsiteX1162" fmla="*/ 935485 w 7251911"/>
              <a:gd name="connsiteY1162" fmla="*/ 4775694 h 6858000"/>
              <a:gd name="connsiteX1163" fmla="*/ 980555 w 7251911"/>
              <a:gd name="connsiteY1163" fmla="*/ 4773226 h 6858000"/>
              <a:gd name="connsiteX1164" fmla="*/ 1040649 w 7251911"/>
              <a:gd name="connsiteY1164" fmla="*/ 4770758 h 6858000"/>
              <a:gd name="connsiteX1165" fmla="*/ 1047947 w 7251911"/>
              <a:gd name="connsiteY1165" fmla="*/ 4770758 h 6858000"/>
              <a:gd name="connsiteX1166" fmla="*/ 1047303 w 7251911"/>
              <a:gd name="connsiteY1166" fmla="*/ 4770433 h 6858000"/>
              <a:gd name="connsiteX1167" fmla="*/ 1055751 w 7251911"/>
              <a:gd name="connsiteY1167" fmla="*/ 4763314 h 6858000"/>
              <a:gd name="connsiteX1168" fmla="*/ 1055751 w 7251911"/>
              <a:gd name="connsiteY1168" fmla="*/ 4751925 h 6858000"/>
              <a:gd name="connsiteX1169" fmla="*/ 1047772 w 7251911"/>
              <a:gd name="connsiteY1169" fmla="*/ 4745756 h 6858000"/>
              <a:gd name="connsiteX1170" fmla="*/ 1048128 w 7251911"/>
              <a:gd name="connsiteY1170" fmla="*/ 4738922 h 6858000"/>
              <a:gd name="connsiteX1171" fmla="*/ 1009189 w 7251911"/>
              <a:gd name="connsiteY1171" fmla="*/ 4744253 h 6858000"/>
              <a:gd name="connsiteX1172" fmla="*/ 997924 w 7251911"/>
              <a:gd name="connsiteY1172" fmla="*/ 4744253 h 6858000"/>
              <a:gd name="connsiteX1173" fmla="*/ 907811 w 7251911"/>
              <a:gd name="connsiteY1173" fmla="*/ 4736660 h 6858000"/>
              <a:gd name="connsiteX1174" fmla="*/ 851490 w 7251911"/>
              <a:gd name="connsiteY1174" fmla="*/ 4748050 h 6858000"/>
              <a:gd name="connsiteX1175" fmla="*/ 798924 w 7251911"/>
              <a:gd name="connsiteY1175" fmla="*/ 4751846 h 6858000"/>
              <a:gd name="connsiteX1176" fmla="*/ 750113 w 7251911"/>
              <a:gd name="connsiteY1176" fmla="*/ 4740457 h 6858000"/>
              <a:gd name="connsiteX1177" fmla="*/ 618697 w 7251911"/>
              <a:gd name="connsiteY1177" fmla="*/ 4706289 h 6858000"/>
              <a:gd name="connsiteX1178" fmla="*/ 543603 w 7251911"/>
              <a:gd name="connsiteY1178" fmla="*/ 4706289 h 6858000"/>
              <a:gd name="connsiteX1179" fmla="*/ 528584 w 7251911"/>
              <a:gd name="connsiteY1179" fmla="*/ 4702492 h 6858000"/>
              <a:gd name="connsiteX1180" fmla="*/ 536093 w 7251911"/>
              <a:gd name="connsiteY1180" fmla="*/ 4687306 h 6858000"/>
              <a:gd name="connsiteX1181" fmla="*/ 577395 w 7251911"/>
              <a:gd name="connsiteY1181" fmla="*/ 4672120 h 6858000"/>
              <a:gd name="connsiteX1182" fmla="*/ 633716 w 7251911"/>
              <a:gd name="connsiteY1182" fmla="*/ 4656935 h 6858000"/>
              <a:gd name="connsiteX1183" fmla="*/ 618697 w 7251911"/>
              <a:gd name="connsiteY1183" fmla="*/ 4645545 h 6858000"/>
              <a:gd name="connsiteX1184" fmla="*/ 581150 w 7251911"/>
              <a:gd name="connsiteY1184" fmla="*/ 4630359 h 6858000"/>
              <a:gd name="connsiteX1185" fmla="*/ 573641 w 7251911"/>
              <a:gd name="connsiteY1185" fmla="*/ 4618970 h 6858000"/>
              <a:gd name="connsiteX1186" fmla="*/ 584905 w 7251911"/>
              <a:gd name="connsiteY1186" fmla="*/ 4615173 h 6858000"/>
              <a:gd name="connsiteX1187" fmla="*/ 599924 w 7251911"/>
              <a:gd name="connsiteY1187" fmla="*/ 4615173 h 6858000"/>
              <a:gd name="connsiteX1188" fmla="*/ 659999 w 7251911"/>
              <a:gd name="connsiteY1188" fmla="*/ 4618970 h 6858000"/>
              <a:gd name="connsiteX1189" fmla="*/ 697546 w 7251911"/>
              <a:gd name="connsiteY1189" fmla="*/ 4618970 h 6858000"/>
              <a:gd name="connsiteX1190" fmla="*/ 731339 w 7251911"/>
              <a:gd name="connsiteY1190" fmla="*/ 4611377 h 6858000"/>
              <a:gd name="connsiteX1191" fmla="*/ 843981 w 7251911"/>
              <a:gd name="connsiteY1191" fmla="*/ 4607580 h 6858000"/>
              <a:gd name="connsiteX1192" fmla="*/ 855245 w 7251911"/>
              <a:gd name="connsiteY1192" fmla="*/ 4603784 h 6858000"/>
              <a:gd name="connsiteX1193" fmla="*/ 862754 w 7251911"/>
              <a:gd name="connsiteY1193" fmla="*/ 4599988 h 6858000"/>
              <a:gd name="connsiteX1194" fmla="*/ 907811 w 7251911"/>
              <a:gd name="connsiteY1194" fmla="*/ 4615173 h 6858000"/>
              <a:gd name="connsiteX1195" fmla="*/ 960377 w 7251911"/>
              <a:gd name="connsiteY1195" fmla="*/ 4607580 h 6858000"/>
              <a:gd name="connsiteX1196" fmla="*/ 967887 w 7251911"/>
              <a:gd name="connsiteY1196" fmla="*/ 4607580 h 6858000"/>
              <a:gd name="connsiteX1197" fmla="*/ 1009189 w 7251911"/>
              <a:gd name="connsiteY1197" fmla="*/ 4607580 h 6858000"/>
              <a:gd name="connsiteX1198" fmla="*/ 1054245 w 7251911"/>
              <a:gd name="connsiteY1198" fmla="*/ 4599988 h 6858000"/>
              <a:gd name="connsiteX1199" fmla="*/ 1067911 w 7251911"/>
              <a:gd name="connsiteY1199" fmla="*/ 4599988 h 6858000"/>
              <a:gd name="connsiteX1200" fmla="*/ 1068423 w 7251911"/>
              <a:gd name="connsiteY1200" fmla="*/ 4593422 h 6858000"/>
              <a:gd name="connsiteX1201" fmla="*/ 1055751 w 7251911"/>
              <a:gd name="connsiteY1201" fmla="*/ 4581084 h 6858000"/>
              <a:gd name="connsiteX1202" fmla="*/ 1055751 w 7251911"/>
              <a:gd name="connsiteY1202" fmla="*/ 4573491 h 6858000"/>
              <a:gd name="connsiteX1203" fmla="*/ 1067015 w 7251911"/>
              <a:gd name="connsiteY1203" fmla="*/ 4569695 h 6858000"/>
              <a:gd name="connsiteX1204" fmla="*/ 1104562 w 7251911"/>
              <a:gd name="connsiteY1204" fmla="*/ 4569695 h 6858000"/>
              <a:gd name="connsiteX1205" fmla="*/ 1108317 w 7251911"/>
              <a:gd name="connsiteY1205" fmla="*/ 4562102 h 6858000"/>
              <a:gd name="connsiteX1206" fmla="*/ 1104562 w 7251911"/>
              <a:gd name="connsiteY1206" fmla="*/ 4558305 h 6858000"/>
              <a:gd name="connsiteX1207" fmla="*/ 1067015 w 7251911"/>
              <a:gd name="connsiteY1207" fmla="*/ 4558305 h 6858000"/>
              <a:gd name="connsiteX1208" fmla="*/ 1029468 w 7251911"/>
              <a:gd name="connsiteY1208" fmla="*/ 4558305 h 6858000"/>
              <a:gd name="connsiteX1209" fmla="*/ 1010694 w 7251911"/>
              <a:gd name="connsiteY1209" fmla="*/ 4558305 h 6858000"/>
              <a:gd name="connsiteX1210" fmla="*/ 1004133 w 7251911"/>
              <a:gd name="connsiteY1210" fmla="*/ 4554159 h 6858000"/>
              <a:gd name="connsiteX1211" fmla="*/ 966941 w 7251911"/>
              <a:gd name="connsiteY1211" fmla="*/ 4552002 h 6858000"/>
              <a:gd name="connsiteX1212" fmla="*/ 940650 w 7251911"/>
              <a:gd name="connsiteY1212" fmla="*/ 4552002 h 6858000"/>
              <a:gd name="connsiteX1213" fmla="*/ 903092 w 7251911"/>
              <a:gd name="connsiteY1213" fmla="*/ 4553236 h 6858000"/>
              <a:gd name="connsiteX1214" fmla="*/ 865533 w 7251911"/>
              <a:gd name="connsiteY1214" fmla="*/ 4552002 h 6858000"/>
              <a:gd name="connsiteX1215" fmla="*/ 846754 w 7251911"/>
              <a:gd name="connsiteY1215" fmla="*/ 4553236 h 6858000"/>
              <a:gd name="connsiteX1216" fmla="*/ 704031 w 7251911"/>
              <a:gd name="connsiteY1216" fmla="*/ 4553236 h 6858000"/>
              <a:gd name="connsiteX1217" fmla="*/ 613891 w 7251911"/>
              <a:gd name="connsiteY1217" fmla="*/ 4552002 h 6858000"/>
              <a:gd name="connsiteX1218" fmla="*/ 595111 w 7251911"/>
              <a:gd name="connsiteY1218" fmla="*/ 4548300 h 6858000"/>
              <a:gd name="connsiteX1219" fmla="*/ 628914 w 7251911"/>
              <a:gd name="connsiteY1219" fmla="*/ 4545832 h 6858000"/>
              <a:gd name="connsiteX1220" fmla="*/ 673984 w 7251911"/>
              <a:gd name="connsiteY1220" fmla="*/ 4545832 h 6858000"/>
              <a:gd name="connsiteX1221" fmla="*/ 692764 w 7251911"/>
              <a:gd name="connsiteY1221" fmla="*/ 4540896 h 6858000"/>
              <a:gd name="connsiteX1222" fmla="*/ 704031 w 7251911"/>
              <a:gd name="connsiteY1222" fmla="*/ 4538428 h 6858000"/>
              <a:gd name="connsiteX1223" fmla="*/ 771637 w 7251911"/>
              <a:gd name="connsiteY1223" fmla="*/ 4538428 h 6858000"/>
              <a:gd name="connsiteX1224" fmla="*/ 782904 w 7251911"/>
              <a:gd name="connsiteY1224" fmla="*/ 4538428 h 6858000"/>
              <a:gd name="connsiteX1225" fmla="*/ 786660 w 7251911"/>
              <a:gd name="connsiteY1225" fmla="*/ 4535960 h 6858000"/>
              <a:gd name="connsiteX1226" fmla="*/ 786660 w 7251911"/>
              <a:gd name="connsiteY1226" fmla="*/ 4534726 h 6858000"/>
              <a:gd name="connsiteX1227" fmla="*/ 782904 w 7251911"/>
              <a:gd name="connsiteY1227" fmla="*/ 4534726 h 6858000"/>
              <a:gd name="connsiteX1228" fmla="*/ 704031 w 7251911"/>
              <a:gd name="connsiteY1228" fmla="*/ 4532258 h 6858000"/>
              <a:gd name="connsiteX1229" fmla="*/ 651449 w 7251911"/>
              <a:gd name="connsiteY1229" fmla="*/ 4529790 h 6858000"/>
              <a:gd name="connsiteX1230" fmla="*/ 643937 w 7251911"/>
              <a:gd name="connsiteY1230" fmla="*/ 4528556 h 6858000"/>
              <a:gd name="connsiteX1231" fmla="*/ 580088 w 7251911"/>
              <a:gd name="connsiteY1231" fmla="*/ 4531024 h 6858000"/>
              <a:gd name="connsiteX1232" fmla="*/ 550041 w 7251911"/>
              <a:gd name="connsiteY1232" fmla="*/ 4532258 h 6858000"/>
              <a:gd name="connsiteX1233" fmla="*/ 531262 w 7251911"/>
              <a:gd name="connsiteY1233" fmla="*/ 4528556 h 6858000"/>
              <a:gd name="connsiteX1234" fmla="*/ 538773 w 7251911"/>
              <a:gd name="connsiteY1234" fmla="*/ 4521152 h 6858000"/>
              <a:gd name="connsiteX1235" fmla="*/ 572576 w 7251911"/>
              <a:gd name="connsiteY1235" fmla="*/ 4517450 h 6858000"/>
              <a:gd name="connsiteX1236" fmla="*/ 606379 w 7251911"/>
              <a:gd name="connsiteY1236" fmla="*/ 4517450 h 6858000"/>
              <a:gd name="connsiteX1237" fmla="*/ 621402 w 7251911"/>
              <a:gd name="connsiteY1237" fmla="*/ 4516216 h 6858000"/>
              <a:gd name="connsiteX1238" fmla="*/ 583844 w 7251911"/>
              <a:gd name="connsiteY1238" fmla="*/ 4514982 h 6858000"/>
              <a:gd name="connsiteX1239" fmla="*/ 591355 w 7251911"/>
              <a:gd name="connsiteY1239" fmla="*/ 4506344 h 6858000"/>
              <a:gd name="connsiteX1240" fmla="*/ 613891 w 7251911"/>
              <a:gd name="connsiteY1240" fmla="*/ 4503876 h 6858000"/>
              <a:gd name="connsiteX1241" fmla="*/ 617646 w 7251911"/>
              <a:gd name="connsiteY1241" fmla="*/ 4500174 h 6858000"/>
              <a:gd name="connsiteX1242" fmla="*/ 610135 w 7251911"/>
              <a:gd name="connsiteY1242" fmla="*/ 4498940 h 6858000"/>
              <a:gd name="connsiteX1243" fmla="*/ 557553 w 7251911"/>
              <a:gd name="connsiteY1243" fmla="*/ 4500174 h 6858000"/>
              <a:gd name="connsiteX1244" fmla="*/ 523750 w 7251911"/>
              <a:gd name="connsiteY1244" fmla="*/ 4500174 h 6858000"/>
              <a:gd name="connsiteX1245" fmla="*/ 489947 w 7251911"/>
              <a:gd name="connsiteY1245" fmla="*/ 4496472 h 6858000"/>
              <a:gd name="connsiteX1246" fmla="*/ 467412 w 7251911"/>
              <a:gd name="connsiteY1246" fmla="*/ 4490302 h 6858000"/>
              <a:gd name="connsiteX1247" fmla="*/ 448633 w 7251911"/>
              <a:gd name="connsiteY1247" fmla="*/ 4486600 h 6858000"/>
              <a:gd name="connsiteX1248" fmla="*/ 429854 w 7251911"/>
              <a:gd name="connsiteY1248" fmla="*/ 4486600 h 6858000"/>
              <a:gd name="connsiteX1249" fmla="*/ 422342 w 7251911"/>
              <a:gd name="connsiteY1249" fmla="*/ 4480430 h 6858000"/>
              <a:gd name="connsiteX1250" fmla="*/ 441121 w 7251911"/>
              <a:gd name="connsiteY1250" fmla="*/ 4475494 h 6858000"/>
              <a:gd name="connsiteX1251" fmla="*/ 486191 w 7251911"/>
              <a:gd name="connsiteY1251" fmla="*/ 4475494 h 6858000"/>
              <a:gd name="connsiteX1252" fmla="*/ 535018 w 7251911"/>
              <a:gd name="connsiteY1252" fmla="*/ 4475494 h 6858000"/>
              <a:gd name="connsiteX1253" fmla="*/ 576332 w 7251911"/>
              <a:gd name="connsiteY1253" fmla="*/ 4473026 h 6858000"/>
              <a:gd name="connsiteX1254" fmla="*/ 591355 w 7251911"/>
              <a:gd name="connsiteY1254" fmla="*/ 4463154 h 6858000"/>
              <a:gd name="connsiteX1255" fmla="*/ 610135 w 7251911"/>
              <a:gd name="connsiteY1255" fmla="*/ 4456983 h 6858000"/>
              <a:gd name="connsiteX1256" fmla="*/ 651449 w 7251911"/>
              <a:gd name="connsiteY1256" fmla="*/ 4458217 h 6858000"/>
              <a:gd name="connsiteX1257" fmla="*/ 670228 w 7251911"/>
              <a:gd name="connsiteY1257" fmla="*/ 4455749 h 6858000"/>
              <a:gd name="connsiteX1258" fmla="*/ 685252 w 7251911"/>
              <a:gd name="connsiteY1258" fmla="*/ 4453281 h 6858000"/>
              <a:gd name="connsiteX1259" fmla="*/ 730322 w 7251911"/>
              <a:gd name="connsiteY1259" fmla="*/ 4453281 h 6858000"/>
              <a:gd name="connsiteX1260" fmla="*/ 775392 w 7251911"/>
              <a:gd name="connsiteY1260" fmla="*/ 4450813 h 6858000"/>
              <a:gd name="connsiteX1261" fmla="*/ 835486 w 7251911"/>
              <a:gd name="connsiteY1261" fmla="*/ 4448345 h 6858000"/>
              <a:gd name="connsiteX1262" fmla="*/ 842998 w 7251911"/>
              <a:gd name="connsiteY1262" fmla="*/ 4448345 h 6858000"/>
              <a:gd name="connsiteX1263" fmla="*/ 850510 w 7251911"/>
              <a:gd name="connsiteY1263" fmla="*/ 4444643 h 6858000"/>
              <a:gd name="connsiteX1264" fmla="*/ 865533 w 7251911"/>
              <a:gd name="connsiteY1264" fmla="*/ 4447111 h 6858000"/>
              <a:gd name="connsiteX1265" fmla="*/ 891824 w 7251911"/>
              <a:gd name="connsiteY1265" fmla="*/ 4444643 h 6858000"/>
              <a:gd name="connsiteX1266" fmla="*/ 918115 w 7251911"/>
              <a:gd name="connsiteY1266" fmla="*/ 4444643 h 6858000"/>
              <a:gd name="connsiteX1267" fmla="*/ 936894 w 7251911"/>
              <a:gd name="connsiteY1267" fmla="*/ 4443409 h 6858000"/>
              <a:gd name="connsiteX1268" fmla="*/ 937384 w 7251911"/>
              <a:gd name="connsiteY1268" fmla="*/ 4443382 h 6858000"/>
              <a:gd name="connsiteX1269" fmla="*/ 939354 w 7251911"/>
              <a:gd name="connsiteY1269" fmla="*/ 4440615 h 6858000"/>
              <a:gd name="connsiteX1270" fmla="*/ 969392 w 7251911"/>
              <a:gd name="connsiteY1270" fmla="*/ 4414039 h 6858000"/>
              <a:gd name="connsiteX1271" fmla="*/ 962015 w 7251911"/>
              <a:gd name="connsiteY1271" fmla="*/ 4412998 h 6858000"/>
              <a:gd name="connsiteX1272" fmla="*/ 916615 w 7251911"/>
              <a:gd name="connsiteY1272" fmla="*/ 4411985 h 6858000"/>
              <a:gd name="connsiteX1273" fmla="*/ 781445 w 7251911"/>
              <a:gd name="connsiteY1273" fmla="*/ 4404392 h 6858000"/>
              <a:gd name="connsiteX1274" fmla="*/ 766426 w 7251911"/>
              <a:gd name="connsiteY1274" fmla="*/ 4400596 h 6858000"/>
              <a:gd name="connsiteX1275" fmla="*/ 777690 w 7251911"/>
              <a:gd name="connsiteY1275" fmla="*/ 4385410 h 6858000"/>
              <a:gd name="connsiteX1276" fmla="*/ 811483 w 7251911"/>
              <a:gd name="connsiteY1276" fmla="*/ 4389206 h 6858000"/>
              <a:gd name="connsiteX1277" fmla="*/ 871558 w 7251911"/>
              <a:gd name="connsiteY1277" fmla="*/ 4393003 h 6858000"/>
              <a:gd name="connsiteX1278" fmla="*/ 901596 w 7251911"/>
              <a:gd name="connsiteY1278" fmla="*/ 4385410 h 6858000"/>
              <a:gd name="connsiteX1279" fmla="*/ 931634 w 7251911"/>
              <a:gd name="connsiteY1279" fmla="*/ 4370224 h 6858000"/>
              <a:gd name="connsiteX1280" fmla="*/ 942898 w 7251911"/>
              <a:gd name="connsiteY1280" fmla="*/ 4355038 h 6858000"/>
              <a:gd name="connsiteX1281" fmla="*/ 924124 w 7251911"/>
              <a:gd name="connsiteY1281" fmla="*/ 4351242 h 6858000"/>
              <a:gd name="connsiteX1282" fmla="*/ 818992 w 7251911"/>
              <a:gd name="connsiteY1282" fmla="*/ 4351242 h 6858000"/>
              <a:gd name="connsiteX1283" fmla="*/ 755162 w 7251911"/>
              <a:gd name="connsiteY1283" fmla="*/ 4347445 h 6858000"/>
              <a:gd name="connsiteX1284" fmla="*/ 706350 w 7251911"/>
              <a:gd name="connsiteY1284" fmla="*/ 4339852 h 6858000"/>
              <a:gd name="connsiteX1285" fmla="*/ 691331 w 7251911"/>
              <a:gd name="connsiteY1285" fmla="*/ 4332260 h 6858000"/>
              <a:gd name="connsiteX1286" fmla="*/ 691331 w 7251911"/>
              <a:gd name="connsiteY1286" fmla="*/ 4320870 h 6858000"/>
              <a:gd name="connsiteX1287" fmla="*/ 717615 w 7251911"/>
              <a:gd name="connsiteY1287" fmla="*/ 4305684 h 6858000"/>
              <a:gd name="connsiteX1288" fmla="*/ 758917 w 7251911"/>
              <a:gd name="connsiteY1288" fmla="*/ 4305684 h 6858000"/>
              <a:gd name="connsiteX1289" fmla="*/ 725124 w 7251911"/>
              <a:gd name="connsiteY1289" fmla="*/ 4301888 h 6858000"/>
              <a:gd name="connsiteX1290" fmla="*/ 646275 w 7251911"/>
              <a:gd name="connsiteY1290" fmla="*/ 4301888 h 6858000"/>
              <a:gd name="connsiteX1291" fmla="*/ 635011 w 7251911"/>
              <a:gd name="connsiteY1291" fmla="*/ 4290498 h 6858000"/>
              <a:gd name="connsiteX1292" fmla="*/ 646275 w 7251911"/>
              <a:gd name="connsiteY1292" fmla="*/ 4279109 h 6858000"/>
              <a:gd name="connsiteX1293" fmla="*/ 680067 w 7251911"/>
              <a:gd name="connsiteY1293" fmla="*/ 4279109 h 6858000"/>
              <a:gd name="connsiteX1294" fmla="*/ 713860 w 7251911"/>
              <a:gd name="connsiteY1294" fmla="*/ 4267720 h 6858000"/>
              <a:gd name="connsiteX1295" fmla="*/ 740143 w 7251911"/>
              <a:gd name="connsiteY1295" fmla="*/ 4267720 h 6858000"/>
              <a:gd name="connsiteX1296" fmla="*/ 725124 w 7251911"/>
              <a:gd name="connsiteY1296" fmla="*/ 4260127 h 6858000"/>
              <a:gd name="connsiteX1297" fmla="*/ 631256 w 7251911"/>
              <a:gd name="connsiteY1297" fmla="*/ 4260127 h 6858000"/>
              <a:gd name="connsiteX1298" fmla="*/ 616237 w 7251911"/>
              <a:gd name="connsiteY1298" fmla="*/ 4256330 h 6858000"/>
              <a:gd name="connsiteX1299" fmla="*/ 627501 w 7251911"/>
              <a:gd name="connsiteY1299" fmla="*/ 4248737 h 6858000"/>
              <a:gd name="connsiteX1300" fmla="*/ 687577 w 7251911"/>
              <a:gd name="connsiteY1300" fmla="*/ 4233551 h 6858000"/>
              <a:gd name="connsiteX1301" fmla="*/ 631256 w 7251911"/>
              <a:gd name="connsiteY1301" fmla="*/ 4233551 h 6858000"/>
              <a:gd name="connsiteX1302" fmla="*/ 623746 w 7251911"/>
              <a:gd name="connsiteY1302" fmla="*/ 4225959 h 6858000"/>
              <a:gd name="connsiteX1303" fmla="*/ 627501 w 7251911"/>
              <a:gd name="connsiteY1303" fmla="*/ 4214569 h 6858000"/>
              <a:gd name="connsiteX1304" fmla="*/ 646275 w 7251911"/>
              <a:gd name="connsiteY1304" fmla="*/ 4206976 h 6858000"/>
              <a:gd name="connsiteX1305" fmla="*/ 661294 w 7251911"/>
              <a:gd name="connsiteY1305" fmla="*/ 4206976 h 6858000"/>
              <a:gd name="connsiteX1306" fmla="*/ 758917 w 7251911"/>
              <a:gd name="connsiteY1306" fmla="*/ 4199383 h 6858000"/>
              <a:gd name="connsiteX1307" fmla="*/ 743898 w 7251911"/>
              <a:gd name="connsiteY1307" fmla="*/ 4195587 h 6858000"/>
              <a:gd name="connsiteX1308" fmla="*/ 695086 w 7251911"/>
              <a:gd name="connsiteY1308" fmla="*/ 4191790 h 6858000"/>
              <a:gd name="connsiteX1309" fmla="*/ 646275 w 7251911"/>
              <a:gd name="connsiteY1309" fmla="*/ 4195587 h 6858000"/>
              <a:gd name="connsiteX1310" fmla="*/ 627501 w 7251911"/>
              <a:gd name="connsiteY1310" fmla="*/ 4195587 h 6858000"/>
              <a:gd name="connsiteX1311" fmla="*/ 623746 w 7251911"/>
              <a:gd name="connsiteY1311" fmla="*/ 4184197 h 6858000"/>
              <a:gd name="connsiteX1312" fmla="*/ 638765 w 7251911"/>
              <a:gd name="connsiteY1312" fmla="*/ 4172808 h 6858000"/>
              <a:gd name="connsiteX1313" fmla="*/ 672558 w 7251911"/>
              <a:gd name="connsiteY1313" fmla="*/ 4176605 h 6858000"/>
              <a:gd name="connsiteX1314" fmla="*/ 717615 w 7251911"/>
              <a:gd name="connsiteY1314" fmla="*/ 4176605 h 6858000"/>
              <a:gd name="connsiteX1315" fmla="*/ 758917 w 7251911"/>
              <a:gd name="connsiteY1315" fmla="*/ 4161419 h 6858000"/>
              <a:gd name="connsiteX1316" fmla="*/ 800218 w 7251911"/>
              <a:gd name="connsiteY1316" fmla="*/ 4153826 h 6858000"/>
              <a:gd name="connsiteX1317" fmla="*/ 809465 w 7251911"/>
              <a:gd name="connsiteY1317" fmla="*/ 4150086 h 6858000"/>
              <a:gd name="connsiteX1318" fmla="*/ 800845 w 7251911"/>
              <a:gd name="connsiteY1318" fmla="*/ 4140133 h 6858000"/>
              <a:gd name="connsiteX1319" fmla="*/ 794165 w 7251911"/>
              <a:gd name="connsiteY1319" fmla="*/ 4134644 h 6858000"/>
              <a:gd name="connsiteX1320" fmla="*/ 778765 w 7251911"/>
              <a:gd name="connsiteY1320" fmla="*/ 4127251 h 6858000"/>
              <a:gd name="connsiteX1321" fmla="*/ 726257 w 7251911"/>
              <a:gd name="connsiteY1321" fmla="*/ 4127251 h 6858000"/>
              <a:gd name="connsiteX1322" fmla="*/ 719484 w 7251911"/>
              <a:gd name="connsiteY1322" fmla="*/ 4128774 h 6858000"/>
              <a:gd name="connsiteX1323" fmla="*/ 686754 w 7251911"/>
              <a:gd name="connsiteY1323" fmla="*/ 4122736 h 6858000"/>
              <a:gd name="connsiteX1324" fmla="*/ 684428 w 7251911"/>
              <a:gd name="connsiteY1324" fmla="*/ 4104060 h 6858000"/>
              <a:gd name="connsiteX1325" fmla="*/ 734203 w 7251911"/>
              <a:gd name="connsiteY1325" fmla="*/ 4086482 h 6858000"/>
              <a:gd name="connsiteX1326" fmla="*/ 769840 w 7251911"/>
              <a:gd name="connsiteY1326" fmla="*/ 4092631 h 6858000"/>
              <a:gd name="connsiteX1327" fmla="*/ 778630 w 7251911"/>
              <a:gd name="connsiteY1327" fmla="*/ 4081693 h 6858000"/>
              <a:gd name="connsiteX1328" fmla="*/ 796464 w 7251911"/>
              <a:gd name="connsiteY1328" fmla="*/ 4077896 h 6858000"/>
              <a:gd name="connsiteX1329" fmla="*/ 815237 w 7251911"/>
              <a:gd name="connsiteY1329" fmla="*/ 4074100 h 6858000"/>
              <a:gd name="connsiteX1330" fmla="*/ 811483 w 7251911"/>
              <a:gd name="connsiteY1330" fmla="*/ 4070304 h 6858000"/>
              <a:gd name="connsiteX1331" fmla="*/ 661294 w 7251911"/>
              <a:gd name="connsiteY1331" fmla="*/ 4070304 h 6858000"/>
              <a:gd name="connsiteX1332" fmla="*/ 657539 w 7251911"/>
              <a:gd name="connsiteY1332" fmla="*/ 4066507 h 6858000"/>
              <a:gd name="connsiteX1333" fmla="*/ 695086 w 7251911"/>
              <a:gd name="connsiteY1333" fmla="*/ 4055118 h 6858000"/>
              <a:gd name="connsiteX1334" fmla="*/ 665048 w 7251911"/>
              <a:gd name="connsiteY1334" fmla="*/ 4028542 h 6858000"/>
              <a:gd name="connsiteX1335" fmla="*/ 665048 w 7251911"/>
              <a:gd name="connsiteY1335" fmla="*/ 4001967 h 6858000"/>
              <a:gd name="connsiteX1336" fmla="*/ 668803 w 7251911"/>
              <a:gd name="connsiteY1336" fmla="*/ 4001967 h 6858000"/>
              <a:gd name="connsiteX1337" fmla="*/ 668803 w 7251911"/>
              <a:gd name="connsiteY1337" fmla="*/ 3990578 h 6858000"/>
              <a:gd name="connsiteX1338" fmla="*/ 665048 w 7251911"/>
              <a:gd name="connsiteY1338" fmla="*/ 3975392 h 6858000"/>
              <a:gd name="connsiteX1339" fmla="*/ 661294 w 7251911"/>
              <a:gd name="connsiteY1339" fmla="*/ 3964003 h 6858000"/>
              <a:gd name="connsiteX1340" fmla="*/ 650030 w 7251911"/>
              <a:gd name="connsiteY1340" fmla="*/ 3956410 h 6858000"/>
              <a:gd name="connsiteX1341" fmla="*/ 661294 w 7251911"/>
              <a:gd name="connsiteY1341" fmla="*/ 3945020 h 6858000"/>
              <a:gd name="connsiteX1342" fmla="*/ 706350 w 7251911"/>
              <a:gd name="connsiteY1342" fmla="*/ 3929834 h 6858000"/>
              <a:gd name="connsiteX1343" fmla="*/ 736388 w 7251911"/>
              <a:gd name="connsiteY1343" fmla="*/ 3910852 h 6858000"/>
              <a:gd name="connsiteX1344" fmla="*/ 755162 w 7251911"/>
              <a:gd name="connsiteY1344" fmla="*/ 3910852 h 6858000"/>
              <a:gd name="connsiteX1345" fmla="*/ 792709 w 7251911"/>
              <a:gd name="connsiteY1345" fmla="*/ 3910852 h 6858000"/>
              <a:gd name="connsiteX1346" fmla="*/ 830256 w 7251911"/>
              <a:gd name="connsiteY1346" fmla="*/ 3910852 h 6858000"/>
              <a:gd name="connsiteX1347" fmla="*/ 834011 w 7251911"/>
              <a:gd name="connsiteY1347" fmla="*/ 3907056 h 6858000"/>
              <a:gd name="connsiteX1348" fmla="*/ 830256 w 7251911"/>
              <a:gd name="connsiteY1348" fmla="*/ 3899463 h 6858000"/>
              <a:gd name="connsiteX1349" fmla="*/ 815982 w 7251911"/>
              <a:gd name="connsiteY1349" fmla="*/ 3898380 h 6858000"/>
              <a:gd name="connsiteX1350" fmla="*/ 767600 w 7251911"/>
              <a:gd name="connsiteY1350" fmla="*/ 3905316 h 6858000"/>
              <a:gd name="connsiteX1351" fmla="*/ 742587 w 7251911"/>
              <a:gd name="connsiteY1351" fmla="*/ 3897053 h 6858000"/>
              <a:gd name="connsiteX1352" fmla="*/ 739378 w 7251911"/>
              <a:gd name="connsiteY1352" fmla="*/ 3887337 h 6858000"/>
              <a:gd name="connsiteX1353" fmla="*/ 627935 w 7251911"/>
              <a:gd name="connsiteY1353" fmla="*/ 3843059 h 6858000"/>
              <a:gd name="connsiteX1354" fmla="*/ 620790 w 7251911"/>
              <a:gd name="connsiteY1354" fmla="*/ 3833834 h 6858000"/>
              <a:gd name="connsiteX1355" fmla="*/ 629700 w 7251911"/>
              <a:gd name="connsiteY1355" fmla="*/ 3825139 h 6858000"/>
              <a:gd name="connsiteX1356" fmla="*/ 635557 w 7251911"/>
              <a:gd name="connsiteY1356" fmla="*/ 3807973 h 6858000"/>
              <a:gd name="connsiteX1357" fmla="*/ 609816 w 7251911"/>
              <a:gd name="connsiteY1357" fmla="*/ 3809915 h 6858000"/>
              <a:gd name="connsiteX1358" fmla="*/ 552741 w 7251911"/>
              <a:gd name="connsiteY1358" fmla="*/ 3817024 h 6858000"/>
              <a:gd name="connsiteX1359" fmla="*/ 510063 w 7251911"/>
              <a:gd name="connsiteY1359" fmla="*/ 3827397 h 6858000"/>
              <a:gd name="connsiteX1360" fmla="*/ 497062 w 7251911"/>
              <a:gd name="connsiteY1360" fmla="*/ 3835338 h 6858000"/>
              <a:gd name="connsiteX1361" fmla="*/ 477381 w 7251911"/>
              <a:gd name="connsiteY1361" fmla="*/ 3837789 h 6858000"/>
              <a:gd name="connsiteX1362" fmla="*/ 475830 w 7251911"/>
              <a:gd name="connsiteY1362" fmla="*/ 3825339 h 6858000"/>
              <a:gd name="connsiteX1363" fmla="*/ 489869 w 7251911"/>
              <a:gd name="connsiteY1363" fmla="*/ 3809683 h 6858000"/>
              <a:gd name="connsiteX1364" fmla="*/ 494998 w 7251911"/>
              <a:gd name="connsiteY1364" fmla="*/ 3802722 h 6858000"/>
              <a:gd name="connsiteX1365" fmla="*/ 483034 w 7251911"/>
              <a:gd name="connsiteY1365" fmla="*/ 3802948 h 6858000"/>
              <a:gd name="connsiteX1366" fmla="*/ 469568 w 7251911"/>
              <a:gd name="connsiteY1366" fmla="*/ 3807154 h 6858000"/>
              <a:gd name="connsiteX1367" fmla="*/ 457759 w 7251911"/>
              <a:gd name="connsiteY1367" fmla="*/ 3808625 h 6858000"/>
              <a:gd name="connsiteX1368" fmla="*/ 378676 w 7251911"/>
              <a:gd name="connsiteY1368" fmla="*/ 3799510 h 6858000"/>
              <a:gd name="connsiteX1369" fmla="*/ 337346 w 7251911"/>
              <a:gd name="connsiteY1369" fmla="*/ 3804658 h 6858000"/>
              <a:gd name="connsiteX1370" fmla="*/ 312953 w 7251911"/>
              <a:gd name="connsiteY1370" fmla="*/ 3801375 h 6858000"/>
              <a:gd name="connsiteX1371" fmla="*/ 325179 w 7251911"/>
              <a:gd name="connsiteY1371" fmla="*/ 3787209 h 6858000"/>
              <a:gd name="connsiteX1372" fmla="*/ 336213 w 7251911"/>
              <a:gd name="connsiteY1372" fmla="*/ 3779513 h 6858000"/>
              <a:gd name="connsiteX1373" fmla="*/ 344812 w 7251911"/>
              <a:gd name="connsiteY1373" fmla="*/ 3768327 h 6858000"/>
              <a:gd name="connsiteX1374" fmla="*/ 324666 w 7251911"/>
              <a:gd name="connsiteY1374" fmla="*/ 3767043 h 6858000"/>
              <a:gd name="connsiteX1375" fmla="*/ 274533 w 7251911"/>
              <a:gd name="connsiteY1375" fmla="*/ 3765702 h 6858000"/>
              <a:gd name="connsiteX1376" fmla="*/ 200103 w 7251911"/>
              <a:gd name="connsiteY1376" fmla="*/ 3793937 h 6858000"/>
              <a:gd name="connsiteX1377" fmla="*/ 170319 w 7251911"/>
              <a:gd name="connsiteY1377" fmla="*/ 3811555 h 6858000"/>
              <a:gd name="connsiteX1378" fmla="*/ 161635 w 7251911"/>
              <a:gd name="connsiteY1378" fmla="*/ 3741834 h 6858000"/>
              <a:gd name="connsiteX1379" fmla="*/ 184894 w 7251911"/>
              <a:gd name="connsiteY1379" fmla="*/ 3719972 h 6858000"/>
              <a:gd name="connsiteX1380" fmla="*/ 177749 w 7251911"/>
              <a:gd name="connsiteY1380" fmla="*/ 3710747 h 6858000"/>
              <a:gd name="connsiteX1381" fmla="*/ 197275 w 7251911"/>
              <a:gd name="connsiteY1381" fmla="*/ 3707051 h 6858000"/>
              <a:gd name="connsiteX1382" fmla="*/ 211362 w 7251911"/>
              <a:gd name="connsiteY1382" fmla="*/ 3707825 h 6858000"/>
              <a:gd name="connsiteX1383" fmla="*/ 230113 w 7251911"/>
              <a:gd name="connsiteY1383" fmla="*/ 3697903 h 6858000"/>
              <a:gd name="connsiteX1384" fmla="*/ 246740 w 7251911"/>
              <a:gd name="connsiteY1384" fmla="*/ 3686982 h 6858000"/>
              <a:gd name="connsiteX1385" fmla="*/ 288691 w 7251911"/>
              <a:gd name="connsiteY1385" fmla="*/ 3686814 h 6858000"/>
              <a:gd name="connsiteX1386" fmla="*/ 328208 w 7251911"/>
              <a:gd name="connsiteY1386" fmla="*/ 3683156 h 6858000"/>
              <a:gd name="connsiteX1387" fmla="*/ 341782 w 7251911"/>
              <a:gd name="connsiteY1387" fmla="*/ 3663765 h 6858000"/>
              <a:gd name="connsiteX1388" fmla="*/ 348724 w 7251911"/>
              <a:gd name="connsiteY1388" fmla="*/ 3655315 h 6858000"/>
              <a:gd name="connsiteX1389" fmla="*/ 393001 w 7251911"/>
              <a:gd name="connsiteY1389" fmla="*/ 3673822 h 6858000"/>
              <a:gd name="connsiteX1390" fmla="*/ 404547 w 7251911"/>
              <a:gd name="connsiteY1390" fmla="*/ 3686291 h 6858000"/>
              <a:gd name="connsiteX1391" fmla="*/ 448311 w 7251911"/>
              <a:gd name="connsiteY1391" fmla="*/ 3684633 h 6858000"/>
              <a:gd name="connsiteX1392" fmla="*/ 451317 w 7251911"/>
              <a:gd name="connsiteY1392" fmla="*/ 3676673 h 6858000"/>
              <a:gd name="connsiteX1393" fmla="*/ 453857 w 7251911"/>
              <a:gd name="connsiteY1393" fmla="*/ 3664978 h 6858000"/>
              <a:gd name="connsiteX1394" fmla="*/ 472918 w 7251911"/>
              <a:gd name="connsiteY1394" fmla="*/ 3657546 h 6858000"/>
              <a:gd name="connsiteX1395" fmla="*/ 531699 w 7251911"/>
              <a:gd name="connsiteY1395" fmla="*/ 3664132 h 6858000"/>
              <a:gd name="connsiteX1396" fmla="*/ 566242 w 7251911"/>
              <a:gd name="connsiteY1396" fmla="*/ 3668680 h 6858000"/>
              <a:gd name="connsiteX1397" fmla="*/ 659936 w 7251911"/>
              <a:gd name="connsiteY1397" fmla="*/ 3650688 h 6858000"/>
              <a:gd name="connsiteX1398" fmla="*/ 687180 w 7251911"/>
              <a:gd name="connsiteY1398" fmla="*/ 3644766 h 6858000"/>
              <a:gd name="connsiteX1399" fmla="*/ 774444 w 7251911"/>
              <a:gd name="connsiteY1399" fmla="*/ 3655391 h 6858000"/>
              <a:gd name="connsiteX1400" fmla="*/ 823802 w 7251911"/>
              <a:gd name="connsiteY1400" fmla="*/ 3650507 h 6858000"/>
              <a:gd name="connsiteX1401" fmla="*/ 835030 w 7251911"/>
              <a:gd name="connsiteY1401" fmla="*/ 3648931 h 6858000"/>
              <a:gd name="connsiteX1402" fmla="*/ 826502 w 7251911"/>
              <a:gd name="connsiteY1402" fmla="*/ 3645099 h 6858000"/>
              <a:gd name="connsiteX1403" fmla="*/ 838998 w 7251911"/>
              <a:gd name="connsiteY1403" fmla="*/ 3635846 h 6858000"/>
              <a:gd name="connsiteX1404" fmla="*/ 845211 w 7251911"/>
              <a:gd name="connsiteY1404" fmla="*/ 3634915 h 6858000"/>
              <a:gd name="connsiteX1405" fmla="*/ 839170 w 7251911"/>
              <a:gd name="connsiteY1405" fmla="*/ 3634605 h 6858000"/>
              <a:gd name="connsiteX1406" fmla="*/ 801612 w 7251911"/>
              <a:gd name="connsiteY1406" fmla="*/ 3630752 h 6858000"/>
              <a:gd name="connsiteX1407" fmla="*/ 782832 w 7251911"/>
              <a:gd name="connsiteY1407" fmla="*/ 3634605 h 6858000"/>
              <a:gd name="connsiteX1408" fmla="*/ 640110 w 7251911"/>
              <a:gd name="connsiteY1408" fmla="*/ 3634605 h 6858000"/>
              <a:gd name="connsiteX1409" fmla="*/ 549969 w 7251911"/>
              <a:gd name="connsiteY1409" fmla="*/ 3630752 h 6858000"/>
              <a:gd name="connsiteX1410" fmla="*/ 531190 w 7251911"/>
              <a:gd name="connsiteY1410" fmla="*/ 3619192 h 6858000"/>
              <a:gd name="connsiteX1411" fmla="*/ 564993 w 7251911"/>
              <a:gd name="connsiteY1411" fmla="*/ 3611485 h 6858000"/>
              <a:gd name="connsiteX1412" fmla="*/ 610063 w 7251911"/>
              <a:gd name="connsiteY1412" fmla="*/ 3611485 h 6858000"/>
              <a:gd name="connsiteX1413" fmla="*/ 628842 w 7251911"/>
              <a:gd name="connsiteY1413" fmla="*/ 3596071 h 6858000"/>
              <a:gd name="connsiteX1414" fmla="*/ 640110 w 7251911"/>
              <a:gd name="connsiteY1414" fmla="*/ 3588364 h 6858000"/>
              <a:gd name="connsiteX1415" fmla="*/ 707715 w 7251911"/>
              <a:gd name="connsiteY1415" fmla="*/ 3588364 h 6858000"/>
              <a:gd name="connsiteX1416" fmla="*/ 718983 w 7251911"/>
              <a:gd name="connsiteY1416" fmla="*/ 3588364 h 6858000"/>
              <a:gd name="connsiteX1417" fmla="*/ 722739 w 7251911"/>
              <a:gd name="connsiteY1417" fmla="*/ 3580657 h 6858000"/>
              <a:gd name="connsiteX1418" fmla="*/ 722739 w 7251911"/>
              <a:gd name="connsiteY1418" fmla="*/ 3576804 h 6858000"/>
              <a:gd name="connsiteX1419" fmla="*/ 718983 w 7251911"/>
              <a:gd name="connsiteY1419" fmla="*/ 3576804 h 6858000"/>
              <a:gd name="connsiteX1420" fmla="*/ 640110 w 7251911"/>
              <a:gd name="connsiteY1420" fmla="*/ 3569097 h 6858000"/>
              <a:gd name="connsiteX1421" fmla="*/ 587528 w 7251911"/>
              <a:gd name="connsiteY1421" fmla="*/ 3561390 h 6858000"/>
              <a:gd name="connsiteX1422" fmla="*/ 580016 w 7251911"/>
              <a:gd name="connsiteY1422" fmla="*/ 3557537 h 6858000"/>
              <a:gd name="connsiteX1423" fmla="*/ 516167 w 7251911"/>
              <a:gd name="connsiteY1423" fmla="*/ 3565244 h 6858000"/>
              <a:gd name="connsiteX1424" fmla="*/ 486120 w 7251911"/>
              <a:gd name="connsiteY1424" fmla="*/ 3569097 h 6858000"/>
              <a:gd name="connsiteX1425" fmla="*/ 467340 w 7251911"/>
              <a:gd name="connsiteY1425" fmla="*/ 3557537 h 6858000"/>
              <a:gd name="connsiteX1426" fmla="*/ 474852 w 7251911"/>
              <a:gd name="connsiteY1426" fmla="*/ 3534416 h 6858000"/>
              <a:gd name="connsiteX1427" fmla="*/ 508655 w 7251911"/>
              <a:gd name="connsiteY1427" fmla="*/ 3522856 h 6858000"/>
              <a:gd name="connsiteX1428" fmla="*/ 542457 w 7251911"/>
              <a:gd name="connsiteY1428" fmla="*/ 3522856 h 6858000"/>
              <a:gd name="connsiteX1429" fmla="*/ 557481 w 7251911"/>
              <a:gd name="connsiteY1429" fmla="*/ 3519003 h 6858000"/>
              <a:gd name="connsiteX1430" fmla="*/ 519923 w 7251911"/>
              <a:gd name="connsiteY1430" fmla="*/ 3515149 h 6858000"/>
              <a:gd name="connsiteX1431" fmla="*/ 527434 w 7251911"/>
              <a:gd name="connsiteY1431" fmla="*/ 3488175 h 6858000"/>
              <a:gd name="connsiteX1432" fmla="*/ 549969 w 7251911"/>
              <a:gd name="connsiteY1432" fmla="*/ 3480469 h 6858000"/>
              <a:gd name="connsiteX1433" fmla="*/ 553725 w 7251911"/>
              <a:gd name="connsiteY1433" fmla="*/ 3468908 h 6858000"/>
              <a:gd name="connsiteX1434" fmla="*/ 546213 w 7251911"/>
              <a:gd name="connsiteY1434" fmla="*/ 3465055 h 6858000"/>
              <a:gd name="connsiteX1435" fmla="*/ 493632 w 7251911"/>
              <a:gd name="connsiteY1435" fmla="*/ 3468908 h 6858000"/>
              <a:gd name="connsiteX1436" fmla="*/ 459829 w 7251911"/>
              <a:gd name="connsiteY1436" fmla="*/ 3468908 h 6858000"/>
              <a:gd name="connsiteX1437" fmla="*/ 426026 w 7251911"/>
              <a:gd name="connsiteY1437" fmla="*/ 3457348 h 6858000"/>
              <a:gd name="connsiteX1438" fmla="*/ 403491 w 7251911"/>
              <a:gd name="connsiteY1438" fmla="*/ 3438081 h 6858000"/>
              <a:gd name="connsiteX1439" fmla="*/ 384711 w 7251911"/>
              <a:gd name="connsiteY1439" fmla="*/ 3426520 h 6858000"/>
              <a:gd name="connsiteX1440" fmla="*/ 365932 w 7251911"/>
              <a:gd name="connsiteY1440" fmla="*/ 3426520 h 6858000"/>
              <a:gd name="connsiteX1441" fmla="*/ 358421 w 7251911"/>
              <a:gd name="connsiteY1441" fmla="*/ 3407253 h 6858000"/>
              <a:gd name="connsiteX1442" fmla="*/ 377200 w 7251911"/>
              <a:gd name="connsiteY1442" fmla="*/ 3391841 h 6858000"/>
              <a:gd name="connsiteX1443" fmla="*/ 422270 w 7251911"/>
              <a:gd name="connsiteY1443" fmla="*/ 3391841 h 6858000"/>
              <a:gd name="connsiteX1444" fmla="*/ 471096 w 7251911"/>
              <a:gd name="connsiteY1444" fmla="*/ 3391841 h 6858000"/>
              <a:gd name="connsiteX1445" fmla="*/ 512411 w 7251911"/>
              <a:gd name="connsiteY1445" fmla="*/ 3384133 h 6858000"/>
              <a:gd name="connsiteX1446" fmla="*/ 527434 w 7251911"/>
              <a:gd name="connsiteY1446" fmla="*/ 3353306 h 6858000"/>
              <a:gd name="connsiteX1447" fmla="*/ 546213 w 7251911"/>
              <a:gd name="connsiteY1447" fmla="*/ 3334038 h 6858000"/>
              <a:gd name="connsiteX1448" fmla="*/ 587528 w 7251911"/>
              <a:gd name="connsiteY1448" fmla="*/ 3337893 h 6858000"/>
              <a:gd name="connsiteX1449" fmla="*/ 606307 w 7251911"/>
              <a:gd name="connsiteY1449" fmla="*/ 3330186 h 6858000"/>
              <a:gd name="connsiteX1450" fmla="*/ 621331 w 7251911"/>
              <a:gd name="connsiteY1450" fmla="*/ 3322479 h 6858000"/>
              <a:gd name="connsiteX1451" fmla="*/ 666401 w 7251911"/>
              <a:gd name="connsiteY1451" fmla="*/ 3322479 h 6858000"/>
              <a:gd name="connsiteX1452" fmla="*/ 711471 w 7251911"/>
              <a:gd name="connsiteY1452" fmla="*/ 3314771 h 6858000"/>
              <a:gd name="connsiteX1453" fmla="*/ 771565 w 7251911"/>
              <a:gd name="connsiteY1453" fmla="*/ 3307066 h 6858000"/>
              <a:gd name="connsiteX1454" fmla="*/ 779077 w 7251911"/>
              <a:gd name="connsiteY1454" fmla="*/ 3307066 h 6858000"/>
              <a:gd name="connsiteX1455" fmla="*/ 786588 w 7251911"/>
              <a:gd name="connsiteY1455" fmla="*/ 3295505 h 6858000"/>
              <a:gd name="connsiteX1456" fmla="*/ 801612 w 7251911"/>
              <a:gd name="connsiteY1456" fmla="*/ 3303212 h 6858000"/>
              <a:gd name="connsiteX1457" fmla="*/ 827903 w 7251911"/>
              <a:gd name="connsiteY1457" fmla="*/ 3295505 h 6858000"/>
              <a:gd name="connsiteX1458" fmla="*/ 854194 w 7251911"/>
              <a:gd name="connsiteY1458" fmla="*/ 3295505 h 6858000"/>
              <a:gd name="connsiteX1459" fmla="*/ 872973 w 7251911"/>
              <a:gd name="connsiteY1459" fmla="*/ 3291652 h 6858000"/>
              <a:gd name="connsiteX1460" fmla="*/ 918043 w 7251911"/>
              <a:gd name="connsiteY1460" fmla="*/ 3283945 h 6858000"/>
              <a:gd name="connsiteX1461" fmla="*/ 940578 w 7251911"/>
              <a:gd name="connsiteY1461" fmla="*/ 3280091 h 6858000"/>
              <a:gd name="connsiteX1462" fmla="*/ 948090 w 7251911"/>
              <a:gd name="connsiteY1462" fmla="*/ 3280091 h 6858000"/>
              <a:gd name="connsiteX1463" fmla="*/ 1026964 w 7251911"/>
              <a:gd name="connsiteY1463" fmla="*/ 3276238 h 6858000"/>
              <a:gd name="connsiteX1464" fmla="*/ 1102080 w 7251911"/>
              <a:gd name="connsiteY1464" fmla="*/ 3272385 h 6858000"/>
              <a:gd name="connsiteX1465" fmla="*/ 1177198 w 7251911"/>
              <a:gd name="connsiteY1465" fmla="*/ 3272385 h 6858000"/>
              <a:gd name="connsiteX1466" fmla="*/ 1193843 w 7251911"/>
              <a:gd name="connsiteY1466" fmla="*/ 3270951 h 6858000"/>
              <a:gd name="connsiteX1467" fmla="*/ 1190428 w 7251911"/>
              <a:gd name="connsiteY1467" fmla="*/ 3270343 h 6858000"/>
              <a:gd name="connsiteX1468" fmla="*/ 1181508 w 7251911"/>
              <a:gd name="connsiteY1468" fmla="*/ 3271429 h 6858000"/>
              <a:gd name="connsiteX1469" fmla="*/ 1177752 w 7251911"/>
              <a:gd name="connsiteY1469" fmla="*/ 3265634 h 6858000"/>
              <a:gd name="connsiteX1470" fmla="*/ 1128926 w 7251911"/>
              <a:gd name="connsiteY1470" fmla="*/ 3265634 h 6858000"/>
              <a:gd name="connsiteX1471" fmla="*/ 1128926 w 7251911"/>
              <a:gd name="connsiteY1471" fmla="*/ 3271429 h 6858000"/>
              <a:gd name="connsiteX1472" fmla="*/ 1035029 w 7251911"/>
              <a:gd name="connsiteY1472" fmla="*/ 3271429 h 6858000"/>
              <a:gd name="connsiteX1473" fmla="*/ 1012494 w 7251911"/>
              <a:gd name="connsiteY1473" fmla="*/ 3271429 h 6858000"/>
              <a:gd name="connsiteX1474" fmla="*/ 926109 w 7251911"/>
              <a:gd name="connsiteY1474" fmla="*/ 3265634 h 6858000"/>
              <a:gd name="connsiteX1475" fmla="*/ 926109 w 7251911"/>
              <a:gd name="connsiteY1475" fmla="*/ 3256940 h 6858000"/>
              <a:gd name="connsiteX1476" fmla="*/ 922354 w 7251911"/>
              <a:gd name="connsiteY1476" fmla="*/ 3254042 h 6858000"/>
              <a:gd name="connsiteX1477" fmla="*/ 914842 w 7251911"/>
              <a:gd name="connsiteY1477" fmla="*/ 3256940 h 6858000"/>
              <a:gd name="connsiteX1478" fmla="*/ 843480 w 7251911"/>
              <a:gd name="connsiteY1478" fmla="*/ 3256940 h 6858000"/>
              <a:gd name="connsiteX1479" fmla="*/ 828457 w 7251911"/>
              <a:gd name="connsiteY1479" fmla="*/ 3262735 h 6858000"/>
              <a:gd name="connsiteX1480" fmla="*/ 802166 w 7251911"/>
              <a:gd name="connsiteY1480" fmla="*/ 3262735 h 6858000"/>
              <a:gd name="connsiteX1481" fmla="*/ 775875 w 7251911"/>
              <a:gd name="connsiteY1481" fmla="*/ 3251144 h 6858000"/>
              <a:gd name="connsiteX1482" fmla="*/ 764608 w 7251911"/>
              <a:gd name="connsiteY1482" fmla="*/ 3248246 h 6858000"/>
              <a:gd name="connsiteX1483" fmla="*/ 749584 w 7251911"/>
              <a:gd name="connsiteY1483" fmla="*/ 3248246 h 6858000"/>
              <a:gd name="connsiteX1484" fmla="*/ 745828 w 7251911"/>
              <a:gd name="connsiteY1484" fmla="*/ 3245349 h 6858000"/>
              <a:gd name="connsiteX1485" fmla="*/ 749584 w 7251911"/>
              <a:gd name="connsiteY1485" fmla="*/ 3239552 h 6858000"/>
              <a:gd name="connsiteX1486" fmla="*/ 794654 w 7251911"/>
              <a:gd name="connsiteY1486" fmla="*/ 3233757 h 6858000"/>
              <a:gd name="connsiteX1487" fmla="*/ 805922 w 7251911"/>
              <a:gd name="connsiteY1487" fmla="*/ 3227961 h 6858000"/>
              <a:gd name="connsiteX1488" fmla="*/ 839724 w 7251911"/>
              <a:gd name="connsiteY1488" fmla="*/ 3216370 h 6858000"/>
              <a:gd name="connsiteX1489" fmla="*/ 847236 w 7251911"/>
              <a:gd name="connsiteY1489" fmla="*/ 3219268 h 6858000"/>
              <a:gd name="connsiteX1490" fmla="*/ 854748 w 7251911"/>
              <a:gd name="connsiteY1490" fmla="*/ 3213472 h 6858000"/>
              <a:gd name="connsiteX1491" fmla="*/ 888550 w 7251911"/>
              <a:gd name="connsiteY1491" fmla="*/ 3198983 h 6858000"/>
              <a:gd name="connsiteX1492" fmla="*/ 914842 w 7251911"/>
              <a:gd name="connsiteY1492" fmla="*/ 3207677 h 6858000"/>
              <a:gd name="connsiteX1493" fmla="*/ 918598 w 7251911"/>
              <a:gd name="connsiteY1493" fmla="*/ 3204779 h 6858000"/>
              <a:gd name="connsiteX1494" fmla="*/ 944888 w 7251911"/>
              <a:gd name="connsiteY1494" fmla="*/ 3204779 h 6858000"/>
              <a:gd name="connsiteX1495" fmla="*/ 997470 w 7251911"/>
              <a:gd name="connsiteY1495" fmla="*/ 3213472 h 6858000"/>
              <a:gd name="connsiteX1496" fmla="*/ 1001226 w 7251911"/>
              <a:gd name="connsiteY1496" fmla="*/ 3207677 h 6858000"/>
              <a:gd name="connsiteX1497" fmla="*/ 1001750 w 7251911"/>
              <a:gd name="connsiteY1497" fmla="*/ 3200410 h 6858000"/>
              <a:gd name="connsiteX1498" fmla="*/ 979098 w 7251911"/>
              <a:gd name="connsiteY1498" fmla="*/ 3200410 h 6858000"/>
              <a:gd name="connsiteX1499" fmla="*/ 930272 w 7251911"/>
              <a:gd name="connsiteY1499" fmla="*/ 3200410 h 6858000"/>
              <a:gd name="connsiteX1500" fmla="*/ 907737 w 7251911"/>
              <a:gd name="connsiteY1500" fmla="*/ 3194613 h 6858000"/>
              <a:gd name="connsiteX1501" fmla="*/ 873934 w 7251911"/>
              <a:gd name="connsiteY1501" fmla="*/ 3194613 h 6858000"/>
              <a:gd name="connsiteX1502" fmla="*/ 858911 w 7251911"/>
              <a:gd name="connsiteY1502" fmla="*/ 3194613 h 6858000"/>
              <a:gd name="connsiteX1503" fmla="*/ 817596 w 7251911"/>
              <a:gd name="connsiteY1503" fmla="*/ 3197511 h 6858000"/>
              <a:gd name="connsiteX1504" fmla="*/ 802573 w 7251911"/>
              <a:gd name="connsiteY1504" fmla="*/ 3188817 h 6858000"/>
              <a:gd name="connsiteX1505" fmla="*/ 787550 w 7251911"/>
              <a:gd name="connsiteY1505" fmla="*/ 3188817 h 6858000"/>
              <a:gd name="connsiteX1506" fmla="*/ 783794 w 7251911"/>
              <a:gd name="connsiteY1506" fmla="*/ 3183022 h 6858000"/>
              <a:gd name="connsiteX1507" fmla="*/ 734968 w 7251911"/>
              <a:gd name="connsiteY1507" fmla="*/ 3183022 h 6858000"/>
              <a:gd name="connsiteX1508" fmla="*/ 734968 w 7251911"/>
              <a:gd name="connsiteY1508" fmla="*/ 3188817 h 6858000"/>
              <a:gd name="connsiteX1509" fmla="*/ 641071 w 7251911"/>
              <a:gd name="connsiteY1509" fmla="*/ 3188817 h 6858000"/>
              <a:gd name="connsiteX1510" fmla="*/ 618536 w 7251911"/>
              <a:gd name="connsiteY1510" fmla="*/ 3188817 h 6858000"/>
              <a:gd name="connsiteX1511" fmla="*/ 532151 w 7251911"/>
              <a:gd name="connsiteY1511" fmla="*/ 3183022 h 6858000"/>
              <a:gd name="connsiteX1512" fmla="*/ 532151 w 7251911"/>
              <a:gd name="connsiteY1512" fmla="*/ 3174328 h 6858000"/>
              <a:gd name="connsiteX1513" fmla="*/ 528396 w 7251911"/>
              <a:gd name="connsiteY1513" fmla="*/ 3171431 h 6858000"/>
              <a:gd name="connsiteX1514" fmla="*/ 520884 w 7251911"/>
              <a:gd name="connsiteY1514" fmla="*/ 3174328 h 6858000"/>
              <a:gd name="connsiteX1515" fmla="*/ 449522 w 7251911"/>
              <a:gd name="connsiteY1515" fmla="*/ 3174328 h 6858000"/>
              <a:gd name="connsiteX1516" fmla="*/ 434499 w 7251911"/>
              <a:gd name="connsiteY1516" fmla="*/ 3180124 h 6858000"/>
              <a:gd name="connsiteX1517" fmla="*/ 408208 w 7251911"/>
              <a:gd name="connsiteY1517" fmla="*/ 3180124 h 6858000"/>
              <a:gd name="connsiteX1518" fmla="*/ 381917 w 7251911"/>
              <a:gd name="connsiteY1518" fmla="*/ 3168532 h 6858000"/>
              <a:gd name="connsiteX1519" fmla="*/ 370650 w 7251911"/>
              <a:gd name="connsiteY1519" fmla="*/ 3165633 h 6858000"/>
              <a:gd name="connsiteX1520" fmla="*/ 355626 w 7251911"/>
              <a:gd name="connsiteY1520" fmla="*/ 3165633 h 6858000"/>
              <a:gd name="connsiteX1521" fmla="*/ 351870 w 7251911"/>
              <a:gd name="connsiteY1521" fmla="*/ 3162737 h 6858000"/>
              <a:gd name="connsiteX1522" fmla="*/ 355626 w 7251911"/>
              <a:gd name="connsiteY1522" fmla="*/ 3156941 h 6858000"/>
              <a:gd name="connsiteX1523" fmla="*/ 400696 w 7251911"/>
              <a:gd name="connsiteY1523" fmla="*/ 3151145 h 6858000"/>
              <a:gd name="connsiteX1524" fmla="*/ 411964 w 7251911"/>
              <a:gd name="connsiteY1524" fmla="*/ 3145350 h 6858000"/>
              <a:gd name="connsiteX1525" fmla="*/ 445766 w 7251911"/>
              <a:gd name="connsiteY1525" fmla="*/ 3133758 h 6858000"/>
              <a:gd name="connsiteX1526" fmla="*/ 453278 w 7251911"/>
              <a:gd name="connsiteY1526" fmla="*/ 3136656 h 6858000"/>
              <a:gd name="connsiteX1527" fmla="*/ 460790 w 7251911"/>
              <a:gd name="connsiteY1527" fmla="*/ 3130860 h 6858000"/>
              <a:gd name="connsiteX1528" fmla="*/ 494592 w 7251911"/>
              <a:gd name="connsiteY1528" fmla="*/ 3116370 h 6858000"/>
              <a:gd name="connsiteX1529" fmla="*/ 520884 w 7251911"/>
              <a:gd name="connsiteY1529" fmla="*/ 3125065 h 6858000"/>
              <a:gd name="connsiteX1530" fmla="*/ 524640 w 7251911"/>
              <a:gd name="connsiteY1530" fmla="*/ 3122167 h 6858000"/>
              <a:gd name="connsiteX1531" fmla="*/ 550930 w 7251911"/>
              <a:gd name="connsiteY1531" fmla="*/ 3122167 h 6858000"/>
              <a:gd name="connsiteX1532" fmla="*/ 603512 w 7251911"/>
              <a:gd name="connsiteY1532" fmla="*/ 3130860 h 6858000"/>
              <a:gd name="connsiteX1533" fmla="*/ 607268 w 7251911"/>
              <a:gd name="connsiteY1533" fmla="*/ 3125065 h 6858000"/>
              <a:gd name="connsiteX1534" fmla="*/ 608207 w 7251911"/>
              <a:gd name="connsiteY1534" fmla="*/ 3112024 h 6858000"/>
              <a:gd name="connsiteX1535" fmla="*/ 611549 w 7251911"/>
              <a:gd name="connsiteY1535" fmla="*/ 3105395 h 6858000"/>
              <a:gd name="connsiteX1536" fmla="*/ 549443 w 7251911"/>
              <a:gd name="connsiteY1536" fmla="*/ 3100561 h 6858000"/>
              <a:gd name="connsiteX1537" fmla="*/ 528832 w 7251911"/>
              <a:gd name="connsiteY1537" fmla="*/ 3095542 h 6858000"/>
              <a:gd name="connsiteX1538" fmla="*/ 541058 w 7251911"/>
              <a:gd name="connsiteY1538" fmla="*/ 3081377 h 6858000"/>
              <a:gd name="connsiteX1539" fmla="*/ 549658 w 7251911"/>
              <a:gd name="connsiteY1539" fmla="*/ 3070190 h 6858000"/>
              <a:gd name="connsiteX1540" fmla="*/ 530704 w 7251911"/>
              <a:gd name="connsiteY1540" fmla="*/ 3062437 h 6858000"/>
              <a:gd name="connsiteX1541" fmla="*/ 512991 w 7251911"/>
              <a:gd name="connsiteY1541" fmla="*/ 3064643 h 6858000"/>
              <a:gd name="connsiteX1542" fmla="*/ 466126 w 7251911"/>
              <a:gd name="connsiteY1542" fmla="*/ 3041400 h 6858000"/>
              <a:gd name="connsiteX1543" fmla="*/ 467736 w 7251911"/>
              <a:gd name="connsiteY1543" fmla="*/ 3022235 h 6858000"/>
              <a:gd name="connsiteX1544" fmla="*/ 448938 w 7251911"/>
              <a:gd name="connsiteY1544" fmla="*/ 3015726 h 6858000"/>
              <a:gd name="connsiteX1545" fmla="*/ 423293 w 7251911"/>
              <a:gd name="connsiteY1545" fmla="*/ 3050529 h 6858000"/>
              <a:gd name="connsiteX1546" fmla="*/ 390204 w 7251911"/>
              <a:gd name="connsiteY1546" fmla="*/ 3025570 h 6858000"/>
              <a:gd name="connsiteX1547" fmla="*/ 399019 w 7251911"/>
              <a:gd name="connsiteY1547" fmla="*/ 2984014 h 6858000"/>
              <a:gd name="connsiteX1548" fmla="*/ 448532 w 7251911"/>
              <a:gd name="connsiteY1548" fmla="*/ 2980375 h 6858000"/>
              <a:gd name="connsiteX1549" fmla="*/ 515030 w 7251911"/>
              <a:gd name="connsiteY1549" fmla="*/ 2984736 h 6858000"/>
              <a:gd name="connsiteX1550" fmla="*/ 560297 w 7251911"/>
              <a:gd name="connsiteY1550" fmla="*/ 2979098 h 6858000"/>
              <a:gd name="connsiteX1551" fmla="*/ 743892 w 7251911"/>
              <a:gd name="connsiteY1551" fmla="*/ 2992896 h 6858000"/>
              <a:gd name="connsiteX1552" fmla="*/ 784292 w 7251911"/>
              <a:gd name="connsiteY1552" fmla="*/ 2980278 h 6858000"/>
              <a:gd name="connsiteX1553" fmla="*/ 787297 w 7251911"/>
              <a:gd name="connsiteY1553" fmla="*/ 2972317 h 6858000"/>
              <a:gd name="connsiteX1554" fmla="*/ 799726 w 7251911"/>
              <a:gd name="connsiteY1554" fmla="*/ 2975827 h 6858000"/>
              <a:gd name="connsiteX1555" fmla="*/ 806406 w 7251911"/>
              <a:gd name="connsiteY1555" fmla="*/ 2981316 h 6858000"/>
              <a:gd name="connsiteX1556" fmla="*/ 830644 w 7251911"/>
              <a:gd name="connsiteY1556" fmla="*/ 2983355 h 6858000"/>
              <a:gd name="connsiteX1557" fmla="*/ 821375 w 7251911"/>
              <a:gd name="connsiteY1557" fmla="*/ 2973130 h 6858000"/>
              <a:gd name="connsiteX1558" fmla="*/ 819097 w 7251911"/>
              <a:gd name="connsiteY1558" fmla="*/ 2970885 h 6858000"/>
              <a:gd name="connsiteX1559" fmla="*/ 816044 w 7251911"/>
              <a:gd name="connsiteY1559" fmla="*/ 2962415 h 6858000"/>
              <a:gd name="connsiteX1560" fmla="*/ 829665 w 7251911"/>
              <a:gd name="connsiteY1560" fmla="*/ 2959454 h 6858000"/>
              <a:gd name="connsiteX1561" fmla="*/ 863414 w 7251911"/>
              <a:gd name="connsiteY1561" fmla="*/ 2957621 h 6858000"/>
              <a:gd name="connsiteX1562" fmla="*/ 886164 w 7251911"/>
              <a:gd name="connsiteY1562" fmla="*/ 2942694 h 6858000"/>
              <a:gd name="connsiteX1563" fmla="*/ 874743 w 7251911"/>
              <a:gd name="connsiteY1563" fmla="*/ 2936279 h 6858000"/>
              <a:gd name="connsiteX1564" fmla="*/ 859724 w 7251911"/>
              <a:gd name="connsiteY1564" fmla="*/ 2936279 h 6858000"/>
              <a:gd name="connsiteX1565" fmla="*/ 859724 w 7251911"/>
              <a:gd name="connsiteY1565" fmla="*/ 2928686 h 6858000"/>
              <a:gd name="connsiteX1566" fmla="*/ 859724 w 7251911"/>
              <a:gd name="connsiteY1566" fmla="*/ 2924889 h 6858000"/>
              <a:gd name="connsiteX1567" fmla="*/ 878263 w 7251911"/>
              <a:gd name="connsiteY1567" fmla="*/ 2924119 h 6858000"/>
              <a:gd name="connsiteX1568" fmla="*/ 890557 w 7251911"/>
              <a:gd name="connsiteY1568" fmla="*/ 2920245 h 6858000"/>
              <a:gd name="connsiteX1569" fmla="*/ 884413 w 7251911"/>
              <a:gd name="connsiteY1569" fmla="*/ 2913599 h 6858000"/>
              <a:gd name="connsiteX1570" fmla="*/ 855572 w 7251911"/>
              <a:gd name="connsiteY1570" fmla="*/ 2910712 h 6858000"/>
              <a:gd name="connsiteX1571" fmla="*/ 740182 w 7251911"/>
              <a:gd name="connsiteY1571" fmla="*/ 2914969 h 6858000"/>
              <a:gd name="connsiteX1572" fmla="*/ 700974 w 7251911"/>
              <a:gd name="connsiteY1572" fmla="*/ 2921117 h 6858000"/>
              <a:gd name="connsiteX1573" fmla="*/ 684609 w 7251911"/>
              <a:gd name="connsiteY1573" fmla="*/ 2918098 h 6858000"/>
              <a:gd name="connsiteX1574" fmla="*/ 654730 w 7251911"/>
              <a:gd name="connsiteY1574" fmla="*/ 2902855 h 6858000"/>
              <a:gd name="connsiteX1575" fmla="*/ 602163 w 7251911"/>
              <a:gd name="connsiteY1575" fmla="*/ 2898023 h 6858000"/>
              <a:gd name="connsiteX1576" fmla="*/ 580001 w 7251911"/>
              <a:gd name="connsiteY1576" fmla="*/ 2880555 h 6858000"/>
              <a:gd name="connsiteX1577" fmla="*/ 581194 w 7251911"/>
              <a:gd name="connsiteY1577" fmla="*/ 2874084 h 6858000"/>
              <a:gd name="connsiteX1578" fmla="*/ 564053 w 7251911"/>
              <a:gd name="connsiteY1578" fmla="*/ 2864840 h 6858000"/>
              <a:gd name="connsiteX1579" fmla="*/ 557421 w 7251911"/>
              <a:gd name="connsiteY1579" fmla="*/ 2875781 h 6858000"/>
              <a:gd name="connsiteX1580" fmla="*/ 545040 w 7251911"/>
              <a:gd name="connsiteY1580" fmla="*/ 2888702 h 6858000"/>
              <a:gd name="connsiteX1581" fmla="*/ 512572 w 7251911"/>
              <a:gd name="connsiteY1581" fmla="*/ 2868724 h 6858000"/>
              <a:gd name="connsiteX1582" fmla="*/ 511332 w 7251911"/>
              <a:gd name="connsiteY1582" fmla="*/ 2858764 h 6858000"/>
              <a:gd name="connsiteX1583" fmla="*/ 502111 w 7251911"/>
              <a:gd name="connsiteY1583" fmla="*/ 2864969 h 6858000"/>
              <a:gd name="connsiteX1584" fmla="*/ 476371 w 7251911"/>
              <a:gd name="connsiteY1584" fmla="*/ 2866911 h 6858000"/>
              <a:gd name="connsiteX1585" fmla="*/ 431009 w 7251911"/>
              <a:gd name="connsiteY1585" fmla="*/ 2839689 h 6858000"/>
              <a:gd name="connsiteX1586" fmla="*/ 390465 w 7251911"/>
              <a:gd name="connsiteY1586" fmla="*/ 2803016 h 6858000"/>
              <a:gd name="connsiteX1587" fmla="*/ 372704 w 7251911"/>
              <a:gd name="connsiteY1587" fmla="*/ 2788792 h 6858000"/>
              <a:gd name="connsiteX1588" fmla="*/ 277006 w 7251911"/>
              <a:gd name="connsiteY1588" fmla="*/ 2742553 h 6858000"/>
              <a:gd name="connsiteX1589" fmla="*/ 270899 w 7251911"/>
              <a:gd name="connsiteY1589" fmla="*/ 2725613 h 6858000"/>
              <a:gd name="connsiteX1590" fmla="*/ 292703 w 7251911"/>
              <a:gd name="connsiteY1590" fmla="*/ 2724161 h 6858000"/>
              <a:gd name="connsiteX1591" fmla="*/ 328129 w 7251911"/>
              <a:gd name="connsiteY1591" fmla="*/ 2719748 h 6858000"/>
              <a:gd name="connsiteX1592" fmla="*/ 374278 w 7251911"/>
              <a:gd name="connsiteY1592" fmla="*/ 2705150 h 6858000"/>
              <a:gd name="connsiteX1593" fmla="*/ 415704 w 7251911"/>
              <a:gd name="connsiteY1593" fmla="*/ 2732863 h 6858000"/>
              <a:gd name="connsiteX1594" fmla="*/ 413319 w 7251911"/>
              <a:gd name="connsiteY1594" fmla="*/ 2745803 h 6858000"/>
              <a:gd name="connsiteX1595" fmla="*/ 411661 w 7251911"/>
              <a:gd name="connsiteY1595" fmla="*/ 2748539 h 6858000"/>
              <a:gd name="connsiteX1596" fmla="*/ 415442 w 7251911"/>
              <a:gd name="connsiteY1596" fmla="*/ 2746803 h 6858000"/>
              <a:gd name="connsiteX1597" fmla="*/ 437246 w 7251911"/>
              <a:gd name="connsiteY1597" fmla="*/ 2745351 h 6858000"/>
              <a:gd name="connsiteX1598" fmla="*/ 495621 w 7251911"/>
              <a:gd name="connsiteY1598" fmla="*/ 2716587 h 6858000"/>
              <a:gd name="connsiteX1599" fmla="*/ 527684 w 7251911"/>
              <a:gd name="connsiteY1599" fmla="*/ 2701214 h 6858000"/>
              <a:gd name="connsiteX1600" fmla="*/ 559066 w 7251911"/>
              <a:gd name="connsiteY1600" fmla="*/ 2712478 h 6858000"/>
              <a:gd name="connsiteX1601" fmla="*/ 665332 w 7251911"/>
              <a:gd name="connsiteY1601" fmla="*/ 2747286 h 6858000"/>
              <a:gd name="connsiteX1602" fmla="*/ 692683 w 7251911"/>
              <a:gd name="connsiteY1602" fmla="*/ 2726179 h 6858000"/>
              <a:gd name="connsiteX1603" fmla="*/ 707294 w 7251911"/>
              <a:gd name="connsiteY1603" fmla="*/ 2699072 h 6858000"/>
              <a:gd name="connsiteX1604" fmla="*/ 751571 w 7251911"/>
              <a:gd name="connsiteY1604" fmla="*/ 2717580 h 6858000"/>
              <a:gd name="connsiteX1605" fmla="*/ 807764 w 7251911"/>
              <a:gd name="connsiteY1605" fmla="*/ 2719431 h 6858000"/>
              <a:gd name="connsiteX1606" fmla="*/ 811855 w 7251911"/>
              <a:gd name="connsiteY1606" fmla="*/ 2720185 h 6858000"/>
              <a:gd name="connsiteX1607" fmla="*/ 837178 w 7251911"/>
              <a:gd name="connsiteY1607" fmla="*/ 2704862 h 6858000"/>
              <a:gd name="connsiteX1608" fmla="*/ 837582 w 7251911"/>
              <a:gd name="connsiteY1608" fmla="*/ 2703771 h 6858000"/>
              <a:gd name="connsiteX1609" fmla="*/ 824677 w 7251911"/>
              <a:gd name="connsiteY1609" fmla="*/ 2704671 h 6858000"/>
              <a:gd name="connsiteX1610" fmla="*/ 805904 w 7251911"/>
              <a:gd name="connsiteY1610" fmla="*/ 2693281 h 6858000"/>
              <a:gd name="connsiteX1611" fmla="*/ 817168 w 7251911"/>
              <a:gd name="connsiteY1611" fmla="*/ 2678096 h 6858000"/>
              <a:gd name="connsiteX1612" fmla="*/ 845555 w 7251911"/>
              <a:gd name="connsiteY1612" fmla="*/ 2672878 h 6858000"/>
              <a:gd name="connsiteX1613" fmla="*/ 845635 w 7251911"/>
              <a:gd name="connsiteY1613" fmla="*/ 2670462 h 6858000"/>
              <a:gd name="connsiteX1614" fmla="*/ 858326 w 7251911"/>
              <a:gd name="connsiteY1614" fmla="*/ 2660031 h 6858000"/>
              <a:gd name="connsiteX1615" fmla="*/ 866198 w 7251911"/>
              <a:gd name="connsiteY1615" fmla="*/ 2659050 h 6858000"/>
              <a:gd name="connsiteX1616" fmla="*/ 877506 w 7251911"/>
              <a:gd name="connsiteY1616" fmla="*/ 2667599 h 6858000"/>
              <a:gd name="connsiteX1617" fmla="*/ 895270 w 7251911"/>
              <a:gd name="connsiteY1617" fmla="*/ 2670502 h 6858000"/>
              <a:gd name="connsiteX1618" fmla="*/ 899160 w 7251911"/>
              <a:gd name="connsiteY1618" fmla="*/ 2670502 h 6858000"/>
              <a:gd name="connsiteX1619" fmla="*/ 903288 w 7251911"/>
              <a:gd name="connsiteY1619" fmla="*/ 2662155 h 6858000"/>
              <a:gd name="connsiteX1620" fmla="*/ 896017 w 7251911"/>
              <a:gd name="connsiteY1620" fmla="*/ 2659114 h 6858000"/>
              <a:gd name="connsiteX1621" fmla="*/ 888508 w 7251911"/>
              <a:gd name="connsiteY1621" fmla="*/ 2651520 h 6858000"/>
              <a:gd name="connsiteX1622" fmla="*/ 899772 w 7251911"/>
              <a:gd name="connsiteY1622" fmla="*/ 2643928 h 6858000"/>
              <a:gd name="connsiteX1623" fmla="*/ 911338 w 7251911"/>
              <a:gd name="connsiteY1623" fmla="*/ 2645876 h 6858000"/>
              <a:gd name="connsiteX1624" fmla="*/ 912290 w 7251911"/>
              <a:gd name="connsiteY1624" fmla="*/ 2643951 h 6858000"/>
              <a:gd name="connsiteX1625" fmla="*/ 919330 w 7251911"/>
              <a:gd name="connsiteY1625" fmla="*/ 2628290 h 6858000"/>
              <a:gd name="connsiteX1626" fmla="*/ 926609 w 7251911"/>
              <a:gd name="connsiteY1626" fmla="*/ 2624945 h 6858000"/>
              <a:gd name="connsiteX1627" fmla="*/ 922300 w 7251911"/>
              <a:gd name="connsiteY1627" fmla="*/ 2624945 h 6858000"/>
              <a:gd name="connsiteX1628" fmla="*/ 911036 w 7251911"/>
              <a:gd name="connsiteY1628" fmla="*/ 2594574 h 6858000"/>
              <a:gd name="connsiteX1629" fmla="*/ 911036 w 7251911"/>
              <a:gd name="connsiteY1629" fmla="*/ 2586981 h 6858000"/>
              <a:gd name="connsiteX1630" fmla="*/ 922300 w 7251911"/>
              <a:gd name="connsiteY1630" fmla="*/ 2583184 h 6858000"/>
              <a:gd name="connsiteX1631" fmla="*/ 941074 w 7251911"/>
              <a:gd name="connsiteY1631" fmla="*/ 2584608 h 6858000"/>
              <a:gd name="connsiteX1632" fmla="*/ 959400 w 7251911"/>
              <a:gd name="connsiteY1632" fmla="*/ 2583218 h 6858000"/>
              <a:gd name="connsiteX1633" fmla="*/ 951979 w 7251911"/>
              <a:gd name="connsiteY1633" fmla="*/ 2582360 h 6858000"/>
              <a:gd name="connsiteX1634" fmla="*/ 941157 w 7251911"/>
              <a:gd name="connsiteY1634" fmla="*/ 2571796 h 6858000"/>
              <a:gd name="connsiteX1635" fmla="*/ 922300 w 7251911"/>
              <a:gd name="connsiteY1635" fmla="*/ 2571796 h 6858000"/>
              <a:gd name="connsiteX1636" fmla="*/ 884753 w 7251911"/>
              <a:gd name="connsiteY1636" fmla="*/ 2571796 h 6858000"/>
              <a:gd name="connsiteX1637" fmla="*/ 865979 w 7251911"/>
              <a:gd name="connsiteY1637" fmla="*/ 2571796 h 6858000"/>
              <a:gd name="connsiteX1638" fmla="*/ 838594 w 7251911"/>
              <a:gd name="connsiteY1638" fmla="*/ 2554489 h 6858000"/>
              <a:gd name="connsiteX1639" fmla="*/ 829480 w 7251911"/>
              <a:gd name="connsiteY1639" fmla="*/ 2561480 h 6858000"/>
              <a:gd name="connsiteX1640" fmla="*/ 788178 w 7251911"/>
              <a:gd name="connsiteY1640" fmla="*/ 2557683 h 6858000"/>
              <a:gd name="connsiteX1641" fmla="*/ 780669 w 7251911"/>
              <a:gd name="connsiteY1641" fmla="*/ 2546294 h 6858000"/>
              <a:gd name="connsiteX1642" fmla="*/ 716839 w 7251911"/>
              <a:gd name="connsiteY1642" fmla="*/ 2565276 h 6858000"/>
              <a:gd name="connsiteX1643" fmla="*/ 675537 w 7251911"/>
              <a:gd name="connsiteY1643" fmla="*/ 2565276 h 6858000"/>
              <a:gd name="connsiteX1644" fmla="*/ 581669 w 7251911"/>
              <a:gd name="connsiteY1644" fmla="*/ 2569073 h 6858000"/>
              <a:gd name="connsiteX1645" fmla="*/ 555386 w 7251911"/>
              <a:gd name="connsiteY1645" fmla="*/ 2572869 h 6858000"/>
              <a:gd name="connsiteX1646" fmla="*/ 525348 w 7251911"/>
              <a:gd name="connsiteY1646" fmla="*/ 2569073 h 6858000"/>
              <a:gd name="connsiteX1647" fmla="*/ 491555 w 7251911"/>
              <a:gd name="connsiteY1647" fmla="*/ 2569073 h 6858000"/>
              <a:gd name="connsiteX1648" fmla="*/ 487801 w 7251911"/>
              <a:gd name="connsiteY1648" fmla="*/ 2546294 h 6858000"/>
              <a:gd name="connsiteX1649" fmla="*/ 442744 w 7251911"/>
              <a:gd name="connsiteY1649" fmla="*/ 2534905 h 6858000"/>
              <a:gd name="connsiteX1650" fmla="*/ 431480 w 7251911"/>
              <a:gd name="connsiteY1650" fmla="*/ 2538701 h 6858000"/>
              <a:gd name="connsiteX1651" fmla="*/ 423970 w 7251911"/>
              <a:gd name="connsiteY1651" fmla="*/ 2527311 h 6858000"/>
              <a:gd name="connsiteX1652" fmla="*/ 431480 w 7251911"/>
              <a:gd name="connsiteY1652" fmla="*/ 2515922 h 6858000"/>
              <a:gd name="connsiteX1653" fmla="*/ 461517 w 7251911"/>
              <a:gd name="connsiteY1653" fmla="*/ 2519719 h 6858000"/>
              <a:gd name="connsiteX1654" fmla="*/ 495310 w 7251911"/>
              <a:gd name="connsiteY1654" fmla="*/ 2512125 h 6858000"/>
              <a:gd name="connsiteX1655" fmla="*/ 506574 w 7251911"/>
              <a:gd name="connsiteY1655" fmla="*/ 2489347 h 6858000"/>
              <a:gd name="connsiteX1656" fmla="*/ 525348 w 7251911"/>
              <a:gd name="connsiteY1656" fmla="*/ 2481754 h 6858000"/>
              <a:gd name="connsiteX1657" fmla="*/ 570404 w 7251911"/>
              <a:gd name="connsiteY1657" fmla="*/ 2496940 h 6858000"/>
              <a:gd name="connsiteX1658" fmla="*/ 589178 w 7251911"/>
              <a:gd name="connsiteY1658" fmla="*/ 2496940 h 6858000"/>
              <a:gd name="connsiteX1659" fmla="*/ 596688 w 7251911"/>
              <a:gd name="connsiteY1659" fmla="*/ 2485550 h 6858000"/>
              <a:gd name="connsiteX1660" fmla="*/ 592933 w 7251911"/>
              <a:gd name="connsiteY1660" fmla="*/ 2466568 h 6858000"/>
              <a:gd name="connsiteX1661" fmla="*/ 570404 w 7251911"/>
              <a:gd name="connsiteY1661" fmla="*/ 2451382 h 6858000"/>
              <a:gd name="connsiteX1662" fmla="*/ 566650 w 7251911"/>
              <a:gd name="connsiteY1662" fmla="*/ 2443790 h 6858000"/>
              <a:gd name="connsiteX1663" fmla="*/ 574159 w 7251911"/>
              <a:gd name="connsiteY1663" fmla="*/ 2439993 h 6858000"/>
              <a:gd name="connsiteX1664" fmla="*/ 611706 w 7251911"/>
              <a:gd name="connsiteY1664" fmla="*/ 2443790 h 6858000"/>
              <a:gd name="connsiteX1665" fmla="*/ 615461 w 7251911"/>
              <a:gd name="connsiteY1665" fmla="*/ 2443790 h 6858000"/>
              <a:gd name="connsiteX1666" fmla="*/ 615461 w 7251911"/>
              <a:gd name="connsiteY1666" fmla="*/ 2436196 h 6858000"/>
              <a:gd name="connsiteX1667" fmla="*/ 619216 w 7251911"/>
              <a:gd name="connsiteY1667" fmla="*/ 2424807 h 6858000"/>
              <a:gd name="connsiteX1668" fmla="*/ 645499 w 7251911"/>
              <a:gd name="connsiteY1668" fmla="*/ 2424807 h 6858000"/>
              <a:gd name="connsiteX1669" fmla="*/ 611706 w 7251911"/>
              <a:gd name="connsiteY1669" fmla="*/ 2413418 h 6858000"/>
              <a:gd name="connsiteX1670" fmla="*/ 607952 w 7251911"/>
              <a:gd name="connsiteY1670" fmla="*/ 2402028 h 6858000"/>
              <a:gd name="connsiteX1671" fmla="*/ 596688 w 7251911"/>
              <a:gd name="connsiteY1671" fmla="*/ 2379249 h 6858000"/>
              <a:gd name="connsiteX1672" fmla="*/ 581669 w 7251911"/>
              <a:gd name="connsiteY1672" fmla="*/ 2379249 h 6858000"/>
              <a:gd name="connsiteX1673" fmla="*/ 581669 w 7251911"/>
              <a:gd name="connsiteY1673" fmla="*/ 2371657 h 6858000"/>
              <a:gd name="connsiteX1674" fmla="*/ 581669 w 7251911"/>
              <a:gd name="connsiteY1674" fmla="*/ 2367860 h 6858000"/>
              <a:gd name="connsiteX1675" fmla="*/ 653008 w 7251911"/>
              <a:gd name="connsiteY1675" fmla="*/ 2352674 h 6858000"/>
              <a:gd name="connsiteX1676" fmla="*/ 698065 w 7251911"/>
              <a:gd name="connsiteY1676" fmla="*/ 2333691 h 6858000"/>
              <a:gd name="connsiteX1677" fmla="*/ 705575 w 7251911"/>
              <a:gd name="connsiteY1677" fmla="*/ 2326099 h 6858000"/>
              <a:gd name="connsiteX1678" fmla="*/ 694310 w 7251911"/>
              <a:gd name="connsiteY1678" fmla="*/ 2318505 h 6858000"/>
              <a:gd name="connsiteX1679" fmla="*/ 660518 w 7251911"/>
              <a:gd name="connsiteY1679" fmla="*/ 2318505 h 6858000"/>
              <a:gd name="connsiteX1680" fmla="*/ 653008 w 7251911"/>
              <a:gd name="connsiteY1680" fmla="*/ 2314709 h 6858000"/>
              <a:gd name="connsiteX1681" fmla="*/ 656763 w 7251911"/>
              <a:gd name="connsiteY1681" fmla="*/ 2307116 h 6858000"/>
              <a:gd name="connsiteX1682" fmla="*/ 679291 w 7251911"/>
              <a:gd name="connsiteY1682" fmla="*/ 2299523 h 6858000"/>
              <a:gd name="connsiteX1683" fmla="*/ 713084 w 7251911"/>
              <a:gd name="connsiteY1683" fmla="*/ 2299523 h 6858000"/>
              <a:gd name="connsiteX1684" fmla="*/ 716839 w 7251911"/>
              <a:gd name="connsiteY1684" fmla="*/ 2284337 h 6858000"/>
              <a:gd name="connsiteX1685" fmla="*/ 716839 w 7251911"/>
              <a:gd name="connsiteY1685" fmla="*/ 2276745 h 6858000"/>
              <a:gd name="connsiteX1686" fmla="*/ 660518 w 7251911"/>
              <a:gd name="connsiteY1686" fmla="*/ 2253965 h 6858000"/>
              <a:gd name="connsiteX1687" fmla="*/ 529103 w 7251911"/>
              <a:gd name="connsiteY1687" fmla="*/ 2261559 h 6858000"/>
              <a:gd name="connsiteX1688" fmla="*/ 510329 w 7251911"/>
              <a:gd name="connsiteY1688" fmla="*/ 2253965 h 6858000"/>
              <a:gd name="connsiteX1689" fmla="*/ 529103 w 7251911"/>
              <a:gd name="connsiteY1689" fmla="*/ 2246373 h 6858000"/>
              <a:gd name="connsiteX1690" fmla="*/ 574159 w 7251911"/>
              <a:gd name="connsiteY1690" fmla="*/ 2238780 h 6858000"/>
              <a:gd name="connsiteX1691" fmla="*/ 622971 w 7251911"/>
              <a:gd name="connsiteY1691" fmla="*/ 2238780 h 6858000"/>
              <a:gd name="connsiteX1692" fmla="*/ 698065 w 7251911"/>
              <a:gd name="connsiteY1692" fmla="*/ 2234983 h 6858000"/>
              <a:gd name="connsiteX1693" fmla="*/ 746401 w 7251911"/>
              <a:gd name="connsiteY1693" fmla="*/ 2225737 h 6858000"/>
              <a:gd name="connsiteX1694" fmla="*/ 750522 w 7251911"/>
              <a:gd name="connsiteY1694" fmla="*/ 2221571 h 6858000"/>
              <a:gd name="connsiteX1695" fmla="*/ 760847 w 7251911"/>
              <a:gd name="connsiteY1695" fmla="*/ 2222520 h 6858000"/>
              <a:gd name="connsiteX1696" fmla="*/ 763218 w 7251911"/>
              <a:gd name="connsiteY1696" fmla="*/ 2222520 h 6858000"/>
              <a:gd name="connsiteX1697" fmla="*/ 767528 w 7251911"/>
              <a:gd name="connsiteY1697" fmla="*/ 2221695 h 6858000"/>
              <a:gd name="connsiteX1698" fmla="*/ 798387 w 7251911"/>
              <a:gd name="connsiteY1698" fmla="*/ 2207222 h 6858000"/>
              <a:gd name="connsiteX1699" fmla="*/ 803740 w 7251911"/>
              <a:gd name="connsiteY1699" fmla="*/ 2202993 h 6858000"/>
              <a:gd name="connsiteX1700" fmla="*/ 794171 w 7251911"/>
              <a:gd name="connsiteY1700" fmla="*/ 2202114 h 6858000"/>
              <a:gd name="connsiteX1701" fmla="*/ 775866 w 7251911"/>
              <a:gd name="connsiteY1701" fmla="*/ 2203538 h 6858000"/>
              <a:gd name="connsiteX1702" fmla="*/ 764602 w 7251911"/>
              <a:gd name="connsiteY1702" fmla="*/ 2192148 h 6858000"/>
              <a:gd name="connsiteX1703" fmla="*/ 775866 w 7251911"/>
              <a:gd name="connsiteY1703" fmla="*/ 2180759 h 6858000"/>
              <a:gd name="connsiteX1704" fmla="*/ 836736 w 7251911"/>
              <a:gd name="connsiteY1704" fmla="*/ 2180759 h 6858000"/>
              <a:gd name="connsiteX1705" fmla="*/ 846078 w 7251911"/>
              <a:gd name="connsiteY1705" fmla="*/ 2176627 h 6858000"/>
              <a:gd name="connsiteX1706" fmla="*/ 831249 w 7251911"/>
              <a:gd name="connsiteY1706" fmla="*/ 2172217 h 6858000"/>
              <a:gd name="connsiteX1707" fmla="*/ 821984 w 7251911"/>
              <a:gd name="connsiteY1707" fmla="*/ 2162851 h 6858000"/>
              <a:gd name="connsiteX1708" fmla="*/ 675537 w 7251911"/>
              <a:gd name="connsiteY1708" fmla="*/ 2162851 h 6858000"/>
              <a:gd name="connsiteX1709" fmla="*/ 619216 w 7251911"/>
              <a:gd name="connsiteY1709" fmla="*/ 2124886 h 6858000"/>
              <a:gd name="connsiteX1710" fmla="*/ 619216 w 7251911"/>
              <a:gd name="connsiteY1710" fmla="*/ 2117293 h 6858000"/>
              <a:gd name="connsiteX1711" fmla="*/ 634235 w 7251911"/>
              <a:gd name="connsiteY1711" fmla="*/ 2086922 h 6858000"/>
              <a:gd name="connsiteX1712" fmla="*/ 656763 w 7251911"/>
              <a:gd name="connsiteY1712" fmla="*/ 2064143 h 6858000"/>
              <a:gd name="connsiteX1713" fmla="*/ 690556 w 7251911"/>
              <a:gd name="connsiteY1713" fmla="*/ 2018585 h 6858000"/>
              <a:gd name="connsiteX1714" fmla="*/ 731858 w 7251911"/>
              <a:gd name="connsiteY1714" fmla="*/ 1954045 h 6858000"/>
              <a:gd name="connsiteX1715" fmla="*/ 746876 w 7251911"/>
              <a:gd name="connsiteY1715" fmla="*/ 1950249 h 6858000"/>
              <a:gd name="connsiteX1716" fmla="*/ 788178 w 7251911"/>
              <a:gd name="connsiteY1716" fmla="*/ 1942656 h 6858000"/>
              <a:gd name="connsiteX1717" fmla="*/ 796888 w 7251911"/>
              <a:gd name="connsiteY1717" fmla="*/ 1940454 h 6858000"/>
              <a:gd name="connsiteX1718" fmla="*/ 786257 w 7251911"/>
              <a:gd name="connsiteY1718" fmla="*/ 1939319 h 6858000"/>
              <a:gd name="connsiteX1719" fmla="*/ 767478 w 7251911"/>
              <a:gd name="connsiteY1719" fmla="*/ 1940553 h 6858000"/>
              <a:gd name="connsiteX1720" fmla="*/ 624755 w 7251911"/>
              <a:gd name="connsiteY1720" fmla="*/ 1940553 h 6858000"/>
              <a:gd name="connsiteX1721" fmla="*/ 534615 w 7251911"/>
              <a:gd name="connsiteY1721" fmla="*/ 1939319 h 6858000"/>
              <a:gd name="connsiteX1722" fmla="*/ 515835 w 7251911"/>
              <a:gd name="connsiteY1722" fmla="*/ 1935617 h 6858000"/>
              <a:gd name="connsiteX1723" fmla="*/ 549638 w 7251911"/>
              <a:gd name="connsiteY1723" fmla="*/ 1933149 h 6858000"/>
              <a:gd name="connsiteX1724" fmla="*/ 594708 w 7251911"/>
              <a:gd name="connsiteY1724" fmla="*/ 1933149 h 6858000"/>
              <a:gd name="connsiteX1725" fmla="*/ 613488 w 7251911"/>
              <a:gd name="connsiteY1725" fmla="*/ 1928213 h 6858000"/>
              <a:gd name="connsiteX1726" fmla="*/ 624755 w 7251911"/>
              <a:gd name="connsiteY1726" fmla="*/ 1925745 h 6858000"/>
              <a:gd name="connsiteX1727" fmla="*/ 692361 w 7251911"/>
              <a:gd name="connsiteY1727" fmla="*/ 1925745 h 6858000"/>
              <a:gd name="connsiteX1728" fmla="*/ 703628 w 7251911"/>
              <a:gd name="connsiteY1728" fmla="*/ 1925745 h 6858000"/>
              <a:gd name="connsiteX1729" fmla="*/ 707384 w 7251911"/>
              <a:gd name="connsiteY1729" fmla="*/ 1923277 h 6858000"/>
              <a:gd name="connsiteX1730" fmla="*/ 707384 w 7251911"/>
              <a:gd name="connsiteY1730" fmla="*/ 1922043 h 6858000"/>
              <a:gd name="connsiteX1731" fmla="*/ 703628 w 7251911"/>
              <a:gd name="connsiteY1731" fmla="*/ 1922043 h 6858000"/>
              <a:gd name="connsiteX1732" fmla="*/ 624755 w 7251911"/>
              <a:gd name="connsiteY1732" fmla="*/ 1919575 h 6858000"/>
              <a:gd name="connsiteX1733" fmla="*/ 572173 w 7251911"/>
              <a:gd name="connsiteY1733" fmla="*/ 1917107 h 6858000"/>
              <a:gd name="connsiteX1734" fmla="*/ 564661 w 7251911"/>
              <a:gd name="connsiteY1734" fmla="*/ 1915873 h 6858000"/>
              <a:gd name="connsiteX1735" fmla="*/ 500812 w 7251911"/>
              <a:gd name="connsiteY1735" fmla="*/ 1918341 h 6858000"/>
              <a:gd name="connsiteX1736" fmla="*/ 470765 w 7251911"/>
              <a:gd name="connsiteY1736" fmla="*/ 1919575 h 6858000"/>
              <a:gd name="connsiteX1737" fmla="*/ 451986 w 7251911"/>
              <a:gd name="connsiteY1737" fmla="*/ 1915873 h 6858000"/>
              <a:gd name="connsiteX1738" fmla="*/ 459497 w 7251911"/>
              <a:gd name="connsiteY1738" fmla="*/ 1908469 h 6858000"/>
              <a:gd name="connsiteX1739" fmla="*/ 493300 w 7251911"/>
              <a:gd name="connsiteY1739" fmla="*/ 1904767 h 6858000"/>
              <a:gd name="connsiteX1740" fmla="*/ 527103 w 7251911"/>
              <a:gd name="connsiteY1740" fmla="*/ 1904767 h 6858000"/>
              <a:gd name="connsiteX1741" fmla="*/ 542126 w 7251911"/>
              <a:gd name="connsiteY1741" fmla="*/ 1903533 h 6858000"/>
              <a:gd name="connsiteX1742" fmla="*/ 504568 w 7251911"/>
              <a:gd name="connsiteY1742" fmla="*/ 1902299 h 6858000"/>
              <a:gd name="connsiteX1743" fmla="*/ 512079 w 7251911"/>
              <a:gd name="connsiteY1743" fmla="*/ 1893661 h 6858000"/>
              <a:gd name="connsiteX1744" fmla="*/ 534615 w 7251911"/>
              <a:gd name="connsiteY1744" fmla="*/ 1891193 h 6858000"/>
              <a:gd name="connsiteX1745" fmla="*/ 538370 w 7251911"/>
              <a:gd name="connsiteY1745" fmla="*/ 1887491 h 6858000"/>
              <a:gd name="connsiteX1746" fmla="*/ 530859 w 7251911"/>
              <a:gd name="connsiteY1746" fmla="*/ 1886257 h 6858000"/>
              <a:gd name="connsiteX1747" fmla="*/ 478277 w 7251911"/>
              <a:gd name="connsiteY1747" fmla="*/ 1887491 h 6858000"/>
              <a:gd name="connsiteX1748" fmla="*/ 444474 w 7251911"/>
              <a:gd name="connsiteY1748" fmla="*/ 1887491 h 6858000"/>
              <a:gd name="connsiteX1749" fmla="*/ 410671 w 7251911"/>
              <a:gd name="connsiteY1749" fmla="*/ 1883789 h 6858000"/>
              <a:gd name="connsiteX1750" fmla="*/ 388136 w 7251911"/>
              <a:gd name="connsiteY1750" fmla="*/ 1877619 h 6858000"/>
              <a:gd name="connsiteX1751" fmla="*/ 369356 w 7251911"/>
              <a:gd name="connsiteY1751" fmla="*/ 1873917 h 6858000"/>
              <a:gd name="connsiteX1752" fmla="*/ 350577 w 7251911"/>
              <a:gd name="connsiteY1752" fmla="*/ 1873917 h 6858000"/>
              <a:gd name="connsiteX1753" fmla="*/ 343065 w 7251911"/>
              <a:gd name="connsiteY1753" fmla="*/ 1867747 h 6858000"/>
              <a:gd name="connsiteX1754" fmla="*/ 361845 w 7251911"/>
              <a:gd name="connsiteY1754" fmla="*/ 1862811 h 6858000"/>
              <a:gd name="connsiteX1755" fmla="*/ 406915 w 7251911"/>
              <a:gd name="connsiteY1755" fmla="*/ 1862811 h 6858000"/>
              <a:gd name="connsiteX1756" fmla="*/ 455742 w 7251911"/>
              <a:gd name="connsiteY1756" fmla="*/ 1862811 h 6858000"/>
              <a:gd name="connsiteX1757" fmla="*/ 497056 w 7251911"/>
              <a:gd name="connsiteY1757" fmla="*/ 1860343 h 6858000"/>
              <a:gd name="connsiteX1758" fmla="*/ 512079 w 7251911"/>
              <a:gd name="connsiteY1758" fmla="*/ 1850471 h 6858000"/>
              <a:gd name="connsiteX1759" fmla="*/ 530859 w 7251911"/>
              <a:gd name="connsiteY1759" fmla="*/ 1844301 h 6858000"/>
              <a:gd name="connsiteX1760" fmla="*/ 572173 w 7251911"/>
              <a:gd name="connsiteY1760" fmla="*/ 1845535 h 6858000"/>
              <a:gd name="connsiteX1761" fmla="*/ 590952 w 7251911"/>
              <a:gd name="connsiteY1761" fmla="*/ 1843067 h 6858000"/>
              <a:gd name="connsiteX1762" fmla="*/ 605976 w 7251911"/>
              <a:gd name="connsiteY1762" fmla="*/ 1840599 h 6858000"/>
              <a:gd name="connsiteX1763" fmla="*/ 651046 w 7251911"/>
              <a:gd name="connsiteY1763" fmla="*/ 1840599 h 6858000"/>
              <a:gd name="connsiteX1764" fmla="*/ 696116 w 7251911"/>
              <a:gd name="connsiteY1764" fmla="*/ 1838130 h 6858000"/>
              <a:gd name="connsiteX1765" fmla="*/ 756210 w 7251911"/>
              <a:gd name="connsiteY1765" fmla="*/ 1835662 h 6858000"/>
              <a:gd name="connsiteX1766" fmla="*/ 763722 w 7251911"/>
              <a:gd name="connsiteY1766" fmla="*/ 1835662 h 6858000"/>
              <a:gd name="connsiteX1767" fmla="*/ 771234 w 7251911"/>
              <a:gd name="connsiteY1767" fmla="*/ 1831960 h 6858000"/>
              <a:gd name="connsiteX1768" fmla="*/ 786257 w 7251911"/>
              <a:gd name="connsiteY1768" fmla="*/ 1834428 h 6858000"/>
              <a:gd name="connsiteX1769" fmla="*/ 812548 w 7251911"/>
              <a:gd name="connsiteY1769" fmla="*/ 1831960 h 6858000"/>
              <a:gd name="connsiteX1770" fmla="*/ 838839 w 7251911"/>
              <a:gd name="connsiteY1770" fmla="*/ 1831960 h 6858000"/>
              <a:gd name="connsiteX1771" fmla="*/ 857618 w 7251911"/>
              <a:gd name="connsiteY1771" fmla="*/ 1830726 h 6858000"/>
              <a:gd name="connsiteX1772" fmla="*/ 902689 w 7251911"/>
              <a:gd name="connsiteY1772" fmla="*/ 1828258 h 6858000"/>
              <a:gd name="connsiteX1773" fmla="*/ 925224 w 7251911"/>
              <a:gd name="connsiteY1773" fmla="*/ 1827024 h 6858000"/>
              <a:gd name="connsiteX1774" fmla="*/ 932736 w 7251911"/>
              <a:gd name="connsiteY1774" fmla="*/ 1827024 h 6858000"/>
              <a:gd name="connsiteX1775" fmla="*/ 974440 w 7251911"/>
              <a:gd name="connsiteY1775" fmla="*/ 1826372 h 6858000"/>
              <a:gd name="connsiteX1776" fmla="*/ 973613 w 7251911"/>
              <a:gd name="connsiteY1776" fmla="*/ 1817171 h 6858000"/>
              <a:gd name="connsiteX1777" fmla="*/ 977367 w 7251911"/>
              <a:gd name="connsiteY1777" fmla="*/ 1805782 h 6858000"/>
              <a:gd name="connsiteX1778" fmla="*/ 994264 w 7251911"/>
              <a:gd name="connsiteY1778" fmla="*/ 1801511 h 6858000"/>
              <a:gd name="connsiteX1779" fmla="*/ 1005191 w 7251911"/>
              <a:gd name="connsiteY1779" fmla="*/ 1796908 h 6858000"/>
              <a:gd name="connsiteX1780" fmla="*/ 997481 w 7251911"/>
              <a:gd name="connsiteY1780" fmla="*/ 1794393 h 6858000"/>
              <a:gd name="connsiteX1781" fmla="*/ 984877 w 7251911"/>
              <a:gd name="connsiteY1781" fmla="*/ 1794393 h 6858000"/>
              <a:gd name="connsiteX1782" fmla="*/ 978775 w 7251911"/>
              <a:gd name="connsiteY1782" fmla="*/ 1790122 h 6858000"/>
              <a:gd name="connsiteX1783" fmla="*/ 979320 w 7251911"/>
              <a:gd name="connsiteY1783" fmla="*/ 1788469 h 6858000"/>
              <a:gd name="connsiteX1784" fmla="*/ 977973 w 7251911"/>
              <a:gd name="connsiteY1784" fmla="*/ 1788030 h 6858000"/>
              <a:gd name="connsiteX1785" fmla="*/ 951690 w 7251911"/>
              <a:gd name="connsiteY1785" fmla="*/ 1795623 h 6858000"/>
              <a:gd name="connsiteX1786" fmla="*/ 921652 w 7251911"/>
              <a:gd name="connsiteY1786" fmla="*/ 1810809 h 6858000"/>
              <a:gd name="connsiteX1787" fmla="*/ 880350 w 7251911"/>
              <a:gd name="connsiteY1787" fmla="*/ 1807012 h 6858000"/>
              <a:gd name="connsiteX1788" fmla="*/ 872841 w 7251911"/>
              <a:gd name="connsiteY1788" fmla="*/ 1795623 h 6858000"/>
              <a:gd name="connsiteX1789" fmla="*/ 809011 w 7251911"/>
              <a:gd name="connsiteY1789" fmla="*/ 1814605 h 6858000"/>
              <a:gd name="connsiteX1790" fmla="*/ 767709 w 7251911"/>
              <a:gd name="connsiteY1790" fmla="*/ 1814605 h 6858000"/>
              <a:gd name="connsiteX1791" fmla="*/ 673841 w 7251911"/>
              <a:gd name="connsiteY1791" fmla="*/ 1818402 h 6858000"/>
              <a:gd name="connsiteX1792" fmla="*/ 647558 w 7251911"/>
              <a:gd name="connsiteY1792" fmla="*/ 1822198 h 6858000"/>
              <a:gd name="connsiteX1793" fmla="*/ 617520 w 7251911"/>
              <a:gd name="connsiteY1793" fmla="*/ 1818402 h 6858000"/>
              <a:gd name="connsiteX1794" fmla="*/ 583727 w 7251911"/>
              <a:gd name="connsiteY1794" fmla="*/ 1818402 h 6858000"/>
              <a:gd name="connsiteX1795" fmla="*/ 579973 w 7251911"/>
              <a:gd name="connsiteY1795" fmla="*/ 1795623 h 6858000"/>
              <a:gd name="connsiteX1796" fmla="*/ 534916 w 7251911"/>
              <a:gd name="connsiteY1796" fmla="*/ 1784234 h 6858000"/>
              <a:gd name="connsiteX1797" fmla="*/ 523652 w 7251911"/>
              <a:gd name="connsiteY1797" fmla="*/ 1788030 h 6858000"/>
              <a:gd name="connsiteX1798" fmla="*/ 516142 w 7251911"/>
              <a:gd name="connsiteY1798" fmla="*/ 1776641 h 6858000"/>
              <a:gd name="connsiteX1799" fmla="*/ 523652 w 7251911"/>
              <a:gd name="connsiteY1799" fmla="*/ 1765251 h 6858000"/>
              <a:gd name="connsiteX1800" fmla="*/ 553689 w 7251911"/>
              <a:gd name="connsiteY1800" fmla="*/ 1769048 h 6858000"/>
              <a:gd name="connsiteX1801" fmla="*/ 587482 w 7251911"/>
              <a:gd name="connsiteY1801" fmla="*/ 1761455 h 6858000"/>
              <a:gd name="connsiteX1802" fmla="*/ 598746 w 7251911"/>
              <a:gd name="connsiteY1802" fmla="*/ 1738676 h 6858000"/>
              <a:gd name="connsiteX1803" fmla="*/ 617520 w 7251911"/>
              <a:gd name="connsiteY1803" fmla="*/ 1731083 h 6858000"/>
              <a:gd name="connsiteX1804" fmla="*/ 662576 w 7251911"/>
              <a:gd name="connsiteY1804" fmla="*/ 1746269 h 6858000"/>
              <a:gd name="connsiteX1805" fmla="*/ 681350 w 7251911"/>
              <a:gd name="connsiteY1805" fmla="*/ 1746269 h 6858000"/>
              <a:gd name="connsiteX1806" fmla="*/ 688860 w 7251911"/>
              <a:gd name="connsiteY1806" fmla="*/ 1734880 h 6858000"/>
              <a:gd name="connsiteX1807" fmla="*/ 685105 w 7251911"/>
              <a:gd name="connsiteY1807" fmla="*/ 1715897 h 6858000"/>
              <a:gd name="connsiteX1808" fmla="*/ 662576 w 7251911"/>
              <a:gd name="connsiteY1808" fmla="*/ 1700712 h 6858000"/>
              <a:gd name="connsiteX1809" fmla="*/ 658822 w 7251911"/>
              <a:gd name="connsiteY1809" fmla="*/ 1693119 h 6858000"/>
              <a:gd name="connsiteX1810" fmla="*/ 666331 w 7251911"/>
              <a:gd name="connsiteY1810" fmla="*/ 1689322 h 6858000"/>
              <a:gd name="connsiteX1811" fmla="*/ 703878 w 7251911"/>
              <a:gd name="connsiteY1811" fmla="*/ 1693119 h 6858000"/>
              <a:gd name="connsiteX1812" fmla="*/ 707633 w 7251911"/>
              <a:gd name="connsiteY1812" fmla="*/ 1693119 h 6858000"/>
              <a:gd name="connsiteX1813" fmla="*/ 707633 w 7251911"/>
              <a:gd name="connsiteY1813" fmla="*/ 1685526 h 6858000"/>
              <a:gd name="connsiteX1814" fmla="*/ 711388 w 7251911"/>
              <a:gd name="connsiteY1814" fmla="*/ 1674136 h 6858000"/>
              <a:gd name="connsiteX1815" fmla="*/ 737671 w 7251911"/>
              <a:gd name="connsiteY1815" fmla="*/ 1674136 h 6858000"/>
              <a:gd name="connsiteX1816" fmla="*/ 703878 w 7251911"/>
              <a:gd name="connsiteY1816" fmla="*/ 1662747 h 6858000"/>
              <a:gd name="connsiteX1817" fmla="*/ 700124 w 7251911"/>
              <a:gd name="connsiteY1817" fmla="*/ 1651357 h 6858000"/>
              <a:gd name="connsiteX1818" fmla="*/ 688860 w 7251911"/>
              <a:gd name="connsiteY1818" fmla="*/ 1628579 h 6858000"/>
              <a:gd name="connsiteX1819" fmla="*/ 673841 w 7251911"/>
              <a:gd name="connsiteY1819" fmla="*/ 1628579 h 6858000"/>
              <a:gd name="connsiteX1820" fmla="*/ 673841 w 7251911"/>
              <a:gd name="connsiteY1820" fmla="*/ 1620986 h 6858000"/>
              <a:gd name="connsiteX1821" fmla="*/ 673841 w 7251911"/>
              <a:gd name="connsiteY1821" fmla="*/ 1617189 h 6858000"/>
              <a:gd name="connsiteX1822" fmla="*/ 745180 w 7251911"/>
              <a:gd name="connsiteY1822" fmla="*/ 1602003 h 6858000"/>
              <a:gd name="connsiteX1823" fmla="*/ 790237 w 7251911"/>
              <a:gd name="connsiteY1823" fmla="*/ 1583021 h 6858000"/>
              <a:gd name="connsiteX1824" fmla="*/ 797747 w 7251911"/>
              <a:gd name="connsiteY1824" fmla="*/ 1575428 h 6858000"/>
              <a:gd name="connsiteX1825" fmla="*/ 786482 w 7251911"/>
              <a:gd name="connsiteY1825" fmla="*/ 1567835 h 6858000"/>
              <a:gd name="connsiteX1826" fmla="*/ 752690 w 7251911"/>
              <a:gd name="connsiteY1826" fmla="*/ 1567835 h 6858000"/>
              <a:gd name="connsiteX1827" fmla="*/ 745180 w 7251911"/>
              <a:gd name="connsiteY1827" fmla="*/ 1564039 h 6858000"/>
              <a:gd name="connsiteX1828" fmla="*/ 748935 w 7251911"/>
              <a:gd name="connsiteY1828" fmla="*/ 1556446 h 6858000"/>
              <a:gd name="connsiteX1829" fmla="*/ 771463 w 7251911"/>
              <a:gd name="connsiteY1829" fmla="*/ 1548853 h 6858000"/>
              <a:gd name="connsiteX1830" fmla="*/ 805256 w 7251911"/>
              <a:gd name="connsiteY1830" fmla="*/ 1548853 h 6858000"/>
              <a:gd name="connsiteX1831" fmla="*/ 809011 w 7251911"/>
              <a:gd name="connsiteY1831" fmla="*/ 1533667 h 6858000"/>
              <a:gd name="connsiteX1832" fmla="*/ 809011 w 7251911"/>
              <a:gd name="connsiteY1832" fmla="*/ 1526074 h 6858000"/>
              <a:gd name="connsiteX1833" fmla="*/ 780850 w 7251911"/>
              <a:gd name="connsiteY1833" fmla="*/ 1513261 h 6858000"/>
              <a:gd name="connsiteX1834" fmla="*/ 767888 w 7251911"/>
              <a:gd name="connsiteY1834" fmla="*/ 1508674 h 6858000"/>
              <a:gd name="connsiteX1835" fmla="*/ 762164 w 7251911"/>
              <a:gd name="connsiteY1835" fmla="*/ 1511101 h 6858000"/>
              <a:gd name="connsiteX1836" fmla="*/ 756140 w 7251911"/>
              <a:gd name="connsiteY1836" fmla="*/ 1525365 h 6858000"/>
              <a:gd name="connsiteX1837" fmla="*/ 733978 w 7251911"/>
              <a:gd name="connsiteY1837" fmla="*/ 1542834 h 6858000"/>
              <a:gd name="connsiteX1838" fmla="*/ 704563 w 7251911"/>
              <a:gd name="connsiteY1838" fmla="*/ 1554342 h 6858000"/>
              <a:gd name="connsiteX1839" fmla="*/ 696691 w 7251911"/>
              <a:gd name="connsiteY1839" fmla="*/ 1553361 h 6858000"/>
              <a:gd name="connsiteX1840" fmla="*/ 683582 w 7251911"/>
              <a:gd name="connsiteY1840" fmla="*/ 1530235 h 6858000"/>
              <a:gd name="connsiteX1841" fmla="*/ 675688 w 7251911"/>
              <a:gd name="connsiteY1841" fmla="*/ 1508923 h 6858000"/>
              <a:gd name="connsiteX1842" fmla="*/ 621275 w 7251911"/>
              <a:gd name="connsiteY1842" fmla="*/ 1510888 h 6858000"/>
              <a:gd name="connsiteX1843" fmla="*/ 602501 w 7251911"/>
              <a:gd name="connsiteY1843" fmla="*/ 1503295 h 6858000"/>
              <a:gd name="connsiteX1844" fmla="*/ 602723 w 7251911"/>
              <a:gd name="connsiteY1844" fmla="*/ 1497541 h 6858000"/>
              <a:gd name="connsiteX1845" fmla="*/ 589936 w 7251911"/>
              <a:gd name="connsiteY1845" fmla="*/ 1495813 h 6858000"/>
              <a:gd name="connsiteX1846" fmla="*/ 545659 w 7251911"/>
              <a:gd name="connsiteY1846" fmla="*/ 1514320 h 6858000"/>
              <a:gd name="connsiteX1847" fmla="*/ 531048 w 7251911"/>
              <a:gd name="connsiteY1847" fmla="*/ 1487214 h 6858000"/>
              <a:gd name="connsiteX1848" fmla="*/ 503697 w 7251911"/>
              <a:gd name="connsiteY1848" fmla="*/ 1466106 h 6858000"/>
              <a:gd name="connsiteX1849" fmla="*/ 397431 w 7251911"/>
              <a:gd name="connsiteY1849" fmla="*/ 1500915 h 6858000"/>
              <a:gd name="connsiteX1850" fmla="*/ 366048 w 7251911"/>
              <a:gd name="connsiteY1850" fmla="*/ 1512178 h 6858000"/>
              <a:gd name="connsiteX1851" fmla="*/ 333986 w 7251911"/>
              <a:gd name="connsiteY1851" fmla="*/ 1496806 h 6858000"/>
              <a:gd name="connsiteX1852" fmla="*/ 275611 w 7251911"/>
              <a:gd name="connsiteY1852" fmla="*/ 1468041 h 6858000"/>
              <a:gd name="connsiteX1853" fmla="*/ 253807 w 7251911"/>
              <a:gd name="connsiteY1853" fmla="*/ 1466589 h 6858000"/>
              <a:gd name="connsiteX1854" fmla="*/ 250025 w 7251911"/>
              <a:gd name="connsiteY1854" fmla="*/ 1464854 h 6858000"/>
              <a:gd name="connsiteX1855" fmla="*/ 251683 w 7251911"/>
              <a:gd name="connsiteY1855" fmla="*/ 1467589 h 6858000"/>
              <a:gd name="connsiteX1856" fmla="*/ 254069 w 7251911"/>
              <a:gd name="connsiteY1856" fmla="*/ 1480530 h 6858000"/>
              <a:gd name="connsiteX1857" fmla="*/ 212643 w 7251911"/>
              <a:gd name="connsiteY1857" fmla="*/ 1508243 h 6858000"/>
              <a:gd name="connsiteX1858" fmla="*/ 166494 w 7251911"/>
              <a:gd name="connsiteY1858" fmla="*/ 1493644 h 6858000"/>
              <a:gd name="connsiteX1859" fmla="*/ 131068 w 7251911"/>
              <a:gd name="connsiteY1859" fmla="*/ 1489232 h 6858000"/>
              <a:gd name="connsiteX1860" fmla="*/ 109264 w 7251911"/>
              <a:gd name="connsiteY1860" fmla="*/ 1487780 h 6858000"/>
              <a:gd name="connsiteX1861" fmla="*/ 115371 w 7251911"/>
              <a:gd name="connsiteY1861" fmla="*/ 1470840 h 6858000"/>
              <a:gd name="connsiteX1862" fmla="*/ 211069 w 7251911"/>
              <a:gd name="connsiteY1862" fmla="*/ 1424601 h 6858000"/>
              <a:gd name="connsiteX1863" fmla="*/ 228830 w 7251911"/>
              <a:gd name="connsiteY1863" fmla="*/ 1410377 h 6858000"/>
              <a:gd name="connsiteX1864" fmla="*/ 269373 w 7251911"/>
              <a:gd name="connsiteY1864" fmla="*/ 1373704 h 6858000"/>
              <a:gd name="connsiteX1865" fmla="*/ 314735 w 7251911"/>
              <a:gd name="connsiteY1865" fmla="*/ 1346481 h 6858000"/>
              <a:gd name="connsiteX1866" fmla="*/ 340476 w 7251911"/>
              <a:gd name="connsiteY1866" fmla="*/ 1348423 h 6858000"/>
              <a:gd name="connsiteX1867" fmla="*/ 349696 w 7251911"/>
              <a:gd name="connsiteY1867" fmla="*/ 1354629 h 6858000"/>
              <a:gd name="connsiteX1868" fmla="*/ 350937 w 7251911"/>
              <a:gd name="connsiteY1868" fmla="*/ 1344669 h 6858000"/>
              <a:gd name="connsiteX1869" fmla="*/ 383405 w 7251911"/>
              <a:gd name="connsiteY1869" fmla="*/ 1324690 h 6858000"/>
              <a:gd name="connsiteX1870" fmla="*/ 395786 w 7251911"/>
              <a:gd name="connsiteY1870" fmla="*/ 1337612 h 6858000"/>
              <a:gd name="connsiteX1871" fmla="*/ 402418 w 7251911"/>
              <a:gd name="connsiteY1871" fmla="*/ 1348552 h 6858000"/>
              <a:gd name="connsiteX1872" fmla="*/ 419559 w 7251911"/>
              <a:gd name="connsiteY1872" fmla="*/ 1339308 h 6858000"/>
              <a:gd name="connsiteX1873" fmla="*/ 418366 w 7251911"/>
              <a:gd name="connsiteY1873" fmla="*/ 1332838 h 6858000"/>
              <a:gd name="connsiteX1874" fmla="*/ 440528 w 7251911"/>
              <a:gd name="connsiteY1874" fmla="*/ 1315369 h 6858000"/>
              <a:gd name="connsiteX1875" fmla="*/ 493095 w 7251911"/>
              <a:gd name="connsiteY1875" fmla="*/ 1310538 h 6858000"/>
              <a:gd name="connsiteX1876" fmla="*/ 522974 w 7251911"/>
              <a:gd name="connsiteY1876" fmla="*/ 1295295 h 6858000"/>
              <a:gd name="connsiteX1877" fmla="*/ 539339 w 7251911"/>
              <a:gd name="connsiteY1877" fmla="*/ 1292275 h 6858000"/>
              <a:gd name="connsiteX1878" fmla="*/ 578547 w 7251911"/>
              <a:gd name="connsiteY1878" fmla="*/ 1298423 h 6858000"/>
              <a:gd name="connsiteX1879" fmla="*/ 693937 w 7251911"/>
              <a:gd name="connsiteY1879" fmla="*/ 1302681 h 6858000"/>
              <a:gd name="connsiteX1880" fmla="*/ 738369 w 7251911"/>
              <a:gd name="connsiteY1880" fmla="*/ 1282929 h 6858000"/>
              <a:gd name="connsiteX1881" fmla="*/ 727646 w 7251911"/>
              <a:gd name="connsiteY1881" fmla="*/ 1272743 h 6858000"/>
              <a:gd name="connsiteX1882" fmla="*/ 714443 w 7251911"/>
              <a:gd name="connsiteY1882" fmla="*/ 1264080 h 6858000"/>
              <a:gd name="connsiteX1883" fmla="*/ 673840 w 7251911"/>
              <a:gd name="connsiteY1883" fmla="*/ 1265675 h 6858000"/>
              <a:gd name="connsiteX1884" fmla="*/ 647557 w 7251911"/>
              <a:gd name="connsiteY1884" fmla="*/ 1269471 h 6858000"/>
              <a:gd name="connsiteX1885" fmla="*/ 617519 w 7251911"/>
              <a:gd name="connsiteY1885" fmla="*/ 1265675 h 6858000"/>
              <a:gd name="connsiteX1886" fmla="*/ 583726 w 7251911"/>
              <a:gd name="connsiteY1886" fmla="*/ 1265675 h 6858000"/>
              <a:gd name="connsiteX1887" fmla="*/ 579972 w 7251911"/>
              <a:gd name="connsiteY1887" fmla="*/ 1242896 h 6858000"/>
              <a:gd name="connsiteX1888" fmla="*/ 560259 w 7251911"/>
              <a:gd name="connsiteY1888" fmla="*/ 1228659 h 6858000"/>
              <a:gd name="connsiteX1889" fmla="*/ 553362 w 7251911"/>
              <a:gd name="connsiteY1889" fmla="*/ 1229434 h 6858000"/>
              <a:gd name="connsiteX1890" fmla="*/ 539546 w 7251911"/>
              <a:gd name="connsiteY1890" fmla="*/ 1233707 h 6858000"/>
              <a:gd name="connsiteX1891" fmla="*/ 398661 w 7251911"/>
              <a:gd name="connsiteY1891" fmla="*/ 1234295 h 6858000"/>
              <a:gd name="connsiteX1892" fmla="*/ 353395 w 7251911"/>
              <a:gd name="connsiteY1892" fmla="*/ 1228657 h 6858000"/>
              <a:gd name="connsiteX1893" fmla="*/ 286897 w 7251911"/>
              <a:gd name="connsiteY1893" fmla="*/ 1233017 h 6858000"/>
              <a:gd name="connsiteX1894" fmla="*/ 237384 w 7251911"/>
              <a:gd name="connsiteY1894" fmla="*/ 1229379 h 6858000"/>
              <a:gd name="connsiteX1895" fmla="*/ 228569 w 7251911"/>
              <a:gd name="connsiteY1895" fmla="*/ 1187822 h 6858000"/>
              <a:gd name="connsiteX1896" fmla="*/ 261658 w 7251911"/>
              <a:gd name="connsiteY1896" fmla="*/ 1162864 h 6858000"/>
              <a:gd name="connsiteX1897" fmla="*/ 287302 w 7251911"/>
              <a:gd name="connsiteY1897" fmla="*/ 1197666 h 6858000"/>
              <a:gd name="connsiteX1898" fmla="*/ 306101 w 7251911"/>
              <a:gd name="connsiteY1898" fmla="*/ 1191158 h 6858000"/>
              <a:gd name="connsiteX1899" fmla="*/ 304491 w 7251911"/>
              <a:gd name="connsiteY1899" fmla="*/ 1171992 h 6858000"/>
              <a:gd name="connsiteX1900" fmla="*/ 351356 w 7251911"/>
              <a:gd name="connsiteY1900" fmla="*/ 1148750 h 6858000"/>
              <a:gd name="connsiteX1901" fmla="*/ 369069 w 7251911"/>
              <a:gd name="connsiteY1901" fmla="*/ 1150956 h 6858000"/>
              <a:gd name="connsiteX1902" fmla="*/ 388022 w 7251911"/>
              <a:gd name="connsiteY1902" fmla="*/ 1143202 h 6858000"/>
              <a:gd name="connsiteX1903" fmla="*/ 379422 w 7251911"/>
              <a:gd name="connsiteY1903" fmla="*/ 1132016 h 6858000"/>
              <a:gd name="connsiteX1904" fmla="*/ 367196 w 7251911"/>
              <a:gd name="connsiteY1904" fmla="*/ 1117850 h 6858000"/>
              <a:gd name="connsiteX1905" fmla="*/ 387808 w 7251911"/>
              <a:gd name="connsiteY1905" fmla="*/ 1112832 h 6858000"/>
              <a:gd name="connsiteX1906" fmla="*/ 684098 w 7251911"/>
              <a:gd name="connsiteY1906" fmla="*/ 1092841 h 6858000"/>
              <a:gd name="connsiteX1907" fmla="*/ 700789 w 7251911"/>
              <a:gd name="connsiteY1907" fmla="*/ 1091226 h 6858000"/>
              <a:gd name="connsiteX1908" fmla="*/ 701531 w 7251911"/>
              <a:gd name="connsiteY1908" fmla="*/ 1082970 h 6858000"/>
              <a:gd name="connsiteX1909" fmla="*/ 688859 w 7251911"/>
              <a:gd name="connsiteY1909" fmla="*/ 1075851 h 6858000"/>
              <a:gd name="connsiteX1910" fmla="*/ 673840 w 7251911"/>
              <a:gd name="connsiteY1910" fmla="*/ 1075851 h 6858000"/>
              <a:gd name="connsiteX1911" fmla="*/ 673840 w 7251911"/>
              <a:gd name="connsiteY1911" fmla="*/ 1068259 h 6858000"/>
              <a:gd name="connsiteX1912" fmla="*/ 673840 w 7251911"/>
              <a:gd name="connsiteY1912" fmla="*/ 1064462 h 6858000"/>
              <a:gd name="connsiteX1913" fmla="*/ 745179 w 7251911"/>
              <a:gd name="connsiteY1913" fmla="*/ 1049276 h 6858000"/>
              <a:gd name="connsiteX1914" fmla="*/ 790236 w 7251911"/>
              <a:gd name="connsiteY1914" fmla="*/ 1030294 h 6858000"/>
              <a:gd name="connsiteX1915" fmla="*/ 797746 w 7251911"/>
              <a:gd name="connsiteY1915" fmla="*/ 1022701 h 6858000"/>
              <a:gd name="connsiteX1916" fmla="*/ 786481 w 7251911"/>
              <a:gd name="connsiteY1916" fmla="*/ 1015108 h 6858000"/>
              <a:gd name="connsiteX1917" fmla="*/ 752689 w 7251911"/>
              <a:gd name="connsiteY1917" fmla="*/ 1015108 h 6858000"/>
              <a:gd name="connsiteX1918" fmla="*/ 745179 w 7251911"/>
              <a:gd name="connsiteY1918" fmla="*/ 1011312 h 6858000"/>
              <a:gd name="connsiteX1919" fmla="*/ 748934 w 7251911"/>
              <a:gd name="connsiteY1919" fmla="*/ 1003718 h 6858000"/>
              <a:gd name="connsiteX1920" fmla="*/ 771462 w 7251911"/>
              <a:gd name="connsiteY1920" fmla="*/ 996126 h 6858000"/>
              <a:gd name="connsiteX1921" fmla="*/ 805255 w 7251911"/>
              <a:gd name="connsiteY1921" fmla="*/ 996126 h 6858000"/>
              <a:gd name="connsiteX1922" fmla="*/ 809010 w 7251911"/>
              <a:gd name="connsiteY1922" fmla="*/ 980940 h 6858000"/>
              <a:gd name="connsiteX1923" fmla="*/ 809010 w 7251911"/>
              <a:gd name="connsiteY1923" fmla="*/ 973347 h 6858000"/>
              <a:gd name="connsiteX1924" fmla="*/ 752689 w 7251911"/>
              <a:gd name="connsiteY1924" fmla="*/ 950568 h 6858000"/>
              <a:gd name="connsiteX1925" fmla="*/ 621274 w 7251911"/>
              <a:gd name="connsiteY1925" fmla="*/ 958161 h 6858000"/>
              <a:gd name="connsiteX1926" fmla="*/ 602500 w 7251911"/>
              <a:gd name="connsiteY1926" fmla="*/ 950568 h 6858000"/>
              <a:gd name="connsiteX1927" fmla="*/ 621274 w 7251911"/>
              <a:gd name="connsiteY1927" fmla="*/ 942975 h 6858000"/>
              <a:gd name="connsiteX1928" fmla="*/ 666330 w 7251911"/>
              <a:gd name="connsiteY1928" fmla="*/ 935382 h 6858000"/>
              <a:gd name="connsiteX1929" fmla="*/ 715142 w 7251911"/>
              <a:gd name="connsiteY1929" fmla="*/ 935382 h 6858000"/>
              <a:gd name="connsiteX1930" fmla="*/ 790236 w 7251911"/>
              <a:gd name="connsiteY1930" fmla="*/ 931586 h 6858000"/>
              <a:gd name="connsiteX1931" fmla="*/ 917897 w 7251911"/>
              <a:gd name="connsiteY1931" fmla="*/ 882232 h 6858000"/>
              <a:gd name="connsiteX1932" fmla="*/ 940425 w 7251911"/>
              <a:gd name="connsiteY1932" fmla="*/ 872266 h 6858000"/>
              <a:gd name="connsiteX1933" fmla="*/ 942362 w 7251911"/>
              <a:gd name="connsiteY1933" fmla="*/ 872144 h 6858000"/>
              <a:gd name="connsiteX1934" fmla="*/ 872562 w 7251911"/>
              <a:gd name="connsiteY1934" fmla="*/ 863450 h 6858000"/>
              <a:gd name="connsiteX1935" fmla="*/ 855083 w 7251911"/>
              <a:gd name="connsiteY1935" fmla="*/ 859453 h 6858000"/>
              <a:gd name="connsiteX1936" fmla="*/ 814672 w 7251911"/>
              <a:gd name="connsiteY1936" fmla="*/ 859453 h 6858000"/>
              <a:gd name="connsiteX1937" fmla="*/ 814037 w 7251911"/>
              <a:gd name="connsiteY1937" fmla="*/ 859953 h 6858000"/>
              <a:gd name="connsiteX1938" fmla="*/ 812668 w 7251911"/>
              <a:gd name="connsiteY1938" fmla="*/ 859453 h 6858000"/>
              <a:gd name="connsiteX1939" fmla="*/ 767708 w 7251911"/>
              <a:gd name="connsiteY1939" fmla="*/ 859453 h 6858000"/>
              <a:gd name="connsiteX1940" fmla="*/ 711387 w 7251911"/>
              <a:gd name="connsiteY1940" fmla="*/ 821488 h 6858000"/>
              <a:gd name="connsiteX1941" fmla="*/ 711387 w 7251911"/>
              <a:gd name="connsiteY1941" fmla="*/ 813895 h 6858000"/>
              <a:gd name="connsiteX1942" fmla="*/ 726406 w 7251911"/>
              <a:gd name="connsiteY1942" fmla="*/ 783524 h 6858000"/>
              <a:gd name="connsiteX1943" fmla="*/ 748934 w 7251911"/>
              <a:gd name="connsiteY1943" fmla="*/ 760745 h 6858000"/>
              <a:gd name="connsiteX1944" fmla="*/ 775687 w 7251911"/>
              <a:gd name="connsiteY1944" fmla="*/ 745084 h 6858000"/>
              <a:gd name="connsiteX1945" fmla="*/ 775778 w 7251911"/>
              <a:gd name="connsiteY1945" fmla="*/ 744694 h 6858000"/>
              <a:gd name="connsiteX1946" fmla="*/ 752144 w 7251911"/>
              <a:gd name="connsiteY1946" fmla="*/ 739087 h 6858000"/>
              <a:gd name="connsiteX1947" fmla="*/ 700276 w 7251911"/>
              <a:gd name="connsiteY1947" fmla="*/ 738316 h 6858000"/>
              <a:gd name="connsiteX1948" fmla="*/ 687381 w 7251911"/>
              <a:gd name="connsiteY1948" fmla="*/ 745560 h 6858000"/>
              <a:gd name="connsiteX1949" fmla="*/ 675108 w 7251911"/>
              <a:gd name="connsiteY1949" fmla="*/ 747824 h 6858000"/>
              <a:gd name="connsiteX1950" fmla="*/ 631654 w 7251911"/>
              <a:gd name="connsiteY1950" fmla="*/ 743676 h 6858000"/>
              <a:gd name="connsiteX1951" fmla="*/ 578622 w 7251911"/>
              <a:gd name="connsiteY1951" fmla="*/ 752242 h 6858000"/>
              <a:gd name="connsiteX1952" fmla="*/ 565883 w 7251911"/>
              <a:gd name="connsiteY1952" fmla="*/ 758242 h 6858000"/>
              <a:gd name="connsiteX1953" fmla="*/ 552524 w 7251911"/>
              <a:gd name="connsiteY1953" fmla="*/ 769221 h 6858000"/>
              <a:gd name="connsiteX1954" fmla="*/ 523778 w 7251911"/>
              <a:gd name="connsiteY1954" fmla="*/ 759319 h 6858000"/>
              <a:gd name="connsiteX1955" fmla="*/ 508904 w 7251911"/>
              <a:gd name="connsiteY1955" fmla="*/ 718272 h 6858000"/>
              <a:gd name="connsiteX1956" fmla="*/ 538318 w 7251911"/>
              <a:gd name="connsiteY1956" fmla="*/ 706764 h 6858000"/>
              <a:gd name="connsiteX1957" fmla="*/ 562604 w 7251911"/>
              <a:gd name="connsiteY1957" fmla="*/ 688295 h 6858000"/>
              <a:gd name="connsiteX1958" fmla="*/ 575712 w 7251911"/>
              <a:gd name="connsiteY1958" fmla="*/ 711421 h 6858000"/>
              <a:gd name="connsiteX1959" fmla="*/ 600057 w 7251911"/>
              <a:gd name="connsiteY1959" fmla="*/ 724568 h 6858000"/>
              <a:gd name="connsiteX1960" fmla="*/ 627659 w 7251911"/>
              <a:gd name="connsiteY1960" fmla="*/ 711570 h 6858000"/>
              <a:gd name="connsiteX1961" fmla="*/ 637547 w 7251911"/>
              <a:gd name="connsiteY1961" fmla="*/ 696365 h 6858000"/>
              <a:gd name="connsiteX1962" fmla="*/ 680380 w 7251911"/>
              <a:gd name="connsiteY1962" fmla="*/ 705494 h 6858000"/>
              <a:gd name="connsiteX1963" fmla="*/ 736823 w 7251911"/>
              <a:gd name="connsiteY1963" fmla="*/ 669537 h 6858000"/>
              <a:gd name="connsiteX1964" fmla="*/ 798348 w 7251911"/>
              <a:gd name="connsiteY1964" fmla="*/ 656971 h 6858000"/>
              <a:gd name="connsiteX1965" fmla="*/ 818551 w 7251911"/>
              <a:gd name="connsiteY1965" fmla="*/ 656779 h 6858000"/>
              <a:gd name="connsiteX1966" fmla="*/ 824029 w 7251911"/>
              <a:gd name="connsiteY1966" fmla="*/ 650647 h 6858000"/>
              <a:gd name="connsiteX1967" fmla="*/ 839047 w 7251911"/>
              <a:gd name="connsiteY1967" fmla="*/ 646851 h 6858000"/>
              <a:gd name="connsiteX1968" fmla="*/ 880349 w 7251911"/>
              <a:gd name="connsiteY1968" fmla="*/ 639258 h 6858000"/>
              <a:gd name="connsiteX1969" fmla="*/ 895368 w 7251911"/>
              <a:gd name="connsiteY1969" fmla="*/ 635461 h 6858000"/>
              <a:gd name="connsiteX1970" fmla="*/ 925406 w 7251911"/>
              <a:gd name="connsiteY1970" fmla="*/ 635461 h 6858000"/>
              <a:gd name="connsiteX1971" fmla="*/ 977972 w 7251911"/>
              <a:gd name="connsiteY1971" fmla="*/ 646851 h 6858000"/>
              <a:gd name="connsiteX1972" fmla="*/ 1015520 w 7251911"/>
              <a:gd name="connsiteY1972" fmla="*/ 643054 h 6858000"/>
              <a:gd name="connsiteX1973" fmla="*/ 1040138 w 7251911"/>
              <a:gd name="connsiteY1973" fmla="*/ 631707 h 6858000"/>
              <a:gd name="connsiteX1974" fmla="*/ 1039376 w 7251911"/>
              <a:gd name="connsiteY1974" fmla="*/ 631361 h 6858000"/>
              <a:gd name="connsiteX1975" fmla="*/ 1016117 w 7251911"/>
              <a:gd name="connsiteY1975" fmla="*/ 609499 h 6858000"/>
              <a:gd name="connsiteX1976" fmla="*/ 1006896 w 7251911"/>
              <a:gd name="connsiteY1976" fmla="*/ 603294 h 6858000"/>
              <a:gd name="connsiteX1977" fmla="*/ 992499 w 7251911"/>
              <a:gd name="connsiteY1977" fmla="*/ 606558 h 6858000"/>
              <a:gd name="connsiteX1978" fmla="*/ 980488 w 7251911"/>
              <a:gd name="connsiteY1978" fmla="*/ 622762 h 6858000"/>
              <a:gd name="connsiteX1979" fmla="*/ 954330 w 7251911"/>
              <a:gd name="connsiteY1979" fmla="*/ 608125 h 6858000"/>
              <a:gd name="connsiteX1980" fmla="*/ 939826 w 7251911"/>
              <a:gd name="connsiteY1980" fmla="*/ 596204 h 6858000"/>
              <a:gd name="connsiteX1981" fmla="*/ 906523 w 7251911"/>
              <a:gd name="connsiteY1981" fmla="*/ 590792 h 6858000"/>
              <a:gd name="connsiteX1982" fmla="*/ 842768 w 7251911"/>
              <a:gd name="connsiteY1982" fmla="*/ 589172 h 6858000"/>
              <a:gd name="connsiteX1983" fmla="*/ 795068 w 7251911"/>
              <a:gd name="connsiteY1983" fmla="*/ 587024 h 6858000"/>
              <a:gd name="connsiteX1984" fmla="*/ 774504 w 7251911"/>
              <a:gd name="connsiteY1984" fmla="*/ 575612 h 6858000"/>
              <a:gd name="connsiteX1985" fmla="*/ 768493 w 7251911"/>
              <a:gd name="connsiteY1985" fmla="*/ 559692 h 6858000"/>
              <a:gd name="connsiteX1986" fmla="*/ 733329 w 7251911"/>
              <a:gd name="connsiteY1986" fmla="*/ 569219 h 6858000"/>
              <a:gd name="connsiteX1987" fmla="*/ 726602 w 7251911"/>
              <a:gd name="connsiteY1987" fmla="*/ 591139 h 6858000"/>
              <a:gd name="connsiteX1988" fmla="*/ 662167 w 7251911"/>
              <a:gd name="connsiteY1988" fmla="*/ 562884 h 6858000"/>
              <a:gd name="connsiteX1989" fmla="*/ 612809 w 7251911"/>
              <a:gd name="connsiteY1989" fmla="*/ 558001 h 6858000"/>
              <a:gd name="connsiteX1990" fmla="*/ 525545 w 7251911"/>
              <a:gd name="connsiteY1990" fmla="*/ 568625 h 6858000"/>
              <a:gd name="connsiteX1991" fmla="*/ 498301 w 7251911"/>
              <a:gd name="connsiteY1991" fmla="*/ 562703 h 6858000"/>
              <a:gd name="connsiteX1992" fmla="*/ 404607 w 7251911"/>
              <a:gd name="connsiteY1992" fmla="*/ 544712 h 6858000"/>
              <a:gd name="connsiteX1993" fmla="*/ 370064 w 7251911"/>
              <a:gd name="connsiteY1993" fmla="*/ 549259 h 6858000"/>
              <a:gd name="connsiteX1994" fmla="*/ 311283 w 7251911"/>
              <a:gd name="connsiteY1994" fmla="*/ 555845 h 6858000"/>
              <a:gd name="connsiteX1995" fmla="*/ 292222 w 7251911"/>
              <a:gd name="connsiteY1995" fmla="*/ 548414 h 6858000"/>
              <a:gd name="connsiteX1996" fmla="*/ 289681 w 7251911"/>
              <a:gd name="connsiteY1996" fmla="*/ 536719 h 6858000"/>
              <a:gd name="connsiteX1997" fmla="*/ 286676 w 7251911"/>
              <a:gd name="connsiteY1997" fmla="*/ 528758 h 6858000"/>
              <a:gd name="connsiteX1998" fmla="*/ 242912 w 7251911"/>
              <a:gd name="connsiteY1998" fmla="*/ 527100 h 6858000"/>
              <a:gd name="connsiteX1999" fmla="*/ 231366 w 7251911"/>
              <a:gd name="connsiteY1999" fmla="*/ 539570 h 6858000"/>
              <a:gd name="connsiteX2000" fmla="*/ 187089 w 7251911"/>
              <a:gd name="connsiteY2000" fmla="*/ 558077 h 6858000"/>
              <a:gd name="connsiteX2001" fmla="*/ 180147 w 7251911"/>
              <a:gd name="connsiteY2001" fmla="*/ 549626 h 6858000"/>
              <a:gd name="connsiteX2002" fmla="*/ 166573 w 7251911"/>
              <a:gd name="connsiteY2002" fmla="*/ 530235 h 6858000"/>
              <a:gd name="connsiteX2003" fmla="*/ 127056 w 7251911"/>
              <a:gd name="connsiteY2003" fmla="*/ 526577 h 6858000"/>
              <a:gd name="connsiteX2004" fmla="*/ 85105 w 7251911"/>
              <a:gd name="connsiteY2004" fmla="*/ 526410 h 6858000"/>
              <a:gd name="connsiteX2005" fmla="*/ 68478 w 7251911"/>
              <a:gd name="connsiteY2005" fmla="*/ 515488 h 6858000"/>
              <a:gd name="connsiteX2006" fmla="*/ 49727 w 7251911"/>
              <a:gd name="connsiteY2006" fmla="*/ 505567 h 6858000"/>
              <a:gd name="connsiteX2007" fmla="*/ 35640 w 7251911"/>
              <a:gd name="connsiteY2007" fmla="*/ 506341 h 6858000"/>
              <a:gd name="connsiteX2008" fmla="*/ 16114 w 7251911"/>
              <a:gd name="connsiteY2008" fmla="*/ 502644 h 6858000"/>
              <a:gd name="connsiteX2009" fmla="*/ 23259 w 7251911"/>
              <a:gd name="connsiteY2009" fmla="*/ 493420 h 6858000"/>
              <a:gd name="connsiteX2010" fmla="*/ 0 w 7251911"/>
              <a:gd name="connsiteY2010" fmla="*/ 471558 h 6858000"/>
              <a:gd name="connsiteX2011" fmla="*/ 8684 w 7251911"/>
              <a:gd name="connsiteY2011" fmla="*/ 401837 h 6858000"/>
              <a:gd name="connsiteX2012" fmla="*/ 38468 w 7251911"/>
              <a:gd name="connsiteY2012" fmla="*/ 419454 h 6858000"/>
              <a:gd name="connsiteX2013" fmla="*/ 112898 w 7251911"/>
              <a:gd name="connsiteY2013" fmla="*/ 447690 h 6858000"/>
              <a:gd name="connsiteX2014" fmla="*/ 163031 w 7251911"/>
              <a:gd name="connsiteY2014" fmla="*/ 446348 h 6858000"/>
              <a:gd name="connsiteX2015" fmla="*/ 183177 w 7251911"/>
              <a:gd name="connsiteY2015" fmla="*/ 445065 h 6858000"/>
              <a:gd name="connsiteX2016" fmla="*/ 174578 w 7251911"/>
              <a:gd name="connsiteY2016" fmla="*/ 433879 h 6858000"/>
              <a:gd name="connsiteX2017" fmla="*/ 163544 w 7251911"/>
              <a:gd name="connsiteY2017" fmla="*/ 426183 h 6858000"/>
              <a:gd name="connsiteX2018" fmla="*/ 151318 w 7251911"/>
              <a:gd name="connsiteY2018" fmla="*/ 412017 h 6858000"/>
              <a:gd name="connsiteX2019" fmla="*/ 175711 w 7251911"/>
              <a:gd name="connsiteY2019" fmla="*/ 408734 h 6858000"/>
              <a:gd name="connsiteX2020" fmla="*/ 217041 w 7251911"/>
              <a:gd name="connsiteY2020" fmla="*/ 413881 h 6858000"/>
              <a:gd name="connsiteX2021" fmla="*/ 296123 w 7251911"/>
              <a:gd name="connsiteY2021" fmla="*/ 404767 h 6858000"/>
              <a:gd name="connsiteX2022" fmla="*/ 307932 w 7251911"/>
              <a:gd name="connsiteY2022" fmla="*/ 406237 h 6858000"/>
              <a:gd name="connsiteX2023" fmla="*/ 321399 w 7251911"/>
              <a:gd name="connsiteY2023" fmla="*/ 410443 h 6858000"/>
              <a:gd name="connsiteX2024" fmla="*/ 333362 w 7251911"/>
              <a:gd name="connsiteY2024" fmla="*/ 410669 h 6858000"/>
              <a:gd name="connsiteX2025" fmla="*/ 328233 w 7251911"/>
              <a:gd name="connsiteY2025" fmla="*/ 403709 h 6858000"/>
              <a:gd name="connsiteX2026" fmla="*/ 314194 w 7251911"/>
              <a:gd name="connsiteY2026" fmla="*/ 388053 h 6858000"/>
              <a:gd name="connsiteX2027" fmla="*/ 315745 w 7251911"/>
              <a:gd name="connsiteY2027" fmla="*/ 375602 h 6858000"/>
              <a:gd name="connsiteX2028" fmla="*/ 335426 w 7251911"/>
              <a:gd name="connsiteY2028" fmla="*/ 378054 h 6858000"/>
              <a:gd name="connsiteX2029" fmla="*/ 348428 w 7251911"/>
              <a:gd name="connsiteY2029" fmla="*/ 385995 h 6858000"/>
              <a:gd name="connsiteX2030" fmla="*/ 391106 w 7251911"/>
              <a:gd name="connsiteY2030" fmla="*/ 396368 h 6858000"/>
              <a:gd name="connsiteX2031" fmla="*/ 448181 w 7251911"/>
              <a:gd name="connsiteY2031" fmla="*/ 403477 h 6858000"/>
              <a:gd name="connsiteX2032" fmla="*/ 473922 w 7251911"/>
              <a:gd name="connsiteY2032" fmla="*/ 405419 h 6858000"/>
              <a:gd name="connsiteX2033" fmla="*/ 468065 w 7251911"/>
              <a:gd name="connsiteY2033" fmla="*/ 388253 h 6858000"/>
              <a:gd name="connsiteX2034" fmla="*/ 459155 w 7251911"/>
              <a:gd name="connsiteY2034" fmla="*/ 379557 h 6858000"/>
              <a:gd name="connsiteX2035" fmla="*/ 466300 w 7251911"/>
              <a:gd name="connsiteY2035" fmla="*/ 370332 h 6858000"/>
              <a:gd name="connsiteX2036" fmla="*/ 577743 w 7251911"/>
              <a:gd name="connsiteY2036" fmla="*/ 326054 h 6858000"/>
              <a:gd name="connsiteX2037" fmla="*/ 580952 w 7251911"/>
              <a:gd name="connsiteY2037" fmla="*/ 316339 h 6858000"/>
              <a:gd name="connsiteX2038" fmla="*/ 605965 w 7251911"/>
              <a:gd name="connsiteY2038" fmla="*/ 308076 h 6858000"/>
              <a:gd name="connsiteX2039" fmla="*/ 734405 w 7251911"/>
              <a:gd name="connsiteY2039" fmla="*/ 303844 h 6858000"/>
              <a:gd name="connsiteX2040" fmla="*/ 821360 w 7251911"/>
              <a:gd name="connsiteY2040" fmla="*/ 295710 h 6858000"/>
              <a:gd name="connsiteX2041" fmla="*/ 856523 w 7251911"/>
              <a:gd name="connsiteY2041" fmla="*/ 286182 h 6858000"/>
              <a:gd name="connsiteX2042" fmla="*/ 885007 w 7251911"/>
              <a:gd name="connsiteY2042" fmla="*/ 282144 h 6858000"/>
              <a:gd name="connsiteX2043" fmla="*/ 988589 w 7251911"/>
              <a:gd name="connsiteY2043" fmla="*/ 284931 h 6858000"/>
              <a:gd name="connsiteX2044" fmla="*/ 1107034 w 7251911"/>
              <a:gd name="connsiteY2044" fmla="*/ 280719 h 6858000"/>
              <a:gd name="connsiteX2045" fmla="*/ 1138106 w 7251911"/>
              <a:gd name="connsiteY2045" fmla="*/ 271946 h 6858000"/>
              <a:gd name="connsiteX2046" fmla="*/ 1147858 w 7251911"/>
              <a:gd name="connsiteY2046" fmla="*/ 267925 h 6858000"/>
              <a:gd name="connsiteX2047" fmla="*/ 1135858 w 7251911"/>
              <a:gd name="connsiteY2047" fmla="*/ 269896 h 6858000"/>
              <a:gd name="connsiteX2048" fmla="*/ 1072008 w 7251911"/>
              <a:gd name="connsiteY2048" fmla="*/ 266194 h 6858000"/>
              <a:gd name="connsiteX2049" fmla="*/ 1045717 w 7251911"/>
              <a:gd name="connsiteY2049" fmla="*/ 266194 h 6858000"/>
              <a:gd name="connsiteX2050" fmla="*/ 1008159 w 7251911"/>
              <a:gd name="connsiteY2050" fmla="*/ 267428 h 6858000"/>
              <a:gd name="connsiteX2051" fmla="*/ 970600 w 7251911"/>
              <a:gd name="connsiteY2051" fmla="*/ 266194 h 6858000"/>
              <a:gd name="connsiteX2052" fmla="*/ 951821 w 7251911"/>
              <a:gd name="connsiteY2052" fmla="*/ 267428 h 6858000"/>
              <a:gd name="connsiteX2053" fmla="*/ 809098 w 7251911"/>
              <a:gd name="connsiteY2053" fmla="*/ 267428 h 6858000"/>
              <a:gd name="connsiteX2054" fmla="*/ 718958 w 7251911"/>
              <a:gd name="connsiteY2054" fmla="*/ 266194 h 6858000"/>
              <a:gd name="connsiteX2055" fmla="*/ 700178 w 7251911"/>
              <a:gd name="connsiteY2055" fmla="*/ 262492 h 6858000"/>
              <a:gd name="connsiteX2056" fmla="*/ 733981 w 7251911"/>
              <a:gd name="connsiteY2056" fmla="*/ 260024 h 6858000"/>
              <a:gd name="connsiteX2057" fmla="*/ 779051 w 7251911"/>
              <a:gd name="connsiteY2057" fmla="*/ 260024 h 6858000"/>
              <a:gd name="connsiteX2058" fmla="*/ 797831 w 7251911"/>
              <a:gd name="connsiteY2058" fmla="*/ 255088 h 6858000"/>
              <a:gd name="connsiteX2059" fmla="*/ 809098 w 7251911"/>
              <a:gd name="connsiteY2059" fmla="*/ 252620 h 6858000"/>
              <a:gd name="connsiteX2060" fmla="*/ 876704 w 7251911"/>
              <a:gd name="connsiteY2060" fmla="*/ 252620 h 6858000"/>
              <a:gd name="connsiteX2061" fmla="*/ 887971 w 7251911"/>
              <a:gd name="connsiteY2061" fmla="*/ 252620 h 6858000"/>
              <a:gd name="connsiteX2062" fmla="*/ 891727 w 7251911"/>
              <a:gd name="connsiteY2062" fmla="*/ 250152 h 6858000"/>
              <a:gd name="connsiteX2063" fmla="*/ 891727 w 7251911"/>
              <a:gd name="connsiteY2063" fmla="*/ 248918 h 6858000"/>
              <a:gd name="connsiteX2064" fmla="*/ 887971 w 7251911"/>
              <a:gd name="connsiteY2064" fmla="*/ 248918 h 6858000"/>
              <a:gd name="connsiteX2065" fmla="*/ 809098 w 7251911"/>
              <a:gd name="connsiteY2065" fmla="*/ 246450 h 6858000"/>
              <a:gd name="connsiteX2066" fmla="*/ 756516 w 7251911"/>
              <a:gd name="connsiteY2066" fmla="*/ 243982 h 6858000"/>
              <a:gd name="connsiteX2067" fmla="*/ 749004 w 7251911"/>
              <a:gd name="connsiteY2067" fmla="*/ 242748 h 6858000"/>
              <a:gd name="connsiteX2068" fmla="*/ 685155 w 7251911"/>
              <a:gd name="connsiteY2068" fmla="*/ 245216 h 6858000"/>
              <a:gd name="connsiteX2069" fmla="*/ 655108 w 7251911"/>
              <a:gd name="connsiteY2069" fmla="*/ 246450 h 6858000"/>
              <a:gd name="connsiteX2070" fmla="*/ 636329 w 7251911"/>
              <a:gd name="connsiteY2070" fmla="*/ 242748 h 6858000"/>
              <a:gd name="connsiteX2071" fmla="*/ 643840 w 7251911"/>
              <a:gd name="connsiteY2071" fmla="*/ 235344 h 6858000"/>
              <a:gd name="connsiteX2072" fmla="*/ 677643 w 7251911"/>
              <a:gd name="connsiteY2072" fmla="*/ 231642 h 6858000"/>
              <a:gd name="connsiteX2073" fmla="*/ 711446 w 7251911"/>
              <a:gd name="connsiteY2073" fmla="*/ 231642 h 6858000"/>
              <a:gd name="connsiteX2074" fmla="*/ 726469 w 7251911"/>
              <a:gd name="connsiteY2074" fmla="*/ 230408 h 6858000"/>
              <a:gd name="connsiteX2075" fmla="*/ 688911 w 7251911"/>
              <a:gd name="connsiteY2075" fmla="*/ 229174 h 6858000"/>
              <a:gd name="connsiteX2076" fmla="*/ 696422 w 7251911"/>
              <a:gd name="connsiteY2076" fmla="*/ 220536 h 6858000"/>
              <a:gd name="connsiteX2077" fmla="*/ 718958 w 7251911"/>
              <a:gd name="connsiteY2077" fmla="*/ 218068 h 6858000"/>
              <a:gd name="connsiteX2078" fmla="*/ 722713 w 7251911"/>
              <a:gd name="connsiteY2078" fmla="*/ 214366 h 6858000"/>
              <a:gd name="connsiteX2079" fmla="*/ 715202 w 7251911"/>
              <a:gd name="connsiteY2079" fmla="*/ 213132 h 6858000"/>
              <a:gd name="connsiteX2080" fmla="*/ 662620 w 7251911"/>
              <a:gd name="connsiteY2080" fmla="*/ 214366 h 6858000"/>
              <a:gd name="connsiteX2081" fmla="*/ 628817 w 7251911"/>
              <a:gd name="connsiteY2081" fmla="*/ 214366 h 6858000"/>
              <a:gd name="connsiteX2082" fmla="*/ 595014 w 7251911"/>
              <a:gd name="connsiteY2082" fmla="*/ 210664 h 6858000"/>
              <a:gd name="connsiteX2083" fmla="*/ 572479 w 7251911"/>
              <a:gd name="connsiteY2083" fmla="*/ 204494 h 6858000"/>
              <a:gd name="connsiteX2084" fmla="*/ 553700 w 7251911"/>
              <a:gd name="connsiteY2084" fmla="*/ 200792 h 6858000"/>
              <a:gd name="connsiteX2085" fmla="*/ 534921 w 7251911"/>
              <a:gd name="connsiteY2085" fmla="*/ 200792 h 6858000"/>
              <a:gd name="connsiteX2086" fmla="*/ 527409 w 7251911"/>
              <a:gd name="connsiteY2086" fmla="*/ 194622 h 6858000"/>
              <a:gd name="connsiteX2087" fmla="*/ 546188 w 7251911"/>
              <a:gd name="connsiteY2087" fmla="*/ 189686 h 6858000"/>
              <a:gd name="connsiteX2088" fmla="*/ 591258 w 7251911"/>
              <a:gd name="connsiteY2088" fmla="*/ 189686 h 6858000"/>
              <a:gd name="connsiteX2089" fmla="*/ 640085 w 7251911"/>
              <a:gd name="connsiteY2089" fmla="*/ 189686 h 6858000"/>
              <a:gd name="connsiteX2090" fmla="*/ 681399 w 7251911"/>
              <a:gd name="connsiteY2090" fmla="*/ 187218 h 6858000"/>
              <a:gd name="connsiteX2091" fmla="*/ 696422 w 7251911"/>
              <a:gd name="connsiteY2091" fmla="*/ 177346 h 6858000"/>
              <a:gd name="connsiteX2092" fmla="*/ 715202 w 7251911"/>
              <a:gd name="connsiteY2092" fmla="*/ 171176 h 6858000"/>
              <a:gd name="connsiteX2093" fmla="*/ 756516 w 7251911"/>
              <a:gd name="connsiteY2093" fmla="*/ 172410 h 6858000"/>
              <a:gd name="connsiteX2094" fmla="*/ 775295 w 7251911"/>
              <a:gd name="connsiteY2094" fmla="*/ 169942 h 6858000"/>
              <a:gd name="connsiteX2095" fmla="*/ 790319 w 7251911"/>
              <a:gd name="connsiteY2095" fmla="*/ 167474 h 6858000"/>
              <a:gd name="connsiteX2096" fmla="*/ 835389 w 7251911"/>
              <a:gd name="connsiteY2096" fmla="*/ 167474 h 6858000"/>
              <a:gd name="connsiteX2097" fmla="*/ 880459 w 7251911"/>
              <a:gd name="connsiteY2097" fmla="*/ 165006 h 6858000"/>
              <a:gd name="connsiteX2098" fmla="*/ 940553 w 7251911"/>
              <a:gd name="connsiteY2098" fmla="*/ 162538 h 6858000"/>
              <a:gd name="connsiteX2099" fmla="*/ 948065 w 7251911"/>
              <a:gd name="connsiteY2099" fmla="*/ 162538 h 6858000"/>
              <a:gd name="connsiteX2100" fmla="*/ 955577 w 7251911"/>
              <a:gd name="connsiteY2100" fmla="*/ 158836 h 6858000"/>
              <a:gd name="connsiteX2101" fmla="*/ 970600 w 7251911"/>
              <a:gd name="connsiteY2101" fmla="*/ 161303 h 6858000"/>
              <a:gd name="connsiteX2102" fmla="*/ 996891 w 7251911"/>
              <a:gd name="connsiteY2102" fmla="*/ 158836 h 6858000"/>
              <a:gd name="connsiteX2103" fmla="*/ 1023182 w 7251911"/>
              <a:gd name="connsiteY2103" fmla="*/ 158836 h 6858000"/>
              <a:gd name="connsiteX2104" fmla="*/ 1041961 w 7251911"/>
              <a:gd name="connsiteY2104" fmla="*/ 157601 h 6858000"/>
              <a:gd name="connsiteX2105" fmla="*/ 1087032 w 7251911"/>
              <a:gd name="connsiteY2105" fmla="*/ 155133 h 6858000"/>
              <a:gd name="connsiteX2106" fmla="*/ 1109567 w 7251911"/>
              <a:gd name="connsiteY2106" fmla="*/ 153899 h 6858000"/>
              <a:gd name="connsiteX2107" fmla="*/ 1117079 w 7251911"/>
              <a:gd name="connsiteY2107" fmla="*/ 153899 h 6858000"/>
              <a:gd name="connsiteX2108" fmla="*/ 1195952 w 7251911"/>
              <a:gd name="connsiteY2108" fmla="*/ 152665 h 6858000"/>
              <a:gd name="connsiteX2109" fmla="*/ 1240638 w 7251911"/>
              <a:gd name="connsiteY2109" fmla="*/ 151931 h 6858000"/>
              <a:gd name="connsiteX2110" fmla="*/ 1241451 w 7251911"/>
              <a:gd name="connsiteY2110" fmla="*/ 148271 h 6858000"/>
              <a:gd name="connsiteX2111" fmla="*/ 1243312 w 7251911"/>
              <a:gd name="connsiteY2111" fmla="*/ 133331 h 6858000"/>
              <a:gd name="connsiteX2112" fmla="*/ 1221197 w 7251911"/>
              <a:gd name="connsiteY2112" fmla="*/ 134369 h 6858000"/>
              <a:gd name="connsiteX2113" fmla="*/ 1189553 w 7251911"/>
              <a:gd name="connsiteY2113" fmla="*/ 131692 h 6858000"/>
              <a:gd name="connsiteX2114" fmla="*/ 990833 w 7251911"/>
              <a:gd name="connsiteY2114" fmla="*/ 138549 h 6858000"/>
              <a:gd name="connsiteX2115" fmla="*/ 957065 w 7251911"/>
              <a:gd name="connsiteY2115" fmla="*/ 136871 h 6858000"/>
              <a:gd name="connsiteX2116" fmla="*/ 873212 w 7251911"/>
              <a:gd name="connsiteY2116" fmla="*/ 120105 h 6858000"/>
              <a:gd name="connsiteX2117" fmla="*/ 768544 w 7251911"/>
              <a:gd name="connsiteY2117" fmla="*/ 126033 h 6858000"/>
              <a:gd name="connsiteX2118" fmla="*/ 720272 w 7251911"/>
              <a:gd name="connsiteY2118" fmla="*/ 112435 h 6858000"/>
              <a:gd name="connsiteX2119" fmla="*/ 670604 w 7251911"/>
              <a:gd name="connsiteY2119" fmla="*/ 110041 h 6858000"/>
              <a:gd name="connsiteX2120" fmla="*/ 623632 w 7251911"/>
              <a:gd name="connsiteY2120" fmla="*/ 118098 h 6858000"/>
              <a:gd name="connsiteX2121" fmla="*/ 572568 w 7251911"/>
              <a:gd name="connsiteY2121" fmla="*/ 126910 h 6858000"/>
              <a:gd name="connsiteX2122" fmla="*/ 522793 w 7251911"/>
              <a:gd name="connsiteY2122" fmla="*/ 109331 h 6858000"/>
              <a:gd name="connsiteX2123" fmla="*/ 525119 w 7251911"/>
              <a:gd name="connsiteY2123" fmla="*/ 90656 h 6858000"/>
              <a:gd name="connsiteX2124" fmla="*/ 557849 w 7251911"/>
              <a:gd name="connsiteY2124" fmla="*/ 84618 h 6858000"/>
              <a:gd name="connsiteX2125" fmla="*/ 632530 w 7251911"/>
              <a:gd name="connsiteY2125" fmla="*/ 78748 h 6858000"/>
              <a:gd name="connsiteX2126" fmla="*/ 639210 w 7251911"/>
              <a:gd name="connsiteY2126" fmla="*/ 73258 h 6858000"/>
              <a:gd name="connsiteX2127" fmla="*/ 641429 w 7251911"/>
              <a:gd name="connsiteY2127" fmla="*/ 39398 h 6858000"/>
              <a:gd name="connsiteX2128" fmla="*/ 643707 w 7251911"/>
              <a:gd name="connsiteY2128" fmla="*/ 37153 h 6858000"/>
              <a:gd name="connsiteX2129" fmla="*/ 679395 w 7251911"/>
              <a:gd name="connsiteY2129" fmla="*/ 55506 h 6858000"/>
              <a:gd name="connsiteX2130" fmla="*/ 709692 w 7251911"/>
              <a:gd name="connsiteY2130" fmla="*/ 52958 h 6858000"/>
              <a:gd name="connsiteX2131" fmla="*/ 728646 w 7251911"/>
              <a:gd name="connsiteY2131" fmla="*/ 45204 h 6858000"/>
              <a:gd name="connsiteX2132" fmla="*/ 754851 w 7251911"/>
              <a:gd name="connsiteY2132" fmla="*/ 43411 h 6858000"/>
              <a:gd name="connsiteX2133" fmla="*/ 787844 w 7251911"/>
              <a:gd name="connsiteY2133" fmla="*/ 51313 h 6858000"/>
              <a:gd name="connsiteX2134" fmla="*/ 813430 w 7251911"/>
              <a:gd name="connsiteY2134" fmla="*/ 54500 h 6858000"/>
              <a:gd name="connsiteX2135" fmla="*/ 854915 w 7251911"/>
              <a:gd name="connsiteY2135" fmla="*/ 58403 h 6858000"/>
              <a:gd name="connsiteX2136" fmla="*/ 890234 w 7251911"/>
              <a:gd name="connsiteY2136" fmla="*/ 47630 h 6858000"/>
              <a:gd name="connsiteX2137" fmla="*/ 910273 w 7251911"/>
              <a:gd name="connsiteY2137" fmla="*/ 31161 h 6858000"/>
              <a:gd name="connsiteX2138" fmla="*/ 975996 w 7251911"/>
              <a:gd name="connsiteY2138" fmla="*/ 33025 h 6858000"/>
              <a:gd name="connsiteX2139" fmla="*/ 1156382 w 7251911"/>
              <a:gd name="connsiteY2139" fmla="*/ 28943 h 6858000"/>
              <a:gd name="connsiteX2140" fmla="*/ 1180822 w 7251911"/>
              <a:gd name="connsiteY2140" fmla="*/ 92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Lst>
            <a:rect l="l" t="t" r="r" b="b"/>
            <a:pathLst>
              <a:path w="7251911" h="6858000">
                <a:moveTo>
                  <a:pt x="1482284" y="6561382"/>
                </a:moveTo>
                <a:lnTo>
                  <a:pt x="1480161" y="6561566"/>
                </a:lnTo>
                <a:lnTo>
                  <a:pt x="1481119" y="6561697"/>
                </a:lnTo>
                <a:lnTo>
                  <a:pt x="1483349" y="6562029"/>
                </a:lnTo>
                <a:close/>
                <a:moveTo>
                  <a:pt x="1001679" y="6534807"/>
                </a:moveTo>
                <a:cubicBezTo>
                  <a:pt x="1001679" y="6534807"/>
                  <a:pt x="1001679" y="6538603"/>
                  <a:pt x="997924" y="6538603"/>
                </a:cubicBezTo>
                <a:cubicBezTo>
                  <a:pt x="1001679" y="6546196"/>
                  <a:pt x="1005434" y="6542400"/>
                  <a:pt x="1012943" y="6542400"/>
                </a:cubicBezTo>
                <a:cubicBezTo>
                  <a:pt x="1016698" y="6542400"/>
                  <a:pt x="1016698" y="6546196"/>
                  <a:pt x="1016698" y="6546196"/>
                </a:cubicBezTo>
                <a:cubicBezTo>
                  <a:pt x="1016698" y="6549993"/>
                  <a:pt x="1016698" y="6557586"/>
                  <a:pt x="1012943" y="6553789"/>
                </a:cubicBezTo>
                <a:cubicBezTo>
                  <a:pt x="1009189" y="6553789"/>
                  <a:pt x="1005434" y="6561382"/>
                  <a:pt x="1001679" y="6561382"/>
                </a:cubicBezTo>
                <a:cubicBezTo>
                  <a:pt x="979151" y="6557586"/>
                  <a:pt x="960377" y="6568975"/>
                  <a:pt x="937849" y="6568975"/>
                </a:cubicBezTo>
                <a:cubicBezTo>
                  <a:pt x="870264" y="6568975"/>
                  <a:pt x="798924" y="6568975"/>
                  <a:pt x="731339" y="6568975"/>
                </a:cubicBezTo>
                <a:cubicBezTo>
                  <a:pt x="720075" y="6568975"/>
                  <a:pt x="709750" y="6569924"/>
                  <a:pt x="700832" y="6573246"/>
                </a:cubicBezTo>
                <a:lnTo>
                  <a:pt x="681585" y="6589394"/>
                </a:lnTo>
                <a:lnTo>
                  <a:pt x="688160" y="6588503"/>
                </a:lnTo>
                <a:cubicBezTo>
                  <a:pt x="699424" y="6587526"/>
                  <a:pt x="710688" y="6586689"/>
                  <a:pt x="720075" y="6585014"/>
                </a:cubicBezTo>
                <a:cubicBezTo>
                  <a:pt x="721014" y="6584735"/>
                  <a:pt x="725707" y="6584945"/>
                  <a:pt x="732219" y="6585433"/>
                </a:cubicBezTo>
                <a:lnTo>
                  <a:pt x="733535" y="6585553"/>
                </a:lnTo>
                <a:lnTo>
                  <a:pt x="736971" y="6581788"/>
                </a:lnTo>
                <a:cubicBezTo>
                  <a:pt x="738848" y="6581314"/>
                  <a:pt x="740726" y="6582263"/>
                  <a:pt x="742603" y="6584161"/>
                </a:cubicBezTo>
                <a:lnTo>
                  <a:pt x="756429" y="6587656"/>
                </a:lnTo>
                <a:lnTo>
                  <a:pt x="765640" y="6588691"/>
                </a:lnTo>
                <a:lnTo>
                  <a:pt x="780150" y="6587957"/>
                </a:lnTo>
                <a:cubicBezTo>
                  <a:pt x="791415" y="6587957"/>
                  <a:pt x="801740" y="6587957"/>
                  <a:pt x="812066" y="6589381"/>
                </a:cubicBezTo>
                <a:lnTo>
                  <a:pt x="832664" y="6595813"/>
                </a:lnTo>
                <a:lnTo>
                  <a:pt x="855245" y="6592829"/>
                </a:lnTo>
                <a:cubicBezTo>
                  <a:pt x="855245" y="6591712"/>
                  <a:pt x="855245" y="6590596"/>
                  <a:pt x="859000" y="6590596"/>
                </a:cubicBezTo>
                <a:cubicBezTo>
                  <a:pt x="881528" y="6590596"/>
                  <a:pt x="896546" y="6586131"/>
                  <a:pt x="915320" y="6585014"/>
                </a:cubicBezTo>
                <a:cubicBezTo>
                  <a:pt x="926585" y="6583898"/>
                  <a:pt x="930339" y="6588363"/>
                  <a:pt x="941603" y="6586131"/>
                </a:cubicBezTo>
                <a:cubicBezTo>
                  <a:pt x="943481" y="6586131"/>
                  <a:pt x="951929" y="6587527"/>
                  <a:pt x="960377" y="6589201"/>
                </a:cubicBezTo>
                <a:lnTo>
                  <a:pt x="975004" y="6592897"/>
                </a:lnTo>
                <a:lnTo>
                  <a:pt x="979151" y="6591754"/>
                </a:lnTo>
                <a:cubicBezTo>
                  <a:pt x="990415" y="6587957"/>
                  <a:pt x="997924" y="6587957"/>
                  <a:pt x="1009189" y="6595550"/>
                </a:cubicBezTo>
                <a:lnTo>
                  <a:pt x="1011488" y="6596812"/>
                </a:lnTo>
                <a:lnTo>
                  <a:pt x="1039226" y="6596177"/>
                </a:lnTo>
                <a:cubicBezTo>
                  <a:pt x="1042981" y="6595061"/>
                  <a:pt x="1046736" y="6593945"/>
                  <a:pt x="1054245" y="6592829"/>
                </a:cubicBezTo>
                <a:cubicBezTo>
                  <a:pt x="1054245" y="6591712"/>
                  <a:pt x="1058000" y="6590596"/>
                  <a:pt x="1058000" y="6590596"/>
                </a:cubicBezTo>
                <a:cubicBezTo>
                  <a:pt x="1076774" y="6590596"/>
                  <a:pt x="1091792" y="6587247"/>
                  <a:pt x="1106812" y="6588363"/>
                </a:cubicBezTo>
                <a:lnTo>
                  <a:pt x="1132227" y="6591111"/>
                </a:lnTo>
                <a:lnTo>
                  <a:pt x="1155623" y="6587957"/>
                </a:lnTo>
                <a:cubicBezTo>
                  <a:pt x="1174396" y="6587957"/>
                  <a:pt x="1196925" y="6587957"/>
                  <a:pt x="1215698" y="6587957"/>
                </a:cubicBezTo>
                <a:lnTo>
                  <a:pt x="1240997" y="6590313"/>
                </a:lnTo>
                <a:lnTo>
                  <a:pt x="1244572" y="6589604"/>
                </a:lnTo>
                <a:cubicBezTo>
                  <a:pt x="1248326" y="6587372"/>
                  <a:pt x="1255836" y="6586255"/>
                  <a:pt x="1248326" y="6584023"/>
                </a:cubicBezTo>
                <a:cubicBezTo>
                  <a:pt x="1244572" y="6582907"/>
                  <a:pt x="1244572" y="6580674"/>
                  <a:pt x="1240817" y="6580674"/>
                </a:cubicBezTo>
                <a:cubicBezTo>
                  <a:pt x="1233308" y="6580674"/>
                  <a:pt x="1225798" y="6579558"/>
                  <a:pt x="1222044" y="6580674"/>
                </a:cubicBezTo>
                <a:cubicBezTo>
                  <a:pt x="1207024" y="6582907"/>
                  <a:pt x="1192006" y="6584023"/>
                  <a:pt x="1176987" y="6585139"/>
                </a:cubicBezTo>
                <a:cubicBezTo>
                  <a:pt x="1165723" y="6587372"/>
                  <a:pt x="1165723" y="6586255"/>
                  <a:pt x="1158213" y="6582907"/>
                </a:cubicBezTo>
                <a:cubicBezTo>
                  <a:pt x="1158213" y="6580674"/>
                  <a:pt x="1154459" y="6577325"/>
                  <a:pt x="1146949" y="6576209"/>
                </a:cubicBezTo>
                <a:cubicBezTo>
                  <a:pt x="1135685" y="6576209"/>
                  <a:pt x="1128176" y="6573976"/>
                  <a:pt x="1113156" y="6573976"/>
                </a:cubicBezTo>
                <a:cubicBezTo>
                  <a:pt x="1105647" y="6575092"/>
                  <a:pt x="1094383" y="6573976"/>
                  <a:pt x="1083119" y="6575092"/>
                </a:cubicBezTo>
                <a:cubicBezTo>
                  <a:pt x="1075609" y="6575092"/>
                  <a:pt x="1075609" y="6572860"/>
                  <a:pt x="1075609" y="6571744"/>
                </a:cubicBezTo>
                <a:cubicBezTo>
                  <a:pt x="1075609" y="6569511"/>
                  <a:pt x="1079364" y="6568395"/>
                  <a:pt x="1083119" y="6568395"/>
                </a:cubicBezTo>
                <a:cubicBezTo>
                  <a:pt x="1090628" y="6568395"/>
                  <a:pt x="1090628" y="6569511"/>
                  <a:pt x="1094383" y="6569511"/>
                </a:cubicBezTo>
                <a:cubicBezTo>
                  <a:pt x="1113156" y="6571744"/>
                  <a:pt x="1128176" y="6570627"/>
                  <a:pt x="1139439" y="6566162"/>
                </a:cubicBezTo>
                <a:cubicBezTo>
                  <a:pt x="1143194" y="6563929"/>
                  <a:pt x="1135685" y="6561697"/>
                  <a:pt x="1143194" y="6559464"/>
                </a:cubicBezTo>
                <a:cubicBezTo>
                  <a:pt x="1154459" y="6559464"/>
                  <a:pt x="1165723" y="6559464"/>
                  <a:pt x="1176987" y="6559464"/>
                </a:cubicBezTo>
                <a:cubicBezTo>
                  <a:pt x="1184496" y="6558348"/>
                  <a:pt x="1195761" y="6560581"/>
                  <a:pt x="1207024" y="6558348"/>
                </a:cubicBezTo>
                <a:cubicBezTo>
                  <a:pt x="1218289" y="6554999"/>
                  <a:pt x="1222044" y="6559464"/>
                  <a:pt x="1233308" y="6559464"/>
                </a:cubicBezTo>
                <a:cubicBezTo>
                  <a:pt x="1267100" y="6558348"/>
                  <a:pt x="1297138" y="6561697"/>
                  <a:pt x="1327176" y="6560581"/>
                </a:cubicBezTo>
                <a:cubicBezTo>
                  <a:pt x="1342195" y="6560581"/>
                  <a:pt x="1353459" y="6560581"/>
                  <a:pt x="1368478" y="6560581"/>
                </a:cubicBezTo>
                <a:cubicBezTo>
                  <a:pt x="1379742" y="6560581"/>
                  <a:pt x="1390068" y="6560581"/>
                  <a:pt x="1400393" y="6561279"/>
                </a:cubicBezTo>
                <a:lnTo>
                  <a:pt x="1411334" y="6562953"/>
                </a:lnTo>
                <a:lnTo>
                  <a:pt x="1422208" y="6561382"/>
                </a:lnTo>
                <a:lnTo>
                  <a:pt x="1427047" y="6565357"/>
                </a:lnTo>
                <a:lnTo>
                  <a:pt x="1432308" y="6566162"/>
                </a:lnTo>
                <a:cubicBezTo>
                  <a:pt x="1436063" y="6565046"/>
                  <a:pt x="1436063" y="6562813"/>
                  <a:pt x="1439817" y="6562813"/>
                </a:cubicBezTo>
                <a:lnTo>
                  <a:pt x="1447955" y="6560840"/>
                </a:lnTo>
                <a:lnTo>
                  <a:pt x="1437227" y="6559484"/>
                </a:lnTo>
                <a:cubicBezTo>
                  <a:pt x="1432534" y="6557586"/>
                  <a:pt x="1427840" y="6555687"/>
                  <a:pt x="1422208" y="6557586"/>
                </a:cubicBezTo>
                <a:cubicBezTo>
                  <a:pt x="1414699" y="6553789"/>
                  <a:pt x="1407189" y="6549993"/>
                  <a:pt x="1399680" y="6549993"/>
                </a:cubicBezTo>
                <a:cubicBezTo>
                  <a:pt x="1373397" y="6549993"/>
                  <a:pt x="1350868" y="6549993"/>
                  <a:pt x="1328340" y="6549993"/>
                </a:cubicBezTo>
                <a:cubicBezTo>
                  <a:pt x="1313321" y="6549993"/>
                  <a:pt x="1298302" y="6553789"/>
                  <a:pt x="1287038" y="6542400"/>
                </a:cubicBezTo>
                <a:cubicBezTo>
                  <a:pt x="1287038" y="6542400"/>
                  <a:pt x="1283283" y="6542400"/>
                  <a:pt x="1279529" y="6542400"/>
                </a:cubicBezTo>
                <a:cubicBezTo>
                  <a:pt x="1260755" y="6553789"/>
                  <a:pt x="1241981" y="6538603"/>
                  <a:pt x="1223208" y="6542400"/>
                </a:cubicBezTo>
                <a:cubicBezTo>
                  <a:pt x="1204434" y="6546196"/>
                  <a:pt x="1185661" y="6546196"/>
                  <a:pt x="1166887" y="6542400"/>
                </a:cubicBezTo>
                <a:cubicBezTo>
                  <a:pt x="1110566" y="6531010"/>
                  <a:pt x="1058000" y="6538603"/>
                  <a:pt x="1001679" y="6534807"/>
                </a:cubicBezTo>
                <a:close/>
                <a:moveTo>
                  <a:pt x="1065560" y="6510009"/>
                </a:moveTo>
                <a:lnTo>
                  <a:pt x="1059557" y="6510067"/>
                </a:lnTo>
                <a:lnTo>
                  <a:pt x="1052449" y="6510359"/>
                </a:lnTo>
                <a:lnTo>
                  <a:pt x="1054245" y="6510605"/>
                </a:lnTo>
                <a:close/>
                <a:moveTo>
                  <a:pt x="1123406" y="6507599"/>
                </a:moveTo>
                <a:lnTo>
                  <a:pt x="1105732" y="6508794"/>
                </a:lnTo>
                <a:lnTo>
                  <a:pt x="1148114" y="6512503"/>
                </a:lnTo>
                <a:lnTo>
                  <a:pt x="1169410" y="6510639"/>
                </a:lnTo>
                <a:lnTo>
                  <a:pt x="1130918" y="6508833"/>
                </a:lnTo>
                <a:cubicBezTo>
                  <a:pt x="1127162" y="6507599"/>
                  <a:pt x="1123406" y="6507599"/>
                  <a:pt x="1123406" y="6507599"/>
                </a:cubicBezTo>
                <a:close/>
                <a:moveTo>
                  <a:pt x="1305811" y="5758113"/>
                </a:moveTo>
                <a:lnTo>
                  <a:pt x="1309566" y="5760328"/>
                </a:lnTo>
                <a:cubicBezTo>
                  <a:pt x="1315199" y="5764125"/>
                  <a:pt x="1326463" y="5766023"/>
                  <a:pt x="1337258" y="5765548"/>
                </a:cubicBezTo>
                <a:lnTo>
                  <a:pt x="1356687" y="5758506"/>
                </a:lnTo>
                <a:close/>
                <a:moveTo>
                  <a:pt x="1146165" y="5750362"/>
                </a:moveTo>
                <a:cubicBezTo>
                  <a:pt x="1144287" y="5750362"/>
                  <a:pt x="1142409" y="5752289"/>
                  <a:pt x="1140062" y="5754216"/>
                </a:cubicBezTo>
                <a:lnTo>
                  <a:pt x="1136120" y="5755919"/>
                </a:lnTo>
                <a:lnTo>
                  <a:pt x="1148113" y="5760328"/>
                </a:lnTo>
                <a:cubicBezTo>
                  <a:pt x="1170642" y="5775514"/>
                  <a:pt x="1181906" y="5775514"/>
                  <a:pt x="1200679" y="5760328"/>
                </a:cubicBezTo>
                <a:lnTo>
                  <a:pt x="1204669" y="5758069"/>
                </a:lnTo>
                <a:lnTo>
                  <a:pt x="1168700" y="5758069"/>
                </a:lnTo>
                <a:cubicBezTo>
                  <a:pt x="1161188" y="5758069"/>
                  <a:pt x="1153677" y="5754216"/>
                  <a:pt x="1146165" y="5750362"/>
                </a:cubicBezTo>
                <a:close/>
                <a:moveTo>
                  <a:pt x="1054147" y="5745064"/>
                </a:moveTo>
                <a:cubicBezTo>
                  <a:pt x="1049452" y="5744582"/>
                  <a:pt x="1044757" y="5744582"/>
                  <a:pt x="1041001" y="5746509"/>
                </a:cubicBezTo>
                <a:cubicBezTo>
                  <a:pt x="1029733" y="5754216"/>
                  <a:pt x="1014710" y="5750362"/>
                  <a:pt x="1003442" y="5750362"/>
                </a:cubicBezTo>
                <a:cubicBezTo>
                  <a:pt x="992175" y="5750362"/>
                  <a:pt x="977152" y="5758069"/>
                  <a:pt x="965884" y="5746509"/>
                </a:cubicBezTo>
                <a:cubicBezTo>
                  <a:pt x="962128" y="5742656"/>
                  <a:pt x="959311" y="5743619"/>
                  <a:pt x="956494" y="5745546"/>
                </a:cubicBezTo>
                <a:lnTo>
                  <a:pt x="956228" y="5745682"/>
                </a:lnTo>
                <a:lnTo>
                  <a:pt x="960377" y="5747990"/>
                </a:lnTo>
                <a:cubicBezTo>
                  <a:pt x="968826" y="5753684"/>
                  <a:pt x="977274" y="5760328"/>
                  <a:pt x="979151" y="5764125"/>
                </a:cubicBezTo>
                <a:cubicBezTo>
                  <a:pt x="982905" y="5767921"/>
                  <a:pt x="986660" y="5771717"/>
                  <a:pt x="990415" y="5775514"/>
                </a:cubicBezTo>
                <a:cubicBezTo>
                  <a:pt x="1009189" y="5786903"/>
                  <a:pt x="1024207" y="5786903"/>
                  <a:pt x="1039226" y="5771717"/>
                </a:cubicBezTo>
                <a:cubicBezTo>
                  <a:pt x="1042981" y="5767921"/>
                  <a:pt x="1046736" y="5764125"/>
                  <a:pt x="1054245" y="5760328"/>
                </a:cubicBezTo>
                <a:cubicBezTo>
                  <a:pt x="1054245" y="5756532"/>
                  <a:pt x="1058000" y="5752735"/>
                  <a:pt x="1058000" y="5752735"/>
                </a:cubicBezTo>
                <a:lnTo>
                  <a:pt x="1078634" y="5748563"/>
                </a:lnTo>
                <a:lnTo>
                  <a:pt x="1067292" y="5746509"/>
                </a:lnTo>
                <a:cubicBezTo>
                  <a:pt x="1063536" y="5746509"/>
                  <a:pt x="1058842" y="5745546"/>
                  <a:pt x="1054147" y="5745064"/>
                </a:cubicBezTo>
                <a:close/>
                <a:moveTo>
                  <a:pt x="760395" y="5744251"/>
                </a:moveTo>
                <a:lnTo>
                  <a:pt x="777628" y="5750837"/>
                </a:lnTo>
                <a:cubicBezTo>
                  <a:pt x="783671" y="5753447"/>
                  <a:pt x="787660" y="5755583"/>
                  <a:pt x="787660" y="5756532"/>
                </a:cubicBezTo>
                <a:cubicBezTo>
                  <a:pt x="795169" y="5771717"/>
                  <a:pt x="810188" y="5775514"/>
                  <a:pt x="821452" y="5775514"/>
                </a:cubicBezTo>
                <a:cubicBezTo>
                  <a:pt x="832717" y="5779310"/>
                  <a:pt x="843981" y="5767921"/>
                  <a:pt x="855245" y="5760328"/>
                </a:cubicBezTo>
                <a:cubicBezTo>
                  <a:pt x="855245" y="5756532"/>
                  <a:pt x="855245" y="5752735"/>
                  <a:pt x="859000" y="5752735"/>
                </a:cubicBezTo>
                <a:lnTo>
                  <a:pt x="867697" y="5750362"/>
                </a:lnTo>
                <a:lnTo>
                  <a:pt x="804382" y="5750362"/>
                </a:lnTo>
                <a:close/>
                <a:moveTo>
                  <a:pt x="1061307" y="4874107"/>
                </a:moveTo>
                <a:cubicBezTo>
                  <a:pt x="1058490" y="4874724"/>
                  <a:pt x="1055673" y="4875649"/>
                  <a:pt x="1051917" y="4875649"/>
                </a:cubicBezTo>
                <a:lnTo>
                  <a:pt x="949546" y="4875649"/>
                </a:lnTo>
                <a:lnTo>
                  <a:pt x="952868" y="4877129"/>
                </a:lnTo>
                <a:cubicBezTo>
                  <a:pt x="956622" y="4877129"/>
                  <a:pt x="960377" y="4880926"/>
                  <a:pt x="960377" y="4884722"/>
                </a:cubicBezTo>
                <a:cubicBezTo>
                  <a:pt x="960377" y="4888519"/>
                  <a:pt x="956622" y="4888519"/>
                  <a:pt x="952868" y="4892315"/>
                </a:cubicBezTo>
                <a:cubicBezTo>
                  <a:pt x="937849" y="4892315"/>
                  <a:pt x="919075" y="4907501"/>
                  <a:pt x="900302" y="4896112"/>
                </a:cubicBezTo>
                <a:cubicBezTo>
                  <a:pt x="896547" y="4896112"/>
                  <a:pt x="889037" y="4896112"/>
                  <a:pt x="889037" y="4899908"/>
                </a:cubicBezTo>
                <a:cubicBezTo>
                  <a:pt x="889037" y="4911298"/>
                  <a:pt x="877773" y="4911298"/>
                  <a:pt x="870264" y="4911298"/>
                </a:cubicBezTo>
                <a:cubicBezTo>
                  <a:pt x="862754" y="4911298"/>
                  <a:pt x="859000" y="4918891"/>
                  <a:pt x="862754" y="4926484"/>
                </a:cubicBezTo>
                <a:cubicBezTo>
                  <a:pt x="862754" y="4930280"/>
                  <a:pt x="870264" y="4934076"/>
                  <a:pt x="874019" y="4941669"/>
                </a:cubicBezTo>
                <a:cubicBezTo>
                  <a:pt x="866509" y="4941669"/>
                  <a:pt x="862754" y="4945466"/>
                  <a:pt x="859000" y="4941669"/>
                </a:cubicBezTo>
                <a:cubicBezTo>
                  <a:pt x="851490" y="4934076"/>
                  <a:pt x="840226" y="4937873"/>
                  <a:pt x="832717" y="4937873"/>
                </a:cubicBezTo>
                <a:cubicBezTo>
                  <a:pt x="821452" y="4934076"/>
                  <a:pt x="813943" y="4945466"/>
                  <a:pt x="802679" y="4941669"/>
                </a:cubicBezTo>
                <a:cubicBezTo>
                  <a:pt x="787660" y="4937873"/>
                  <a:pt x="791415" y="4953059"/>
                  <a:pt x="783905" y="4960652"/>
                </a:cubicBezTo>
                <a:cubicBezTo>
                  <a:pt x="780150" y="4964448"/>
                  <a:pt x="772641" y="4964448"/>
                  <a:pt x="768886" y="4964448"/>
                </a:cubicBezTo>
                <a:cubicBezTo>
                  <a:pt x="750113" y="4964448"/>
                  <a:pt x="731339" y="4964448"/>
                  <a:pt x="708811" y="4964448"/>
                </a:cubicBezTo>
                <a:cubicBezTo>
                  <a:pt x="690037" y="4964448"/>
                  <a:pt x="667509" y="4964448"/>
                  <a:pt x="644980" y="4964448"/>
                </a:cubicBezTo>
                <a:cubicBezTo>
                  <a:pt x="644980" y="4964448"/>
                  <a:pt x="644980" y="4968245"/>
                  <a:pt x="644980" y="4968245"/>
                </a:cubicBezTo>
                <a:cubicBezTo>
                  <a:pt x="663754" y="4968245"/>
                  <a:pt x="686282" y="4968245"/>
                  <a:pt x="708811" y="4972041"/>
                </a:cubicBezTo>
                <a:cubicBezTo>
                  <a:pt x="701301" y="4975838"/>
                  <a:pt x="697546" y="4983431"/>
                  <a:pt x="693792" y="4983431"/>
                </a:cubicBezTo>
                <a:cubicBezTo>
                  <a:pt x="656245" y="4987227"/>
                  <a:pt x="618697" y="4998616"/>
                  <a:pt x="581150" y="4994820"/>
                </a:cubicBezTo>
                <a:cubicBezTo>
                  <a:pt x="573641" y="4994820"/>
                  <a:pt x="566131" y="4994820"/>
                  <a:pt x="558622" y="4994820"/>
                </a:cubicBezTo>
                <a:cubicBezTo>
                  <a:pt x="536093" y="4994820"/>
                  <a:pt x="521074" y="5002413"/>
                  <a:pt x="509810" y="5017599"/>
                </a:cubicBezTo>
                <a:cubicBezTo>
                  <a:pt x="498546" y="5017599"/>
                  <a:pt x="487282" y="5017599"/>
                  <a:pt x="476018" y="5017599"/>
                </a:cubicBezTo>
                <a:cubicBezTo>
                  <a:pt x="468508" y="5017599"/>
                  <a:pt x="468508" y="5021395"/>
                  <a:pt x="464754" y="5025192"/>
                </a:cubicBezTo>
                <a:cubicBezTo>
                  <a:pt x="460999" y="5028988"/>
                  <a:pt x="464754" y="5032785"/>
                  <a:pt x="468508" y="5036581"/>
                </a:cubicBezTo>
                <a:cubicBezTo>
                  <a:pt x="479772" y="5051767"/>
                  <a:pt x="479772" y="5051767"/>
                  <a:pt x="494791" y="5040378"/>
                </a:cubicBezTo>
                <a:cubicBezTo>
                  <a:pt x="498546" y="5036581"/>
                  <a:pt x="509810" y="5025192"/>
                  <a:pt x="509810" y="5021395"/>
                </a:cubicBezTo>
                <a:cubicBezTo>
                  <a:pt x="524829" y="5028988"/>
                  <a:pt x="536093" y="5017599"/>
                  <a:pt x="547358" y="5017599"/>
                </a:cubicBezTo>
                <a:cubicBezTo>
                  <a:pt x="562376" y="5025192"/>
                  <a:pt x="581150" y="5025192"/>
                  <a:pt x="592414" y="5017599"/>
                </a:cubicBezTo>
                <a:cubicBezTo>
                  <a:pt x="599924" y="5017599"/>
                  <a:pt x="603678" y="5013802"/>
                  <a:pt x="611188" y="5017599"/>
                </a:cubicBezTo>
                <a:cubicBezTo>
                  <a:pt x="618697" y="5017599"/>
                  <a:pt x="626207" y="5013802"/>
                  <a:pt x="637471" y="5021395"/>
                </a:cubicBezTo>
                <a:cubicBezTo>
                  <a:pt x="644980" y="5025192"/>
                  <a:pt x="656245" y="5013802"/>
                  <a:pt x="663754" y="5017599"/>
                </a:cubicBezTo>
                <a:cubicBezTo>
                  <a:pt x="667509" y="5025192"/>
                  <a:pt x="675018" y="5021395"/>
                  <a:pt x="678773" y="5021395"/>
                </a:cubicBezTo>
                <a:cubicBezTo>
                  <a:pt x="686282" y="5021395"/>
                  <a:pt x="682528" y="5013802"/>
                  <a:pt x="686282" y="5010006"/>
                </a:cubicBezTo>
                <a:cubicBezTo>
                  <a:pt x="690037" y="5010006"/>
                  <a:pt x="697546" y="5010006"/>
                  <a:pt x="705056" y="5010006"/>
                </a:cubicBezTo>
                <a:cubicBezTo>
                  <a:pt x="705056" y="5013802"/>
                  <a:pt x="708811" y="5017599"/>
                  <a:pt x="712565" y="5017599"/>
                </a:cubicBezTo>
                <a:cubicBezTo>
                  <a:pt x="720075" y="5013802"/>
                  <a:pt x="716320" y="5006209"/>
                  <a:pt x="716320" y="5002413"/>
                </a:cubicBezTo>
                <a:cubicBezTo>
                  <a:pt x="723830" y="5002413"/>
                  <a:pt x="731339" y="5002413"/>
                  <a:pt x="738848" y="5002413"/>
                </a:cubicBezTo>
                <a:cubicBezTo>
                  <a:pt x="735094" y="5010006"/>
                  <a:pt x="742603" y="5010006"/>
                  <a:pt x="746358" y="5010006"/>
                </a:cubicBezTo>
                <a:cubicBezTo>
                  <a:pt x="753867" y="5006209"/>
                  <a:pt x="750113" y="5002413"/>
                  <a:pt x="750113" y="4994820"/>
                </a:cubicBezTo>
                <a:cubicBezTo>
                  <a:pt x="768886" y="4994820"/>
                  <a:pt x="791415" y="5002413"/>
                  <a:pt x="810188" y="4991023"/>
                </a:cubicBezTo>
                <a:cubicBezTo>
                  <a:pt x="813943" y="4987227"/>
                  <a:pt x="817698" y="4987227"/>
                  <a:pt x="821452" y="4991023"/>
                </a:cubicBezTo>
                <a:cubicBezTo>
                  <a:pt x="825207" y="4998616"/>
                  <a:pt x="832717" y="4998616"/>
                  <a:pt x="836471" y="4994820"/>
                </a:cubicBezTo>
                <a:cubicBezTo>
                  <a:pt x="847735" y="4994820"/>
                  <a:pt x="862754" y="4998616"/>
                  <a:pt x="870264" y="5002413"/>
                </a:cubicBezTo>
                <a:cubicBezTo>
                  <a:pt x="881528" y="5010006"/>
                  <a:pt x="892792" y="5010006"/>
                  <a:pt x="904056" y="5002413"/>
                </a:cubicBezTo>
                <a:cubicBezTo>
                  <a:pt x="911566" y="4998616"/>
                  <a:pt x="922830" y="4994820"/>
                  <a:pt x="937849" y="4994820"/>
                </a:cubicBezTo>
                <a:cubicBezTo>
                  <a:pt x="945358" y="4998616"/>
                  <a:pt x="956622" y="4994820"/>
                  <a:pt x="964132" y="4994820"/>
                </a:cubicBezTo>
                <a:cubicBezTo>
                  <a:pt x="967887" y="5006209"/>
                  <a:pt x="975396" y="5002413"/>
                  <a:pt x="979151" y="5002413"/>
                </a:cubicBezTo>
                <a:cubicBezTo>
                  <a:pt x="986660" y="5002413"/>
                  <a:pt x="990415" y="5002413"/>
                  <a:pt x="997924" y="5002413"/>
                </a:cubicBezTo>
                <a:cubicBezTo>
                  <a:pt x="1009189" y="5013802"/>
                  <a:pt x="1020453" y="5013802"/>
                  <a:pt x="1031717" y="5002413"/>
                </a:cubicBezTo>
                <a:cubicBezTo>
                  <a:pt x="1031717" y="5002413"/>
                  <a:pt x="1035472" y="5002413"/>
                  <a:pt x="1035472" y="5002413"/>
                </a:cubicBezTo>
                <a:cubicBezTo>
                  <a:pt x="1065509" y="5002413"/>
                  <a:pt x="1065509" y="5002413"/>
                  <a:pt x="1076774" y="4979634"/>
                </a:cubicBezTo>
                <a:cubicBezTo>
                  <a:pt x="1076774" y="4975838"/>
                  <a:pt x="1076774" y="4972041"/>
                  <a:pt x="1076774" y="4972041"/>
                </a:cubicBezTo>
                <a:cubicBezTo>
                  <a:pt x="1084283" y="4960652"/>
                  <a:pt x="1080528" y="4949262"/>
                  <a:pt x="1065509" y="4949262"/>
                </a:cubicBezTo>
                <a:cubicBezTo>
                  <a:pt x="1058000" y="4949262"/>
                  <a:pt x="1046736" y="4949262"/>
                  <a:pt x="1035472" y="4949262"/>
                </a:cubicBezTo>
                <a:cubicBezTo>
                  <a:pt x="1027962" y="4949262"/>
                  <a:pt x="1024207" y="4949262"/>
                  <a:pt x="1024207" y="4941669"/>
                </a:cubicBezTo>
                <a:cubicBezTo>
                  <a:pt x="1024207" y="4934076"/>
                  <a:pt x="1027962" y="4937873"/>
                  <a:pt x="1035472" y="4937873"/>
                </a:cubicBezTo>
                <a:cubicBezTo>
                  <a:pt x="1039226" y="4937873"/>
                  <a:pt x="1046736" y="4934076"/>
                  <a:pt x="1050491" y="4941669"/>
                </a:cubicBezTo>
                <a:cubicBezTo>
                  <a:pt x="1058000" y="4945466"/>
                  <a:pt x="1065509" y="4945466"/>
                  <a:pt x="1069264" y="4941669"/>
                </a:cubicBezTo>
                <a:cubicBezTo>
                  <a:pt x="1080528" y="4937873"/>
                  <a:pt x="1091792" y="4937873"/>
                  <a:pt x="1099302" y="4937873"/>
                </a:cubicBezTo>
                <a:cubicBezTo>
                  <a:pt x="1106811" y="4937873"/>
                  <a:pt x="1114321" y="4934076"/>
                  <a:pt x="1118076" y="4930280"/>
                </a:cubicBezTo>
                <a:cubicBezTo>
                  <a:pt x="1127463" y="4922687"/>
                  <a:pt x="1136849" y="4915094"/>
                  <a:pt x="1144828" y="4906078"/>
                </a:cubicBezTo>
                <a:lnTo>
                  <a:pt x="1162528" y="4874415"/>
                </a:lnTo>
                <a:lnTo>
                  <a:pt x="1145813" y="4874415"/>
                </a:lnTo>
                <a:cubicBezTo>
                  <a:pt x="1134546" y="4876883"/>
                  <a:pt x="1119522" y="4875649"/>
                  <a:pt x="1108255" y="4875649"/>
                </a:cubicBezTo>
                <a:cubicBezTo>
                  <a:pt x="1096987" y="4875649"/>
                  <a:pt x="1081964" y="4878117"/>
                  <a:pt x="1070696" y="4874415"/>
                </a:cubicBezTo>
                <a:cubicBezTo>
                  <a:pt x="1066940" y="4873181"/>
                  <a:pt x="1064124" y="4873490"/>
                  <a:pt x="1061307" y="4874107"/>
                </a:cubicBezTo>
                <a:close/>
                <a:moveTo>
                  <a:pt x="864124" y="4873644"/>
                </a:moveTo>
                <a:lnTo>
                  <a:pt x="826101" y="4874295"/>
                </a:lnTo>
                <a:lnTo>
                  <a:pt x="842104" y="4877604"/>
                </a:lnTo>
                <a:cubicBezTo>
                  <a:pt x="849613" y="4878079"/>
                  <a:pt x="857122" y="4879028"/>
                  <a:pt x="862754" y="4884722"/>
                </a:cubicBezTo>
                <a:cubicBezTo>
                  <a:pt x="866509" y="4884722"/>
                  <a:pt x="870264" y="4884722"/>
                  <a:pt x="874019" y="4880926"/>
                </a:cubicBezTo>
                <a:lnTo>
                  <a:pt x="877791" y="4874252"/>
                </a:lnTo>
                <a:close/>
                <a:moveTo>
                  <a:pt x="911308" y="4854737"/>
                </a:moveTo>
                <a:lnTo>
                  <a:pt x="919728" y="4860841"/>
                </a:lnTo>
                <a:lnTo>
                  <a:pt x="976800" y="4860841"/>
                </a:lnTo>
                <a:cubicBezTo>
                  <a:pt x="980555" y="4860841"/>
                  <a:pt x="984311" y="4860841"/>
                  <a:pt x="988067" y="4860841"/>
                </a:cubicBezTo>
                <a:cubicBezTo>
                  <a:pt x="991823" y="4860841"/>
                  <a:pt x="991823" y="4859607"/>
                  <a:pt x="991823" y="4858373"/>
                </a:cubicBezTo>
                <a:cubicBezTo>
                  <a:pt x="991823" y="4858373"/>
                  <a:pt x="991823" y="4858373"/>
                  <a:pt x="991823" y="4857139"/>
                </a:cubicBezTo>
                <a:cubicBezTo>
                  <a:pt x="991823" y="4857139"/>
                  <a:pt x="988067" y="4857139"/>
                  <a:pt x="988067" y="4857139"/>
                </a:cubicBezTo>
                <a:close/>
                <a:moveTo>
                  <a:pt x="1179657" y="4755721"/>
                </a:moveTo>
                <a:cubicBezTo>
                  <a:pt x="1172147" y="4755721"/>
                  <a:pt x="1164638" y="4767111"/>
                  <a:pt x="1157128" y="4763314"/>
                </a:cubicBezTo>
                <a:lnTo>
                  <a:pt x="1153950" y="4765171"/>
                </a:lnTo>
                <a:lnTo>
                  <a:pt x="1187128" y="4763354"/>
                </a:lnTo>
                <a:cubicBezTo>
                  <a:pt x="1190884" y="4760886"/>
                  <a:pt x="1202151" y="4762120"/>
                  <a:pt x="1209663" y="4762120"/>
                </a:cubicBezTo>
                <a:cubicBezTo>
                  <a:pt x="1213419" y="4762120"/>
                  <a:pt x="1217175" y="4762120"/>
                  <a:pt x="1217175" y="4762120"/>
                </a:cubicBezTo>
                <a:lnTo>
                  <a:pt x="1227435" y="4761960"/>
                </a:lnTo>
                <a:lnTo>
                  <a:pt x="1235978" y="4755721"/>
                </a:lnTo>
                <a:cubicBezTo>
                  <a:pt x="1213449" y="4755721"/>
                  <a:pt x="1194676" y="4755721"/>
                  <a:pt x="1179657" y="4755721"/>
                </a:cubicBezTo>
                <a:close/>
                <a:moveTo>
                  <a:pt x="1008817" y="4682165"/>
                </a:moveTo>
                <a:cubicBezTo>
                  <a:pt x="1005063" y="4681690"/>
                  <a:pt x="1001308" y="4681690"/>
                  <a:pt x="999430" y="4683588"/>
                </a:cubicBezTo>
                <a:lnTo>
                  <a:pt x="992015" y="4686588"/>
                </a:lnTo>
                <a:lnTo>
                  <a:pt x="1001679" y="4687306"/>
                </a:lnTo>
                <a:cubicBezTo>
                  <a:pt x="1005434" y="4687306"/>
                  <a:pt x="1009189" y="4694899"/>
                  <a:pt x="1012943" y="4694899"/>
                </a:cubicBezTo>
                <a:cubicBezTo>
                  <a:pt x="1016698" y="4691103"/>
                  <a:pt x="1016698" y="4698696"/>
                  <a:pt x="1016698" y="4702492"/>
                </a:cubicBezTo>
                <a:cubicBezTo>
                  <a:pt x="1016698" y="4702492"/>
                  <a:pt x="1016698" y="4706289"/>
                  <a:pt x="1012943" y="4706289"/>
                </a:cubicBezTo>
                <a:cubicBezTo>
                  <a:pt x="1005434" y="4706289"/>
                  <a:pt x="1001679" y="4702492"/>
                  <a:pt x="997924" y="4710085"/>
                </a:cubicBezTo>
                <a:cubicBezTo>
                  <a:pt x="1001679" y="4710085"/>
                  <a:pt x="1001679" y="4713881"/>
                  <a:pt x="1001679" y="4713881"/>
                </a:cubicBezTo>
                <a:cubicBezTo>
                  <a:pt x="1029840" y="4711983"/>
                  <a:pt x="1057062" y="4712933"/>
                  <a:pt x="1084283" y="4712933"/>
                </a:cubicBezTo>
                <a:lnTo>
                  <a:pt x="1107419" y="4711072"/>
                </a:lnTo>
                <a:lnTo>
                  <a:pt x="1108317" y="4710164"/>
                </a:lnTo>
                <a:cubicBezTo>
                  <a:pt x="1108317" y="4706367"/>
                  <a:pt x="1104562" y="4702571"/>
                  <a:pt x="1100808" y="4702571"/>
                </a:cubicBezTo>
                <a:cubicBezTo>
                  <a:pt x="1070770" y="4706367"/>
                  <a:pt x="1044487" y="4694978"/>
                  <a:pt x="1018204" y="4683588"/>
                </a:cubicBezTo>
                <a:cubicBezTo>
                  <a:pt x="1016327" y="4683588"/>
                  <a:pt x="1012572" y="4682639"/>
                  <a:pt x="1008817" y="4682165"/>
                </a:cubicBezTo>
                <a:close/>
                <a:moveTo>
                  <a:pt x="718198" y="4641749"/>
                </a:moveTo>
                <a:cubicBezTo>
                  <a:pt x="712566" y="4639850"/>
                  <a:pt x="705056" y="4641749"/>
                  <a:pt x="693792" y="4645545"/>
                </a:cubicBezTo>
                <a:cubicBezTo>
                  <a:pt x="690037" y="4649342"/>
                  <a:pt x="682528" y="4649342"/>
                  <a:pt x="678773" y="4656935"/>
                </a:cubicBezTo>
                <a:cubicBezTo>
                  <a:pt x="690037" y="4675917"/>
                  <a:pt x="708811" y="4679713"/>
                  <a:pt x="731339" y="4679713"/>
                </a:cubicBezTo>
                <a:cubicBezTo>
                  <a:pt x="798924" y="4679713"/>
                  <a:pt x="870264" y="4679713"/>
                  <a:pt x="937849" y="4679713"/>
                </a:cubicBezTo>
                <a:lnTo>
                  <a:pt x="951967" y="4682022"/>
                </a:lnTo>
                <a:lnTo>
                  <a:pt x="950619" y="4679792"/>
                </a:lnTo>
                <a:cubicBezTo>
                  <a:pt x="950619" y="4672199"/>
                  <a:pt x="954373" y="4664606"/>
                  <a:pt x="961883" y="4664606"/>
                </a:cubicBezTo>
                <a:lnTo>
                  <a:pt x="992307" y="4659013"/>
                </a:lnTo>
                <a:lnTo>
                  <a:pt x="979151" y="4656935"/>
                </a:lnTo>
                <a:cubicBezTo>
                  <a:pt x="964132" y="4649342"/>
                  <a:pt x="952868" y="4649342"/>
                  <a:pt x="937849" y="4656935"/>
                </a:cubicBezTo>
                <a:cubicBezTo>
                  <a:pt x="930339" y="4660731"/>
                  <a:pt x="922830" y="4660731"/>
                  <a:pt x="915320" y="4656935"/>
                </a:cubicBezTo>
                <a:cubicBezTo>
                  <a:pt x="904056" y="4649342"/>
                  <a:pt x="885283" y="4656935"/>
                  <a:pt x="870264" y="4645545"/>
                </a:cubicBezTo>
                <a:cubicBezTo>
                  <a:pt x="866509" y="4641749"/>
                  <a:pt x="851490" y="4645545"/>
                  <a:pt x="843981" y="4649342"/>
                </a:cubicBezTo>
                <a:cubicBezTo>
                  <a:pt x="821452" y="4660731"/>
                  <a:pt x="802679" y="4660731"/>
                  <a:pt x="780150" y="4660731"/>
                </a:cubicBezTo>
                <a:cubicBezTo>
                  <a:pt x="768886" y="4660731"/>
                  <a:pt x="753867" y="4656935"/>
                  <a:pt x="742603" y="4664527"/>
                </a:cubicBezTo>
                <a:cubicBezTo>
                  <a:pt x="738848" y="4668324"/>
                  <a:pt x="735094" y="4668324"/>
                  <a:pt x="731339" y="4660731"/>
                </a:cubicBezTo>
                <a:cubicBezTo>
                  <a:pt x="727585" y="4649342"/>
                  <a:pt x="723830" y="4643647"/>
                  <a:pt x="718198" y="4641749"/>
                </a:cubicBezTo>
                <a:close/>
                <a:moveTo>
                  <a:pt x="1034451" y="4639272"/>
                </a:moveTo>
                <a:lnTo>
                  <a:pt x="1009189" y="4653138"/>
                </a:lnTo>
                <a:lnTo>
                  <a:pt x="996977" y="4658155"/>
                </a:lnTo>
                <a:lnTo>
                  <a:pt x="1003185" y="4657013"/>
                </a:lnTo>
                <a:cubicBezTo>
                  <a:pt x="1025713" y="4657013"/>
                  <a:pt x="1044487" y="4657013"/>
                  <a:pt x="1070770" y="4657013"/>
                </a:cubicBezTo>
                <a:cubicBezTo>
                  <a:pt x="1059506" y="4649420"/>
                  <a:pt x="1048241" y="4653217"/>
                  <a:pt x="1040732" y="4645624"/>
                </a:cubicBezTo>
                <a:cubicBezTo>
                  <a:pt x="1040732" y="4643726"/>
                  <a:pt x="1038855" y="4642776"/>
                  <a:pt x="1036978" y="4641827"/>
                </a:cubicBezTo>
                <a:close/>
                <a:moveTo>
                  <a:pt x="1080528" y="4634156"/>
                </a:moveTo>
                <a:lnTo>
                  <a:pt x="1068334" y="4634456"/>
                </a:lnTo>
                <a:lnTo>
                  <a:pt x="1089543" y="4638031"/>
                </a:lnTo>
                <a:lnTo>
                  <a:pt x="1090180" y="4638059"/>
                </a:lnTo>
                <a:close/>
                <a:moveTo>
                  <a:pt x="1043698" y="4375968"/>
                </a:moveTo>
                <a:lnTo>
                  <a:pt x="1041929" y="4376394"/>
                </a:lnTo>
                <a:cubicBezTo>
                  <a:pt x="1038644" y="4378766"/>
                  <a:pt x="1034889" y="4381614"/>
                  <a:pt x="1029257" y="4381614"/>
                </a:cubicBezTo>
                <a:cubicBezTo>
                  <a:pt x="1025502" y="4381614"/>
                  <a:pt x="1025502" y="4389206"/>
                  <a:pt x="1029257" y="4389206"/>
                </a:cubicBezTo>
                <a:lnTo>
                  <a:pt x="1045158" y="4398853"/>
                </a:lnTo>
                <a:lnTo>
                  <a:pt x="1085060" y="4398853"/>
                </a:lnTo>
                <a:lnTo>
                  <a:pt x="1078068" y="4393003"/>
                </a:lnTo>
                <a:lnTo>
                  <a:pt x="1077702" y="4392662"/>
                </a:lnTo>
                <a:lnTo>
                  <a:pt x="1070770" y="4391260"/>
                </a:lnTo>
                <a:cubicBezTo>
                  <a:pt x="1065138" y="4391260"/>
                  <a:pt x="1058568" y="4390311"/>
                  <a:pt x="1052936" y="4387464"/>
                </a:cubicBezTo>
                <a:close/>
                <a:moveTo>
                  <a:pt x="882957" y="3630067"/>
                </a:moveTo>
                <a:lnTo>
                  <a:pt x="876729" y="3630752"/>
                </a:lnTo>
                <a:lnTo>
                  <a:pt x="865196" y="3633710"/>
                </a:lnTo>
                <a:lnTo>
                  <a:pt x="880495" y="3633710"/>
                </a:lnTo>
                <a:close/>
                <a:moveTo>
                  <a:pt x="1323713" y="3242617"/>
                </a:moveTo>
                <a:lnTo>
                  <a:pt x="1318596" y="3244262"/>
                </a:lnTo>
                <a:lnTo>
                  <a:pt x="1315049" y="3246771"/>
                </a:lnTo>
                <a:lnTo>
                  <a:pt x="1319678" y="3245691"/>
                </a:lnTo>
                <a:lnTo>
                  <a:pt x="1329978" y="3243287"/>
                </a:lnTo>
                <a:close/>
                <a:moveTo>
                  <a:pt x="1345528" y="3225345"/>
                </a:moveTo>
                <a:lnTo>
                  <a:pt x="1338785" y="3226874"/>
                </a:lnTo>
                <a:lnTo>
                  <a:pt x="1338974" y="3228480"/>
                </a:lnTo>
                <a:lnTo>
                  <a:pt x="1344443" y="3226609"/>
                </a:lnTo>
                <a:close/>
                <a:moveTo>
                  <a:pt x="1301575" y="3214898"/>
                </a:moveTo>
                <a:lnTo>
                  <a:pt x="1309206" y="3216370"/>
                </a:lnTo>
                <a:cubicBezTo>
                  <a:pt x="1316718" y="3217820"/>
                  <a:pt x="1324230" y="3217820"/>
                  <a:pt x="1331742" y="3217457"/>
                </a:cubicBezTo>
                <a:lnTo>
                  <a:pt x="1353180" y="3216423"/>
                </a:lnTo>
                <a:lnTo>
                  <a:pt x="1354011" y="3215453"/>
                </a:lnTo>
                <a:lnTo>
                  <a:pt x="1320882" y="3214898"/>
                </a:lnTo>
                <a:close/>
                <a:moveTo>
                  <a:pt x="1072995" y="3200410"/>
                </a:moveTo>
                <a:cubicBezTo>
                  <a:pt x="1069240" y="3199685"/>
                  <a:pt x="1065484" y="3200228"/>
                  <a:pt x="1061728" y="3201224"/>
                </a:cubicBezTo>
                <a:lnTo>
                  <a:pt x="1061282" y="3201364"/>
                </a:lnTo>
                <a:lnTo>
                  <a:pt x="1065076" y="3204779"/>
                </a:lnTo>
                <a:cubicBezTo>
                  <a:pt x="1065076" y="3207677"/>
                  <a:pt x="1068832" y="3207677"/>
                  <a:pt x="1072588" y="3207677"/>
                </a:cubicBezTo>
                <a:cubicBezTo>
                  <a:pt x="1076344" y="3207677"/>
                  <a:pt x="1083855" y="3207677"/>
                  <a:pt x="1087611" y="3207677"/>
                </a:cubicBezTo>
                <a:cubicBezTo>
                  <a:pt x="1095123" y="3207677"/>
                  <a:pt x="1098878" y="3207677"/>
                  <a:pt x="1102634" y="3207677"/>
                </a:cubicBezTo>
                <a:cubicBezTo>
                  <a:pt x="1110146" y="3207677"/>
                  <a:pt x="1110146" y="3207677"/>
                  <a:pt x="1110146" y="3213472"/>
                </a:cubicBezTo>
                <a:cubicBezTo>
                  <a:pt x="1113902" y="3219268"/>
                  <a:pt x="1110146" y="3225063"/>
                  <a:pt x="1113902" y="3230859"/>
                </a:cubicBezTo>
                <a:cubicBezTo>
                  <a:pt x="1117658" y="3230859"/>
                  <a:pt x="1125170" y="3230859"/>
                  <a:pt x="1128926" y="3230859"/>
                </a:cubicBezTo>
                <a:cubicBezTo>
                  <a:pt x="1136438" y="3227961"/>
                  <a:pt x="1132682" y="3225063"/>
                  <a:pt x="1132682" y="3222166"/>
                </a:cubicBezTo>
                <a:cubicBezTo>
                  <a:pt x="1143949" y="3219268"/>
                  <a:pt x="1151460" y="3210575"/>
                  <a:pt x="1162728" y="3213472"/>
                </a:cubicBezTo>
                <a:cubicBezTo>
                  <a:pt x="1162728" y="3216370"/>
                  <a:pt x="1166484" y="3216370"/>
                  <a:pt x="1170240" y="3216370"/>
                </a:cubicBezTo>
                <a:cubicBezTo>
                  <a:pt x="1173996" y="3216370"/>
                  <a:pt x="1181508" y="3216370"/>
                  <a:pt x="1185264" y="3216370"/>
                </a:cubicBezTo>
                <a:cubicBezTo>
                  <a:pt x="1185264" y="3222166"/>
                  <a:pt x="1189020" y="3222166"/>
                  <a:pt x="1192775" y="3222166"/>
                </a:cubicBezTo>
                <a:cubicBezTo>
                  <a:pt x="1200287" y="3219268"/>
                  <a:pt x="1196531" y="3216370"/>
                  <a:pt x="1196531" y="3213472"/>
                </a:cubicBezTo>
                <a:cubicBezTo>
                  <a:pt x="1200287" y="3213472"/>
                  <a:pt x="1200287" y="3213472"/>
                  <a:pt x="1200287" y="3213472"/>
                </a:cubicBezTo>
                <a:cubicBezTo>
                  <a:pt x="1215310" y="3213472"/>
                  <a:pt x="1222822" y="3227961"/>
                  <a:pt x="1234090" y="3219268"/>
                </a:cubicBezTo>
                <a:cubicBezTo>
                  <a:pt x="1241602" y="3216370"/>
                  <a:pt x="1249113" y="3217094"/>
                  <a:pt x="1255686" y="3217457"/>
                </a:cubicBezTo>
                <a:lnTo>
                  <a:pt x="1265936" y="3214898"/>
                </a:lnTo>
                <a:lnTo>
                  <a:pt x="1234496" y="3214898"/>
                </a:lnTo>
                <a:cubicBezTo>
                  <a:pt x="1223229" y="3214898"/>
                  <a:pt x="1211962" y="3209102"/>
                  <a:pt x="1200694" y="3209102"/>
                </a:cubicBezTo>
                <a:cubicBezTo>
                  <a:pt x="1189426" y="3212000"/>
                  <a:pt x="1178159" y="3209102"/>
                  <a:pt x="1163136" y="3206204"/>
                </a:cubicBezTo>
                <a:cubicBezTo>
                  <a:pt x="1148112" y="3203306"/>
                  <a:pt x="1129332" y="3206204"/>
                  <a:pt x="1114309" y="3206204"/>
                </a:cubicBezTo>
                <a:cubicBezTo>
                  <a:pt x="1103042" y="3206204"/>
                  <a:pt x="1095530" y="3209102"/>
                  <a:pt x="1084262" y="3203306"/>
                </a:cubicBezTo>
                <a:cubicBezTo>
                  <a:pt x="1084262" y="3200410"/>
                  <a:pt x="1076750" y="3203306"/>
                  <a:pt x="1072995" y="3200410"/>
                </a:cubicBezTo>
                <a:close/>
                <a:moveTo>
                  <a:pt x="1493823" y="3145395"/>
                </a:moveTo>
                <a:lnTo>
                  <a:pt x="1504918" y="3148247"/>
                </a:lnTo>
                <a:lnTo>
                  <a:pt x="1506981" y="3147813"/>
                </a:lnTo>
                <a:close/>
                <a:moveTo>
                  <a:pt x="1578204" y="3144372"/>
                </a:moveTo>
                <a:lnTo>
                  <a:pt x="1542966" y="3147560"/>
                </a:lnTo>
                <a:lnTo>
                  <a:pt x="1546233" y="3148247"/>
                </a:lnTo>
                <a:cubicBezTo>
                  <a:pt x="1557500" y="3148247"/>
                  <a:pt x="1568768" y="3148247"/>
                  <a:pt x="1580036" y="3145350"/>
                </a:cubicBezTo>
                <a:lnTo>
                  <a:pt x="1584172" y="3144383"/>
                </a:lnTo>
                <a:close/>
                <a:moveTo>
                  <a:pt x="1467012" y="3134199"/>
                </a:moveTo>
                <a:lnTo>
                  <a:pt x="1446942" y="3144011"/>
                </a:lnTo>
                <a:lnTo>
                  <a:pt x="1445461" y="3145085"/>
                </a:lnTo>
                <a:lnTo>
                  <a:pt x="1444879" y="3145019"/>
                </a:lnTo>
                <a:lnTo>
                  <a:pt x="1442286" y="3146287"/>
                </a:lnTo>
                <a:lnTo>
                  <a:pt x="1436788" y="3146687"/>
                </a:lnTo>
                <a:lnTo>
                  <a:pt x="1441069" y="3148247"/>
                </a:lnTo>
                <a:cubicBezTo>
                  <a:pt x="1441069" y="3148247"/>
                  <a:pt x="1444825" y="3148247"/>
                  <a:pt x="1448580" y="3145350"/>
                </a:cubicBezTo>
                <a:cubicBezTo>
                  <a:pt x="1456092" y="3142452"/>
                  <a:pt x="1463604" y="3141727"/>
                  <a:pt x="1471116" y="3142090"/>
                </a:cubicBezTo>
                <a:lnTo>
                  <a:pt x="1493330" y="3145304"/>
                </a:lnTo>
                <a:lnTo>
                  <a:pt x="1488266" y="3144372"/>
                </a:lnTo>
                <a:cubicBezTo>
                  <a:pt x="1479444" y="3141738"/>
                  <a:pt x="1472022" y="3138317"/>
                  <a:pt x="1467012" y="3134199"/>
                </a:cubicBezTo>
                <a:close/>
                <a:moveTo>
                  <a:pt x="1268634" y="3133725"/>
                </a:moveTo>
                <a:lnTo>
                  <a:pt x="1257725" y="3134644"/>
                </a:lnTo>
                <a:lnTo>
                  <a:pt x="1252093" y="3137966"/>
                </a:lnTo>
                <a:lnTo>
                  <a:pt x="1257032" y="3139554"/>
                </a:lnTo>
                <a:cubicBezTo>
                  <a:pt x="1262666" y="3143900"/>
                  <a:pt x="1270178" y="3146073"/>
                  <a:pt x="1277689" y="3146436"/>
                </a:cubicBezTo>
                <a:lnTo>
                  <a:pt x="1285245" y="3144979"/>
                </a:lnTo>
                <a:lnTo>
                  <a:pt x="1271334" y="3137217"/>
                </a:lnTo>
                <a:close/>
                <a:moveTo>
                  <a:pt x="1218151" y="3127789"/>
                </a:moveTo>
                <a:lnTo>
                  <a:pt x="1211062" y="3133206"/>
                </a:lnTo>
                <a:lnTo>
                  <a:pt x="1195230" y="3141047"/>
                </a:lnTo>
                <a:lnTo>
                  <a:pt x="1206328" y="3143901"/>
                </a:lnTo>
                <a:cubicBezTo>
                  <a:pt x="1211962" y="3143177"/>
                  <a:pt x="1217596" y="3141003"/>
                  <a:pt x="1223229" y="3139554"/>
                </a:cubicBezTo>
                <a:lnTo>
                  <a:pt x="1228475" y="3137868"/>
                </a:lnTo>
                <a:close/>
                <a:moveTo>
                  <a:pt x="1058724" y="3103323"/>
                </a:moveTo>
                <a:cubicBezTo>
                  <a:pt x="1047460" y="3112814"/>
                  <a:pt x="1037135" y="3117560"/>
                  <a:pt x="1026809" y="3119932"/>
                </a:cubicBezTo>
                <a:lnTo>
                  <a:pt x="1021777" y="3120306"/>
                </a:lnTo>
                <a:lnTo>
                  <a:pt x="1020526" y="3127859"/>
                </a:lnTo>
                <a:lnTo>
                  <a:pt x="1007991" y="3121331"/>
                </a:lnTo>
                <a:lnTo>
                  <a:pt x="994894" y="3122305"/>
                </a:lnTo>
                <a:lnTo>
                  <a:pt x="985069" y="3122305"/>
                </a:lnTo>
                <a:lnTo>
                  <a:pt x="974329" y="3126028"/>
                </a:lnTo>
                <a:cubicBezTo>
                  <a:pt x="962830" y="3129988"/>
                  <a:pt x="955113" y="3132214"/>
                  <a:pt x="942839" y="3129950"/>
                </a:cubicBezTo>
                <a:lnTo>
                  <a:pt x="890571" y="3124891"/>
                </a:lnTo>
                <a:lnTo>
                  <a:pt x="859724" y="3126102"/>
                </a:lnTo>
                <a:cubicBezTo>
                  <a:pt x="848459" y="3126102"/>
                  <a:pt x="844705" y="3141287"/>
                  <a:pt x="833441" y="3129899"/>
                </a:cubicBezTo>
                <a:cubicBezTo>
                  <a:pt x="822176" y="3122305"/>
                  <a:pt x="810912" y="3129899"/>
                  <a:pt x="803403" y="3126102"/>
                </a:cubicBezTo>
                <a:cubicBezTo>
                  <a:pt x="792139" y="3126102"/>
                  <a:pt x="780874" y="3126102"/>
                  <a:pt x="769610" y="3126102"/>
                </a:cubicBezTo>
                <a:lnTo>
                  <a:pt x="766706" y="3116033"/>
                </a:lnTo>
                <a:lnTo>
                  <a:pt x="697025" y="3112049"/>
                </a:lnTo>
                <a:lnTo>
                  <a:pt x="637181" y="3107391"/>
                </a:lnTo>
                <a:lnTo>
                  <a:pt x="636377" y="3109126"/>
                </a:lnTo>
                <a:cubicBezTo>
                  <a:pt x="637316" y="3110575"/>
                  <a:pt x="641072" y="3110575"/>
                  <a:pt x="648583" y="3110575"/>
                </a:cubicBezTo>
                <a:cubicBezTo>
                  <a:pt x="659850" y="3110575"/>
                  <a:pt x="659850" y="3110575"/>
                  <a:pt x="671118" y="3122167"/>
                </a:cubicBezTo>
                <a:cubicBezTo>
                  <a:pt x="671118" y="3125065"/>
                  <a:pt x="674874" y="3125065"/>
                  <a:pt x="678630" y="3125065"/>
                </a:cubicBezTo>
                <a:cubicBezTo>
                  <a:pt x="682386" y="3125065"/>
                  <a:pt x="689897" y="3125065"/>
                  <a:pt x="693653" y="3125065"/>
                </a:cubicBezTo>
                <a:cubicBezTo>
                  <a:pt x="701165" y="3125065"/>
                  <a:pt x="704920" y="3125065"/>
                  <a:pt x="708676" y="3125065"/>
                </a:cubicBezTo>
                <a:cubicBezTo>
                  <a:pt x="716188" y="3125065"/>
                  <a:pt x="716188" y="3125065"/>
                  <a:pt x="716188" y="3130860"/>
                </a:cubicBezTo>
                <a:cubicBezTo>
                  <a:pt x="719944" y="3136656"/>
                  <a:pt x="716188" y="3142452"/>
                  <a:pt x="719944" y="3148247"/>
                </a:cubicBezTo>
                <a:cubicBezTo>
                  <a:pt x="723700" y="3148247"/>
                  <a:pt x="731212" y="3148247"/>
                  <a:pt x="734968" y="3148247"/>
                </a:cubicBezTo>
                <a:cubicBezTo>
                  <a:pt x="742480" y="3145350"/>
                  <a:pt x="738724" y="3142452"/>
                  <a:pt x="738724" y="3139554"/>
                </a:cubicBezTo>
                <a:cubicBezTo>
                  <a:pt x="749991" y="3136656"/>
                  <a:pt x="757502" y="3127962"/>
                  <a:pt x="768770" y="3130860"/>
                </a:cubicBezTo>
                <a:cubicBezTo>
                  <a:pt x="768770" y="3133758"/>
                  <a:pt x="772526" y="3133758"/>
                  <a:pt x="776282" y="3133758"/>
                </a:cubicBezTo>
                <a:cubicBezTo>
                  <a:pt x="780038" y="3133758"/>
                  <a:pt x="787550" y="3133758"/>
                  <a:pt x="791306" y="3133758"/>
                </a:cubicBezTo>
                <a:cubicBezTo>
                  <a:pt x="791306" y="3139554"/>
                  <a:pt x="795062" y="3139554"/>
                  <a:pt x="798817" y="3139554"/>
                </a:cubicBezTo>
                <a:cubicBezTo>
                  <a:pt x="806329" y="3136656"/>
                  <a:pt x="802573" y="3133758"/>
                  <a:pt x="802573" y="3130860"/>
                </a:cubicBezTo>
                <a:cubicBezTo>
                  <a:pt x="806329" y="3130860"/>
                  <a:pt x="806329" y="3130860"/>
                  <a:pt x="806329" y="3130860"/>
                </a:cubicBezTo>
                <a:cubicBezTo>
                  <a:pt x="821352" y="3130860"/>
                  <a:pt x="828864" y="3145350"/>
                  <a:pt x="840132" y="3136656"/>
                </a:cubicBezTo>
                <a:cubicBezTo>
                  <a:pt x="855155" y="3130860"/>
                  <a:pt x="870178" y="3139554"/>
                  <a:pt x="877690" y="3130860"/>
                </a:cubicBezTo>
                <a:cubicBezTo>
                  <a:pt x="888958" y="3130860"/>
                  <a:pt x="903981" y="3127962"/>
                  <a:pt x="915248" y="3133758"/>
                </a:cubicBezTo>
                <a:cubicBezTo>
                  <a:pt x="930272" y="3136656"/>
                  <a:pt x="945296" y="3133758"/>
                  <a:pt x="960319" y="3133758"/>
                </a:cubicBezTo>
                <a:cubicBezTo>
                  <a:pt x="960319" y="3133758"/>
                  <a:pt x="964075" y="3133758"/>
                  <a:pt x="964075" y="3133758"/>
                </a:cubicBezTo>
                <a:cubicBezTo>
                  <a:pt x="964075" y="3130860"/>
                  <a:pt x="967831" y="3133758"/>
                  <a:pt x="964075" y="3136656"/>
                </a:cubicBezTo>
                <a:cubicBezTo>
                  <a:pt x="964075" y="3139554"/>
                  <a:pt x="960319" y="3142452"/>
                  <a:pt x="952808" y="3142452"/>
                </a:cubicBezTo>
                <a:cubicBezTo>
                  <a:pt x="945296" y="3142452"/>
                  <a:pt x="941540" y="3145350"/>
                  <a:pt x="945296" y="3148247"/>
                </a:cubicBezTo>
                <a:cubicBezTo>
                  <a:pt x="945296" y="3154042"/>
                  <a:pt x="952808" y="3151145"/>
                  <a:pt x="956563" y="3151145"/>
                </a:cubicBezTo>
                <a:cubicBezTo>
                  <a:pt x="952808" y="3162737"/>
                  <a:pt x="941540" y="3162737"/>
                  <a:pt x="930272" y="3159839"/>
                </a:cubicBezTo>
                <a:cubicBezTo>
                  <a:pt x="926516" y="3162737"/>
                  <a:pt x="922760" y="3159839"/>
                  <a:pt x="919004" y="3165633"/>
                </a:cubicBezTo>
                <a:cubicBezTo>
                  <a:pt x="919004" y="3171431"/>
                  <a:pt x="926516" y="3168532"/>
                  <a:pt x="930272" y="3171431"/>
                </a:cubicBezTo>
                <a:cubicBezTo>
                  <a:pt x="941540" y="3171431"/>
                  <a:pt x="952808" y="3183022"/>
                  <a:pt x="956563" y="3165633"/>
                </a:cubicBezTo>
                <a:cubicBezTo>
                  <a:pt x="956563" y="3165633"/>
                  <a:pt x="964075" y="3165633"/>
                  <a:pt x="964075" y="3165633"/>
                </a:cubicBezTo>
                <a:cubicBezTo>
                  <a:pt x="982854" y="3177226"/>
                  <a:pt x="982854" y="3177226"/>
                  <a:pt x="1005390" y="3171431"/>
                </a:cubicBezTo>
                <a:cubicBezTo>
                  <a:pt x="1012901" y="3168532"/>
                  <a:pt x="1024168" y="3171431"/>
                  <a:pt x="1031680" y="3165633"/>
                </a:cubicBezTo>
                <a:cubicBezTo>
                  <a:pt x="1031680" y="3165633"/>
                  <a:pt x="1031680" y="3165633"/>
                  <a:pt x="1035436" y="3165633"/>
                </a:cubicBezTo>
                <a:cubicBezTo>
                  <a:pt x="1050460" y="3174328"/>
                  <a:pt x="1050460" y="3171431"/>
                  <a:pt x="1065483" y="3171431"/>
                </a:cubicBezTo>
                <a:cubicBezTo>
                  <a:pt x="1080506" y="3171431"/>
                  <a:pt x="1091774" y="3162737"/>
                  <a:pt x="1106798" y="3159839"/>
                </a:cubicBezTo>
                <a:cubicBezTo>
                  <a:pt x="1114309" y="3159839"/>
                  <a:pt x="1110554" y="3154042"/>
                  <a:pt x="1110554" y="3151145"/>
                </a:cubicBezTo>
                <a:cubicBezTo>
                  <a:pt x="1110554" y="3145350"/>
                  <a:pt x="1114309" y="3145350"/>
                  <a:pt x="1121821" y="3142452"/>
                </a:cubicBezTo>
                <a:lnTo>
                  <a:pt x="1129567" y="3142054"/>
                </a:lnTo>
                <a:lnTo>
                  <a:pt x="1112919" y="3131523"/>
                </a:lnTo>
                <a:lnTo>
                  <a:pt x="1098148" y="3122876"/>
                </a:lnTo>
                <a:lnTo>
                  <a:pt x="1084069" y="3129424"/>
                </a:lnTo>
                <a:cubicBezTo>
                  <a:pt x="1078436" y="3128950"/>
                  <a:pt x="1073743" y="3124204"/>
                  <a:pt x="1066233" y="3114713"/>
                </a:cubicBezTo>
                <a:cubicBezTo>
                  <a:pt x="1062479" y="3114713"/>
                  <a:pt x="1062479" y="3107119"/>
                  <a:pt x="1058724" y="3103323"/>
                </a:cubicBezTo>
                <a:close/>
                <a:moveTo>
                  <a:pt x="838398" y="2411519"/>
                </a:moveTo>
                <a:lnTo>
                  <a:pt x="834934" y="2412343"/>
                </a:lnTo>
                <a:lnTo>
                  <a:pt x="841454" y="2412343"/>
                </a:lnTo>
                <a:close/>
                <a:moveTo>
                  <a:pt x="747346" y="2386367"/>
                </a:moveTo>
                <a:cubicBezTo>
                  <a:pt x="744060" y="2386843"/>
                  <a:pt x="741244" y="2390639"/>
                  <a:pt x="735612" y="2398232"/>
                </a:cubicBezTo>
                <a:cubicBezTo>
                  <a:pt x="731858" y="2402028"/>
                  <a:pt x="728103" y="2405825"/>
                  <a:pt x="731858" y="2409621"/>
                </a:cubicBezTo>
                <a:cubicBezTo>
                  <a:pt x="735612" y="2413418"/>
                  <a:pt x="735612" y="2417214"/>
                  <a:pt x="743122" y="2417214"/>
                </a:cubicBezTo>
                <a:cubicBezTo>
                  <a:pt x="754386" y="2417214"/>
                  <a:pt x="765650" y="2417214"/>
                  <a:pt x="776914" y="2417214"/>
                </a:cubicBezTo>
                <a:cubicBezTo>
                  <a:pt x="782546" y="2424807"/>
                  <a:pt x="789117" y="2430501"/>
                  <a:pt x="797096" y="2434298"/>
                </a:cubicBezTo>
                <a:lnTo>
                  <a:pt x="815052" y="2437870"/>
                </a:lnTo>
                <a:lnTo>
                  <a:pt x="824677" y="2427529"/>
                </a:lnTo>
                <a:cubicBezTo>
                  <a:pt x="813413" y="2423733"/>
                  <a:pt x="794639" y="2427529"/>
                  <a:pt x="787130" y="2416139"/>
                </a:cubicBezTo>
                <a:lnTo>
                  <a:pt x="790453" y="2412781"/>
                </a:lnTo>
                <a:lnTo>
                  <a:pt x="776914" y="2413418"/>
                </a:lnTo>
                <a:cubicBezTo>
                  <a:pt x="776914" y="2409621"/>
                  <a:pt x="765650" y="2398232"/>
                  <a:pt x="761895" y="2394435"/>
                </a:cubicBezTo>
                <a:cubicBezTo>
                  <a:pt x="754386" y="2388740"/>
                  <a:pt x="750631" y="2385893"/>
                  <a:pt x="747346" y="2386367"/>
                </a:cubicBezTo>
                <a:close/>
                <a:moveTo>
                  <a:pt x="1055137" y="1943021"/>
                </a:moveTo>
                <a:lnTo>
                  <a:pt x="1063415" y="1951138"/>
                </a:lnTo>
                <a:lnTo>
                  <a:pt x="1081255" y="1943021"/>
                </a:lnTo>
                <a:close/>
                <a:moveTo>
                  <a:pt x="861930" y="1939319"/>
                </a:moveTo>
                <a:lnTo>
                  <a:pt x="885801" y="1950249"/>
                </a:lnTo>
                <a:cubicBezTo>
                  <a:pt x="897065" y="1961638"/>
                  <a:pt x="912084" y="1957842"/>
                  <a:pt x="923349" y="1946452"/>
                </a:cubicBezTo>
                <a:lnTo>
                  <a:pt x="933108" y="1941954"/>
                </a:lnTo>
                <a:lnTo>
                  <a:pt x="887665" y="1939319"/>
                </a:lnTo>
                <a:close/>
                <a:moveTo>
                  <a:pt x="1108783" y="1801986"/>
                </a:moveTo>
                <a:lnTo>
                  <a:pt x="1106177" y="1803742"/>
                </a:lnTo>
                <a:lnTo>
                  <a:pt x="1101879" y="1814605"/>
                </a:lnTo>
                <a:lnTo>
                  <a:pt x="1099627" y="1815972"/>
                </a:lnTo>
                <a:lnTo>
                  <a:pt x="1101273" y="1820968"/>
                </a:lnTo>
                <a:lnTo>
                  <a:pt x="1104823" y="1824556"/>
                </a:lnTo>
                <a:lnTo>
                  <a:pt x="1127752" y="1824556"/>
                </a:lnTo>
                <a:lnTo>
                  <a:pt x="1136474" y="1815273"/>
                </a:lnTo>
                <a:cubicBezTo>
                  <a:pt x="1139759" y="1811477"/>
                  <a:pt x="1142575" y="1807680"/>
                  <a:pt x="1142575" y="1805782"/>
                </a:cubicBezTo>
                <a:lnTo>
                  <a:pt x="1144495" y="1805872"/>
                </a:lnTo>
                <a:lnTo>
                  <a:pt x="1142573" y="1801986"/>
                </a:lnTo>
                <a:close/>
                <a:moveTo>
                  <a:pt x="1215599" y="1801637"/>
                </a:moveTo>
                <a:lnTo>
                  <a:pt x="1201380" y="1806538"/>
                </a:lnTo>
                <a:lnTo>
                  <a:pt x="1200244" y="1806773"/>
                </a:lnTo>
                <a:lnTo>
                  <a:pt x="1204059" y="1807680"/>
                </a:lnTo>
                <a:lnTo>
                  <a:pt x="1221212" y="1803055"/>
                </a:lnTo>
                <a:close/>
                <a:moveTo>
                  <a:pt x="839518" y="1635697"/>
                </a:moveTo>
                <a:cubicBezTo>
                  <a:pt x="836232" y="1636171"/>
                  <a:pt x="833416" y="1639968"/>
                  <a:pt x="827784" y="1647561"/>
                </a:cubicBezTo>
                <a:cubicBezTo>
                  <a:pt x="824030" y="1651357"/>
                  <a:pt x="820275" y="1655154"/>
                  <a:pt x="824030" y="1658950"/>
                </a:cubicBezTo>
                <a:cubicBezTo>
                  <a:pt x="827784" y="1662747"/>
                  <a:pt x="827784" y="1666543"/>
                  <a:pt x="835294" y="1666543"/>
                </a:cubicBezTo>
                <a:lnTo>
                  <a:pt x="853724" y="1666543"/>
                </a:lnTo>
                <a:lnTo>
                  <a:pt x="853931" y="1661516"/>
                </a:lnTo>
                <a:cubicBezTo>
                  <a:pt x="853462" y="1657720"/>
                  <a:pt x="853462" y="1653923"/>
                  <a:pt x="857216" y="1650127"/>
                </a:cubicBezTo>
                <a:lnTo>
                  <a:pt x="860045" y="1650127"/>
                </a:lnTo>
                <a:lnTo>
                  <a:pt x="854067" y="1643764"/>
                </a:lnTo>
                <a:cubicBezTo>
                  <a:pt x="846558" y="1638070"/>
                  <a:pt x="842803" y="1635222"/>
                  <a:pt x="839518" y="1635697"/>
                </a:cubicBezTo>
                <a:close/>
                <a:moveTo>
                  <a:pt x="861031" y="1098450"/>
                </a:moveTo>
                <a:lnTo>
                  <a:pt x="862314" y="1106189"/>
                </a:lnTo>
                <a:lnTo>
                  <a:pt x="863578" y="1113816"/>
                </a:lnTo>
                <a:lnTo>
                  <a:pt x="869085" y="1113816"/>
                </a:lnTo>
                <a:lnTo>
                  <a:pt x="877777" y="1121174"/>
                </a:lnTo>
                <a:lnTo>
                  <a:pt x="898260" y="1111528"/>
                </a:lnTo>
                <a:lnTo>
                  <a:pt x="889267" y="1109070"/>
                </a:lnTo>
                <a:cubicBezTo>
                  <a:pt x="883166" y="1107172"/>
                  <a:pt x="876595" y="1106223"/>
                  <a:pt x="869085" y="1110020"/>
                </a:cubicBezTo>
                <a:cubicBezTo>
                  <a:pt x="869085" y="1108121"/>
                  <a:pt x="866269" y="1104325"/>
                  <a:pt x="862984" y="1100529"/>
                </a:cubicBezTo>
                <a:close/>
                <a:moveTo>
                  <a:pt x="839517" y="1082970"/>
                </a:moveTo>
                <a:lnTo>
                  <a:pt x="829433" y="1093166"/>
                </a:lnTo>
                <a:lnTo>
                  <a:pt x="838320" y="1096246"/>
                </a:lnTo>
                <a:lnTo>
                  <a:pt x="851284" y="1089494"/>
                </a:lnTo>
                <a:close/>
                <a:moveTo>
                  <a:pt x="1429740" y="271103"/>
                </a:moveTo>
                <a:lnTo>
                  <a:pt x="1447660" y="273837"/>
                </a:lnTo>
                <a:cubicBezTo>
                  <a:pt x="1457190" y="277553"/>
                  <a:pt x="1465218" y="277289"/>
                  <a:pt x="1471743" y="273044"/>
                </a:cubicBezTo>
                <a:lnTo>
                  <a:pt x="1474226" y="272196"/>
                </a:lnTo>
                <a:lnTo>
                  <a:pt x="1470129" y="272364"/>
                </a:lnTo>
                <a:cubicBezTo>
                  <a:pt x="1458862" y="269896"/>
                  <a:pt x="1443838" y="271130"/>
                  <a:pt x="1432571" y="271130"/>
                </a:cubicBezTo>
                <a:close/>
                <a:moveTo>
                  <a:pt x="1208538" y="269896"/>
                </a:moveTo>
                <a:lnTo>
                  <a:pt x="1227679" y="274885"/>
                </a:lnTo>
                <a:cubicBezTo>
                  <a:pt x="1235590" y="275554"/>
                  <a:pt x="1243657" y="274978"/>
                  <a:pt x="1251839" y="273469"/>
                </a:cubicBezTo>
                <a:lnTo>
                  <a:pt x="1314497" y="269989"/>
                </a:lnTo>
                <a:lnTo>
                  <a:pt x="1304871" y="269896"/>
                </a:lnTo>
                <a:close/>
                <a:moveTo>
                  <a:pt x="1387521" y="148922"/>
                </a:moveTo>
                <a:lnTo>
                  <a:pt x="1384077" y="151002"/>
                </a:lnTo>
                <a:lnTo>
                  <a:pt x="1430300" y="150478"/>
                </a:lnTo>
                <a:lnTo>
                  <a:pt x="1409253" y="148942"/>
                </a:lnTo>
                <a:cubicBezTo>
                  <a:pt x="1401381" y="147962"/>
                  <a:pt x="1393923" y="147665"/>
                  <a:pt x="1387521" y="148922"/>
                </a:cubicBezTo>
                <a:close/>
                <a:moveTo>
                  <a:pt x="1178926" y="0"/>
                </a:moveTo>
                <a:lnTo>
                  <a:pt x="1191500" y="0"/>
                </a:lnTo>
                <a:lnTo>
                  <a:pt x="1197498" y="3720"/>
                </a:lnTo>
                <a:cubicBezTo>
                  <a:pt x="1240593" y="26788"/>
                  <a:pt x="1286742" y="41387"/>
                  <a:pt x="1341122" y="38045"/>
                </a:cubicBezTo>
                <a:cubicBezTo>
                  <a:pt x="1359145" y="37762"/>
                  <a:pt x="1375200" y="37233"/>
                  <a:pt x="1390324" y="44174"/>
                </a:cubicBezTo>
                <a:cubicBezTo>
                  <a:pt x="1396074" y="46154"/>
                  <a:pt x="1401823" y="48135"/>
                  <a:pt x="1406224" y="44890"/>
                </a:cubicBezTo>
                <a:cubicBezTo>
                  <a:pt x="1412439" y="43135"/>
                  <a:pt x="1408968" y="38910"/>
                  <a:pt x="1405342" y="35930"/>
                </a:cubicBezTo>
                <a:cubicBezTo>
                  <a:pt x="1398400" y="27479"/>
                  <a:pt x="1400833" y="23989"/>
                  <a:pt x="1414610" y="25705"/>
                </a:cubicBezTo>
                <a:cubicBezTo>
                  <a:pt x="1420514" y="26441"/>
                  <a:pt x="1426729" y="24686"/>
                  <a:pt x="1432788" y="24176"/>
                </a:cubicBezTo>
                <a:cubicBezTo>
                  <a:pt x="1448688" y="24892"/>
                  <a:pt x="1455212" y="20648"/>
                  <a:pt x="1446613" y="9462"/>
                </a:cubicBezTo>
                <a:cubicBezTo>
                  <a:pt x="1444877" y="7350"/>
                  <a:pt x="1443181" y="4926"/>
                  <a:pt x="1442714" y="2655"/>
                </a:cubicBezTo>
                <a:lnTo>
                  <a:pt x="1444284" y="0"/>
                </a:lnTo>
                <a:lnTo>
                  <a:pt x="1472676" y="0"/>
                </a:lnTo>
                <a:lnTo>
                  <a:pt x="1527150" y="20758"/>
                </a:lnTo>
                <a:cubicBezTo>
                  <a:pt x="1544088" y="29189"/>
                  <a:pt x="1546056" y="29434"/>
                  <a:pt x="1545793" y="15494"/>
                </a:cubicBezTo>
                <a:cubicBezTo>
                  <a:pt x="1546103" y="13004"/>
                  <a:pt x="1546414" y="10514"/>
                  <a:pt x="1546879" y="6779"/>
                </a:cubicBezTo>
                <a:cubicBezTo>
                  <a:pt x="1547499" y="1799"/>
                  <a:pt x="1551901" y="-1446"/>
                  <a:pt x="1561431" y="2270"/>
                </a:cubicBezTo>
                <a:cubicBezTo>
                  <a:pt x="1571116" y="4740"/>
                  <a:pt x="1580543" y="5282"/>
                  <a:pt x="1589593" y="4829"/>
                </a:cubicBezTo>
                <a:lnTo>
                  <a:pt x="1609798" y="2169"/>
                </a:lnTo>
                <a:lnTo>
                  <a:pt x="1609798" y="2"/>
                </a:lnTo>
                <a:lnTo>
                  <a:pt x="1629796" y="2"/>
                </a:lnTo>
                <a:lnTo>
                  <a:pt x="1629817" y="0"/>
                </a:lnTo>
                <a:lnTo>
                  <a:pt x="1674956" y="0"/>
                </a:lnTo>
                <a:lnTo>
                  <a:pt x="1674963" y="2"/>
                </a:lnTo>
                <a:lnTo>
                  <a:pt x="1979870" y="2"/>
                </a:lnTo>
                <a:lnTo>
                  <a:pt x="1979888" y="0"/>
                </a:lnTo>
                <a:lnTo>
                  <a:pt x="1999653" y="0"/>
                </a:lnTo>
                <a:lnTo>
                  <a:pt x="1999658" y="2"/>
                </a:lnTo>
                <a:lnTo>
                  <a:pt x="2074059" y="2"/>
                </a:lnTo>
                <a:lnTo>
                  <a:pt x="2074067" y="0"/>
                </a:lnTo>
                <a:lnTo>
                  <a:pt x="2179783" y="0"/>
                </a:lnTo>
                <a:lnTo>
                  <a:pt x="2179821" y="2"/>
                </a:lnTo>
                <a:lnTo>
                  <a:pt x="7251911" y="2"/>
                </a:lnTo>
                <a:lnTo>
                  <a:pt x="7251911" y="649847"/>
                </a:lnTo>
                <a:lnTo>
                  <a:pt x="7251911" y="5376007"/>
                </a:lnTo>
                <a:lnTo>
                  <a:pt x="7251911" y="5393449"/>
                </a:lnTo>
                <a:lnTo>
                  <a:pt x="7251911" y="5406557"/>
                </a:lnTo>
                <a:lnTo>
                  <a:pt x="7251911" y="5410174"/>
                </a:lnTo>
                <a:lnTo>
                  <a:pt x="7251911" y="5502056"/>
                </a:lnTo>
                <a:lnTo>
                  <a:pt x="7251911" y="5797218"/>
                </a:lnTo>
                <a:lnTo>
                  <a:pt x="7251911" y="5838514"/>
                </a:lnTo>
                <a:lnTo>
                  <a:pt x="7251911" y="5842132"/>
                </a:lnTo>
                <a:lnTo>
                  <a:pt x="7251911" y="5855240"/>
                </a:lnTo>
                <a:lnTo>
                  <a:pt x="7251911" y="5872682"/>
                </a:lnTo>
                <a:lnTo>
                  <a:pt x="7251911" y="6838532"/>
                </a:lnTo>
                <a:lnTo>
                  <a:pt x="7251911" y="6858000"/>
                </a:lnTo>
                <a:lnTo>
                  <a:pt x="1609798" y="6858000"/>
                </a:lnTo>
                <a:lnTo>
                  <a:pt x="1609798" y="6845798"/>
                </a:lnTo>
                <a:lnTo>
                  <a:pt x="1608537" y="6845671"/>
                </a:lnTo>
                <a:cubicBezTo>
                  <a:pt x="1599619" y="6845671"/>
                  <a:pt x="1591171" y="6846229"/>
                  <a:pt x="1583661" y="6846229"/>
                </a:cubicBezTo>
                <a:cubicBezTo>
                  <a:pt x="1564888" y="6846229"/>
                  <a:pt x="1546114" y="6845112"/>
                  <a:pt x="1527340" y="6847345"/>
                </a:cubicBezTo>
                <a:cubicBezTo>
                  <a:pt x="1516076" y="6849577"/>
                  <a:pt x="1497303" y="6848461"/>
                  <a:pt x="1482284" y="6848461"/>
                </a:cubicBezTo>
                <a:cubicBezTo>
                  <a:pt x="1459755" y="6847345"/>
                  <a:pt x="1433472" y="6850694"/>
                  <a:pt x="1407189" y="6850694"/>
                </a:cubicBezTo>
                <a:cubicBezTo>
                  <a:pt x="1395925" y="6849577"/>
                  <a:pt x="1384661" y="6849577"/>
                  <a:pt x="1377152" y="6846229"/>
                </a:cubicBezTo>
                <a:cubicBezTo>
                  <a:pt x="1377152" y="6845112"/>
                  <a:pt x="1373397" y="6843996"/>
                  <a:pt x="1377152" y="6842880"/>
                </a:cubicBezTo>
                <a:cubicBezTo>
                  <a:pt x="1384661" y="6841763"/>
                  <a:pt x="1392170" y="6842880"/>
                  <a:pt x="1388416" y="6839531"/>
                </a:cubicBezTo>
                <a:cubicBezTo>
                  <a:pt x="1388416" y="6837298"/>
                  <a:pt x="1380906" y="6838414"/>
                  <a:pt x="1377152" y="6838414"/>
                </a:cubicBezTo>
                <a:cubicBezTo>
                  <a:pt x="1373397" y="6838414"/>
                  <a:pt x="1369642" y="6838414"/>
                  <a:pt x="1362133" y="6838414"/>
                </a:cubicBezTo>
                <a:cubicBezTo>
                  <a:pt x="1358378" y="6838414"/>
                  <a:pt x="1350869" y="6838414"/>
                  <a:pt x="1343359" y="6838414"/>
                </a:cubicBezTo>
                <a:cubicBezTo>
                  <a:pt x="1343359" y="6837298"/>
                  <a:pt x="1343359" y="6836182"/>
                  <a:pt x="1343359" y="6835066"/>
                </a:cubicBezTo>
                <a:cubicBezTo>
                  <a:pt x="1347114" y="6835066"/>
                  <a:pt x="1350869" y="6835066"/>
                  <a:pt x="1358378" y="6835066"/>
                </a:cubicBezTo>
                <a:cubicBezTo>
                  <a:pt x="1369642" y="6835066"/>
                  <a:pt x="1373397" y="6833949"/>
                  <a:pt x="1369642" y="6830600"/>
                </a:cubicBezTo>
                <a:cubicBezTo>
                  <a:pt x="1388416" y="6831717"/>
                  <a:pt x="1403435" y="6827251"/>
                  <a:pt x="1422208" y="6828368"/>
                </a:cubicBezTo>
                <a:cubicBezTo>
                  <a:pt x="1440982" y="6835066"/>
                  <a:pt x="1471020" y="6835066"/>
                  <a:pt x="1497303" y="6833949"/>
                </a:cubicBezTo>
                <a:cubicBezTo>
                  <a:pt x="1501058" y="6833949"/>
                  <a:pt x="1501058" y="6832833"/>
                  <a:pt x="1501058" y="6831717"/>
                </a:cubicBezTo>
                <a:cubicBezTo>
                  <a:pt x="1497303" y="6829484"/>
                  <a:pt x="1489793" y="6828368"/>
                  <a:pt x="1482284" y="6828368"/>
                </a:cubicBezTo>
                <a:cubicBezTo>
                  <a:pt x="1471020" y="6829484"/>
                  <a:pt x="1459755" y="6828368"/>
                  <a:pt x="1452246" y="6828368"/>
                </a:cubicBezTo>
                <a:cubicBezTo>
                  <a:pt x="1440982" y="6829484"/>
                  <a:pt x="1433472" y="6826135"/>
                  <a:pt x="1422208" y="6827251"/>
                </a:cubicBezTo>
                <a:cubicBezTo>
                  <a:pt x="1414699" y="6826135"/>
                  <a:pt x="1407189" y="6825019"/>
                  <a:pt x="1399680" y="6825019"/>
                </a:cubicBezTo>
                <a:cubicBezTo>
                  <a:pt x="1373397" y="6825019"/>
                  <a:pt x="1350869" y="6825019"/>
                  <a:pt x="1328340" y="6825019"/>
                </a:cubicBezTo>
                <a:cubicBezTo>
                  <a:pt x="1313321" y="6825019"/>
                  <a:pt x="1298302" y="6826135"/>
                  <a:pt x="1287038" y="6822786"/>
                </a:cubicBezTo>
                <a:cubicBezTo>
                  <a:pt x="1287038" y="6822786"/>
                  <a:pt x="1283284" y="6822786"/>
                  <a:pt x="1279529" y="6822786"/>
                </a:cubicBezTo>
                <a:cubicBezTo>
                  <a:pt x="1260755" y="6826135"/>
                  <a:pt x="1241982" y="6821670"/>
                  <a:pt x="1223208" y="6822786"/>
                </a:cubicBezTo>
                <a:cubicBezTo>
                  <a:pt x="1204434" y="6823903"/>
                  <a:pt x="1185661" y="6823903"/>
                  <a:pt x="1166887" y="6822786"/>
                </a:cubicBezTo>
                <a:cubicBezTo>
                  <a:pt x="1110566" y="6819437"/>
                  <a:pt x="1058000" y="6821670"/>
                  <a:pt x="1001679" y="6820554"/>
                </a:cubicBezTo>
                <a:cubicBezTo>
                  <a:pt x="1001679" y="6820554"/>
                  <a:pt x="1001679" y="6821670"/>
                  <a:pt x="997924" y="6821670"/>
                </a:cubicBezTo>
                <a:cubicBezTo>
                  <a:pt x="1001679" y="6823903"/>
                  <a:pt x="1005434" y="6822786"/>
                  <a:pt x="1012943" y="6822786"/>
                </a:cubicBezTo>
                <a:cubicBezTo>
                  <a:pt x="1016698" y="6822786"/>
                  <a:pt x="1016698" y="6823903"/>
                  <a:pt x="1016698" y="6823903"/>
                </a:cubicBezTo>
                <a:cubicBezTo>
                  <a:pt x="1016698" y="6825019"/>
                  <a:pt x="1016698" y="6827251"/>
                  <a:pt x="1012943" y="6826135"/>
                </a:cubicBezTo>
                <a:cubicBezTo>
                  <a:pt x="1009189" y="6826135"/>
                  <a:pt x="1005434" y="6828368"/>
                  <a:pt x="1001679" y="6828368"/>
                </a:cubicBezTo>
                <a:cubicBezTo>
                  <a:pt x="979151" y="6827251"/>
                  <a:pt x="960377" y="6830600"/>
                  <a:pt x="937848" y="6830600"/>
                </a:cubicBezTo>
                <a:cubicBezTo>
                  <a:pt x="870263" y="6830600"/>
                  <a:pt x="798924" y="6830600"/>
                  <a:pt x="731339" y="6830600"/>
                </a:cubicBezTo>
                <a:cubicBezTo>
                  <a:pt x="708811" y="6830600"/>
                  <a:pt x="690037" y="6831717"/>
                  <a:pt x="678773" y="6837298"/>
                </a:cubicBezTo>
                <a:cubicBezTo>
                  <a:pt x="682527" y="6839531"/>
                  <a:pt x="690037" y="6839531"/>
                  <a:pt x="693792" y="6840647"/>
                </a:cubicBezTo>
                <a:cubicBezTo>
                  <a:pt x="716320" y="6842880"/>
                  <a:pt x="723829" y="6842880"/>
                  <a:pt x="731339" y="6836182"/>
                </a:cubicBezTo>
                <a:cubicBezTo>
                  <a:pt x="735094" y="6833949"/>
                  <a:pt x="738848" y="6833949"/>
                  <a:pt x="742603" y="6835066"/>
                </a:cubicBezTo>
                <a:cubicBezTo>
                  <a:pt x="753867" y="6837298"/>
                  <a:pt x="768886" y="6836182"/>
                  <a:pt x="780150" y="6836182"/>
                </a:cubicBezTo>
                <a:cubicBezTo>
                  <a:pt x="802678" y="6836182"/>
                  <a:pt x="821452" y="6836182"/>
                  <a:pt x="843981" y="6839531"/>
                </a:cubicBezTo>
                <a:cubicBezTo>
                  <a:pt x="851490" y="6840647"/>
                  <a:pt x="866509" y="6841763"/>
                  <a:pt x="870263" y="6840647"/>
                </a:cubicBezTo>
                <a:cubicBezTo>
                  <a:pt x="885283" y="6837298"/>
                  <a:pt x="904056" y="6839531"/>
                  <a:pt x="915320" y="6837298"/>
                </a:cubicBezTo>
                <a:cubicBezTo>
                  <a:pt x="922830" y="6836182"/>
                  <a:pt x="930339" y="6836182"/>
                  <a:pt x="937848" y="6837298"/>
                </a:cubicBezTo>
                <a:cubicBezTo>
                  <a:pt x="952868" y="6839531"/>
                  <a:pt x="964132" y="6839531"/>
                  <a:pt x="979151" y="6837298"/>
                </a:cubicBezTo>
                <a:cubicBezTo>
                  <a:pt x="990415" y="6836182"/>
                  <a:pt x="997924" y="6836182"/>
                  <a:pt x="1009189" y="6838414"/>
                </a:cubicBezTo>
                <a:cubicBezTo>
                  <a:pt x="1027962" y="6843996"/>
                  <a:pt x="1054245" y="6845112"/>
                  <a:pt x="1080528" y="6843996"/>
                </a:cubicBezTo>
                <a:cubicBezTo>
                  <a:pt x="1088038" y="6843996"/>
                  <a:pt x="1095547" y="6842880"/>
                  <a:pt x="1099302" y="6841763"/>
                </a:cubicBezTo>
                <a:cubicBezTo>
                  <a:pt x="1118075" y="6837298"/>
                  <a:pt x="1136849" y="6836182"/>
                  <a:pt x="1155623" y="6836182"/>
                </a:cubicBezTo>
                <a:cubicBezTo>
                  <a:pt x="1174397" y="6836182"/>
                  <a:pt x="1196925" y="6836182"/>
                  <a:pt x="1215698" y="6836182"/>
                </a:cubicBezTo>
                <a:cubicBezTo>
                  <a:pt x="1238227" y="6836182"/>
                  <a:pt x="1264510" y="6837298"/>
                  <a:pt x="1287038" y="6840647"/>
                </a:cubicBezTo>
                <a:cubicBezTo>
                  <a:pt x="1294548" y="6840647"/>
                  <a:pt x="1302057" y="6840647"/>
                  <a:pt x="1305812" y="6840647"/>
                </a:cubicBezTo>
                <a:cubicBezTo>
                  <a:pt x="1317076" y="6840647"/>
                  <a:pt x="1320831" y="6841763"/>
                  <a:pt x="1324585" y="6843996"/>
                </a:cubicBezTo>
                <a:cubicBezTo>
                  <a:pt x="1298302" y="6842880"/>
                  <a:pt x="1279529" y="6846229"/>
                  <a:pt x="1257000" y="6846229"/>
                </a:cubicBezTo>
                <a:cubicBezTo>
                  <a:pt x="1226963" y="6847345"/>
                  <a:pt x="1196925" y="6848461"/>
                  <a:pt x="1170642" y="6850694"/>
                </a:cubicBezTo>
                <a:cubicBezTo>
                  <a:pt x="1151868" y="6851810"/>
                  <a:pt x="1133095" y="6852926"/>
                  <a:pt x="1114321" y="6854043"/>
                </a:cubicBezTo>
                <a:cubicBezTo>
                  <a:pt x="1091792" y="6855159"/>
                  <a:pt x="1073019" y="6852926"/>
                  <a:pt x="1054245" y="6854043"/>
                </a:cubicBezTo>
                <a:cubicBezTo>
                  <a:pt x="1039226" y="6855159"/>
                  <a:pt x="1027962" y="6851810"/>
                  <a:pt x="1009189" y="6851810"/>
                </a:cubicBezTo>
                <a:cubicBezTo>
                  <a:pt x="997924" y="6852926"/>
                  <a:pt x="982905" y="6851810"/>
                  <a:pt x="967886" y="6851810"/>
                </a:cubicBezTo>
                <a:cubicBezTo>
                  <a:pt x="964132" y="6851810"/>
                  <a:pt x="964132" y="6851810"/>
                  <a:pt x="960377" y="6851810"/>
                </a:cubicBezTo>
                <a:cubicBezTo>
                  <a:pt x="945358" y="6846229"/>
                  <a:pt x="926585" y="6847345"/>
                  <a:pt x="907811" y="6849577"/>
                </a:cubicBezTo>
                <a:cubicBezTo>
                  <a:pt x="892792" y="6851810"/>
                  <a:pt x="877773" y="6850694"/>
                  <a:pt x="862754" y="6854043"/>
                </a:cubicBezTo>
                <a:cubicBezTo>
                  <a:pt x="862754" y="6854043"/>
                  <a:pt x="859000" y="6854043"/>
                  <a:pt x="855245" y="6852926"/>
                </a:cubicBezTo>
                <a:cubicBezTo>
                  <a:pt x="851490" y="6851810"/>
                  <a:pt x="847735" y="6851810"/>
                  <a:pt x="843981" y="6851810"/>
                </a:cubicBezTo>
                <a:cubicBezTo>
                  <a:pt x="806433" y="6852926"/>
                  <a:pt x="768886" y="6848461"/>
                  <a:pt x="731339" y="6850694"/>
                </a:cubicBezTo>
                <a:cubicBezTo>
                  <a:pt x="716320" y="6850694"/>
                  <a:pt x="708811" y="6847345"/>
                  <a:pt x="697546" y="6848461"/>
                </a:cubicBezTo>
                <a:cubicBezTo>
                  <a:pt x="686282" y="6848461"/>
                  <a:pt x="671263" y="6848461"/>
                  <a:pt x="659999" y="6848461"/>
                </a:cubicBezTo>
                <a:cubicBezTo>
                  <a:pt x="637471" y="6847345"/>
                  <a:pt x="618697" y="6851810"/>
                  <a:pt x="599924" y="6849577"/>
                </a:cubicBezTo>
                <a:cubicBezTo>
                  <a:pt x="592414" y="6849577"/>
                  <a:pt x="588659" y="6849577"/>
                  <a:pt x="584905" y="6849577"/>
                </a:cubicBezTo>
                <a:cubicBezTo>
                  <a:pt x="581150" y="6849577"/>
                  <a:pt x="577395" y="6850694"/>
                  <a:pt x="573641" y="6848461"/>
                </a:cubicBezTo>
                <a:cubicBezTo>
                  <a:pt x="573641" y="6847345"/>
                  <a:pt x="577395" y="6845112"/>
                  <a:pt x="581150" y="6845112"/>
                </a:cubicBezTo>
                <a:cubicBezTo>
                  <a:pt x="592414" y="6843996"/>
                  <a:pt x="603678" y="6840647"/>
                  <a:pt x="618697" y="6840647"/>
                </a:cubicBezTo>
                <a:cubicBezTo>
                  <a:pt x="626207" y="6840647"/>
                  <a:pt x="626207" y="6838414"/>
                  <a:pt x="633716" y="6837298"/>
                </a:cubicBezTo>
                <a:cubicBezTo>
                  <a:pt x="614942" y="6833949"/>
                  <a:pt x="596169" y="6833949"/>
                  <a:pt x="577395" y="6832833"/>
                </a:cubicBezTo>
                <a:cubicBezTo>
                  <a:pt x="562376" y="6831717"/>
                  <a:pt x="551112" y="6829484"/>
                  <a:pt x="536093" y="6828368"/>
                </a:cubicBezTo>
                <a:cubicBezTo>
                  <a:pt x="532338" y="6828368"/>
                  <a:pt x="524829" y="6826135"/>
                  <a:pt x="528584" y="6823903"/>
                </a:cubicBezTo>
                <a:cubicBezTo>
                  <a:pt x="532338" y="6821670"/>
                  <a:pt x="539848" y="6822786"/>
                  <a:pt x="543603" y="6822786"/>
                </a:cubicBezTo>
                <a:cubicBezTo>
                  <a:pt x="569886" y="6822786"/>
                  <a:pt x="592414" y="6822786"/>
                  <a:pt x="618697" y="6822786"/>
                </a:cubicBezTo>
                <a:cubicBezTo>
                  <a:pt x="663754" y="6822786"/>
                  <a:pt x="708811" y="6819437"/>
                  <a:pt x="750113" y="6812740"/>
                </a:cubicBezTo>
                <a:cubicBezTo>
                  <a:pt x="765131" y="6810507"/>
                  <a:pt x="783905" y="6811623"/>
                  <a:pt x="798924" y="6809391"/>
                </a:cubicBezTo>
                <a:cubicBezTo>
                  <a:pt x="813943" y="6808274"/>
                  <a:pt x="832716" y="6809391"/>
                  <a:pt x="851490" y="6810507"/>
                </a:cubicBezTo>
                <a:cubicBezTo>
                  <a:pt x="866509" y="6812740"/>
                  <a:pt x="889037" y="6813856"/>
                  <a:pt x="907811" y="6813856"/>
                </a:cubicBezTo>
                <a:cubicBezTo>
                  <a:pt x="937848" y="6812740"/>
                  <a:pt x="967886" y="6814972"/>
                  <a:pt x="997924" y="6811623"/>
                </a:cubicBezTo>
                <a:cubicBezTo>
                  <a:pt x="1001679" y="6810507"/>
                  <a:pt x="1005434" y="6810507"/>
                  <a:pt x="1009189" y="6811623"/>
                </a:cubicBezTo>
                <a:cubicBezTo>
                  <a:pt x="1039226" y="6814972"/>
                  <a:pt x="1069264" y="6812740"/>
                  <a:pt x="1099302" y="6812740"/>
                </a:cubicBezTo>
                <a:cubicBezTo>
                  <a:pt x="1133095" y="6813856"/>
                  <a:pt x="1163132" y="6814972"/>
                  <a:pt x="1196925" y="6812740"/>
                </a:cubicBezTo>
                <a:cubicBezTo>
                  <a:pt x="1223208" y="6811623"/>
                  <a:pt x="1249491" y="6811623"/>
                  <a:pt x="1275774" y="6811623"/>
                </a:cubicBezTo>
                <a:cubicBezTo>
                  <a:pt x="1283284" y="6811623"/>
                  <a:pt x="1287038" y="6810507"/>
                  <a:pt x="1290793" y="6808274"/>
                </a:cubicBezTo>
                <a:cubicBezTo>
                  <a:pt x="1294548" y="6807158"/>
                  <a:pt x="1290793" y="6806042"/>
                  <a:pt x="1287038" y="6804926"/>
                </a:cubicBezTo>
                <a:cubicBezTo>
                  <a:pt x="1279529" y="6804926"/>
                  <a:pt x="1272019" y="6804926"/>
                  <a:pt x="1264510" y="6803809"/>
                </a:cubicBezTo>
                <a:cubicBezTo>
                  <a:pt x="1268265" y="6802693"/>
                  <a:pt x="1272019" y="6801577"/>
                  <a:pt x="1275774" y="6801577"/>
                </a:cubicBezTo>
                <a:cubicBezTo>
                  <a:pt x="1290793" y="6802693"/>
                  <a:pt x="1305812" y="6797111"/>
                  <a:pt x="1324585" y="6801577"/>
                </a:cubicBezTo>
                <a:cubicBezTo>
                  <a:pt x="1324585" y="6801577"/>
                  <a:pt x="1328340" y="6801577"/>
                  <a:pt x="1328340" y="6801577"/>
                </a:cubicBezTo>
                <a:cubicBezTo>
                  <a:pt x="1354623" y="6800460"/>
                  <a:pt x="1377152" y="6804926"/>
                  <a:pt x="1403435" y="6803809"/>
                </a:cubicBezTo>
                <a:cubicBezTo>
                  <a:pt x="1403435" y="6807158"/>
                  <a:pt x="1403435" y="6809391"/>
                  <a:pt x="1403435" y="6812740"/>
                </a:cubicBezTo>
                <a:cubicBezTo>
                  <a:pt x="1410944" y="6813856"/>
                  <a:pt x="1414699" y="6812740"/>
                  <a:pt x="1422208" y="6812740"/>
                </a:cubicBezTo>
                <a:cubicBezTo>
                  <a:pt x="1422208" y="6814972"/>
                  <a:pt x="1425963" y="6814972"/>
                  <a:pt x="1429718" y="6816088"/>
                </a:cubicBezTo>
                <a:cubicBezTo>
                  <a:pt x="1440982" y="6818321"/>
                  <a:pt x="1456001" y="6816088"/>
                  <a:pt x="1467265" y="6818321"/>
                </a:cubicBezTo>
                <a:cubicBezTo>
                  <a:pt x="1471020" y="6819437"/>
                  <a:pt x="1478529" y="6816088"/>
                  <a:pt x="1489793" y="6817205"/>
                </a:cubicBezTo>
                <a:cubicBezTo>
                  <a:pt x="1497303" y="6817205"/>
                  <a:pt x="1493548" y="6814972"/>
                  <a:pt x="1493548" y="6812740"/>
                </a:cubicBezTo>
                <a:cubicBezTo>
                  <a:pt x="1493548" y="6811623"/>
                  <a:pt x="1489793" y="6811623"/>
                  <a:pt x="1486038" y="6811623"/>
                </a:cubicBezTo>
                <a:cubicBezTo>
                  <a:pt x="1471020" y="6811623"/>
                  <a:pt x="1456001" y="6811623"/>
                  <a:pt x="1444737" y="6811623"/>
                </a:cubicBezTo>
                <a:cubicBezTo>
                  <a:pt x="1440982" y="6811623"/>
                  <a:pt x="1433472" y="6811623"/>
                  <a:pt x="1437227" y="6809391"/>
                </a:cubicBezTo>
                <a:cubicBezTo>
                  <a:pt x="1437227" y="6809391"/>
                  <a:pt x="1440982" y="6809391"/>
                  <a:pt x="1440982" y="6809391"/>
                </a:cubicBezTo>
                <a:cubicBezTo>
                  <a:pt x="1444737" y="6809391"/>
                  <a:pt x="1452246" y="6810507"/>
                  <a:pt x="1456001" y="6808274"/>
                </a:cubicBezTo>
                <a:cubicBezTo>
                  <a:pt x="1456001" y="6804926"/>
                  <a:pt x="1448491" y="6806042"/>
                  <a:pt x="1440982" y="6804926"/>
                </a:cubicBezTo>
                <a:cubicBezTo>
                  <a:pt x="1433472" y="6800460"/>
                  <a:pt x="1433472" y="6799344"/>
                  <a:pt x="1444737" y="6799344"/>
                </a:cubicBezTo>
                <a:cubicBezTo>
                  <a:pt x="1456001" y="6799344"/>
                  <a:pt x="1467265" y="6798228"/>
                  <a:pt x="1474774" y="6798228"/>
                </a:cubicBezTo>
                <a:cubicBezTo>
                  <a:pt x="1497303" y="6797111"/>
                  <a:pt x="1516076" y="6794879"/>
                  <a:pt x="1542359" y="6795995"/>
                </a:cubicBezTo>
                <a:cubicBezTo>
                  <a:pt x="1531095" y="6792646"/>
                  <a:pt x="1519831" y="6791530"/>
                  <a:pt x="1508567" y="6791530"/>
                </a:cubicBezTo>
                <a:cubicBezTo>
                  <a:pt x="1467265" y="6791530"/>
                  <a:pt x="1425963" y="6791530"/>
                  <a:pt x="1388416" y="6791530"/>
                </a:cubicBezTo>
                <a:cubicBezTo>
                  <a:pt x="1380906" y="6791530"/>
                  <a:pt x="1373397" y="6791530"/>
                  <a:pt x="1369642" y="6792646"/>
                </a:cubicBezTo>
                <a:cubicBezTo>
                  <a:pt x="1354623" y="6798228"/>
                  <a:pt x="1335850" y="6794879"/>
                  <a:pt x="1317076" y="6795995"/>
                </a:cubicBezTo>
                <a:cubicBezTo>
                  <a:pt x="1305812" y="6795995"/>
                  <a:pt x="1294548" y="6792646"/>
                  <a:pt x="1275774" y="6790414"/>
                </a:cubicBezTo>
                <a:cubicBezTo>
                  <a:pt x="1309567" y="6790414"/>
                  <a:pt x="1332095" y="6789297"/>
                  <a:pt x="1354623" y="6788181"/>
                </a:cubicBezTo>
                <a:cubicBezTo>
                  <a:pt x="1410944" y="6784832"/>
                  <a:pt x="1467265" y="6787065"/>
                  <a:pt x="1527340" y="6785948"/>
                </a:cubicBezTo>
                <a:cubicBezTo>
                  <a:pt x="1508567" y="6782600"/>
                  <a:pt x="1508567" y="6782600"/>
                  <a:pt x="1471020" y="6782600"/>
                </a:cubicBezTo>
                <a:cubicBezTo>
                  <a:pt x="1463510" y="6780367"/>
                  <a:pt x="1467265" y="6778134"/>
                  <a:pt x="1467265" y="6777018"/>
                </a:cubicBezTo>
                <a:cubicBezTo>
                  <a:pt x="1467265" y="6774785"/>
                  <a:pt x="1463510" y="6773669"/>
                  <a:pt x="1459755" y="6774785"/>
                </a:cubicBezTo>
                <a:cubicBezTo>
                  <a:pt x="1437227" y="6780367"/>
                  <a:pt x="1410944" y="6779251"/>
                  <a:pt x="1384661" y="6781483"/>
                </a:cubicBezTo>
                <a:cubicBezTo>
                  <a:pt x="1377152" y="6782600"/>
                  <a:pt x="1369642" y="6780367"/>
                  <a:pt x="1358378" y="6780367"/>
                </a:cubicBezTo>
                <a:cubicBezTo>
                  <a:pt x="1328340" y="6780367"/>
                  <a:pt x="1298302" y="6780367"/>
                  <a:pt x="1268265" y="6780367"/>
                </a:cubicBezTo>
                <a:cubicBezTo>
                  <a:pt x="1245736" y="6780367"/>
                  <a:pt x="1226963" y="6777018"/>
                  <a:pt x="1204434" y="6778134"/>
                </a:cubicBezTo>
                <a:cubicBezTo>
                  <a:pt x="1181906" y="6779251"/>
                  <a:pt x="1159377" y="6778134"/>
                  <a:pt x="1136849" y="6778134"/>
                </a:cubicBezTo>
                <a:cubicBezTo>
                  <a:pt x="1114321" y="6778134"/>
                  <a:pt x="1091792" y="6778134"/>
                  <a:pt x="1069264" y="6778134"/>
                </a:cubicBezTo>
                <a:cubicBezTo>
                  <a:pt x="1073019" y="6775902"/>
                  <a:pt x="1080528" y="6773669"/>
                  <a:pt x="1088038" y="6774785"/>
                </a:cubicBezTo>
                <a:cubicBezTo>
                  <a:pt x="1106812" y="6774785"/>
                  <a:pt x="1125585" y="6774785"/>
                  <a:pt x="1148113" y="6774785"/>
                </a:cubicBezTo>
                <a:cubicBezTo>
                  <a:pt x="1151868" y="6774785"/>
                  <a:pt x="1155623" y="6774785"/>
                  <a:pt x="1163132" y="6773669"/>
                </a:cubicBezTo>
                <a:cubicBezTo>
                  <a:pt x="1155623" y="6765855"/>
                  <a:pt x="1136849" y="6761390"/>
                  <a:pt x="1118075" y="6756924"/>
                </a:cubicBezTo>
                <a:cubicBezTo>
                  <a:pt x="1114321" y="6755808"/>
                  <a:pt x="1106812" y="6754692"/>
                  <a:pt x="1099302" y="6754692"/>
                </a:cubicBezTo>
                <a:cubicBezTo>
                  <a:pt x="1091792" y="6754692"/>
                  <a:pt x="1080528" y="6754692"/>
                  <a:pt x="1069264" y="6753576"/>
                </a:cubicBezTo>
                <a:cubicBezTo>
                  <a:pt x="1065509" y="6752459"/>
                  <a:pt x="1058000" y="6752459"/>
                  <a:pt x="1050490" y="6753576"/>
                </a:cubicBezTo>
                <a:cubicBezTo>
                  <a:pt x="1046736" y="6755808"/>
                  <a:pt x="1039226" y="6754692"/>
                  <a:pt x="1035471" y="6754692"/>
                </a:cubicBezTo>
                <a:cubicBezTo>
                  <a:pt x="1027962" y="6754692"/>
                  <a:pt x="1024207" y="6755808"/>
                  <a:pt x="1024207" y="6753576"/>
                </a:cubicBezTo>
                <a:cubicBezTo>
                  <a:pt x="1024207" y="6751343"/>
                  <a:pt x="1027962" y="6751343"/>
                  <a:pt x="1035471" y="6751343"/>
                </a:cubicBezTo>
                <a:cubicBezTo>
                  <a:pt x="1046736" y="6751343"/>
                  <a:pt x="1058000" y="6751343"/>
                  <a:pt x="1065509" y="6751343"/>
                </a:cubicBezTo>
                <a:cubicBezTo>
                  <a:pt x="1080528" y="6751343"/>
                  <a:pt x="1084283" y="6747994"/>
                  <a:pt x="1076774" y="6744645"/>
                </a:cubicBezTo>
                <a:cubicBezTo>
                  <a:pt x="1076774" y="6744645"/>
                  <a:pt x="1076774" y="6743529"/>
                  <a:pt x="1076774" y="6742413"/>
                </a:cubicBezTo>
                <a:cubicBezTo>
                  <a:pt x="1065509" y="6735715"/>
                  <a:pt x="1065509" y="6735715"/>
                  <a:pt x="1035471" y="6735715"/>
                </a:cubicBezTo>
                <a:cubicBezTo>
                  <a:pt x="1035471" y="6735715"/>
                  <a:pt x="1031717" y="6735715"/>
                  <a:pt x="1031717" y="6735715"/>
                </a:cubicBezTo>
                <a:cubicBezTo>
                  <a:pt x="1020453" y="6732366"/>
                  <a:pt x="1009189" y="6732366"/>
                  <a:pt x="997924" y="6735715"/>
                </a:cubicBezTo>
                <a:cubicBezTo>
                  <a:pt x="990415" y="6735715"/>
                  <a:pt x="986660" y="6735715"/>
                  <a:pt x="979151" y="6735715"/>
                </a:cubicBezTo>
                <a:cubicBezTo>
                  <a:pt x="975396" y="6735715"/>
                  <a:pt x="967886" y="6734598"/>
                  <a:pt x="964132" y="6737947"/>
                </a:cubicBezTo>
                <a:cubicBezTo>
                  <a:pt x="956622" y="6737947"/>
                  <a:pt x="945358" y="6736831"/>
                  <a:pt x="937848" y="6737947"/>
                </a:cubicBezTo>
                <a:cubicBezTo>
                  <a:pt x="922830" y="6737947"/>
                  <a:pt x="911566" y="6736831"/>
                  <a:pt x="904056" y="6735715"/>
                </a:cubicBezTo>
                <a:cubicBezTo>
                  <a:pt x="892792" y="6733482"/>
                  <a:pt x="881528" y="6733482"/>
                  <a:pt x="870263" y="6735715"/>
                </a:cubicBezTo>
                <a:cubicBezTo>
                  <a:pt x="862754" y="6736831"/>
                  <a:pt x="847735" y="6737947"/>
                  <a:pt x="836471" y="6737947"/>
                </a:cubicBezTo>
                <a:cubicBezTo>
                  <a:pt x="832716" y="6736831"/>
                  <a:pt x="825207" y="6736831"/>
                  <a:pt x="821452" y="6739064"/>
                </a:cubicBezTo>
                <a:cubicBezTo>
                  <a:pt x="817698" y="6740180"/>
                  <a:pt x="813943" y="6740180"/>
                  <a:pt x="810188" y="6739064"/>
                </a:cubicBezTo>
                <a:cubicBezTo>
                  <a:pt x="791415" y="6735715"/>
                  <a:pt x="768886" y="6737947"/>
                  <a:pt x="750113" y="6737947"/>
                </a:cubicBezTo>
                <a:cubicBezTo>
                  <a:pt x="750113" y="6735715"/>
                  <a:pt x="753867" y="6734598"/>
                  <a:pt x="746358" y="6733482"/>
                </a:cubicBezTo>
                <a:cubicBezTo>
                  <a:pt x="742603" y="6733482"/>
                  <a:pt x="735094" y="6733482"/>
                  <a:pt x="738848" y="6735715"/>
                </a:cubicBezTo>
                <a:cubicBezTo>
                  <a:pt x="731339" y="6735715"/>
                  <a:pt x="723829" y="6735715"/>
                  <a:pt x="716320" y="6735715"/>
                </a:cubicBezTo>
                <a:cubicBezTo>
                  <a:pt x="716320" y="6734598"/>
                  <a:pt x="720075" y="6732366"/>
                  <a:pt x="712565" y="6731250"/>
                </a:cubicBezTo>
                <a:cubicBezTo>
                  <a:pt x="708811" y="6731250"/>
                  <a:pt x="705056" y="6732366"/>
                  <a:pt x="705056" y="6733482"/>
                </a:cubicBezTo>
                <a:cubicBezTo>
                  <a:pt x="697546" y="6733482"/>
                  <a:pt x="690037" y="6733482"/>
                  <a:pt x="686282" y="6733482"/>
                </a:cubicBezTo>
                <a:cubicBezTo>
                  <a:pt x="682527" y="6732366"/>
                  <a:pt x="686282" y="6730133"/>
                  <a:pt x="678773" y="6730133"/>
                </a:cubicBezTo>
                <a:cubicBezTo>
                  <a:pt x="675018" y="6730133"/>
                  <a:pt x="667509" y="6729017"/>
                  <a:pt x="663754" y="6731250"/>
                </a:cubicBezTo>
                <a:cubicBezTo>
                  <a:pt x="656244" y="6732366"/>
                  <a:pt x="644980" y="6729017"/>
                  <a:pt x="637471" y="6730133"/>
                </a:cubicBezTo>
                <a:cubicBezTo>
                  <a:pt x="626207" y="6732366"/>
                  <a:pt x="618697" y="6731250"/>
                  <a:pt x="611188" y="6731250"/>
                </a:cubicBezTo>
                <a:cubicBezTo>
                  <a:pt x="603678" y="6732366"/>
                  <a:pt x="599924" y="6731250"/>
                  <a:pt x="592414" y="6731250"/>
                </a:cubicBezTo>
                <a:cubicBezTo>
                  <a:pt x="581150" y="6729017"/>
                  <a:pt x="562376" y="6729017"/>
                  <a:pt x="547357" y="6731250"/>
                </a:cubicBezTo>
                <a:cubicBezTo>
                  <a:pt x="536093" y="6731250"/>
                  <a:pt x="524829" y="6727901"/>
                  <a:pt x="509810" y="6730133"/>
                </a:cubicBezTo>
                <a:cubicBezTo>
                  <a:pt x="509810" y="6729017"/>
                  <a:pt x="498546" y="6725668"/>
                  <a:pt x="494791" y="6724552"/>
                </a:cubicBezTo>
                <a:cubicBezTo>
                  <a:pt x="479772" y="6721203"/>
                  <a:pt x="479772" y="6721203"/>
                  <a:pt x="468508" y="6725668"/>
                </a:cubicBezTo>
                <a:cubicBezTo>
                  <a:pt x="464753" y="6726784"/>
                  <a:pt x="460999" y="6727901"/>
                  <a:pt x="464753" y="6729017"/>
                </a:cubicBezTo>
                <a:cubicBezTo>
                  <a:pt x="468508" y="6730133"/>
                  <a:pt x="468508" y="6731250"/>
                  <a:pt x="476018" y="6731250"/>
                </a:cubicBezTo>
                <a:cubicBezTo>
                  <a:pt x="487282" y="6731250"/>
                  <a:pt x="498546" y="6731250"/>
                  <a:pt x="509810" y="6731250"/>
                </a:cubicBezTo>
                <a:cubicBezTo>
                  <a:pt x="521074" y="6735715"/>
                  <a:pt x="536093" y="6737947"/>
                  <a:pt x="558622" y="6737947"/>
                </a:cubicBezTo>
                <a:cubicBezTo>
                  <a:pt x="566131" y="6737947"/>
                  <a:pt x="573641" y="6737947"/>
                  <a:pt x="581150" y="6737947"/>
                </a:cubicBezTo>
                <a:cubicBezTo>
                  <a:pt x="618697" y="6736831"/>
                  <a:pt x="656244" y="6740180"/>
                  <a:pt x="693792" y="6741296"/>
                </a:cubicBezTo>
                <a:cubicBezTo>
                  <a:pt x="697546" y="6741296"/>
                  <a:pt x="701301" y="6743529"/>
                  <a:pt x="708811" y="6744645"/>
                </a:cubicBezTo>
                <a:cubicBezTo>
                  <a:pt x="686282" y="6745761"/>
                  <a:pt x="663754" y="6745761"/>
                  <a:pt x="644980" y="6745761"/>
                </a:cubicBezTo>
                <a:cubicBezTo>
                  <a:pt x="644980" y="6745761"/>
                  <a:pt x="644980" y="6746878"/>
                  <a:pt x="644980" y="6746878"/>
                </a:cubicBezTo>
                <a:cubicBezTo>
                  <a:pt x="667509" y="6746878"/>
                  <a:pt x="690037" y="6746878"/>
                  <a:pt x="708811" y="6746878"/>
                </a:cubicBezTo>
                <a:cubicBezTo>
                  <a:pt x="731339" y="6746878"/>
                  <a:pt x="750113" y="6746878"/>
                  <a:pt x="768886" y="6746878"/>
                </a:cubicBezTo>
                <a:cubicBezTo>
                  <a:pt x="772641" y="6746878"/>
                  <a:pt x="780150" y="6746878"/>
                  <a:pt x="783905" y="6747994"/>
                </a:cubicBezTo>
                <a:cubicBezTo>
                  <a:pt x="791415" y="6750227"/>
                  <a:pt x="787660" y="6754692"/>
                  <a:pt x="802678" y="6753576"/>
                </a:cubicBezTo>
                <a:cubicBezTo>
                  <a:pt x="813943" y="6752459"/>
                  <a:pt x="821452" y="6755808"/>
                  <a:pt x="832716" y="6754692"/>
                </a:cubicBezTo>
                <a:cubicBezTo>
                  <a:pt x="840226" y="6754692"/>
                  <a:pt x="851490" y="6755808"/>
                  <a:pt x="859000" y="6753576"/>
                </a:cubicBezTo>
                <a:cubicBezTo>
                  <a:pt x="862754" y="6752459"/>
                  <a:pt x="866509" y="6753576"/>
                  <a:pt x="874018" y="6753576"/>
                </a:cubicBezTo>
                <a:cubicBezTo>
                  <a:pt x="870263" y="6755808"/>
                  <a:pt x="862754" y="6756924"/>
                  <a:pt x="862754" y="6758041"/>
                </a:cubicBezTo>
                <a:cubicBezTo>
                  <a:pt x="859000" y="6760273"/>
                  <a:pt x="862754" y="6762506"/>
                  <a:pt x="870263" y="6762506"/>
                </a:cubicBezTo>
                <a:cubicBezTo>
                  <a:pt x="877773" y="6762506"/>
                  <a:pt x="889037" y="6762506"/>
                  <a:pt x="889037" y="6765855"/>
                </a:cubicBezTo>
                <a:cubicBezTo>
                  <a:pt x="889037" y="6766971"/>
                  <a:pt x="896546" y="6766971"/>
                  <a:pt x="900301" y="6766971"/>
                </a:cubicBezTo>
                <a:cubicBezTo>
                  <a:pt x="919075" y="6763622"/>
                  <a:pt x="937848" y="6768088"/>
                  <a:pt x="952868" y="6768088"/>
                </a:cubicBezTo>
                <a:cubicBezTo>
                  <a:pt x="956622" y="6769204"/>
                  <a:pt x="960377" y="6769204"/>
                  <a:pt x="960377" y="6770320"/>
                </a:cubicBezTo>
                <a:cubicBezTo>
                  <a:pt x="960377" y="6771437"/>
                  <a:pt x="956622" y="6772553"/>
                  <a:pt x="952868" y="6772553"/>
                </a:cubicBezTo>
                <a:cubicBezTo>
                  <a:pt x="934094" y="6774785"/>
                  <a:pt x="915320" y="6777018"/>
                  <a:pt x="900301" y="6781483"/>
                </a:cubicBezTo>
                <a:cubicBezTo>
                  <a:pt x="892792" y="6782600"/>
                  <a:pt x="889037" y="6780367"/>
                  <a:pt x="889037" y="6779251"/>
                </a:cubicBezTo>
                <a:cubicBezTo>
                  <a:pt x="889037" y="6775902"/>
                  <a:pt x="885283" y="6773669"/>
                  <a:pt x="874018" y="6771437"/>
                </a:cubicBezTo>
                <a:cubicBezTo>
                  <a:pt x="870263" y="6770320"/>
                  <a:pt x="866509" y="6770320"/>
                  <a:pt x="862754" y="6770320"/>
                </a:cubicBezTo>
                <a:cubicBezTo>
                  <a:pt x="851490" y="6773669"/>
                  <a:pt x="832716" y="6771437"/>
                  <a:pt x="821452" y="6773669"/>
                </a:cubicBezTo>
                <a:cubicBezTo>
                  <a:pt x="813943" y="6774785"/>
                  <a:pt x="806433" y="6774785"/>
                  <a:pt x="795169" y="6774785"/>
                </a:cubicBezTo>
                <a:cubicBezTo>
                  <a:pt x="787660" y="6774785"/>
                  <a:pt x="783905" y="6771437"/>
                  <a:pt x="780150" y="6769204"/>
                </a:cubicBezTo>
                <a:cubicBezTo>
                  <a:pt x="772641" y="6765855"/>
                  <a:pt x="757622" y="6764739"/>
                  <a:pt x="750113" y="6769204"/>
                </a:cubicBezTo>
                <a:cubicBezTo>
                  <a:pt x="750113" y="6771437"/>
                  <a:pt x="746358" y="6772553"/>
                  <a:pt x="742603" y="6774785"/>
                </a:cubicBezTo>
                <a:cubicBezTo>
                  <a:pt x="742603" y="6777018"/>
                  <a:pt x="735094" y="6778134"/>
                  <a:pt x="723829" y="6778134"/>
                </a:cubicBezTo>
                <a:cubicBezTo>
                  <a:pt x="716320" y="6778134"/>
                  <a:pt x="708811" y="6778134"/>
                  <a:pt x="701301" y="6780367"/>
                </a:cubicBezTo>
                <a:cubicBezTo>
                  <a:pt x="690037" y="6781483"/>
                  <a:pt x="678773" y="6779251"/>
                  <a:pt x="671263" y="6775902"/>
                </a:cubicBezTo>
                <a:cubicBezTo>
                  <a:pt x="659999" y="6769204"/>
                  <a:pt x="637471" y="6769204"/>
                  <a:pt x="618697" y="6766971"/>
                </a:cubicBezTo>
                <a:cubicBezTo>
                  <a:pt x="611188" y="6765855"/>
                  <a:pt x="603678" y="6768088"/>
                  <a:pt x="592414" y="6769204"/>
                </a:cubicBezTo>
                <a:cubicBezTo>
                  <a:pt x="581150" y="6769204"/>
                  <a:pt x="569886" y="6771437"/>
                  <a:pt x="562376" y="6773669"/>
                </a:cubicBezTo>
                <a:cubicBezTo>
                  <a:pt x="539848" y="6778134"/>
                  <a:pt x="536093" y="6778134"/>
                  <a:pt x="521074" y="6772553"/>
                </a:cubicBezTo>
                <a:cubicBezTo>
                  <a:pt x="517320" y="6772553"/>
                  <a:pt x="517320" y="6770320"/>
                  <a:pt x="513565" y="6769204"/>
                </a:cubicBezTo>
                <a:cubicBezTo>
                  <a:pt x="491037" y="6774785"/>
                  <a:pt x="472263" y="6774785"/>
                  <a:pt x="449735" y="6774785"/>
                </a:cubicBezTo>
                <a:cubicBezTo>
                  <a:pt x="434716" y="6774785"/>
                  <a:pt x="423451" y="6774785"/>
                  <a:pt x="408433" y="6774785"/>
                </a:cubicBezTo>
                <a:cubicBezTo>
                  <a:pt x="378395" y="6773669"/>
                  <a:pt x="348357" y="6777018"/>
                  <a:pt x="314564" y="6775902"/>
                </a:cubicBezTo>
                <a:cubicBezTo>
                  <a:pt x="303300" y="6775902"/>
                  <a:pt x="299546" y="6780367"/>
                  <a:pt x="288281" y="6777018"/>
                </a:cubicBezTo>
                <a:cubicBezTo>
                  <a:pt x="277017" y="6774785"/>
                  <a:pt x="265753" y="6777018"/>
                  <a:pt x="258244" y="6775902"/>
                </a:cubicBezTo>
                <a:cubicBezTo>
                  <a:pt x="246979" y="6775902"/>
                  <a:pt x="235715" y="6775902"/>
                  <a:pt x="224451" y="6775902"/>
                </a:cubicBezTo>
                <a:cubicBezTo>
                  <a:pt x="216942" y="6773669"/>
                  <a:pt x="224451" y="6771437"/>
                  <a:pt x="220696" y="6769204"/>
                </a:cubicBezTo>
                <a:cubicBezTo>
                  <a:pt x="209432" y="6764739"/>
                  <a:pt x="194413" y="6763622"/>
                  <a:pt x="175640" y="6765855"/>
                </a:cubicBezTo>
                <a:cubicBezTo>
                  <a:pt x="171885" y="6765855"/>
                  <a:pt x="171885" y="6766971"/>
                  <a:pt x="164376" y="6766971"/>
                </a:cubicBezTo>
                <a:cubicBezTo>
                  <a:pt x="160621" y="6766971"/>
                  <a:pt x="156866" y="6765855"/>
                  <a:pt x="156866" y="6763622"/>
                </a:cubicBezTo>
                <a:cubicBezTo>
                  <a:pt x="156866" y="6762506"/>
                  <a:pt x="156866" y="6760273"/>
                  <a:pt x="164376" y="6760273"/>
                </a:cubicBezTo>
                <a:cubicBezTo>
                  <a:pt x="175640" y="6761390"/>
                  <a:pt x="186904" y="6760273"/>
                  <a:pt x="194413" y="6761390"/>
                </a:cubicBezTo>
                <a:cubicBezTo>
                  <a:pt x="209432" y="6761390"/>
                  <a:pt x="216942" y="6759157"/>
                  <a:pt x="228206" y="6759157"/>
                </a:cubicBezTo>
                <a:cubicBezTo>
                  <a:pt x="235715" y="6758041"/>
                  <a:pt x="239470" y="6754692"/>
                  <a:pt x="239470" y="6752459"/>
                </a:cubicBezTo>
                <a:cubicBezTo>
                  <a:pt x="246979" y="6749110"/>
                  <a:pt x="246979" y="6747994"/>
                  <a:pt x="258244" y="6750227"/>
                </a:cubicBezTo>
                <a:cubicBezTo>
                  <a:pt x="273263" y="6751343"/>
                  <a:pt x="288281" y="6752459"/>
                  <a:pt x="303300" y="6754692"/>
                </a:cubicBezTo>
                <a:cubicBezTo>
                  <a:pt x="307055" y="6755808"/>
                  <a:pt x="314564" y="6754692"/>
                  <a:pt x="322074" y="6754692"/>
                </a:cubicBezTo>
                <a:cubicBezTo>
                  <a:pt x="325829" y="6754692"/>
                  <a:pt x="325829" y="6752459"/>
                  <a:pt x="329583" y="6751343"/>
                </a:cubicBezTo>
                <a:cubicBezTo>
                  <a:pt x="337093" y="6749110"/>
                  <a:pt x="329583" y="6747994"/>
                  <a:pt x="325829" y="6745761"/>
                </a:cubicBezTo>
                <a:cubicBezTo>
                  <a:pt x="322074" y="6743529"/>
                  <a:pt x="310810" y="6743529"/>
                  <a:pt x="303300" y="6741296"/>
                </a:cubicBezTo>
                <a:cubicBezTo>
                  <a:pt x="299546" y="6740180"/>
                  <a:pt x="299546" y="6740180"/>
                  <a:pt x="299546" y="6739064"/>
                </a:cubicBezTo>
                <a:cubicBezTo>
                  <a:pt x="299546" y="6737947"/>
                  <a:pt x="303300" y="6737947"/>
                  <a:pt x="307055" y="6737947"/>
                </a:cubicBezTo>
                <a:cubicBezTo>
                  <a:pt x="318319" y="6737947"/>
                  <a:pt x="333338" y="6736831"/>
                  <a:pt x="344602" y="6739064"/>
                </a:cubicBezTo>
                <a:cubicBezTo>
                  <a:pt x="344602" y="6740180"/>
                  <a:pt x="348357" y="6739064"/>
                  <a:pt x="348357" y="6739064"/>
                </a:cubicBezTo>
                <a:cubicBezTo>
                  <a:pt x="355866" y="6737947"/>
                  <a:pt x="348357" y="6737947"/>
                  <a:pt x="348357" y="6736831"/>
                </a:cubicBezTo>
                <a:cubicBezTo>
                  <a:pt x="344602" y="6735715"/>
                  <a:pt x="344602" y="6733482"/>
                  <a:pt x="352112" y="6733482"/>
                </a:cubicBezTo>
                <a:cubicBezTo>
                  <a:pt x="359621" y="6733482"/>
                  <a:pt x="367131" y="6733482"/>
                  <a:pt x="378395" y="6733482"/>
                </a:cubicBezTo>
                <a:cubicBezTo>
                  <a:pt x="367131" y="6731250"/>
                  <a:pt x="355866" y="6731250"/>
                  <a:pt x="344602" y="6730133"/>
                </a:cubicBezTo>
                <a:cubicBezTo>
                  <a:pt x="337093" y="6729017"/>
                  <a:pt x="337093" y="6727901"/>
                  <a:pt x="340848" y="6726784"/>
                </a:cubicBezTo>
                <a:cubicBezTo>
                  <a:pt x="344602" y="6722319"/>
                  <a:pt x="344602" y="6721203"/>
                  <a:pt x="329583" y="6720087"/>
                </a:cubicBezTo>
                <a:cubicBezTo>
                  <a:pt x="325829" y="6720087"/>
                  <a:pt x="318319" y="6720087"/>
                  <a:pt x="314564" y="6720087"/>
                </a:cubicBezTo>
                <a:cubicBezTo>
                  <a:pt x="314564" y="6718970"/>
                  <a:pt x="314564" y="6718970"/>
                  <a:pt x="314564" y="6717854"/>
                </a:cubicBezTo>
                <a:cubicBezTo>
                  <a:pt x="314564" y="6717854"/>
                  <a:pt x="314564" y="6716738"/>
                  <a:pt x="314564" y="6716738"/>
                </a:cubicBezTo>
                <a:cubicBezTo>
                  <a:pt x="340848" y="6717854"/>
                  <a:pt x="359621" y="6712272"/>
                  <a:pt x="385904" y="6712272"/>
                </a:cubicBezTo>
                <a:cubicBezTo>
                  <a:pt x="400923" y="6712272"/>
                  <a:pt x="415942" y="6710040"/>
                  <a:pt x="430961" y="6706691"/>
                </a:cubicBezTo>
                <a:cubicBezTo>
                  <a:pt x="430961" y="6705575"/>
                  <a:pt x="438470" y="6705575"/>
                  <a:pt x="438470" y="6704458"/>
                </a:cubicBezTo>
                <a:cubicBezTo>
                  <a:pt x="438470" y="6702226"/>
                  <a:pt x="430961" y="6702226"/>
                  <a:pt x="427206" y="6702226"/>
                </a:cubicBezTo>
                <a:cubicBezTo>
                  <a:pt x="415942" y="6702226"/>
                  <a:pt x="404678" y="6702226"/>
                  <a:pt x="393414" y="6702226"/>
                </a:cubicBezTo>
                <a:cubicBezTo>
                  <a:pt x="389659" y="6702226"/>
                  <a:pt x="385904" y="6702226"/>
                  <a:pt x="385904" y="6701109"/>
                </a:cubicBezTo>
                <a:cubicBezTo>
                  <a:pt x="385904" y="6699993"/>
                  <a:pt x="385904" y="6698877"/>
                  <a:pt x="389659" y="6698877"/>
                </a:cubicBezTo>
                <a:cubicBezTo>
                  <a:pt x="397168" y="6698877"/>
                  <a:pt x="400923" y="6696644"/>
                  <a:pt x="412187" y="6696644"/>
                </a:cubicBezTo>
                <a:cubicBezTo>
                  <a:pt x="423451" y="6696644"/>
                  <a:pt x="434716" y="6696644"/>
                  <a:pt x="445980" y="6696644"/>
                </a:cubicBezTo>
                <a:cubicBezTo>
                  <a:pt x="453489" y="6695528"/>
                  <a:pt x="449735" y="6693295"/>
                  <a:pt x="449735" y="6692179"/>
                </a:cubicBezTo>
                <a:cubicBezTo>
                  <a:pt x="449735" y="6691063"/>
                  <a:pt x="449735" y="6689947"/>
                  <a:pt x="449735" y="6689947"/>
                </a:cubicBezTo>
                <a:cubicBezTo>
                  <a:pt x="427206" y="6688830"/>
                  <a:pt x="415942" y="6683249"/>
                  <a:pt x="393414" y="6683249"/>
                </a:cubicBezTo>
                <a:cubicBezTo>
                  <a:pt x="348357" y="6683249"/>
                  <a:pt x="307055" y="6686598"/>
                  <a:pt x="261998" y="6685481"/>
                </a:cubicBezTo>
                <a:cubicBezTo>
                  <a:pt x="254489" y="6684365"/>
                  <a:pt x="243225" y="6686598"/>
                  <a:pt x="243225" y="6683249"/>
                </a:cubicBezTo>
                <a:cubicBezTo>
                  <a:pt x="239470" y="6678784"/>
                  <a:pt x="254489" y="6681016"/>
                  <a:pt x="261998" y="6681016"/>
                </a:cubicBezTo>
                <a:cubicBezTo>
                  <a:pt x="277017" y="6682132"/>
                  <a:pt x="292036" y="6678784"/>
                  <a:pt x="307055" y="6678784"/>
                </a:cubicBezTo>
                <a:cubicBezTo>
                  <a:pt x="322074" y="6679900"/>
                  <a:pt x="340848" y="6681016"/>
                  <a:pt x="355866" y="6678784"/>
                </a:cubicBezTo>
                <a:cubicBezTo>
                  <a:pt x="382150" y="6676551"/>
                  <a:pt x="408433" y="6677667"/>
                  <a:pt x="430961" y="6677667"/>
                </a:cubicBezTo>
                <a:cubicBezTo>
                  <a:pt x="479772" y="6676551"/>
                  <a:pt x="524829" y="6673202"/>
                  <a:pt x="558622" y="6663155"/>
                </a:cubicBezTo>
                <a:cubicBezTo>
                  <a:pt x="573641" y="6659806"/>
                  <a:pt x="588659" y="6659806"/>
                  <a:pt x="603678" y="6659806"/>
                </a:cubicBezTo>
                <a:cubicBezTo>
                  <a:pt x="607433" y="6659806"/>
                  <a:pt x="618697" y="6660923"/>
                  <a:pt x="618697" y="6658690"/>
                </a:cubicBezTo>
                <a:cubicBezTo>
                  <a:pt x="618697" y="6654225"/>
                  <a:pt x="607433" y="6656458"/>
                  <a:pt x="603678" y="6656458"/>
                </a:cubicBezTo>
                <a:cubicBezTo>
                  <a:pt x="539848" y="6656458"/>
                  <a:pt x="476018" y="6656458"/>
                  <a:pt x="408433" y="6656458"/>
                </a:cubicBezTo>
                <a:cubicBezTo>
                  <a:pt x="385904" y="6656458"/>
                  <a:pt x="370885" y="6650876"/>
                  <a:pt x="352112" y="6645295"/>
                </a:cubicBezTo>
                <a:cubicBezTo>
                  <a:pt x="352112" y="6645295"/>
                  <a:pt x="352112" y="6644178"/>
                  <a:pt x="352112" y="6643062"/>
                </a:cubicBezTo>
                <a:cubicBezTo>
                  <a:pt x="359621" y="6639713"/>
                  <a:pt x="363376" y="6637480"/>
                  <a:pt x="367131" y="6634132"/>
                </a:cubicBezTo>
                <a:cubicBezTo>
                  <a:pt x="367131" y="6630783"/>
                  <a:pt x="378395" y="6627434"/>
                  <a:pt x="389659" y="6627434"/>
                </a:cubicBezTo>
                <a:cubicBezTo>
                  <a:pt x="419697" y="6627434"/>
                  <a:pt x="419697" y="6619620"/>
                  <a:pt x="423451" y="6614038"/>
                </a:cubicBezTo>
                <a:cubicBezTo>
                  <a:pt x="427206" y="6606224"/>
                  <a:pt x="445980" y="6600643"/>
                  <a:pt x="464753" y="6595061"/>
                </a:cubicBezTo>
                <a:cubicBezTo>
                  <a:pt x="468508" y="6592829"/>
                  <a:pt x="476018" y="6593945"/>
                  <a:pt x="479772" y="6593945"/>
                </a:cubicBezTo>
                <a:cubicBezTo>
                  <a:pt x="494791" y="6593945"/>
                  <a:pt x="509810" y="6595061"/>
                  <a:pt x="521074" y="6591712"/>
                </a:cubicBezTo>
                <a:cubicBezTo>
                  <a:pt x="524829" y="6590596"/>
                  <a:pt x="528584" y="6590596"/>
                  <a:pt x="536093" y="6590596"/>
                </a:cubicBezTo>
                <a:cubicBezTo>
                  <a:pt x="547357" y="6590596"/>
                  <a:pt x="558622" y="6590596"/>
                  <a:pt x="566131" y="6590596"/>
                </a:cubicBezTo>
                <a:cubicBezTo>
                  <a:pt x="584905" y="6589480"/>
                  <a:pt x="603678" y="6590596"/>
                  <a:pt x="618697" y="6593945"/>
                </a:cubicBezTo>
                <a:lnTo>
                  <a:pt x="631816" y="6593555"/>
                </a:lnTo>
                <a:lnTo>
                  <a:pt x="633716" y="6591754"/>
                </a:lnTo>
                <a:cubicBezTo>
                  <a:pt x="614943" y="6580365"/>
                  <a:pt x="596169" y="6580365"/>
                  <a:pt x="577395" y="6576568"/>
                </a:cubicBezTo>
                <a:cubicBezTo>
                  <a:pt x="562376" y="6572772"/>
                  <a:pt x="551112" y="6565179"/>
                  <a:pt x="536093" y="6561382"/>
                </a:cubicBezTo>
                <a:cubicBezTo>
                  <a:pt x="532339" y="6561382"/>
                  <a:pt x="524829" y="6553789"/>
                  <a:pt x="528584" y="6546196"/>
                </a:cubicBezTo>
                <a:cubicBezTo>
                  <a:pt x="532339" y="6538603"/>
                  <a:pt x="539848" y="6542400"/>
                  <a:pt x="543603" y="6542400"/>
                </a:cubicBezTo>
                <a:cubicBezTo>
                  <a:pt x="569886" y="6542400"/>
                  <a:pt x="592414" y="6542400"/>
                  <a:pt x="618697" y="6542400"/>
                </a:cubicBezTo>
                <a:cubicBezTo>
                  <a:pt x="663754" y="6542400"/>
                  <a:pt x="708811" y="6531010"/>
                  <a:pt x="750113" y="6508232"/>
                </a:cubicBezTo>
                <a:cubicBezTo>
                  <a:pt x="765132" y="6500639"/>
                  <a:pt x="783905" y="6504435"/>
                  <a:pt x="798924" y="6496842"/>
                </a:cubicBezTo>
                <a:cubicBezTo>
                  <a:pt x="813943" y="6493046"/>
                  <a:pt x="832717" y="6496842"/>
                  <a:pt x="851490" y="6500639"/>
                </a:cubicBezTo>
                <a:cubicBezTo>
                  <a:pt x="866509" y="6508232"/>
                  <a:pt x="889037" y="6512028"/>
                  <a:pt x="907811" y="6512028"/>
                </a:cubicBezTo>
                <a:cubicBezTo>
                  <a:pt x="937849" y="6508232"/>
                  <a:pt x="967887" y="6515825"/>
                  <a:pt x="997924" y="6504435"/>
                </a:cubicBezTo>
                <a:lnTo>
                  <a:pt x="1007813" y="6504435"/>
                </a:lnTo>
                <a:lnTo>
                  <a:pt x="1006036" y="6502508"/>
                </a:lnTo>
                <a:cubicBezTo>
                  <a:pt x="1006975" y="6501429"/>
                  <a:pt x="1010731" y="6500812"/>
                  <a:pt x="1018242" y="6500195"/>
                </a:cubicBezTo>
                <a:cubicBezTo>
                  <a:pt x="1033266" y="6498961"/>
                  <a:pt x="1037022" y="6495259"/>
                  <a:pt x="1052045" y="6496493"/>
                </a:cubicBezTo>
                <a:cubicBezTo>
                  <a:pt x="1063313" y="6497727"/>
                  <a:pt x="1074580" y="6496493"/>
                  <a:pt x="1085848" y="6496493"/>
                </a:cubicBezTo>
                <a:cubicBezTo>
                  <a:pt x="1089604" y="6496493"/>
                  <a:pt x="1093360" y="6496493"/>
                  <a:pt x="1100871" y="6495259"/>
                </a:cubicBezTo>
                <a:cubicBezTo>
                  <a:pt x="1085848" y="6495259"/>
                  <a:pt x="1074580" y="6494025"/>
                  <a:pt x="1063313" y="6494025"/>
                </a:cubicBezTo>
                <a:cubicBezTo>
                  <a:pt x="1063313" y="6491557"/>
                  <a:pt x="1059557" y="6489089"/>
                  <a:pt x="1070824" y="6485387"/>
                </a:cubicBezTo>
                <a:cubicBezTo>
                  <a:pt x="1074580" y="6482919"/>
                  <a:pt x="1082092" y="6482919"/>
                  <a:pt x="1093360" y="6482919"/>
                </a:cubicBezTo>
                <a:cubicBezTo>
                  <a:pt x="1097115" y="6482919"/>
                  <a:pt x="1100871" y="6481685"/>
                  <a:pt x="1097115" y="6479217"/>
                </a:cubicBezTo>
                <a:cubicBezTo>
                  <a:pt x="1093360" y="6479217"/>
                  <a:pt x="1093360" y="6477983"/>
                  <a:pt x="1089604" y="6477983"/>
                </a:cubicBezTo>
                <a:cubicBezTo>
                  <a:pt x="1070824" y="6477983"/>
                  <a:pt x="1052045" y="6475515"/>
                  <a:pt x="1037022" y="6479217"/>
                </a:cubicBezTo>
                <a:cubicBezTo>
                  <a:pt x="1025754" y="6481685"/>
                  <a:pt x="1010731" y="6481685"/>
                  <a:pt x="1003219" y="6479217"/>
                </a:cubicBezTo>
                <a:cubicBezTo>
                  <a:pt x="995707" y="6475515"/>
                  <a:pt x="984440" y="6475515"/>
                  <a:pt x="969416" y="6475515"/>
                </a:cubicBezTo>
                <a:cubicBezTo>
                  <a:pt x="958149" y="6475515"/>
                  <a:pt x="946881" y="6475515"/>
                  <a:pt x="946881" y="6469345"/>
                </a:cubicBezTo>
                <a:cubicBezTo>
                  <a:pt x="946881" y="6466877"/>
                  <a:pt x="935614" y="6466877"/>
                  <a:pt x="928102" y="6465643"/>
                </a:cubicBezTo>
                <a:cubicBezTo>
                  <a:pt x="920590" y="6465643"/>
                  <a:pt x="913078" y="6465643"/>
                  <a:pt x="909323" y="6465643"/>
                </a:cubicBezTo>
                <a:cubicBezTo>
                  <a:pt x="894299" y="6465643"/>
                  <a:pt x="890543" y="6463175"/>
                  <a:pt x="901811" y="6459473"/>
                </a:cubicBezTo>
                <a:cubicBezTo>
                  <a:pt x="905567" y="6457005"/>
                  <a:pt x="909323" y="6453303"/>
                  <a:pt x="920590" y="6454537"/>
                </a:cubicBezTo>
                <a:cubicBezTo>
                  <a:pt x="935614" y="6455771"/>
                  <a:pt x="950637" y="6455771"/>
                  <a:pt x="965660" y="6454537"/>
                </a:cubicBezTo>
                <a:cubicBezTo>
                  <a:pt x="984440" y="6453303"/>
                  <a:pt x="999463" y="6454537"/>
                  <a:pt x="1014487" y="6454537"/>
                </a:cubicBezTo>
                <a:cubicBezTo>
                  <a:pt x="1029510" y="6454537"/>
                  <a:pt x="1040778" y="6452069"/>
                  <a:pt x="1055801" y="6452069"/>
                </a:cubicBezTo>
                <a:cubicBezTo>
                  <a:pt x="1067069" y="6452069"/>
                  <a:pt x="1070824" y="6448367"/>
                  <a:pt x="1070824" y="6442197"/>
                </a:cubicBezTo>
                <a:cubicBezTo>
                  <a:pt x="1067069" y="6439728"/>
                  <a:pt x="1082092" y="6434792"/>
                  <a:pt x="1089604" y="6436026"/>
                </a:cubicBezTo>
                <a:cubicBezTo>
                  <a:pt x="1104627" y="6436026"/>
                  <a:pt x="1115895" y="6433558"/>
                  <a:pt x="1130918" y="6437260"/>
                </a:cubicBezTo>
                <a:cubicBezTo>
                  <a:pt x="1138430" y="6438494"/>
                  <a:pt x="1149697" y="6437260"/>
                  <a:pt x="1149697" y="6434792"/>
                </a:cubicBezTo>
                <a:cubicBezTo>
                  <a:pt x="1149697" y="6429856"/>
                  <a:pt x="1157209" y="6431090"/>
                  <a:pt x="1164721" y="6432324"/>
                </a:cubicBezTo>
                <a:cubicBezTo>
                  <a:pt x="1187256" y="6433558"/>
                  <a:pt x="1187256" y="6433558"/>
                  <a:pt x="1209791" y="6432324"/>
                </a:cubicBezTo>
                <a:cubicBezTo>
                  <a:pt x="1224815" y="6431090"/>
                  <a:pt x="1239838" y="6429856"/>
                  <a:pt x="1254861" y="6429856"/>
                </a:cubicBezTo>
                <a:cubicBezTo>
                  <a:pt x="1273641" y="6428622"/>
                  <a:pt x="1296176" y="6427388"/>
                  <a:pt x="1314955" y="6427388"/>
                </a:cubicBezTo>
                <a:cubicBezTo>
                  <a:pt x="1318711" y="6427388"/>
                  <a:pt x="1318711" y="6427388"/>
                  <a:pt x="1322467" y="6427388"/>
                </a:cubicBezTo>
                <a:cubicBezTo>
                  <a:pt x="1326223" y="6427388"/>
                  <a:pt x="1322467" y="6423686"/>
                  <a:pt x="1329979" y="6423686"/>
                </a:cubicBezTo>
                <a:lnTo>
                  <a:pt x="1344944" y="6426145"/>
                </a:lnTo>
                <a:lnTo>
                  <a:pt x="1354623" y="6424709"/>
                </a:lnTo>
                <a:cubicBezTo>
                  <a:pt x="1410944" y="6413320"/>
                  <a:pt x="1467265" y="6420913"/>
                  <a:pt x="1527340" y="6417117"/>
                </a:cubicBezTo>
                <a:cubicBezTo>
                  <a:pt x="1508567" y="6405727"/>
                  <a:pt x="1508567" y="6405727"/>
                  <a:pt x="1471020" y="6405727"/>
                </a:cubicBezTo>
                <a:cubicBezTo>
                  <a:pt x="1463510" y="6398134"/>
                  <a:pt x="1467265" y="6390541"/>
                  <a:pt x="1467265" y="6386745"/>
                </a:cubicBezTo>
                <a:cubicBezTo>
                  <a:pt x="1467265" y="6379152"/>
                  <a:pt x="1463510" y="6375355"/>
                  <a:pt x="1459755" y="6379152"/>
                </a:cubicBezTo>
                <a:cubicBezTo>
                  <a:pt x="1437227" y="6398134"/>
                  <a:pt x="1410944" y="6394338"/>
                  <a:pt x="1384661" y="6401931"/>
                </a:cubicBezTo>
                <a:cubicBezTo>
                  <a:pt x="1377151" y="6405727"/>
                  <a:pt x="1369642" y="6398134"/>
                  <a:pt x="1358378" y="6398134"/>
                </a:cubicBezTo>
                <a:cubicBezTo>
                  <a:pt x="1328340" y="6398134"/>
                  <a:pt x="1298302" y="6398134"/>
                  <a:pt x="1268264" y="6398134"/>
                </a:cubicBezTo>
                <a:cubicBezTo>
                  <a:pt x="1245736" y="6398134"/>
                  <a:pt x="1226963" y="6386745"/>
                  <a:pt x="1204434" y="6390541"/>
                </a:cubicBezTo>
                <a:cubicBezTo>
                  <a:pt x="1181906" y="6394338"/>
                  <a:pt x="1159378" y="6390541"/>
                  <a:pt x="1136849" y="6390541"/>
                </a:cubicBezTo>
                <a:cubicBezTo>
                  <a:pt x="1114321" y="6390541"/>
                  <a:pt x="1091792" y="6390541"/>
                  <a:pt x="1069264" y="6390541"/>
                </a:cubicBezTo>
                <a:cubicBezTo>
                  <a:pt x="1073019" y="6382948"/>
                  <a:pt x="1080528" y="6375355"/>
                  <a:pt x="1088038" y="6379152"/>
                </a:cubicBezTo>
                <a:cubicBezTo>
                  <a:pt x="1106811" y="6379152"/>
                  <a:pt x="1125585" y="6379152"/>
                  <a:pt x="1148113" y="6379152"/>
                </a:cubicBezTo>
                <a:cubicBezTo>
                  <a:pt x="1151868" y="6379152"/>
                  <a:pt x="1155623" y="6379152"/>
                  <a:pt x="1163132" y="6375355"/>
                </a:cubicBezTo>
                <a:cubicBezTo>
                  <a:pt x="1155623" y="6348780"/>
                  <a:pt x="1136849" y="6333594"/>
                  <a:pt x="1118076" y="6318408"/>
                </a:cubicBezTo>
                <a:cubicBezTo>
                  <a:pt x="1114321" y="6314612"/>
                  <a:pt x="1106811" y="6310815"/>
                  <a:pt x="1099302" y="6310815"/>
                </a:cubicBezTo>
                <a:cubicBezTo>
                  <a:pt x="1091792" y="6310815"/>
                  <a:pt x="1080528" y="6310815"/>
                  <a:pt x="1069264" y="6307019"/>
                </a:cubicBezTo>
                <a:cubicBezTo>
                  <a:pt x="1065509" y="6303223"/>
                  <a:pt x="1058000" y="6303223"/>
                  <a:pt x="1050491" y="6307019"/>
                </a:cubicBezTo>
                <a:cubicBezTo>
                  <a:pt x="1046736" y="6314612"/>
                  <a:pt x="1039226" y="6310815"/>
                  <a:pt x="1035472" y="6310815"/>
                </a:cubicBezTo>
                <a:cubicBezTo>
                  <a:pt x="1027962" y="6310815"/>
                  <a:pt x="1024207" y="6314612"/>
                  <a:pt x="1024207" y="6307019"/>
                </a:cubicBezTo>
                <a:cubicBezTo>
                  <a:pt x="1024207" y="6299426"/>
                  <a:pt x="1027962" y="6299426"/>
                  <a:pt x="1035472" y="6299426"/>
                </a:cubicBezTo>
                <a:cubicBezTo>
                  <a:pt x="1046736" y="6299426"/>
                  <a:pt x="1058000" y="6299426"/>
                  <a:pt x="1065509" y="6299426"/>
                </a:cubicBezTo>
                <a:cubicBezTo>
                  <a:pt x="1080528" y="6299426"/>
                  <a:pt x="1084283" y="6288037"/>
                  <a:pt x="1076774" y="6276647"/>
                </a:cubicBezTo>
                <a:cubicBezTo>
                  <a:pt x="1076774" y="6276647"/>
                  <a:pt x="1076774" y="6272851"/>
                  <a:pt x="1076774" y="6269054"/>
                </a:cubicBezTo>
                <a:cubicBezTo>
                  <a:pt x="1065509" y="6246276"/>
                  <a:pt x="1065509" y="6246276"/>
                  <a:pt x="1035472" y="6246276"/>
                </a:cubicBezTo>
                <a:cubicBezTo>
                  <a:pt x="1035472" y="6246276"/>
                  <a:pt x="1031717" y="6246276"/>
                  <a:pt x="1031717" y="6246276"/>
                </a:cubicBezTo>
                <a:cubicBezTo>
                  <a:pt x="1020453" y="6234886"/>
                  <a:pt x="1009189" y="6234886"/>
                  <a:pt x="997924" y="6246276"/>
                </a:cubicBezTo>
                <a:cubicBezTo>
                  <a:pt x="990415" y="6246276"/>
                  <a:pt x="986660" y="6246276"/>
                  <a:pt x="979151" y="6246276"/>
                </a:cubicBezTo>
                <a:cubicBezTo>
                  <a:pt x="975396" y="6246276"/>
                  <a:pt x="967887" y="6242479"/>
                  <a:pt x="964132" y="6253869"/>
                </a:cubicBezTo>
                <a:cubicBezTo>
                  <a:pt x="956622" y="6253869"/>
                  <a:pt x="945358" y="6250072"/>
                  <a:pt x="937849" y="6253869"/>
                </a:cubicBezTo>
                <a:cubicBezTo>
                  <a:pt x="922830" y="6253869"/>
                  <a:pt x="911566" y="6250072"/>
                  <a:pt x="904056" y="6246276"/>
                </a:cubicBezTo>
                <a:cubicBezTo>
                  <a:pt x="892792" y="6238683"/>
                  <a:pt x="881528" y="6238683"/>
                  <a:pt x="870264" y="6246276"/>
                </a:cubicBezTo>
                <a:cubicBezTo>
                  <a:pt x="862754" y="6250072"/>
                  <a:pt x="847735" y="6253869"/>
                  <a:pt x="836471" y="6253869"/>
                </a:cubicBezTo>
                <a:cubicBezTo>
                  <a:pt x="832717" y="6250072"/>
                  <a:pt x="825207" y="6250072"/>
                  <a:pt x="821452" y="6257665"/>
                </a:cubicBezTo>
                <a:cubicBezTo>
                  <a:pt x="817698" y="6261461"/>
                  <a:pt x="813943" y="6261461"/>
                  <a:pt x="810188" y="6257665"/>
                </a:cubicBezTo>
                <a:cubicBezTo>
                  <a:pt x="791415" y="6246276"/>
                  <a:pt x="768886" y="6253869"/>
                  <a:pt x="750113" y="6253869"/>
                </a:cubicBezTo>
                <a:cubicBezTo>
                  <a:pt x="750113" y="6246276"/>
                  <a:pt x="753867" y="6242479"/>
                  <a:pt x="746358" y="6238683"/>
                </a:cubicBezTo>
                <a:cubicBezTo>
                  <a:pt x="742603" y="6238683"/>
                  <a:pt x="735094" y="6238683"/>
                  <a:pt x="738848" y="6246276"/>
                </a:cubicBezTo>
                <a:cubicBezTo>
                  <a:pt x="731339" y="6246276"/>
                  <a:pt x="723830" y="6246276"/>
                  <a:pt x="716320" y="6246276"/>
                </a:cubicBezTo>
                <a:cubicBezTo>
                  <a:pt x="716320" y="6242479"/>
                  <a:pt x="720075" y="6234886"/>
                  <a:pt x="712565" y="6231090"/>
                </a:cubicBezTo>
                <a:cubicBezTo>
                  <a:pt x="708811" y="6231090"/>
                  <a:pt x="705056" y="6234886"/>
                  <a:pt x="705056" y="6238683"/>
                </a:cubicBezTo>
                <a:cubicBezTo>
                  <a:pt x="697546" y="6238683"/>
                  <a:pt x="690037" y="6238683"/>
                  <a:pt x="686282" y="6238683"/>
                </a:cubicBezTo>
                <a:cubicBezTo>
                  <a:pt x="682528" y="6234886"/>
                  <a:pt x="686282" y="6227293"/>
                  <a:pt x="678773" y="6227293"/>
                </a:cubicBezTo>
                <a:cubicBezTo>
                  <a:pt x="675018" y="6227293"/>
                  <a:pt x="667509" y="6223497"/>
                  <a:pt x="663754" y="6231090"/>
                </a:cubicBezTo>
                <a:cubicBezTo>
                  <a:pt x="656245" y="6234886"/>
                  <a:pt x="644980" y="6223497"/>
                  <a:pt x="637471" y="6227293"/>
                </a:cubicBezTo>
                <a:cubicBezTo>
                  <a:pt x="626207" y="6234886"/>
                  <a:pt x="618697" y="6231090"/>
                  <a:pt x="611188" y="6231090"/>
                </a:cubicBezTo>
                <a:cubicBezTo>
                  <a:pt x="603678" y="6234886"/>
                  <a:pt x="599924" y="6231090"/>
                  <a:pt x="592414" y="6231090"/>
                </a:cubicBezTo>
                <a:cubicBezTo>
                  <a:pt x="581150" y="6223497"/>
                  <a:pt x="562376" y="6223497"/>
                  <a:pt x="547358" y="6231090"/>
                </a:cubicBezTo>
                <a:cubicBezTo>
                  <a:pt x="536093" y="6231090"/>
                  <a:pt x="524829" y="6219700"/>
                  <a:pt x="509810" y="6227293"/>
                </a:cubicBezTo>
                <a:cubicBezTo>
                  <a:pt x="509810" y="6223497"/>
                  <a:pt x="498546" y="6212107"/>
                  <a:pt x="494791" y="6208311"/>
                </a:cubicBezTo>
                <a:cubicBezTo>
                  <a:pt x="479772" y="6196922"/>
                  <a:pt x="479772" y="6196922"/>
                  <a:pt x="468508" y="6212107"/>
                </a:cubicBezTo>
                <a:cubicBezTo>
                  <a:pt x="464754" y="6215904"/>
                  <a:pt x="460999" y="6219700"/>
                  <a:pt x="464754" y="6223497"/>
                </a:cubicBezTo>
                <a:cubicBezTo>
                  <a:pt x="468508" y="6227293"/>
                  <a:pt x="468508" y="6231090"/>
                  <a:pt x="476018" y="6231090"/>
                </a:cubicBezTo>
                <a:cubicBezTo>
                  <a:pt x="487282" y="6231090"/>
                  <a:pt x="498546" y="6231090"/>
                  <a:pt x="509810" y="6231090"/>
                </a:cubicBezTo>
                <a:cubicBezTo>
                  <a:pt x="521074" y="6246276"/>
                  <a:pt x="536093" y="6253869"/>
                  <a:pt x="558622" y="6253869"/>
                </a:cubicBezTo>
                <a:cubicBezTo>
                  <a:pt x="566131" y="6253869"/>
                  <a:pt x="573641" y="6253869"/>
                  <a:pt x="581150" y="6253869"/>
                </a:cubicBezTo>
                <a:cubicBezTo>
                  <a:pt x="618697" y="6250072"/>
                  <a:pt x="656245" y="6261461"/>
                  <a:pt x="693792" y="6265258"/>
                </a:cubicBezTo>
                <a:cubicBezTo>
                  <a:pt x="697546" y="6265258"/>
                  <a:pt x="701301" y="6272851"/>
                  <a:pt x="708811" y="6276647"/>
                </a:cubicBezTo>
                <a:cubicBezTo>
                  <a:pt x="686282" y="6280444"/>
                  <a:pt x="663754" y="6280444"/>
                  <a:pt x="644980" y="6280444"/>
                </a:cubicBezTo>
                <a:cubicBezTo>
                  <a:pt x="644980" y="6280444"/>
                  <a:pt x="644980" y="6284240"/>
                  <a:pt x="644980" y="6284240"/>
                </a:cubicBezTo>
                <a:cubicBezTo>
                  <a:pt x="667509" y="6284240"/>
                  <a:pt x="690037" y="6284240"/>
                  <a:pt x="708811" y="6284240"/>
                </a:cubicBezTo>
                <a:cubicBezTo>
                  <a:pt x="731339" y="6284240"/>
                  <a:pt x="750113" y="6284240"/>
                  <a:pt x="768886" y="6284240"/>
                </a:cubicBezTo>
                <a:cubicBezTo>
                  <a:pt x="772641" y="6284240"/>
                  <a:pt x="780150" y="6284240"/>
                  <a:pt x="783905" y="6288037"/>
                </a:cubicBezTo>
                <a:cubicBezTo>
                  <a:pt x="791415" y="6295630"/>
                  <a:pt x="787660" y="6310815"/>
                  <a:pt x="802679" y="6307019"/>
                </a:cubicBezTo>
                <a:cubicBezTo>
                  <a:pt x="813943" y="6303223"/>
                  <a:pt x="821452" y="6314612"/>
                  <a:pt x="832717" y="6310815"/>
                </a:cubicBezTo>
                <a:cubicBezTo>
                  <a:pt x="840226" y="6310815"/>
                  <a:pt x="851490" y="6314612"/>
                  <a:pt x="859000" y="6307019"/>
                </a:cubicBezTo>
                <a:cubicBezTo>
                  <a:pt x="862754" y="6303223"/>
                  <a:pt x="866509" y="6307019"/>
                  <a:pt x="874019" y="6307019"/>
                </a:cubicBezTo>
                <a:cubicBezTo>
                  <a:pt x="870264" y="6314612"/>
                  <a:pt x="862754" y="6318408"/>
                  <a:pt x="862754" y="6322205"/>
                </a:cubicBezTo>
                <a:cubicBezTo>
                  <a:pt x="859000" y="6329798"/>
                  <a:pt x="862754" y="6337391"/>
                  <a:pt x="870264" y="6337391"/>
                </a:cubicBezTo>
                <a:cubicBezTo>
                  <a:pt x="877773" y="6337391"/>
                  <a:pt x="889037" y="6337391"/>
                  <a:pt x="889037" y="6348780"/>
                </a:cubicBezTo>
                <a:cubicBezTo>
                  <a:pt x="889037" y="6352577"/>
                  <a:pt x="896547" y="6352577"/>
                  <a:pt x="900302" y="6352577"/>
                </a:cubicBezTo>
                <a:cubicBezTo>
                  <a:pt x="919075" y="6341187"/>
                  <a:pt x="937849" y="6356373"/>
                  <a:pt x="952868" y="6356373"/>
                </a:cubicBezTo>
                <a:cubicBezTo>
                  <a:pt x="956622" y="6360170"/>
                  <a:pt x="960377" y="6360170"/>
                  <a:pt x="960377" y="6363966"/>
                </a:cubicBezTo>
                <a:cubicBezTo>
                  <a:pt x="960377" y="6367762"/>
                  <a:pt x="956622" y="6371559"/>
                  <a:pt x="952868" y="6371559"/>
                </a:cubicBezTo>
                <a:cubicBezTo>
                  <a:pt x="934094" y="6379152"/>
                  <a:pt x="915320" y="6386745"/>
                  <a:pt x="900302" y="6401931"/>
                </a:cubicBezTo>
                <a:cubicBezTo>
                  <a:pt x="892792" y="6405727"/>
                  <a:pt x="889037" y="6398134"/>
                  <a:pt x="889037" y="6394338"/>
                </a:cubicBezTo>
                <a:cubicBezTo>
                  <a:pt x="889037" y="6382948"/>
                  <a:pt x="885283" y="6375355"/>
                  <a:pt x="874019" y="6367762"/>
                </a:cubicBezTo>
                <a:cubicBezTo>
                  <a:pt x="870264" y="6363966"/>
                  <a:pt x="866509" y="6363966"/>
                  <a:pt x="862754" y="6363966"/>
                </a:cubicBezTo>
                <a:cubicBezTo>
                  <a:pt x="851490" y="6375355"/>
                  <a:pt x="832717" y="6367762"/>
                  <a:pt x="821452" y="6375355"/>
                </a:cubicBezTo>
                <a:cubicBezTo>
                  <a:pt x="813943" y="6379152"/>
                  <a:pt x="806433" y="6379152"/>
                  <a:pt x="795169" y="6379152"/>
                </a:cubicBezTo>
                <a:cubicBezTo>
                  <a:pt x="787660" y="6379152"/>
                  <a:pt x="783905" y="6367762"/>
                  <a:pt x="780150" y="6360170"/>
                </a:cubicBezTo>
                <a:cubicBezTo>
                  <a:pt x="772641" y="6348780"/>
                  <a:pt x="757622" y="6344984"/>
                  <a:pt x="750113" y="6360170"/>
                </a:cubicBezTo>
                <a:cubicBezTo>
                  <a:pt x="750113" y="6367762"/>
                  <a:pt x="746358" y="6371559"/>
                  <a:pt x="742603" y="6379152"/>
                </a:cubicBezTo>
                <a:cubicBezTo>
                  <a:pt x="742603" y="6386745"/>
                  <a:pt x="735094" y="6390541"/>
                  <a:pt x="723830" y="6390541"/>
                </a:cubicBezTo>
                <a:cubicBezTo>
                  <a:pt x="716320" y="6390541"/>
                  <a:pt x="708811" y="6390541"/>
                  <a:pt x="701301" y="6398134"/>
                </a:cubicBezTo>
                <a:cubicBezTo>
                  <a:pt x="690037" y="6401931"/>
                  <a:pt x="678773" y="6394338"/>
                  <a:pt x="671263" y="6382948"/>
                </a:cubicBezTo>
                <a:cubicBezTo>
                  <a:pt x="659999" y="6360170"/>
                  <a:pt x="637471" y="6360170"/>
                  <a:pt x="618697" y="6352577"/>
                </a:cubicBezTo>
                <a:cubicBezTo>
                  <a:pt x="611188" y="6348780"/>
                  <a:pt x="603678" y="6356373"/>
                  <a:pt x="592414" y="6360170"/>
                </a:cubicBezTo>
                <a:cubicBezTo>
                  <a:pt x="581150" y="6360170"/>
                  <a:pt x="569886" y="6367762"/>
                  <a:pt x="562376" y="6375355"/>
                </a:cubicBezTo>
                <a:cubicBezTo>
                  <a:pt x="539848" y="6390541"/>
                  <a:pt x="536093" y="6390541"/>
                  <a:pt x="521074" y="6371559"/>
                </a:cubicBezTo>
                <a:cubicBezTo>
                  <a:pt x="517320" y="6371559"/>
                  <a:pt x="517320" y="6363966"/>
                  <a:pt x="513565" y="6360170"/>
                </a:cubicBezTo>
                <a:cubicBezTo>
                  <a:pt x="491037" y="6379152"/>
                  <a:pt x="472263" y="6379152"/>
                  <a:pt x="449735" y="6379152"/>
                </a:cubicBezTo>
                <a:cubicBezTo>
                  <a:pt x="434716" y="6379152"/>
                  <a:pt x="423452" y="6379152"/>
                  <a:pt x="408432" y="6379152"/>
                </a:cubicBezTo>
                <a:cubicBezTo>
                  <a:pt x="378394" y="6375355"/>
                  <a:pt x="348357" y="6386745"/>
                  <a:pt x="314564" y="6382948"/>
                </a:cubicBezTo>
                <a:cubicBezTo>
                  <a:pt x="303300" y="6382948"/>
                  <a:pt x="299545" y="6398134"/>
                  <a:pt x="288281" y="6386745"/>
                </a:cubicBezTo>
                <a:cubicBezTo>
                  <a:pt x="277017" y="6379152"/>
                  <a:pt x="265753" y="6386745"/>
                  <a:pt x="258243" y="6382948"/>
                </a:cubicBezTo>
                <a:cubicBezTo>
                  <a:pt x="246979" y="6382948"/>
                  <a:pt x="235715" y="6382948"/>
                  <a:pt x="224451" y="6382948"/>
                </a:cubicBezTo>
                <a:cubicBezTo>
                  <a:pt x="216941" y="6375355"/>
                  <a:pt x="224451" y="6367762"/>
                  <a:pt x="220696" y="6360170"/>
                </a:cubicBezTo>
                <a:cubicBezTo>
                  <a:pt x="209432" y="6344984"/>
                  <a:pt x="194413" y="6341187"/>
                  <a:pt x="175639" y="6348780"/>
                </a:cubicBezTo>
                <a:cubicBezTo>
                  <a:pt x="171885" y="6348780"/>
                  <a:pt x="171885" y="6352577"/>
                  <a:pt x="164375" y="6352577"/>
                </a:cubicBezTo>
                <a:cubicBezTo>
                  <a:pt x="160620" y="6352577"/>
                  <a:pt x="156866" y="6348780"/>
                  <a:pt x="156866" y="6341187"/>
                </a:cubicBezTo>
                <a:cubicBezTo>
                  <a:pt x="156866" y="6337391"/>
                  <a:pt x="156866" y="6329798"/>
                  <a:pt x="164375" y="6329798"/>
                </a:cubicBezTo>
                <a:cubicBezTo>
                  <a:pt x="175639" y="6333594"/>
                  <a:pt x="186904" y="6329798"/>
                  <a:pt x="194413" y="6333594"/>
                </a:cubicBezTo>
                <a:cubicBezTo>
                  <a:pt x="209432" y="6333594"/>
                  <a:pt x="216941" y="6326001"/>
                  <a:pt x="228206" y="6326001"/>
                </a:cubicBezTo>
                <a:cubicBezTo>
                  <a:pt x="235715" y="6322205"/>
                  <a:pt x="239470" y="6310815"/>
                  <a:pt x="239470" y="6303223"/>
                </a:cubicBezTo>
                <a:cubicBezTo>
                  <a:pt x="246979" y="6291833"/>
                  <a:pt x="246979" y="6288037"/>
                  <a:pt x="258243" y="6295630"/>
                </a:cubicBezTo>
                <a:cubicBezTo>
                  <a:pt x="273262" y="6299426"/>
                  <a:pt x="288281" y="6303223"/>
                  <a:pt x="303300" y="6310815"/>
                </a:cubicBezTo>
                <a:cubicBezTo>
                  <a:pt x="307055" y="6314612"/>
                  <a:pt x="314564" y="6310815"/>
                  <a:pt x="322074" y="6310815"/>
                </a:cubicBezTo>
                <a:cubicBezTo>
                  <a:pt x="325828" y="6310815"/>
                  <a:pt x="325828" y="6303223"/>
                  <a:pt x="329583" y="6299426"/>
                </a:cubicBezTo>
                <a:cubicBezTo>
                  <a:pt x="337093" y="6291833"/>
                  <a:pt x="329583" y="6288037"/>
                  <a:pt x="325828" y="6280444"/>
                </a:cubicBezTo>
                <a:cubicBezTo>
                  <a:pt x="322074" y="6272851"/>
                  <a:pt x="310809" y="6272851"/>
                  <a:pt x="303300" y="6265258"/>
                </a:cubicBezTo>
                <a:cubicBezTo>
                  <a:pt x="299545" y="6261461"/>
                  <a:pt x="299545" y="6261461"/>
                  <a:pt x="299545" y="6257665"/>
                </a:cubicBezTo>
                <a:cubicBezTo>
                  <a:pt x="299545" y="6253869"/>
                  <a:pt x="303300" y="6253869"/>
                  <a:pt x="307055" y="6253869"/>
                </a:cubicBezTo>
                <a:cubicBezTo>
                  <a:pt x="318319" y="6253869"/>
                  <a:pt x="333338" y="6250072"/>
                  <a:pt x="344602" y="6257665"/>
                </a:cubicBezTo>
                <a:cubicBezTo>
                  <a:pt x="344602" y="6261461"/>
                  <a:pt x="348357" y="6257665"/>
                  <a:pt x="348357" y="6257665"/>
                </a:cubicBezTo>
                <a:cubicBezTo>
                  <a:pt x="355866" y="6253869"/>
                  <a:pt x="348357" y="6253869"/>
                  <a:pt x="348357" y="6250072"/>
                </a:cubicBezTo>
                <a:cubicBezTo>
                  <a:pt x="344602" y="6246276"/>
                  <a:pt x="344602" y="6238683"/>
                  <a:pt x="352111" y="6238683"/>
                </a:cubicBezTo>
                <a:cubicBezTo>
                  <a:pt x="359621" y="6238683"/>
                  <a:pt x="367130" y="6238683"/>
                  <a:pt x="378394" y="6238683"/>
                </a:cubicBezTo>
                <a:cubicBezTo>
                  <a:pt x="367130" y="6231090"/>
                  <a:pt x="355866" y="6231090"/>
                  <a:pt x="344602" y="6227293"/>
                </a:cubicBezTo>
                <a:cubicBezTo>
                  <a:pt x="337093" y="6223497"/>
                  <a:pt x="337093" y="6219700"/>
                  <a:pt x="340847" y="6215904"/>
                </a:cubicBezTo>
                <a:cubicBezTo>
                  <a:pt x="344602" y="6200718"/>
                  <a:pt x="344602" y="6196922"/>
                  <a:pt x="329583" y="6193125"/>
                </a:cubicBezTo>
                <a:cubicBezTo>
                  <a:pt x="325828" y="6193125"/>
                  <a:pt x="318319" y="6193125"/>
                  <a:pt x="314564" y="6193125"/>
                </a:cubicBezTo>
                <a:cubicBezTo>
                  <a:pt x="314564" y="6189329"/>
                  <a:pt x="314564" y="6189329"/>
                  <a:pt x="314564" y="6185532"/>
                </a:cubicBezTo>
                <a:cubicBezTo>
                  <a:pt x="314564" y="6185532"/>
                  <a:pt x="314564" y="6181736"/>
                  <a:pt x="314564" y="6181736"/>
                </a:cubicBezTo>
                <a:cubicBezTo>
                  <a:pt x="340847" y="6185532"/>
                  <a:pt x="359621" y="6166550"/>
                  <a:pt x="385904" y="6166550"/>
                </a:cubicBezTo>
                <a:cubicBezTo>
                  <a:pt x="400923" y="6166550"/>
                  <a:pt x="415942" y="6158957"/>
                  <a:pt x="430961" y="6147568"/>
                </a:cubicBezTo>
                <a:cubicBezTo>
                  <a:pt x="430961" y="6143771"/>
                  <a:pt x="438471" y="6143771"/>
                  <a:pt x="438471" y="6139975"/>
                </a:cubicBezTo>
                <a:cubicBezTo>
                  <a:pt x="438471" y="6132382"/>
                  <a:pt x="430961" y="6132382"/>
                  <a:pt x="427206" y="6132382"/>
                </a:cubicBezTo>
                <a:cubicBezTo>
                  <a:pt x="415942" y="6132382"/>
                  <a:pt x="404678" y="6132382"/>
                  <a:pt x="393413" y="6132382"/>
                </a:cubicBezTo>
                <a:cubicBezTo>
                  <a:pt x="389659" y="6132382"/>
                  <a:pt x="385904" y="6132382"/>
                  <a:pt x="385904" y="6128585"/>
                </a:cubicBezTo>
                <a:cubicBezTo>
                  <a:pt x="385904" y="6124789"/>
                  <a:pt x="385904" y="6120992"/>
                  <a:pt x="389659" y="6120992"/>
                </a:cubicBezTo>
                <a:cubicBezTo>
                  <a:pt x="397168" y="6120992"/>
                  <a:pt x="400923" y="6113399"/>
                  <a:pt x="412187" y="6113399"/>
                </a:cubicBezTo>
                <a:cubicBezTo>
                  <a:pt x="423452" y="6113399"/>
                  <a:pt x="434716" y="6113399"/>
                  <a:pt x="445980" y="6113399"/>
                </a:cubicBezTo>
                <a:cubicBezTo>
                  <a:pt x="453489" y="6109603"/>
                  <a:pt x="449735" y="6102010"/>
                  <a:pt x="449735" y="6098213"/>
                </a:cubicBezTo>
                <a:cubicBezTo>
                  <a:pt x="449735" y="6094417"/>
                  <a:pt x="449735" y="6090621"/>
                  <a:pt x="449735" y="6090621"/>
                </a:cubicBezTo>
                <a:cubicBezTo>
                  <a:pt x="427206" y="6086824"/>
                  <a:pt x="415942" y="6067842"/>
                  <a:pt x="393413" y="6067842"/>
                </a:cubicBezTo>
                <a:cubicBezTo>
                  <a:pt x="348357" y="6067842"/>
                  <a:pt x="307055" y="6079231"/>
                  <a:pt x="261998" y="6075435"/>
                </a:cubicBezTo>
                <a:cubicBezTo>
                  <a:pt x="254489" y="6071638"/>
                  <a:pt x="243224" y="6079231"/>
                  <a:pt x="243224" y="6067842"/>
                </a:cubicBezTo>
                <a:cubicBezTo>
                  <a:pt x="239470" y="6052656"/>
                  <a:pt x="254489" y="6060249"/>
                  <a:pt x="261998" y="6060249"/>
                </a:cubicBezTo>
                <a:cubicBezTo>
                  <a:pt x="277017" y="6064045"/>
                  <a:pt x="292036" y="6052656"/>
                  <a:pt x="307055" y="6052656"/>
                </a:cubicBezTo>
                <a:cubicBezTo>
                  <a:pt x="322074" y="6056452"/>
                  <a:pt x="340847" y="6060249"/>
                  <a:pt x="355866" y="6052656"/>
                </a:cubicBezTo>
                <a:cubicBezTo>
                  <a:pt x="382149" y="6045063"/>
                  <a:pt x="408432" y="6048859"/>
                  <a:pt x="430961" y="6048859"/>
                </a:cubicBezTo>
                <a:cubicBezTo>
                  <a:pt x="479772" y="6045063"/>
                  <a:pt x="524829" y="6033674"/>
                  <a:pt x="558622" y="5999505"/>
                </a:cubicBezTo>
                <a:cubicBezTo>
                  <a:pt x="573641" y="5988116"/>
                  <a:pt x="588659" y="5988116"/>
                  <a:pt x="603678" y="5988116"/>
                </a:cubicBezTo>
                <a:cubicBezTo>
                  <a:pt x="607433" y="5988116"/>
                  <a:pt x="618697" y="5991912"/>
                  <a:pt x="618697" y="5984320"/>
                </a:cubicBezTo>
                <a:cubicBezTo>
                  <a:pt x="618697" y="5969134"/>
                  <a:pt x="607433" y="5976727"/>
                  <a:pt x="603678" y="5976727"/>
                </a:cubicBezTo>
                <a:cubicBezTo>
                  <a:pt x="539848" y="5976727"/>
                  <a:pt x="476018" y="5976727"/>
                  <a:pt x="408432" y="5976727"/>
                </a:cubicBezTo>
                <a:cubicBezTo>
                  <a:pt x="385904" y="5976727"/>
                  <a:pt x="370885" y="5957744"/>
                  <a:pt x="352111" y="5938762"/>
                </a:cubicBezTo>
                <a:cubicBezTo>
                  <a:pt x="352111" y="5938762"/>
                  <a:pt x="352111" y="5934965"/>
                  <a:pt x="352111" y="5931169"/>
                </a:cubicBezTo>
                <a:cubicBezTo>
                  <a:pt x="359621" y="5919780"/>
                  <a:pt x="363376" y="5912187"/>
                  <a:pt x="367130" y="5900797"/>
                </a:cubicBezTo>
                <a:cubicBezTo>
                  <a:pt x="367130" y="5889408"/>
                  <a:pt x="378394" y="5878018"/>
                  <a:pt x="389659" y="5878018"/>
                </a:cubicBezTo>
                <a:cubicBezTo>
                  <a:pt x="419697" y="5878018"/>
                  <a:pt x="419697" y="5851443"/>
                  <a:pt x="423452" y="5832461"/>
                </a:cubicBezTo>
                <a:cubicBezTo>
                  <a:pt x="427206" y="5805886"/>
                  <a:pt x="445980" y="5786903"/>
                  <a:pt x="464754" y="5767921"/>
                </a:cubicBezTo>
                <a:cubicBezTo>
                  <a:pt x="468508" y="5760328"/>
                  <a:pt x="476018" y="5764125"/>
                  <a:pt x="479772" y="5764125"/>
                </a:cubicBezTo>
                <a:cubicBezTo>
                  <a:pt x="494791" y="5764125"/>
                  <a:pt x="509810" y="5767921"/>
                  <a:pt x="521074" y="5756532"/>
                </a:cubicBezTo>
                <a:cubicBezTo>
                  <a:pt x="524829" y="5752735"/>
                  <a:pt x="528584" y="5752735"/>
                  <a:pt x="536093" y="5752735"/>
                </a:cubicBezTo>
                <a:cubicBezTo>
                  <a:pt x="547358" y="5752735"/>
                  <a:pt x="558622" y="5752735"/>
                  <a:pt x="566131" y="5752735"/>
                </a:cubicBezTo>
                <a:cubicBezTo>
                  <a:pt x="584905" y="5748939"/>
                  <a:pt x="603678" y="5752735"/>
                  <a:pt x="618697" y="5764125"/>
                </a:cubicBezTo>
                <a:cubicBezTo>
                  <a:pt x="629961" y="5775514"/>
                  <a:pt x="644980" y="5771717"/>
                  <a:pt x="656245" y="5760328"/>
                </a:cubicBezTo>
                <a:cubicBezTo>
                  <a:pt x="665632" y="5752735"/>
                  <a:pt x="676896" y="5748939"/>
                  <a:pt x="688160" y="5745617"/>
                </a:cubicBezTo>
                <a:lnTo>
                  <a:pt x="703517" y="5739908"/>
                </a:lnTo>
                <a:lnTo>
                  <a:pt x="695462" y="5734949"/>
                </a:lnTo>
                <a:cubicBezTo>
                  <a:pt x="706729" y="5731095"/>
                  <a:pt x="717997" y="5727242"/>
                  <a:pt x="729265" y="5727242"/>
                </a:cubicBezTo>
                <a:cubicBezTo>
                  <a:pt x="744288" y="5727242"/>
                  <a:pt x="759312" y="5727242"/>
                  <a:pt x="774335" y="5727242"/>
                </a:cubicBezTo>
                <a:cubicBezTo>
                  <a:pt x="781847" y="5727242"/>
                  <a:pt x="796870" y="5727242"/>
                  <a:pt x="793114" y="5711828"/>
                </a:cubicBezTo>
                <a:cubicBezTo>
                  <a:pt x="793114" y="5704121"/>
                  <a:pt x="800626" y="5704121"/>
                  <a:pt x="804382" y="5704121"/>
                </a:cubicBezTo>
                <a:cubicBezTo>
                  <a:pt x="826917" y="5704121"/>
                  <a:pt x="849452" y="5704121"/>
                  <a:pt x="871987" y="5704121"/>
                </a:cubicBezTo>
                <a:cubicBezTo>
                  <a:pt x="875743" y="5704121"/>
                  <a:pt x="879499" y="5704121"/>
                  <a:pt x="883255" y="5704121"/>
                </a:cubicBezTo>
                <a:cubicBezTo>
                  <a:pt x="887011" y="5704121"/>
                  <a:pt x="887011" y="5700268"/>
                  <a:pt x="887011" y="5696414"/>
                </a:cubicBezTo>
                <a:cubicBezTo>
                  <a:pt x="887011" y="5696414"/>
                  <a:pt x="887011" y="5696414"/>
                  <a:pt x="887011" y="5692561"/>
                </a:cubicBezTo>
                <a:cubicBezTo>
                  <a:pt x="887011" y="5692561"/>
                  <a:pt x="883255" y="5692561"/>
                  <a:pt x="883255" y="5692561"/>
                </a:cubicBezTo>
                <a:cubicBezTo>
                  <a:pt x="856964" y="5696414"/>
                  <a:pt x="830673" y="5688708"/>
                  <a:pt x="804382" y="5684854"/>
                </a:cubicBezTo>
                <a:cubicBezTo>
                  <a:pt x="785603" y="5684854"/>
                  <a:pt x="770579" y="5684854"/>
                  <a:pt x="751800" y="5677147"/>
                </a:cubicBezTo>
                <a:cubicBezTo>
                  <a:pt x="748044" y="5673294"/>
                  <a:pt x="744288" y="5673294"/>
                  <a:pt x="744288" y="5673294"/>
                </a:cubicBezTo>
                <a:cubicBezTo>
                  <a:pt x="721753" y="5684854"/>
                  <a:pt x="702974" y="5677147"/>
                  <a:pt x="680439" y="5681001"/>
                </a:cubicBezTo>
                <a:cubicBezTo>
                  <a:pt x="672927" y="5681001"/>
                  <a:pt x="661659" y="5677147"/>
                  <a:pt x="650392" y="5684854"/>
                </a:cubicBezTo>
                <a:cubicBezTo>
                  <a:pt x="642880" y="5688708"/>
                  <a:pt x="635368" y="5684854"/>
                  <a:pt x="631612" y="5673294"/>
                </a:cubicBezTo>
                <a:cubicBezTo>
                  <a:pt x="624101" y="5657880"/>
                  <a:pt x="624101" y="5654027"/>
                  <a:pt x="639124" y="5650173"/>
                </a:cubicBezTo>
                <a:cubicBezTo>
                  <a:pt x="654147" y="5646320"/>
                  <a:pt x="657904" y="5634760"/>
                  <a:pt x="672927" y="5638613"/>
                </a:cubicBezTo>
                <a:cubicBezTo>
                  <a:pt x="684195" y="5642467"/>
                  <a:pt x="695462" y="5638613"/>
                  <a:pt x="706729" y="5638613"/>
                </a:cubicBezTo>
                <a:cubicBezTo>
                  <a:pt x="710485" y="5638613"/>
                  <a:pt x="714241" y="5638613"/>
                  <a:pt x="721753" y="5634760"/>
                </a:cubicBezTo>
                <a:cubicBezTo>
                  <a:pt x="706729" y="5634760"/>
                  <a:pt x="695462" y="5630906"/>
                  <a:pt x="684195" y="5630906"/>
                </a:cubicBezTo>
                <a:cubicBezTo>
                  <a:pt x="684195" y="5623199"/>
                  <a:pt x="680439" y="5615493"/>
                  <a:pt x="691706" y="5603932"/>
                </a:cubicBezTo>
                <a:cubicBezTo>
                  <a:pt x="695462" y="5596226"/>
                  <a:pt x="702974" y="5596226"/>
                  <a:pt x="714241" y="5596226"/>
                </a:cubicBezTo>
                <a:cubicBezTo>
                  <a:pt x="717997" y="5596226"/>
                  <a:pt x="721753" y="5592372"/>
                  <a:pt x="717997" y="5584665"/>
                </a:cubicBezTo>
                <a:cubicBezTo>
                  <a:pt x="714241" y="5584665"/>
                  <a:pt x="714241" y="5580812"/>
                  <a:pt x="710485" y="5580812"/>
                </a:cubicBezTo>
                <a:cubicBezTo>
                  <a:pt x="691706" y="5580812"/>
                  <a:pt x="672927" y="5573105"/>
                  <a:pt x="657904" y="5584665"/>
                </a:cubicBezTo>
                <a:cubicBezTo>
                  <a:pt x="646636" y="5592372"/>
                  <a:pt x="631612" y="5592372"/>
                  <a:pt x="624101" y="5584665"/>
                </a:cubicBezTo>
                <a:cubicBezTo>
                  <a:pt x="616589" y="5573105"/>
                  <a:pt x="605321" y="5573105"/>
                  <a:pt x="590298" y="5573105"/>
                </a:cubicBezTo>
                <a:cubicBezTo>
                  <a:pt x="579031" y="5573105"/>
                  <a:pt x="567763" y="5573105"/>
                  <a:pt x="567763" y="5553838"/>
                </a:cubicBezTo>
                <a:cubicBezTo>
                  <a:pt x="567763" y="5546131"/>
                  <a:pt x="556495" y="5546131"/>
                  <a:pt x="548983" y="5542277"/>
                </a:cubicBezTo>
                <a:cubicBezTo>
                  <a:pt x="541472" y="5542277"/>
                  <a:pt x="533960" y="5542277"/>
                  <a:pt x="530204" y="5542277"/>
                </a:cubicBezTo>
                <a:cubicBezTo>
                  <a:pt x="515181" y="5542277"/>
                  <a:pt x="511425" y="5534571"/>
                  <a:pt x="522693" y="5523010"/>
                </a:cubicBezTo>
                <a:cubicBezTo>
                  <a:pt x="526448" y="5515303"/>
                  <a:pt x="530204" y="5503743"/>
                  <a:pt x="541472" y="5507597"/>
                </a:cubicBezTo>
                <a:cubicBezTo>
                  <a:pt x="556495" y="5511450"/>
                  <a:pt x="571519" y="5511450"/>
                  <a:pt x="586542" y="5507597"/>
                </a:cubicBezTo>
                <a:cubicBezTo>
                  <a:pt x="605321" y="5503743"/>
                  <a:pt x="620345" y="5507597"/>
                  <a:pt x="635368" y="5507597"/>
                </a:cubicBezTo>
                <a:cubicBezTo>
                  <a:pt x="650392" y="5507597"/>
                  <a:pt x="661659" y="5499890"/>
                  <a:pt x="676683" y="5499890"/>
                </a:cubicBezTo>
                <a:lnTo>
                  <a:pt x="678503" y="5498620"/>
                </a:lnTo>
                <a:lnTo>
                  <a:pt x="656245" y="5488360"/>
                </a:lnTo>
                <a:cubicBezTo>
                  <a:pt x="644980" y="5476971"/>
                  <a:pt x="629961" y="5473175"/>
                  <a:pt x="618697" y="5484564"/>
                </a:cubicBezTo>
                <a:cubicBezTo>
                  <a:pt x="603678" y="5495953"/>
                  <a:pt x="584905" y="5499750"/>
                  <a:pt x="566131" y="5495953"/>
                </a:cubicBezTo>
                <a:cubicBezTo>
                  <a:pt x="558622" y="5495953"/>
                  <a:pt x="547358" y="5495953"/>
                  <a:pt x="536093" y="5495953"/>
                </a:cubicBezTo>
                <a:cubicBezTo>
                  <a:pt x="528584" y="5495953"/>
                  <a:pt x="524829" y="5495953"/>
                  <a:pt x="521074" y="5492157"/>
                </a:cubicBezTo>
                <a:cubicBezTo>
                  <a:pt x="509810" y="5480767"/>
                  <a:pt x="494791" y="5484564"/>
                  <a:pt x="479772" y="5484564"/>
                </a:cubicBezTo>
                <a:cubicBezTo>
                  <a:pt x="476018" y="5484564"/>
                  <a:pt x="468508" y="5488360"/>
                  <a:pt x="464754" y="5480767"/>
                </a:cubicBezTo>
                <a:cubicBezTo>
                  <a:pt x="445980" y="5461785"/>
                  <a:pt x="427206" y="5442803"/>
                  <a:pt x="423452" y="5416228"/>
                </a:cubicBezTo>
                <a:cubicBezTo>
                  <a:pt x="419697" y="5397245"/>
                  <a:pt x="419697" y="5370670"/>
                  <a:pt x="389659" y="5370670"/>
                </a:cubicBezTo>
                <a:cubicBezTo>
                  <a:pt x="378394" y="5370670"/>
                  <a:pt x="367130" y="5359281"/>
                  <a:pt x="367130" y="5347891"/>
                </a:cubicBezTo>
                <a:cubicBezTo>
                  <a:pt x="363376" y="5336502"/>
                  <a:pt x="359621" y="5328909"/>
                  <a:pt x="352111" y="5317519"/>
                </a:cubicBezTo>
                <a:cubicBezTo>
                  <a:pt x="352111" y="5313723"/>
                  <a:pt x="352111" y="5309927"/>
                  <a:pt x="352111" y="5309927"/>
                </a:cubicBezTo>
                <a:cubicBezTo>
                  <a:pt x="370885" y="5290944"/>
                  <a:pt x="385904" y="5271962"/>
                  <a:pt x="408432" y="5271962"/>
                </a:cubicBezTo>
                <a:cubicBezTo>
                  <a:pt x="476018" y="5271962"/>
                  <a:pt x="539848" y="5271962"/>
                  <a:pt x="603678" y="5271962"/>
                </a:cubicBezTo>
                <a:cubicBezTo>
                  <a:pt x="607433" y="5271962"/>
                  <a:pt x="618697" y="5279555"/>
                  <a:pt x="618697" y="5264369"/>
                </a:cubicBezTo>
                <a:cubicBezTo>
                  <a:pt x="618697" y="5256776"/>
                  <a:pt x="607433" y="5260572"/>
                  <a:pt x="603678" y="5260572"/>
                </a:cubicBezTo>
                <a:cubicBezTo>
                  <a:pt x="588659" y="5260572"/>
                  <a:pt x="573641" y="5260572"/>
                  <a:pt x="558622" y="5249183"/>
                </a:cubicBezTo>
                <a:cubicBezTo>
                  <a:pt x="524829" y="5215015"/>
                  <a:pt x="479772" y="5203626"/>
                  <a:pt x="430961" y="5199829"/>
                </a:cubicBezTo>
                <a:cubicBezTo>
                  <a:pt x="408432" y="5199829"/>
                  <a:pt x="382149" y="5203626"/>
                  <a:pt x="355866" y="5196033"/>
                </a:cubicBezTo>
                <a:cubicBezTo>
                  <a:pt x="340847" y="5188440"/>
                  <a:pt x="322074" y="5192236"/>
                  <a:pt x="307055" y="5196033"/>
                </a:cubicBezTo>
                <a:cubicBezTo>
                  <a:pt x="292036" y="5196033"/>
                  <a:pt x="277017" y="5184643"/>
                  <a:pt x="261998" y="5188440"/>
                </a:cubicBezTo>
                <a:cubicBezTo>
                  <a:pt x="254489" y="5188440"/>
                  <a:pt x="239470" y="5196033"/>
                  <a:pt x="243224" y="5180847"/>
                </a:cubicBezTo>
                <a:cubicBezTo>
                  <a:pt x="243224" y="5169457"/>
                  <a:pt x="254489" y="5177050"/>
                  <a:pt x="261998" y="5173254"/>
                </a:cubicBezTo>
                <a:cubicBezTo>
                  <a:pt x="307055" y="5169457"/>
                  <a:pt x="348357" y="5180847"/>
                  <a:pt x="393413" y="5180847"/>
                </a:cubicBezTo>
                <a:cubicBezTo>
                  <a:pt x="415942" y="5180847"/>
                  <a:pt x="427206" y="5161864"/>
                  <a:pt x="449735" y="5158068"/>
                </a:cubicBezTo>
                <a:cubicBezTo>
                  <a:pt x="449735" y="5158068"/>
                  <a:pt x="449735" y="5154271"/>
                  <a:pt x="449735" y="5150475"/>
                </a:cubicBezTo>
                <a:cubicBezTo>
                  <a:pt x="449735" y="5146679"/>
                  <a:pt x="453489" y="5139086"/>
                  <a:pt x="445980" y="5135289"/>
                </a:cubicBezTo>
                <a:cubicBezTo>
                  <a:pt x="434716" y="5135289"/>
                  <a:pt x="423452" y="5135289"/>
                  <a:pt x="412187" y="5135289"/>
                </a:cubicBezTo>
                <a:cubicBezTo>
                  <a:pt x="400923" y="5135289"/>
                  <a:pt x="397168" y="5127696"/>
                  <a:pt x="389659" y="5127696"/>
                </a:cubicBezTo>
                <a:cubicBezTo>
                  <a:pt x="385904" y="5127696"/>
                  <a:pt x="385904" y="5123900"/>
                  <a:pt x="385904" y="5120103"/>
                </a:cubicBezTo>
                <a:cubicBezTo>
                  <a:pt x="385904" y="5116307"/>
                  <a:pt x="389659" y="5116307"/>
                  <a:pt x="393413" y="5116307"/>
                </a:cubicBezTo>
                <a:cubicBezTo>
                  <a:pt x="404678" y="5116307"/>
                  <a:pt x="415942" y="5116307"/>
                  <a:pt x="427206" y="5116307"/>
                </a:cubicBezTo>
                <a:cubicBezTo>
                  <a:pt x="430961" y="5116307"/>
                  <a:pt x="438471" y="5116307"/>
                  <a:pt x="438471" y="5108714"/>
                </a:cubicBezTo>
                <a:cubicBezTo>
                  <a:pt x="438471" y="5104917"/>
                  <a:pt x="430961" y="5104917"/>
                  <a:pt x="430961" y="5101121"/>
                </a:cubicBezTo>
                <a:cubicBezTo>
                  <a:pt x="415942" y="5089732"/>
                  <a:pt x="400923" y="5082139"/>
                  <a:pt x="385904" y="5082139"/>
                </a:cubicBezTo>
                <a:cubicBezTo>
                  <a:pt x="359621" y="5082139"/>
                  <a:pt x="340847" y="5063156"/>
                  <a:pt x="314564" y="5066953"/>
                </a:cubicBezTo>
                <a:cubicBezTo>
                  <a:pt x="314564" y="5066953"/>
                  <a:pt x="314564" y="5063156"/>
                  <a:pt x="314564" y="5063156"/>
                </a:cubicBezTo>
                <a:cubicBezTo>
                  <a:pt x="314564" y="5059360"/>
                  <a:pt x="314564" y="5059360"/>
                  <a:pt x="314564" y="5055563"/>
                </a:cubicBezTo>
                <a:cubicBezTo>
                  <a:pt x="318319" y="5055563"/>
                  <a:pt x="325828" y="5055563"/>
                  <a:pt x="329583" y="5055563"/>
                </a:cubicBezTo>
                <a:cubicBezTo>
                  <a:pt x="344602" y="5051767"/>
                  <a:pt x="344602" y="5047970"/>
                  <a:pt x="340847" y="5032785"/>
                </a:cubicBezTo>
                <a:cubicBezTo>
                  <a:pt x="337093" y="5028988"/>
                  <a:pt x="337093" y="5025192"/>
                  <a:pt x="344602" y="5021395"/>
                </a:cubicBezTo>
                <a:cubicBezTo>
                  <a:pt x="355866" y="5017599"/>
                  <a:pt x="367130" y="5017599"/>
                  <a:pt x="378394" y="5010006"/>
                </a:cubicBezTo>
                <a:cubicBezTo>
                  <a:pt x="367130" y="5010006"/>
                  <a:pt x="359621" y="5010006"/>
                  <a:pt x="352111" y="5010006"/>
                </a:cubicBezTo>
                <a:cubicBezTo>
                  <a:pt x="344602" y="5010006"/>
                  <a:pt x="344602" y="5002413"/>
                  <a:pt x="348357" y="4998616"/>
                </a:cubicBezTo>
                <a:cubicBezTo>
                  <a:pt x="348357" y="4994820"/>
                  <a:pt x="355866" y="4994820"/>
                  <a:pt x="348357" y="4991023"/>
                </a:cubicBezTo>
                <a:cubicBezTo>
                  <a:pt x="348357" y="4991023"/>
                  <a:pt x="344602" y="4987227"/>
                  <a:pt x="344602" y="4991023"/>
                </a:cubicBezTo>
                <a:cubicBezTo>
                  <a:pt x="333338" y="4998616"/>
                  <a:pt x="318319" y="4994820"/>
                  <a:pt x="307055" y="4994820"/>
                </a:cubicBezTo>
                <a:cubicBezTo>
                  <a:pt x="303300" y="4994820"/>
                  <a:pt x="299545" y="4994820"/>
                  <a:pt x="299545" y="4991023"/>
                </a:cubicBezTo>
                <a:cubicBezTo>
                  <a:pt x="299545" y="4987227"/>
                  <a:pt x="299545" y="4987227"/>
                  <a:pt x="303300" y="4983431"/>
                </a:cubicBezTo>
                <a:cubicBezTo>
                  <a:pt x="310809" y="4975838"/>
                  <a:pt x="322074" y="4975838"/>
                  <a:pt x="325828" y="4968245"/>
                </a:cubicBezTo>
                <a:cubicBezTo>
                  <a:pt x="329583" y="4960652"/>
                  <a:pt x="337093" y="4956855"/>
                  <a:pt x="329583" y="4949262"/>
                </a:cubicBezTo>
                <a:cubicBezTo>
                  <a:pt x="325828" y="4945466"/>
                  <a:pt x="325828" y="4937873"/>
                  <a:pt x="322074" y="4937873"/>
                </a:cubicBezTo>
                <a:cubicBezTo>
                  <a:pt x="314564" y="4937873"/>
                  <a:pt x="307055" y="4934076"/>
                  <a:pt x="303300" y="4937873"/>
                </a:cubicBezTo>
                <a:cubicBezTo>
                  <a:pt x="288281" y="4945466"/>
                  <a:pt x="273262" y="4949262"/>
                  <a:pt x="258243" y="4953059"/>
                </a:cubicBezTo>
                <a:cubicBezTo>
                  <a:pt x="246979" y="4960652"/>
                  <a:pt x="246979" y="4956855"/>
                  <a:pt x="239470" y="4945466"/>
                </a:cubicBezTo>
                <a:cubicBezTo>
                  <a:pt x="239470" y="4937873"/>
                  <a:pt x="235715" y="4926484"/>
                  <a:pt x="228206" y="4922687"/>
                </a:cubicBezTo>
                <a:cubicBezTo>
                  <a:pt x="216941" y="4922687"/>
                  <a:pt x="209432" y="4915094"/>
                  <a:pt x="194413" y="4915094"/>
                </a:cubicBezTo>
                <a:cubicBezTo>
                  <a:pt x="186904" y="4918891"/>
                  <a:pt x="175639" y="4915094"/>
                  <a:pt x="164375" y="4918891"/>
                </a:cubicBezTo>
                <a:cubicBezTo>
                  <a:pt x="156866" y="4918891"/>
                  <a:pt x="156866" y="4911298"/>
                  <a:pt x="156866" y="4907501"/>
                </a:cubicBezTo>
                <a:cubicBezTo>
                  <a:pt x="156866" y="4899908"/>
                  <a:pt x="160620" y="4896112"/>
                  <a:pt x="164375" y="4896112"/>
                </a:cubicBezTo>
                <a:cubicBezTo>
                  <a:pt x="171885" y="4896112"/>
                  <a:pt x="171885" y="4899908"/>
                  <a:pt x="175639" y="4899908"/>
                </a:cubicBezTo>
                <a:cubicBezTo>
                  <a:pt x="194413" y="4907501"/>
                  <a:pt x="209432" y="4903705"/>
                  <a:pt x="220696" y="4888519"/>
                </a:cubicBezTo>
                <a:cubicBezTo>
                  <a:pt x="224451" y="4880926"/>
                  <a:pt x="216941" y="4873333"/>
                  <a:pt x="224451" y="4865740"/>
                </a:cubicBezTo>
                <a:cubicBezTo>
                  <a:pt x="235715" y="4865740"/>
                  <a:pt x="246979" y="4865740"/>
                  <a:pt x="258243" y="4865740"/>
                </a:cubicBezTo>
                <a:cubicBezTo>
                  <a:pt x="265753" y="4861944"/>
                  <a:pt x="277017" y="4869537"/>
                  <a:pt x="288281" y="4861944"/>
                </a:cubicBezTo>
                <a:cubicBezTo>
                  <a:pt x="299545" y="4850554"/>
                  <a:pt x="303300" y="4865740"/>
                  <a:pt x="314564" y="4865740"/>
                </a:cubicBezTo>
                <a:cubicBezTo>
                  <a:pt x="348357" y="4861944"/>
                  <a:pt x="378394" y="4873333"/>
                  <a:pt x="408432" y="4869537"/>
                </a:cubicBezTo>
                <a:cubicBezTo>
                  <a:pt x="423452" y="4869537"/>
                  <a:pt x="434716" y="4869537"/>
                  <a:pt x="449735" y="4869537"/>
                </a:cubicBezTo>
                <a:cubicBezTo>
                  <a:pt x="472263" y="4869537"/>
                  <a:pt x="491037" y="4869537"/>
                  <a:pt x="513565" y="4888519"/>
                </a:cubicBezTo>
                <a:cubicBezTo>
                  <a:pt x="517320" y="4884722"/>
                  <a:pt x="517320" y="4877129"/>
                  <a:pt x="521074" y="4877129"/>
                </a:cubicBezTo>
                <a:cubicBezTo>
                  <a:pt x="536093" y="4858147"/>
                  <a:pt x="539848" y="4858147"/>
                  <a:pt x="562376" y="4873333"/>
                </a:cubicBezTo>
                <a:cubicBezTo>
                  <a:pt x="569886" y="4880926"/>
                  <a:pt x="581150" y="4888519"/>
                  <a:pt x="592414" y="4888519"/>
                </a:cubicBezTo>
                <a:cubicBezTo>
                  <a:pt x="603678" y="4892315"/>
                  <a:pt x="611188" y="4899908"/>
                  <a:pt x="618697" y="4896112"/>
                </a:cubicBezTo>
                <a:cubicBezTo>
                  <a:pt x="637471" y="4888519"/>
                  <a:pt x="659999" y="4888519"/>
                  <a:pt x="671263" y="4865740"/>
                </a:cubicBezTo>
                <a:cubicBezTo>
                  <a:pt x="678773" y="4854351"/>
                  <a:pt x="690037" y="4846758"/>
                  <a:pt x="701301" y="4850554"/>
                </a:cubicBezTo>
                <a:cubicBezTo>
                  <a:pt x="708811" y="4858147"/>
                  <a:pt x="716320" y="4858147"/>
                  <a:pt x="723830" y="4858147"/>
                </a:cubicBezTo>
                <a:cubicBezTo>
                  <a:pt x="735094" y="4858147"/>
                  <a:pt x="742603" y="4861944"/>
                  <a:pt x="742603" y="4869537"/>
                </a:cubicBezTo>
                <a:cubicBezTo>
                  <a:pt x="746358" y="4877129"/>
                  <a:pt x="750113" y="4880926"/>
                  <a:pt x="750113" y="4888519"/>
                </a:cubicBezTo>
                <a:cubicBezTo>
                  <a:pt x="757622" y="4903705"/>
                  <a:pt x="772641" y="4899908"/>
                  <a:pt x="780150" y="4888519"/>
                </a:cubicBezTo>
                <a:cubicBezTo>
                  <a:pt x="783905" y="4880926"/>
                  <a:pt x="787660" y="4869537"/>
                  <a:pt x="795169" y="4869537"/>
                </a:cubicBezTo>
                <a:lnTo>
                  <a:pt x="802294" y="4870566"/>
                </a:lnTo>
                <a:lnTo>
                  <a:pt x="834077" y="4868245"/>
                </a:lnTo>
                <a:cubicBezTo>
                  <a:pt x="849100" y="4868245"/>
                  <a:pt x="864124" y="4868245"/>
                  <a:pt x="879147" y="4868245"/>
                </a:cubicBezTo>
                <a:lnTo>
                  <a:pt x="881239" y="4868150"/>
                </a:lnTo>
                <a:lnTo>
                  <a:pt x="889037" y="4854351"/>
                </a:lnTo>
                <a:lnTo>
                  <a:pt x="889298" y="4853737"/>
                </a:lnTo>
                <a:lnTo>
                  <a:pt x="856612" y="4852203"/>
                </a:lnTo>
                <a:cubicBezTo>
                  <a:pt x="852856" y="4850969"/>
                  <a:pt x="849100" y="4850969"/>
                  <a:pt x="849100" y="4850969"/>
                </a:cubicBezTo>
                <a:cubicBezTo>
                  <a:pt x="826565" y="4854671"/>
                  <a:pt x="807786" y="4852203"/>
                  <a:pt x="785251" y="4853437"/>
                </a:cubicBezTo>
                <a:cubicBezTo>
                  <a:pt x="777739" y="4853437"/>
                  <a:pt x="766472" y="4852203"/>
                  <a:pt x="755204" y="4854671"/>
                </a:cubicBezTo>
                <a:cubicBezTo>
                  <a:pt x="747692" y="4855905"/>
                  <a:pt x="740181" y="4854671"/>
                  <a:pt x="736425" y="4850969"/>
                </a:cubicBezTo>
                <a:cubicBezTo>
                  <a:pt x="728913" y="4846033"/>
                  <a:pt x="728913" y="4844799"/>
                  <a:pt x="743936" y="4843565"/>
                </a:cubicBezTo>
                <a:cubicBezTo>
                  <a:pt x="758960" y="4842331"/>
                  <a:pt x="762716" y="4838629"/>
                  <a:pt x="777739" y="4839863"/>
                </a:cubicBezTo>
                <a:cubicBezTo>
                  <a:pt x="789007" y="4841097"/>
                  <a:pt x="800274" y="4839863"/>
                  <a:pt x="811542" y="4839863"/>
                </a:cubicBezTo>
                <a:cubicBezTo>
                  <a:pt x="815298" y="4839863"/>
                  <a:pt x="819054" y="4839863"/>
                  <a:pt x="826565" y="4838629"/>
                </a:cubicBezTo>
                <a:cubicBezTo>
                  <a:pt x="811542" y="4838629"/>
                  <a:pt x="800274" y="4837395"/>
                  <a:pt x="789007" y="4837395"/>
                </a:cubicBezTo>
                <a:cubicBezTo>
                  <a:pt x="789007" y="4834927"/>
                  <a:pt x="785251" y="4832459"/>
                  <a:pt x="796518" y="4828757"/>
                </a:cubicBezTo>
                <a:cubicBezTo>
                  <a:pt x="800274" y="4826289"/>
                  <a:pt x="807786" y="4826289"/>
                  <a:pt x="819054" y="4826289"/>
                </a:cubicBezTo>
                <a:cubicBezTo>
                  <a:pt x="822809" y="4826289"/>
                  <a:pt x="826565" y="4825055"/>
                  <a:pt x="822809" y="4822587"/>
                </a:cubicBezTo>
                <a:cubicBezTo>
                  <a:pt x="819054" y="4822587"/>
                  <a:pt x="819054" y="4821353"/>
                  <a:pt x="815298" y="4821353"/>
                </a:cubicBezTo>
                <a:cubicBezTo>
                  <a:pt x="796518" y="4821353"/>
                  <a:pt x="777739" y="4818885"/>
                  <a:pt x="762716" y="4822587"/>
                </a:cubicBezTo>
                <a:cubicBezTo>
                  <a:pt x="751448" y="4825055"/>
                  <a:pt x="736425" y="4825055"/>
                  <a:pt x="728913" y="4822587"/>
                </a:cubicBezTo>
                <a:cubicBezTo>
                  <a:pt x="721401" y="4818885"/>
                  <a:pt x="710134" y="4818885"/>
                  <a:pt x="695110" y="4818885"/>
                </a:cubicBezTo>
                <a:cubicBezTo>
                  <a:pt x="683843" y="4818885"/>
                  <a:pt x="672575" y="4818885"/>
                  <a:pt x="672575" y="4812715"/>
                </a:cubicBezTo>
                <a:cubicBezTo>
                  <a:pt x="672575" y="4810247"/>
                  <a:pt x="661308" y="4810247"/>
                  <a:pt x="653796" y="4809013"/>
                </a:cubicBezTo>
                <a:cubicBezTo>
                  <a:pt x="646284" y="4809013"/>
                  <a:pt x="638772" y="4809013"/>
                  <a:pt x="635017" y="4809013"/>
                </a:cubicBezTo>
                <a:cubicBezTo>
                  <a:pt x="619993" y="4809013"/>
                  <a:pt x="616237" y="4806545"/>
                  <a:pt x="627505" y="4802843"/>
                </a:cubicBezTo>
                <a:cubicBezTo>
                  <a:pt x="631261" y="4800375"/>
                  <a:pt x="635017" y="4796673"/>
                  <a:pt x="646284" y="4797907"/>
                </a:cubicBezTo>
                <a:cubicBezTo>
                  <a:pt x="661308" y="4799141"/>
                  <a:pt x="676331" y="4799141"/>
                  <a:pt x="691354" y="4797907"/>
                </a:cubicBezTo>
                <a:cubicBezTo>
                  <a:pt x="710134" y="4796673"/>
                  <a:pt x="725157" y="4797907"/>
                  <a:pt x="740181" y="4797907"/>
                </a:cubicBezTo>
                <a:cubicBezTo>
                  <a:pt x="755204" y="4797907"/>
                  <a:pt x="766472" y="4795439"/>
                  <a:pt x="781495" y="4795439"/>
                </a:cubicBezTo>
                <a:cubicBezTo>
                  <a:pt x="792763" y="4795439"/>
                  <a:pt x="796518" y="4791737"/>
                  <a:pt x="796518" y="4785567"/>
                </a:cubicBezTo>
                <a:cubicBezTo>
                  <a:pt x="792763" y="4783098"/>
                  <a:pt x="807786" y="4778162"/>
                  <a:pt x="815298" y="4779396"/>
                </a:cubicBezTo>
                <a:cubicBezTo>
                  <a:pt x="830321" y="4779396"/>
                  <a:pt x="841589" y="4776928"/>
                  <a:pt x="856612" y="4780630"/>
                </a:cubicBezTo>
                <a:cubicBezTo>
                  <a:pt x="864124" y="4781864"/>
                  <a:pt x="875391" y="4780630"/>
                  <a:pt x="875391" y="4778162"/>
                </a:cubicBezTo>
                <a:cubicBezTo>
                  <a:pt x="875391" y="4773226"/>
                  <a:pt x="882903" y="4774460"/>
                  <a:pt x="890415" y="4775694"/>
                </a:cubicBezTo>
                <a:cubicBezTo>
                  <a:pt x="912950" y="4776928"/>
                  <a:pt x="912950" y="4776928"/>
                  <a:pt x="935485" y="4775694"/>
                </a:cubicBezTo>
                <a:cubicBezTo>
                  <a:pt x="950509" y="4774460"/>
                  <a:pt x="965532" y="4773226"/>
                  <a:pt x="980555" y="4773226"/>
                </a:cubicBezTo>
                <a:cubicBezTo>
                  <a:pt x="999335" y="4771992"/>
                  <a:pt x="1021870" y="4770758"/>
                  <a:pt x="1040649" y="4770758"/>
                </a:cubicBezTo>
                <a:lnTo>
                  <a:pt x="1047947" y="4770758"/>
                </a:lnTo>
                <a:lnTo>
                  <a:pt x="1047303" y="4770433"/>
                </a:lnTo>
                <a:cubicBezTo>
                  <a:pt x="1047303" y="4769009"/>
                  <a:pt x="1050119" y="4767111"/>
                  <a:pt x="1055751" y="4763314"/>
                </a:cubicBezTo>
                <a:cubicBezTo>
                  <a:pt x="1063260" y="4755721"/>
                  <a:pt x="1063260" y="4755721"/>
                  <a:pt x="1055751" y="4751925"/>
                </a:cubicBezTo>
                <a:cubicBezTo>
                  <a:pt x="1051996" y="4750026"/>
                  <a:pt x="1049180" y="4748128"/>
                  <a:pt x="1047772" y="4745756"/>
                </a:cubicBezTo>
                <a:lnTo>
                  <a:pt x="1048128" y="4738922"/>
                </a:lnTo>
                <a:lnTo>
                  <a:pt x="1009189" y="4744253"/>
                </a:lnTo>
                <a:cubicBezTo>
                  <a:pt x="1005434" y="4748050"/>
                  <a:pt x="1001679" y="4748050"/>
                  <a:pt x="997924" y="4744253"/>
                </a:cubicBezTo>
                <a:cubicBezTo>
                  <a:pt x="967887" y="4732864"/>
                  <a:pt x="937849" y="4740457"/>
                  <a:pt x="907811" y="4736660"/>
                </a:cubicBezTo>
                <a:cubicBezTo>
                  <a:pt x="889037" y="4736660"/>
                  <a:pt x="866509" y="4740457"/>
                  <a:pt x="851490" y="4748050"/>
                </a:cubicBezTo>
                <a:cubicBezTo>
                  <a:pt x="832717" y="4751846"/>
                  <a:pt x="813943" y="4755643"/>
                  <a:pt x="798924" y="4751846"/>
                </a:cubicBezTo>
                <a:cubicBezTo>
                  <a:pt x="783905" y="4744253"/>
                  <a:pt x="765132" y="4748050"/>
                  <a:pt x="750113" y="4740457"/>
                </a:cubicBezTo>
                <a:cubicBezTo>
                  <a:pt x="708811" y="4717678"/>
                  <a:pt x="663754" y="4706289"/>
                  <a:pt x="618697" y="4706289"/>
                </a:cubicBezTo>
                <a:cubicBezTo>
                  <a:pt x="592414" y="4706289"/>
                  <a:pt x="569886" y="4706289"/>
                  <a:pt x="543603" y="4706289"/>
                </a:cubicBezTo>
                <a:cubicBezTo>
                  <a:pt x="539848" y="4706289"/>
                  <a:pt x="532339" y="4710085"/>
                  <a:pt x="528584" y="4702492"/>
                </a:cubicBezTo>
                <a:cubicBezTo>
                  <a:pt x="524829" y="4694899"/>
                  <a:pt x="532339" y="4687306"/>
                  <a:pt x="536093" y="4687306"/>
                </a:cubicBezTo>
                <a:cubicBezTo>
                  <a:pt x="551112" y="4683510"/>
                  <a:pt x="562376" y="4675917"/>
                  <a:pt x="577395" y="4672120"/>
                </a:cubicBezTo>
                <a:cubicBezTo>
                  <a:pt x="596169" y="4668324"/>
                  <a:pt x="614943" y="4668324"/>
                  <a:pt x="633716" y="4656935"/>
                </a:cubicBezTo>
                <a:cubicBezTo>
                  <a:pt x="626207" y="4653138"/>
                  <a:pt x="626207" y="4645545"/>
                  <a:pt x="618697" y="4645545"/>
                </a:cubicBezTo>
                <a:cubicBezTo>
                  <a:pt x="603678" y="4645545"/>
                  <a:pt x="592414" y="4634156"/>
                  <a:pt x="581150" y="4630359"/>
                </a:cubicBezTo>
                <a:cubicBezTo>
                  <a:pt x="577395" y="4630359"/>
                  <a:pt x="573641" y="4622766"/>
                  <a:pt x="573641" y="4618970"/>
                </a:cubicBezTo>
                <a:cubicBezTo>
                  <a:pt x="577395" y="4611377"/>
                  <a:pt x="581150" y="4615173"/>
                  <a:pt x="584905" y="4615173"/>
                </a:cubicBezTo>
                <a:cubicBezTo>
                  <a:pt x="588659" y="4615173"/>
                  <a:pt x="592414" y="4615173"/>
                  <a:pt x="599924" y="4615173"/>
                </a:cubicBezTo>
                <a:cubicBezTo>
                  <a:pt x="618697" y="4607580"/>
                  <a:pt x="637471" y="4622766"/>
                  <a:pt x="659999" y="4618970"/>
                </a:cubicBezTo>
                <a:cubicBezTo>
                  <a:pt x="671263" y="4618970"/>
                  <a:pt x="686282" y="4618970"/>
                  <a:pt x="697546" y="4618970"/>
                </a:cubicBezTo>
                <a:cubicBezTo>
                  <a:pt x="708811" y="4622766"/>
                  <a:pt x="716320" y="4611377"/>
                  <a:pt x="731339" y="4611377"/>
                </a:cubicBezTo>
                <a:cubicBezTo>
                  <a:pt x="768886" y="4618970"/>
                  <a:pt x="806433" y="4603784"/>
                  <a:pt x="843981" y="4607580"/>
                </a:cubicBezTo>
                <a:cubicBezTo>
                  <a:pt x="847735" y="4607580"/>
                  <a:pt x="851490" y="4607580"/>
                  <a:pt x="855245" y="4603784"/>
                </a:cubicBezTo>
                <a:cubicBezTo>
                  <a:pt x="859000" y="4599988"/>
                  <a:pt x="862754" y="4599988"/>
                  <a:pt x="862754" y="4599988"/>
                </a:cubicBezTo>
                <a:cubicBezTo>
                  <a:pt x="877773" y="4611377"/>
                  <a:pt x="892792" y="4607580"/>
                  <a:pt x="907811" y="4615173"/>
                </a:cubicBezTo>
                <a:cubicBezTo>
                  <a:pt x="926585" y="4622766"/>
                  <a:pt x="945358" y="4626563"/>
                  <a:pt x="960377" y="4607580"/>
                </a:cubicBezTo>
                <a:cubicBezTo>
                  <a:pt x="964132" y="4607580"/>
                  <a:pt x="964132" y="4607580"/>
                  <a:pt x="967887" y="4607580"/>
                </a:cubicBezTo>
                <a:cubicBezTo>
                  <a:pt x="982905" y="4607580"/>
                  <a:pt x="997924" y="4603784"/>
                  <a:pt x="1009189" y="4607580"/>
                </a:cubicBezTo>
                <a:cubicBezTo>
                  <a:pt x="1027962" y="4607580"/>
                  <a:pt x="1039226" y="4596191"/>
                  <a:pt x="1054245" y="4599988"/>
                </a:cubicBezTo>
                <a:lnTo>
                  <a:pt x="1067911" y="4599988"/>
                </a:lnTo>
                <a:lnTo>
                  <a:pt x="1068423" y="4593422"/>
                </a:lnTo>
                <a:cubicBezTo>
                  <a:pt x="1067954" y="4587728"/>
                  <a:pt x="1065138" y="4582982"/>
                  <a:pt x="1055751" y="4581084"/>
                </a:cubicBezTo>
                <a:cubicBezTo>
                  <a:pt x="1055751" y="4581084"/>
                  <a:pt x="1055751" y="4577287"/>
                  <a:pt x="1055751" y="4573491"/>
                </a:cubicBezTo>
                <a:cubicBezTo>
                  <a:pt x="1059506" y="4569695"/>
                  <a:pt x="1063260" y="4573491"/>
                  <a:pt x="1067015" y="4569695"/>
                </a:cubicBezTo>
                <a:cubicBezTo>
                  <a:pt x="1078279" y="4569695"/>
                  <a:pt x="1093298" y="4573491"/>
                  <a:pt x="1104562" y="4569695"/>
                </a:cubicBezTo>
                <a:cubicBezTo>
                  <a:pt x="1104562" y="4569695"/>
                  <a:pt x="1108317" y="4565898"/>
                  <a:pt x="1108317" y="4562102"/>
                </a:cubicBezTo>
                <a:cubicBezTo>
                  <a:pt x="1104562" y="4562102"/>
                  <a:pt x="1104562" y="4558305"/>
                  <a:pt x="1104562" y="4558305"/>
                </a:cubicBezTo>
                <a:cubicBezTo>
                  <a:pt x="1093298" y="4558305"/>
                  <a:pt x="1078279" y="4558305"/>
                  <a:pt x="1067015" y="4558305"/>
                </a:cubicBezTo>
                <a:cubicBezTo>
                  <a:pt x="1055751" y="4558305"/>
                  <a:pt x="1040732" y="4558305"/>
                  <a:pt x="1029468" y="4558305"/>
                </a:cubicBezTo>
                <a:cubicBezTo>
                  <a:pt x="1021958" y="4558305"/>
                  <a:pt x="1014449" y="4558305"/>
                  <a:pt x="1010694" y="4558305"/>
                </a:cubicBezTo>
                <a:lnTo>
                  <a:pt x="1004133" y="4554159"/>
                </a:lnTo>
                <a:lnTo>
                  <a:pt x="966941" y="4552002"/>
                </a:lnTo>
                <a:cubicBezTo>
                  <a:pt x="959430" y="4552002"/>
                  <a:pt x="948162" y="4550768"/>
                  <a:pt x="940650" y="4552002"/>
                </a:cubicBezTo>
                <a:cubicBezTo>
                  <a:pt x="929383" y="4554470"/>
                  <a:pt x="914359" y="4553236"/>
                  <a:pt x="903092" y="4553236"/>
                </a:cubicBezTo>
                <a:cubicBezTo>
                  <a:pt x="891824" y="4553236"/>
                  <a:pt x="876801" y="4555704"/>
                  <a:pt x="865533" y="4552002"/>
                </a:cubicBezTo>
                <a:cubicBezTo>
                  <a:pt x="858021" y="4549534"/>
                  <a:pt x="854266" y="4553236"/>
                  <a:pt x="846754" y="4553236"/>
                </a:cubicBezTo>
                <a:cubicBezTo>
                  <a:pt x="801683" y="4553236"/>
                  <a:pt x="752857" y="4553236"/>
                  <a:pt x="704031" y="4553236"/>
                </a:cubicBezTo>
                <a:cubicBezTo>
                  <a:pt x="673984" y="4549534"/>
                  <a:pt x="643937" y="4552002"/>
                  <a:pt x="613891" y="4552002"/>
                </a:cubicBezTo>
                <a:cubicBezTo>
                  <a:pt x="606379" y="4552002"/>
                  <a:pt x="598867" y="4550768"/>
                  <a:pt x="595111" y="4548300"/>
                </a:cubicBezTo>
                <a:cubicBezTo>
                  <a:pt x="606379" y="4547066"/>
                  <a:pt x="617646" y="4545832"/>
                  <a:pt x="628914" y="4545832"/>
                </a:cubicBezTo>
                <a:cubicBezTo>
                  <a:pt x="643937" y="4545832"/>
                  <a:pt x="658961" y="4545832"/>
                  <a:pt x="673984" y="4545832"/>
                </a:cubicBezTo>
                <a:cubicBezTo>
                  <a:pt x="681496" y="4545832"/>
                  <a:pt x="696519" y="4545832"/>
                  <a:pt x="692764" y="4540896"/>
                </a:cubicBezTo>
                <a:cubicBezTo>
                  <a:pt x="692764" y="4538428"/>
                  <a:pt x="700275" y="4538428"/>
                  <a:pt x="704031" y="4538428"/>
                </a:cubicBezTo>
                <a:cubicBezTo>
                  <a:pt x="726566" y="4538428"/>
                  <a:pt x="749101" y="4538428"/>
                  <a:pt x="771637" y="4538428"/>
                </a:cubicBezTo>
                <a:cubicBezTo>
                  <a:pt x="775392" y="4538428"/>
                  <a:pt x="779148" y="4538428"/>
                  <a:pt x="782904" y="4538428"/>
                </a:cubicBezTo>
                <a:cubicBezTo>
                  <a:pt x="786660" y="4538428"/>
                  <a:pt x="786660" y="4537194"/>
                  <a:pt x="786660" y="4535960"/>
                </a:cubicBezTo>
                <a:cubicBezTo>
                  <a:pt x="786660" y="4535960"/>
                  <a:pt x="786660" y="4535960"/>
                  <a:pt x="786660" y="4534726"/>
                </a:cubicBezTo>
                <a:cubicBezTo>
                  <a:pt x="786660" y="4534726"/>
                  <a:pt x="782904" y="4534726"/>
                  <a:pt x="782904" y="4534726"/>
                </a:cubicBezTo>
                <a:cubicBezTo>
                  <a:pt x="756613" y="4535960"/>
                  <a:pt x="730322" y="4533492"/>
                  <a:pt x="704031" y="4532258"/>
                </a:cubicBezTo>
                <a:cubicBezTo>
                  <a:pt x="685252" y="4532258"/>
                  <a:pt x="670228" y="4532258"/>
                  <a:pt x="651449" y="4529790"/>
                </a:cubicBezTo>
                <a:cubicBezTo>
                  <a:pt x="647693" y="4528556"/>
                  <a:pt x="643937" y="4528556"/>
                  <a:pt x="643937" y="4528556"/>
                </a:cubicBezTo>
                <a:cubicBezTo>
                  <a:pt x="621402" y="4532258"/>
                  <a:pt x="602623" y="4529790"/>
                  <a:pt x="580088" y="4531024"/>
                </a:cubicBezTo>
                <a:cubicBezTo>
                  <a:pt x="572576" y="4531024"/>
                  <a:pt x="561309" y="4529790"/>
                  <a:pt x="550041" y="4532258"/>
                </a:cubicBezTo>
                <a:cubicBezTo>
                  <a:pt x="542529" y="4533492"/>
                  <a:pt x="535018" y="4532258"/>
                  <a:pt x="531262" y="4528556"/>
                </a:cubicBezTo>
                <a:cubicBezTo>
                  <a:pt x="523750" y="4523620"/>
                  <a:pt x="523750" y="4522386"/>
                  <a:pt x="538773" y="4521152"/>
                </a:cubicBezTo>
                <a:cubicBezTo>
                  <a:pt x="553797" y="4519918"/>
                  <a:pt x="557553" y="4516216"/>
                  <a:pt x="572576" y="4517450"/>
                </a:cubicBezTo>
                <a:cubicBezTo>
                  <a:pt x="583844" y="4518684"/>
                  <a:pt x="595111" y="4517450"/>
                  <a:pt x="606379" y="4517450"/>
                </a:cubicBezTo>
                <a:cubicBezTo>
                  <a:pt x="610135" y="4517450"/>
                  <a:pt x="613891" y="4517450"/>
                  <a:pt x="621402" y="4516216"/>
                </a:cubicBezTo>
                <a:cubicBezTo>
                  <a:pt x="606379" y="4516216"/>
                  <a:pt x="595111" y="4514982"/>
                  <a:pt x="583844" y="4514982"/>
                </a:cubicBezTo>
                <a:cubicBezTo>
                  <a:pt x="583844" y="4512514"/>
                  <a:pt x="580088" y="4510046"/>
                  <a:pt x="591355" y="4506344"/>
                </a:cubicBezTo>
                <a:cubicBezTo>
                  <a:pt x="595111" y="4503876"/>
                  <a:pt x="602623" y="4503876"/>
                  <a:pt x="613891" y="4503876"/>
                </a:cubicBezTo>
                <a:cubicBezTo>
                  <a:pt x="617646" y="4503876"/>
                  <a:pt x="621402" y="4502642"/>
                  <a:pt x="617646" y="4500174"/>
                </a:cubicBezTo>
                <a:cubicBezTo>
                  <a:pt x="613891" y="4500174"/>
                  <a:pt x="613891" y="4498940"/>
                  <a:pt x="610135" y="4498940"/>
                </a:cubicBezTo>
                <a:cubicBezTo>
                  <a:pt x="591355" y="4498940"/>
                  <a:pt x="572576" y="4496472"/>
                  <a:pt x="557553" y="4500174"/>
                </a:cubicBezTo>
                <a:cubicBezTo>
                  <a:pt x="546285" y="4502642"/>
                  <a:pt x="531262" y="4502642"/>
                  <a:pt x="523750" y="4500174"/>
                </a:cubicBezTo>
                <a:cubicBezTo>
                  <a:pt x="516238" y="4496472"/>
                  <a:pt x="504971" y="4496472"/>
                  <a:pt x="489947" y="4496472"/>
                </a:cubicBezTo>
                <a:cubicBezTo>
                  <a:pt x="478680" y="4496472"/>
                  <a:pt x="467412" y="4496472"/>
                  <a:pt x="467412" y="4490302"/>
                </a:cubicBezTo>
                <a:cubicBezTo>
                  <a:pt x="467412" y="4487834"/>
                  <a:pt x="456145" y="4487834"/>
                  <a:pt x="448633" y="4486600"/>
                </a:cubicBezTo>
                <a:cubicBezTo>
                  <a:pt x="441121" y="4486600"/>
                  <a:pt x="433609" y="4486600"/>
                  <a:pt x="429854" y="4486600"/>
                </a:cubicBezTo>
                <a:cubicBezTo>
                  <a:pt x="414830" y="4486600"/>
                  <a:pt x="411074" y="4484132"/>
                  <a:pt x="422342" y="4480430"/>
                </a:cubicBezTo>
                <a:cubicBezTo>
                  <a:pt x="426098" y="4477962"/>
                  <a:pt x="429854" y="4474260"/>
                  <a:pt x="441121" y="4475494"/>
                </a:cubicBezTo>
                <a:cubicBezTo>
                  <a:pt x="456145" y="4476728"/>
                  <a:pt x="471168" y="4476728"/>
                  <a:pt x="486191" y="4475494"/>
                </a:cubicBezTo>
                <a:cubicBezTo>
                  <a:pt x="504971" y="4474260"/>
                  <a:pt x="519994" y="4475494"/>
                  <a:pt x="535018" y="4475494"/>
                </a:cubicBezTo>
                <a:cubicBezTo>
                  <a:pt x="550041" y="4475494"/>
                  <a:pt x="561309" y="4473026"/>
                  <a:pt x="576332" y="4473026"/>
                </a:cubicBezTo>
                <a:cubicBezTo>
                  <a:pt x="587600" y="4473026"/>
                  <a:pt x="591355" y="4469324"/>
                  <a:pt x="591355" y="4463154"/>
                </a:cubicBezTo>
                <a:cubicBezTo>
                  <a:pt x="587600" y="4460685"/>
                  <a:pt x="602623" y="4455749"/>
                  <a:pt x="610135" y="4456983"/>
                </a:cubicBezTo>
                <a:cubicBezTo>
                  <a:pt x="625158" y="4456983"/>
                  <a:pt x="636426" y="4454515"/>
                  <a:pt x="651449" y="4458217"/>
                </a:cubicBezTo>
                <a:cubicBezTo>
                  <a:pt x="658961" y="4459451"/>
                  <a:pt x="670228" y="4458217"/>
                  <a:pt x="670228" y="4455749"/>
                </a:cubicBezTo>
                <a:cubicBezTo>
                  <a:pt x="670228" y="4450813"/>
                  <a:pt x="677740" y="4452047"/>
                  <a:pt x="685252" y="4453281"/>
                </a:cubicBezTo>
                <a:cubicBezTo>
                  <a:pt x="707787" y="4454515"/>
                  <a:pt x="707787" y="4454515"/>
                  <a:pt x="730322" y="4453281"/>
                </a:cubicBezTo>
                <a:cubicBezTo>
                  <a:pt x="745346" y="4452047"/>
                  <a:pt x="760369" y="4450813"/>
                  <a:pt x="775392" y="4450813"/>
                </a:cubicBezTo>
                <a:cubicBezTo>
                  <a:pt x="794172" y="4449579"/>
                  <a:pt x="816707" y="4448345"/>
                  <a:pt x="835486" y="4448345"/>
                </a:cubicBezTo>
                <a:cubicBezTo>
                  <a:pt x="839242" y="4448345"/>
                  <a:pt x="839242" y="4448345"/>
                  <a:pt x="842998" y="4448345"/>
                </a:cubicBezTo>
                <a:cubicBezTo>
                  <a:pt x="846754" y="4448345"/>
                  <a:pt x="842998" y="4444643"/>
                  <a:pt x="850510" y="4444643"/>
                </a:cubicBezTo>
                <a:cubicBezTo>
                  <a:pt x="858021" y="4445877"/>
                  <a:pt x="861777" y="4447111"/>
                  <a:pt x="865533" y="4447111"/>
                </a:cubicBezTo>
                <a:cubicBezTo>
                  <a:pt x="876801" y="4447111"/>
                  <a:pt x="884312" y="4444643"/>
                  <a:pt x="891824" y="4444643"/>
                </a:cubicBezTo>
                <a:cubicBezTo>
                  <a:pt x="903092" y="4444643"/>
                  <a:pt x="910603" y="4445877"/>
                  <a:pt x="918115" y="4444643"/>
                </a:cubicBezTo>
                <a:cubicBezTo>
                  <a:pt x="925627" y="4443409"/>
                  <a:pt x="929383" y="4443409"/>
                  <a:pt x="936894" y="4443409"/>
                </a:cubicBezTo>
                <a:lnTo>
                  <a:pt x="937384" y="4443382"/>
                </a:lnTo>
                <a:lnTo>
                  <a:pt x="939354" y="4440615"/>
                </a:lnTo>
                <a:cubicBezTo>
                  <a:pt x="946864" y="4433022"/>
                  <a:pt x="961883" y="4429225"/>
                  <a:pt x="969392" y="4414039"/>
                </a:cubicBezTo>
                <a:lnTo>
                  <a:pt x="962015" y="4412998"/>
                </a:lnTo>
                <a:lnTo>
                  <a:pt x="916615" y="4411985"/>
                </a:lnTo>
                <a:cubicBezTo>
                  <a:pt x="871558" y="4404392"/>
                  <a:pt x="826502" y="4408189"/>
                  <a:pt x="781445" y="4404392"/>
                </a:cubicBezTo>
                <a:cubicBezTo>
                  <a:pt x="773935" y="4404392"/>
                  <a:pt x="770181" y="4408189"/>
                  <a:pt x="766426" y="4400596"/>
                </a:cubicBezTo>
                <a:cubicBezTo>
                  <a:pt x="766426" y="4393003"/>
                  <a:pt x="773935" y="4385410"/>
                  <a:pt x="777690" y="4385410"/>
                </a:cubicBezTo>
                <a:cubicBezTo>
                  <a:pt x="788954" y="4385410"/>
                  <a:pt x="800218" y="4381614"/>
                  <a:pt x="811483" y="4389206"/>
                </a:cubicBezTo>
                <a:cubicBezTo>
                  <a:pt x="830256" y="4396799"/>
                  <a:pt x="852785" y="4389206"/>
                  <a:pt x="871558" y="4393003"/>
                </a:cubicBezTo>
                <a:cubicBezTo>
                  <a:pt x="882822" y="4381614"/>
                  <a:pt x="894087" y="4385410"/>
                  <a:pt x="901596" y="4385410"/>
                </a:cubicBezTo>
                <a:cubicBezTo>
                  <a:pt x="916615" y="4385410"/>
                  <a:pt x="927879" y="4385410"/>
                  <a:pt x="931634" y="4370224"/>
                </a:cubicBezTo>
                <a:cubicBezTo>
                  <a:pt x="931634" y="4362631"/>
                  <a:pt x="939143" y="4358835"/>
                  <a:pt x="942898" y="4355038"/>
                </a:cubicBezTo>
                <a:cubicBezTo>
                  <a:pt x="939143" y="4347445"/>
                  <a:pt x="927879" y="4355038"/>
                  <a:pt x="924124" y="4351242"/>
                </a:cubicBezTo>
                <a:cubicBezTo>
                  <a:pt x="886577" y="4351242"/>
                  <a:pt x="852785" y="4351242"/>
                  <a:pt x="818992" y="4351242"/>
                </a:cubicBezTo>
                <a:cubicBezTo>
                  <a:pt x="796464" y="4351242"/>
                  <a:pt x="777690" y="4355038"/>
                  <a:pt x="755162" y="4347445"/>
                </a:cubicBezTo>
                <a:cubicBezTo>
                  <a:pt x="740143" y="4339852"/>
                  <a:pt x="725124" y="4336056"/>
                  <a:pt x="706350" y="4339852"/>
                </a:cubicBezTo>
                <a:cubicBezTo>
                  <a:pt x="698841" y="4339852"/>
                  <a:pt x="695086" y="4336056"/>
                  <a:pt x="691331" y="4332260"/>
                </a:cubicBezTo>
                <a:cubicBezTo>
                  <a:pt x="687577" y="4328463"/>
                  <a:pt x="687577" y="4324667"/>
                  <a:pt x="691331" y="4320870"/>
                </a:cubicBezTo>
                <a:cubicBezTo>
                  <a:pt x="698841" y="4313277"/>
                  <a:pt x="702596" y="4305684"/>
                  <a:pt x="717615" y="4305684"/>
                </a:cubicBezTo>
                <a:cubicBezTo>
                  <a:pt x="728879" y="4309481"/>
                  <a:pt x="740143" y="4305684"/>
                  <a:pt x="758917" y="4305684"/>
                </a:cubicBezTo>
                <a:cubicBezTo>
                  <a:pt x="743898" y="4298091"/>
                  <a:pt x="736388" y="4301888"/>
                  <a:pt x="725124" y="4301888"/>
                </a:cubicBezTo>
                <a:cubicBezTo>
                  <a:pt x="698841" y="4298091"/>
                  <a:pt x="672558" y="4298091"/>
                  <a:pt x="646275" y="4301888"/>
                </a:cubicBezTo>
                <a:cubicBezTo>
                  <a:pt x="638765" y="4301888"/>
                  <a:pt x="635011" y="4294295"/>
                  <a:pt x="635011" y="4290498"/>
                </a:cubicBezTo>
                <a:cubicBezTo>
                  <a:pt x="635011" y="4282905"/>
                  <a:pt x="638765" y="4279109"/>
                  <a:pt x="646275" y="4279109"/>
                </a:cubicBezTo>
                <a:cubicBezTo>
                  <a:pt x="657539" y="4279109"/>
                  <a:pt x="672558" y="4282905"/>
                  <a:pt x="680067" y="4279109"/>
                </a:cubicBezTo>
                <a:cubicBezTo>
                  <a:pt x="691331" y="4271516"/>
                  <a:pt x="702596" y="4279109"/>
                  <a:pt x="713860" y="4267720"/>
                </a:cubicBezTo>
                <a:cubicBezTo>
                  <a:pt x="717615" y="4263923"/>
                  <a:pt x="732633" y="4267720"/>
                  <a:pt x="740143" y="4267720"/>
                </a:cubicBezTo>
                <a:cubicBezTo>
                  <a:pt x="736388" y="4256330"/>
                  <a:pt x="728879" y="4260127"/>
                  <a:pt x="725124" y="4260127"/>
                </a:cubicBezTo>
                <a:cubicBezTo>
                  <a:pt x="691331" y="4260127"/>
                  <a:pt x="661294" y="4260127"/>
                  <a:pt x="631256" y="4260127"/>
                </a:cubicBezTo>
                <a:cubicBezTo>
                  <a:pt x="623746" y="4260127"/>
                  <a:pt x="616237" y="4263923"/>
                  <a:pt x="616237" y="4256330"/>
                </a:cubicBezTo>
                <a:cubicBezTo>
                  <a:pt x="616237" y="4244941"/>
                  <a:pt x="623746" y="4244941"/>
                  <a:pt x="627501" y="4248737"/>
                </a:cubicBezTo>
                <a:cubicBezTo>
                  <a:pt x="650030" y="4248737"/>
                  <a:pt x="668803" y="4237348"/>
                  <a:pt x="687577" y="4233551"/>
                </a:cubicBezTo>
                <a:cubicBezTo>
                  <a:pt x="668803" y="4233551"/>
                  <a:pt x="650030" y="4233551"/>
                  <a:pt x="631256" y="4233551"/>
                </a:cubicBezTo>
                <a:cubicBezTo>
                  <a:pt x="627501" y="4233551"/>
                  <a:pt x="623746" y="4233551"/>
                  <a:pt x="623746" y="4225959"/>
                </a:cubicBezTo>
                <a:cubicBezTo>
                  <a:pt x="623746" y="4222162"/>
                  <a:pt x="623746" y="4214569"/>
                  <a:pt x="627501" y="4214569"/>
                </a:cubicBezTo>
                <a:cubicBezTo>
                  <a:pt x="635011" y="4218366"/>
                  <a:pt x="638765" y="4203180"/>
                  <a:pt x="646275" y="4206976"/>
                </a:cubicBezTo>
                <a:cubicBezTo>
                  <a:pt x="650030" y="4210773"/>
                  <a:pt x="657539" y="4206976"/>
                  <a:pt x="661294" y="4206976"/>
                </a:cubicBezTo>
                <a:cubicBezTo>
                  <a:pt x="695086" y="4210773"/>
                  <a:pt x="728879" y="4203180"/>
                  <a:pt x="758917" y="4199383"/>
                </a:cubicBezTo>
                <a:cubicBezTo>
                  <a:pt x="755162" y="4191790"/>
                  <a:pt x="747652" y="4191790"/>
                  <a:pt x="743898" y="4195587"/>
                </a:cubicBezTo>
                <a:cubicBezTo>
                  <a:pt x="728879" y="4199383"/>
                  <a:pt x="713860" y="4184197"/>
                  <a:pt x="695086" y="4191790"/>
                </a:cubicBezTo>
                <a:cubicBezTo>
                  <a:pt x="680067" y="4199383"/>
                  <a:pt x="661294" y="4195587"/>
                  <a:pt x="646275" y="4195587"/>
                </a:cubicBezTo>
                <a:cubicBezTo>
                  <a:pt x="638765" y="4195587"/>
                  <a:pt x="635011" y="4195587"/>
                  <a:pt x="627501" y="4195587"/>
                </a:cubicBezTo>
                <a:cubicBezTo>
                  <a:pt x="623746" y="4191790"/>
                  <a:pt x="623746" y="4187994"/>
                  <a:pt x="623746" y="4184197"/>
                </a:cubicBezTo>
                <a:cubicBezTo>
                  <a:pt x="627501" y="4180401"/>
                  <a:pt x="631256" y="4172808"/>
                  <a:pt x="638765" y="4172808"/>
                </a:cubicBezTo>
                <a:cubicBezTo>
                  <a:pt x="650030" y="4176605"/>
                  <a:pt x="661294" y="4176605"/>
                  <a:pt x="672558" y="4176605"/>
                </a:cubicBezTo>
                <a:cubicBezTo>
                  <a:pt x="687577" y="4176605"/>
                  <a:pt x="702596" y="4176605"/>
                  <a:pt x="717615" y="4176605"/>
                </a:cubicBezTo>
                <a:cubicBezTo>
                  <a:pt x="728879" y="4161419"/>
                  <a:pt x="747652" y="4176605"/>
                  <a:pt x="758917" y="4161419"/>
                </a:cubicBezTo>
                <a:cubicBezTo>
                  <a:pt x="773935" y="4165215"/>
                  <a:pt x="785200" y="4153826"/>
                  <a:pt x="800218" y="4153826"/>
                </a:cubicBezTo>
                <a:lnTo>
                  <a:pt x="809465" y="4150086"/>
                </a:lnTo>
                <a:lnTo>
                  <a:pt x="800845" y="4140133"/>
                </a:lnTo>
                <a:cubicBezTo>
                  <a:pt x="798567" y="4137888"/>
                  <a:pt x="796288" y="4135643"/>
                  <a:pt x="794165" y="4134644"/>
                </a:cubicBezTo>
                <a:lnTo>
                  <a:pt x="778765" y="4127251"/>
                </a:lnTo>
                <a:lnTo>
                  <a:pt x="726257" y="4127251"/>
                </a:lnTo>
                <a:lnTo>
                  <a:pt x="719484" y="4128774"/>
                </a:lnTo>
                <a:cubicBezTo>
                  <a:pt x="702547" y="4137205"/>
                  <a:pt x="690273" y="4134941"/>
                  <a:pt x="686754" y="4122736"/>
                </a:cubicBezTo>
                <a:cubicBezTo>
                  <a:pt x="684011" y="4116756"/>
                  <a:pt x="683235" y="4110531"/>
                  <a:pt x="684428" y="4104060"/>
                </a:cubicBezTo>
                <a:cubicBezTo>
                  <a:pt x="688161" y="4085895"/>
                  <a:pt x="713126" y="4077728"/>
                  <a:pt x="734203" y="4086482"/>
                </a:cubicBezTo>
                <a:lnTo>
                  <a:pt x="769840" y="4092631"/>
                </a:lnTo>
                <a:lnTo>
                  <a:pt x="778630" y="4081693"/>
                </a:lnTo>
                <a:cubicBezTo>
                  <a:pt x="784262" y="4078846"/>
                  <a:pt x="790832" y="4077896"/>
                  <a:pt x="796464" y="4077896"/>
                </a:cubicBezTo>
                <a:cubicBezTo>
                  <a:pt x="800218" y="4074100"/>
                  <a:pt x="807728" y="4074100"/>
                  <a:pt x="815237" y="4074100"/>
                </a:cubicBezTo>
                <a:cubicBezTo>
                  <a:pt x="807728" y="4074100"/>
                  <a:pt x="815237" y="4074100"/>
                  <a:pt x="811483" y="4070304"/>
                </a:cubicBezTo>
                <a:cubicBezTo>
                  <a:pt x="758917" y="4070304"/>
                  <a:pt x="710105" y="4070304"/>
                  <a:pt x="661294" y="4070304"/>
                </a:cubicBezTo>
                <a:cubicBezTo>
                  <a:pt x="657539" y="4070304"/>
                  <a:pt x="657539" y="4066507"/>
                  <a:pt x="657539" y="4066507"/>
                </a:cubicBezTo>
                <a:cubicBezTo>
                  <a:pt x="665048" y="4055118"/>
                  <a:pt x="683822" y="4058914"/>
                  <a:pt x="695086" y="4055118"/>
                </a:cubicBezTo>
                <a:cubicBezTo>
                  <a:pt x="687577" y="4039932"/>
                  <a:pt x="672558" y="4036135"/>
                  <a:pt x="665048" y="4028542"/>
                </a:cubicBezTo>
                <a:cubicBezTo>
                  <a:pt x="653784" y="4017153"/>
                  <a:pt x="653784" y="4017153"/>
                  <a:pt x="665048" y="4001967"/>
                </a:cubicBezTo>
                <a:cubicBezTo>
                  <a:pt x="668803" y="4001967"/>
                  <a:pt x="668803" y="4001967"/>
                  <a:pt x="668803" y="4001967"/>
                </a:cubicBezTo>
                <a:cubicBezTo>
                  <a:pt x="668803" y="3998171"/>
                  <a:pt x="672558" y="3990578"/>
                  <a:pt x="668803" y="3990578"/>
                </a:cubicBezTo>
                <a:cubicBezTo>
                  <a:pt x="650030" y="3986781"/>
                  <a:pt x="661294" y="3982985"/>
                  <a:pt x="665048" y="3975392"/>
                </a:cubicBezTo>
                <a:cubicBezTo>
                  <a:pt x="672558" y="3967799"/>
                  <a:pt x="672558" y="3967799"/>
                  <a:pt x="661294" y="3964003"/>
                </a:cubicBezTo>
                <a:cubicBezTo>
                  <a:pt x="653784" y="3964003"/>
                  <a:pt x="650030" y="3964003"/>
                  <a:pt x="650030" y="3956410"/>
                </a:cubicBezTo>
                <a:cubicBezTo>
                  <a:pt x="650030" y="3948817"/>
                  <a:pt x="650030" y="3945020"/>
                  <a:pt x="661294" y="3945020"/>
                </a:cubicBezTo>
                <a:cubicBezTo>
                  <a:pt x="676313" y="3941224"/>
                  <a:pt x="691331" y="3933631"/>
                  <a:pt x="706350" y="3929834"/>
                </a:cubicBezTo>
                <a:cubicBezTo>
                  <a:pt x="717615" y="3926038"/>
                  <a:pt x="725124" y="3918445"/>
                  <a:pt x="736388" y="3910852"/>
                </a:cubicBezTo>
                <a:cubicBezTo>
                  <a:pt x="740143" y="3910852"/>
                  <a:pt x="747652" y="3910852"/>
                  <a:pt x="755162" y="3910852"/>
                </a:cubicBezTo>
                <a:cubicBezTo>
                  <a:pt x="766426" y="3910852"/>
                  <a:pt x="781445" y="3910852"/>
                  <a:pt x="792709" y="3910852"/>
                </a:cubicBezTo>
                <a:cubicBezTo>
                  <a:pt x="803973" y="3910852"/>
                  <a:pt x="818992" y="3910852"/>
                  <a:pt x="830256" y="3910852"/>
                </a:cubicBezTo>
                <a:cubicBezTo>
                  <a:pt x="830256" y="3910852"/>
                  <a:pt x="830256" y="3907056"/>
                  <a:pt x="834011" y="3907056"/>
                </a:cubicBezTo>
                <a:cubicBezTo>
                  <a:pt x="834011" y="3903259"/>
                  <a:pt x="830256" y="3899463"/>
                  <a:pt x="830256" y="3899463"/>
                </a:cubicBezTo>
                <a:lnTo>
                  <a:pt x="815982" y="3898380"/>
                </a:lnTo>
                <a:lnTo>
                  <a:pt x="767600" y="3905316"/>
                </a:lnTo>
                <a:cubicBezTo>
                  <a:pt x="750197" y="3910012"/>
                  <a:pt x="743983" y="3908258"/>
                  <a:pt x="742587" y="3897053"/>
                </a:cubicBezTo>
                <a:cubicBezTo>
                  <a:pt x="742122" y="3893317"/>
                  <a:pt x="741656" y="3889582"/>
                  <a:pt x="739378" y="3887337"/>
                </a:cubicBezTo>
                <a:cubicBezTo>
                  <a:pt x="710536" y="3864379"/>
                  <a:pt x="681849" y="3842666"/>
                  <a:pt x="627935" y="3843059"/>
                </a:cubicBezTo>
                <a:cubicBezTo>
                  <a:pt x="615971" y="3843285"/>
                  <a:pt x="617474" y="3839305"/>
                  <a:pt x="620790" y="3833834"/>
                </a:cubicBezTo>
                <a:cubicBezTo>
                  <a:pt x="622448" y="3831099"/>
                  <a:pt x="626074" y="3828119"/>
                  <a:pt x="629700" y="3825139"/>
                </a:cubicBezTo>
                <a:cubicBezTo>
                  <a:pt x="636952" y="3819178"/>
                  <a:pt x="644360" y="3814463"/>
                  <a:pt x="635557" y="3807973"/>
                </a:cubicBezTo>
                <a:cubicBezTo>
                  <a:pt x="628722" y="3801238"/>
                  <a:pt x="619502" y="3807444"/>
                  <a:pt x="609816" y="3809915"/>
                </a:cubicBezTo>
                <a:cubicBezTo>
                  <a:pt x="590600" y="3816101"/>
                  <a:pt x="569416" y="3822533"/>
                  <a:pt x="552741" y="3817024"/>
                </a:cubicBezTo>
                <a:cubicBezTo>
                  <a:pt x="531975" y="3810760"/>
                  <a:pt x="522599" y="3815721"/>
                  <a:pt x="510063" y="3827397"/>
                </a:cubicBezTo>
                <a:cubicBezTo>
                  <a:pt x="506437" y="3830377"/>
                  <a:pt x="502811" y="3833357"/>
                  <a:pt x="497062" y="3835338"/>
                </a:cubicBezTo>
                <a:cubicBezTo>
                  <a:pt x="491623" y="3839808"/>
                  <a:pt x="485873" y="3841789"/>
                  <a:pt x="477381" y="3837789"/>
                </a:cubicBezTo>
                <a:cubicBezTo>
                  <a:pt x="471011" y="3834790"/>
                  <a:pt x="470391" y="3829810"/>
                  <a:pt x="475830" y="3825339"/>
                </a:cubicBezTo>
                <a:cubicBezTo>
                  <a:pt x="481114" y="3819624"/>
                  <a:pt x="482462" y="3814399"/>
                  <a:pt x="489869" y="3809683"/>
                </a:cubicBezTo>
                <a:cubicBezTo>
                  <a:pt x="493650" y="3807948"/>
                  <a:pt x="497431" y="3806212"/>
                  <a:pt x="494998" y="3802722"/>
                </a:cubicBezTo>
                <a:cubicBezTo>
                  <a:pt x="492720" y="3800478"/>
                  <a:pt x="486970" y="3802458"/>
                  <a:pt x="483034" y="3802948"/>
                </a:cubicBezTo>
                <a:cubicBezTo>
                  <a:pt x="477130" y="3803684"/>
                  <a:pt x="473194" y="3804174"/>
                  <a:pt x="469568" y="3807154"/>
                </a:cubicBezTo>
                <a:cubicBezTo>
                  <a:pt x="465942" y="3810135"/>
                  <a:pt x="462005" y="3810625"/>
                  <a:pt x="457759" y="3808625"/>
                </a:cubicBezTo>
                <a:cubicBezTo>
                  <a:pt x="434404" y="3797627"/>
                  <a:pt x="408043" y="3794588"/>
                  <a:pt x="378676" y="3799510"/>
                </a:cubicBezTo>
                <a:cubicBezTo>
                  <a:pt x="365054" y="3802471"/>
                  <a:pt x="351278" y="3804187"/>
                  <a:pt x="337346" y="3804658"/>
                </a:cubicBezTo>
                <a:cubicBezTo>
                  <a:pt x="329473" y="3805639"/>
                  <a:pt x="317665" y="3807110"/>
                  <a:pt x="312953" y="3801375"/>
                </a:cubicBezTo>
                <a:cubicBezTo>
                  <a:pt x="310365" y="3796640"/>
                  <a:pt x="319740" y="3791679"/>
                  <a:pt x="325179" y="3787209"/>
                </a:cubicBezTo>
                <a:cubicBezTo>
                  <a:pt x="328805" y="3784228"/>
                  <a:pt x="332586" y="3782493"/>
                  <a:pt x="336213" y="3779513"/>
                </a:cubicBezTo>
                <a:cubicBezTo>
                  <a:pt x="339839" y="3776533"/>
                  <a:pt x="349369" y="3772817"/>
                  <a:pt x="344812" y="3768327"/>
                </a:cubicBezTo>
                <a:cubicBezTo>
                  <a:pt x="342224" y="3763592"/>
                  <a:pt x="332384" y="3764818"/>
                  <a:pt x="324666" y="3767043"/>
                </a:cubicBezTo>
                <a:cubicBezTo>
                  <a:pt x="306953" y="3769250"/>
                  <a:pt x="292866" y="3768476"/>
                  <a:pt x="274533" y="3765702"/>
                </a:cubicBezTo>
                <a:cubicBezTo>
                  <a:pt x="233620" y="3758154"/>
                  <a:pt x="212746" y="3767076"/>
                  <a:pt x="200103" y="3793937"/>
                </a:cubicBezTo>
                <a:cubicBezTo>
                  <a:pt x="195439" y="3804633"/>
                  <a:pt x="186219" y="3810839"/>
                  <a:pt x="170319" y="3811555"/>
                </a:cubicBezTo>
                <a:cubicBezTo>
                  <a:pt x="167373" y="3787899"/>
                  <a:pt x="164581" y="3765489"/>
                  <a:pt x="161635" y="3741834"/>
                </a:cubicBezTo>
                <a:cubicBezTo>
                  <a:pt x="189033" y="3737157"/>
                  <a:pt x="194162" y="3730196"/>
                  <a:pt x="184894" y="3719972"/>
                </a:cubicBezTo>
                <a:cubicBezTo>
                  <a:pt x="182461" y="3716482"/>
                  <a:pt x="174278" y="3714973"/>
                  <a:pt x="177749" y="3710747"/>
                </a:cubicBezTo>
                <a:cubicBezTo>
                  <a:pt x="183188" y="3706277"/>
                  <a:pt x="191216" y="3706541"/>
                  <a:pt x="197275" y="3707051"/>
                </a:cubicBezTo>
                <a:cubicBezTo>
                  <a:pt x="203180" y="3706315"/>
                  <a:pt x="207271" y="3707070"/>
                  <a:pt x="211362" y="3707825"/>
                </a:cubicBezTo>
                <a:cubicBezTo>
                  <a:pt x="223481" y="3708844"/>
                  <a:pt x="229230" y="3706864"/>
                  <a:pt x="230113" y="3697903"/>
                </a:cubicBezTo>
                <a:cubicBezTo>
                  <a:pt x="231461" y="3692678"/>
                  <a:pt x="236435" y="3684473"/>
                  <a:pt x="246740" y="3686982"/>
                </a:cubicBezTo>
                <a:cubicBezTo>
                  <a:pt x="260982" y="3689001"/>
                  <a:pt x="274759" y="3687285"/>
                  <a:pt x="288691" y="3686814"/>
                </a:cubicBezTo>
                <a:cubicBezTo>
                  <a:pt x="300655" y="3686588"/>
                  <a:pt x="314741" y="3687362"/>
                  <a:pt x="328208" y="3683156"/>
                </a:cubicBezTo>
                <a:cubicBezTo>
                  <a:pt x="339707" y="3679196"/>
                  <a:pt x="353173" y="3674990"/>
                  <a:pt x="341782" y="3663765"/>
                </a:cubicBezTo>
                <a:cubicBezTo>
                  <a:pt x="337380" y="3660520"/>
                  <a:pt x="341007" y="3657540"/>
                  <a:pt x="348724" y="3655315"/>
                </a:cubicBezTo>
                <a:cubicBezTo>
                  <a:pt x="378246" y="3651637"/>
                  <a:pt x="388706" y="3655392"/>
                  <a:pt x="393001" y="3673822"/>
                </a:cubicBezTo>
                <a:cubicBezTo>
                  <a:pt x="393776" y="3680047"/>
                  <a:pt x="396364" y="3684782"/>
                  <a:pt x="404547" y="3686291"/>
                </a:cubicBezTo>
                <a:cubicBezTo>
                  <a:pt x="418789" y="3688310"/>
                  <a:pt x="432876" y="3689084"/>
                  <a:pt x="448311" y="3684633"/>
                </a:cubicBezTo>
                <a:cubicBezTo>
                  <a:pt x="452247" y="3684143"/>
                  <a:pt x="453595" y="3678918"/>
                  <a:pt x="451317" y="3676673"/>
                </a:cubicBezTo>
                <a:cubicBezTo>
                  <a:pt x="450852" y="3672938"/>
                  <a:pt x="450231" y="3667958"/>
                  <a:pt x="453857" y="3664978"/>
                </a:cubicBezTo>
                <a:cubicBezTo>
                  <a:pt x="459296" y="3660507"/>
                  <a:pt x="466083" y="3650811"/>
                  <a:pt x="472918" y="3657546"/>
                </a:cubicBezTo>
                <a:cubicBezTo>
                  <a:pt x="490369" y="3669280"/>
                  <a:pt x="510050" y="3666829"/>
                  <a:pt x="531699" y="3664132"/>
                </a:cubicBezTo>
                <a:cubicBezTo>
                  <a:pt x="543663" y="3663906"/>
                  <a:pt x="555627" y="3663681"/>
                  <a:pt x="566242" y="3668680"/>
                </a:cubicBezTo>
                <a:cubicBezTo>
                  <a:pt x="606428" y="3686433"/>
                  <a:pt x="635794" y="3681510"/>
                  <a:pt x="659936" y="3650688"/>
                </a:cubicBezTo>
                <a:cubicBezTo>
                  <a:pt x="666878" y="3642238"/>
                  <a:pt x="676409" y="3638522"/>
                  <a:pt x="687180" y="3644766"/>
                </a:cubicBezTo>
                <a:cubicBezTo>
                  <a:pt x="712658" y="3656765"/>
                  <a:pt x="742800" y="3658068"/>
                  <a:pt x="774444" y="3655391"/>
                </a:cubicBezTo>
                <a:cubicBezTo>
                  <a:pt x="790344" y="3654675"/>
                  <a:pt x="805934" y="3651468"/>
                  <a:pt x="823802" y="3650507"/>
                </a:cubicBezTo>
                <a:lnTo>
                  <a:pt x="835030" y="3648931"/>
                </a:lnTo>
                <a:lnTo>
                  <a:pt x="826502" y="3645099"/>
                </a:lnTo>
                <a:cubicBezTo>
                  <a:pt x="830257" y="3640354"/>
                  <a:pt x="834481" y="3637506"/>
                  <a:pt x="838998" y="3635846"/>
                </a:cubicBezTo>
                <a:lnTo>
                  <a:pt x="845211" y="3634915"/>
                </a:lnTo>
                <a:lnTo>
                  <a:pt x="839170" y="3634605"/>
                </a:lnTo>
                <a:cubicBezTo>
                  <a:pt x="827903" y="3634605"/>
                  <a:pt x="812880" y="3642312"/>
                  <a:pt x="801612" y="3630752"/>
                </a:cubicBezTo>
                <a:cubicBezTo>
                  <a:pt x="794100" y="3623045"/>
                  <a:pt x="790344" y="3634605"/>
                  <a:pt x="782832" y="3634605"/>
                </a:cubicBezTo>
                <a:cubicBezTo>
                  <a:pt x="737762" y="3634605"/>
                  <a:pt x="688936" y="3634605"/>
                  <a:pt x="640110" y="3634605"/>
                </a:cubicBezTo>
                <a:cubicBezTo>
                  <a:pt x="610063" y="3623045"/>
                  <a:pt x="580016" y="3630752"/>
                  <a:pt x="549969" y="3630752"/>
                </a:cubicBezTo>
                <a:cubicBezTo>
                  <a:pt x="542457" y="3630752"/>
                  <a:pt x="534946" y="3626898"/>
                  <a:pt x="531190" y="3619192"/>
                </a:cubicBezTo>
                <a:cubicBezTo>
                  <a:pt x="542457" y="3615338"/>
                  <a:pt x="553725" y="3611485"/>
                  <a:pt x="564993" y="3611485"/>
                </a:cubicBezTo>
                <a:cubicBezTo>
                  <a:pt x="580016" y="3611485"/>
                  <a:pt x="595040" y="3611485"/>
                  <a:pt x="610063" y="3611485"/>
                </a:cubicBezTo>
                <a:cubicBezTo>
                  <a:pt x="617575" y="3611485"/>
                  <a:pt x="632598" y="3611485"/>
                  <a:pt x="628842" y="3596071"/>
                </a:cubicBezTo>
                <a:cubicBezTo>
                  <a:pt x="628842" y="3588364"/>
                  <a:pt x="636354" y="3588364"/>
                  <a:pt x="640110" y="3588364"/>
                </a:cubicBezTo>
                <a:cubicBezTo>
                  <a:pt x="662645" y="3588364"/>
                  <a:pt x="685180" y="3588364"/>
                  <a:pt x="707715" y="3588364"/>
                </a:cubicBezTo>
                <a:cubicBezTo>
                  <a:pt x="711471" y="3588364"/>
                  <a:pt x="715227" y="3588364"/>
                  <a:pt x="718983" y="3588364"/>
                </a:cubicBezTo>
                <a:cubicBezTo>
                  <a:pt x="722739" y="3588364"/>
                  <a:pt x="722739" y="3584511"/>
                  <a:pt x="722739" y="3580657"/>
                </a:cubicBezTo>
                <a:cubicBezTo>
                  <a:pt x="722739" y="3580657"/>
                  <a:pt x="722739" y="3580657"/>
                  <a:pt x="722739" y="3576804"/>
                </a:cubicBezTo>
                <a:cubicBezTo>
                  <a:pt x="722739" y="3576804"/>
                  <a:pt x="718983" y="3576804"/>
                  <a:pt x="718983" y="3576804"/>
                </a:cubicBezTo>
                <a:cubicBezTo>
                  <a:pt x="692692" y="3580657"/>
                  <a:pt x="666401" y="3572951"/>
                  <a:pt x="640110" y="3569097"/>
                </a:cubicBezTo>
                <a:cubicBezTo>
                  <a:pt x="621331" y="3569097"/>
                  <a:pt x="606307" y="3569097"/>
                  <a:pt x="587528" y="3561390"/>
                </a:cubicBezTo>
                <a:cubicBezTo>
                  <a:pt x="583772" y="3557537"/>
                  <a:pt x="580016" y="3557537"/>
                  <a:pt x="580016" y="3557537"/>
                </a:cubicBezTo>
                <a:cubicBezTo>
                  <a:pt x="557481" y="3569097"/>
                  <a:pt x="538702" y="3561390"/>
                  <a:pt x="516167" y="3565244"/>
                </a:cubicBezTo>
                <a:cubicBezTo>
                  <a:pt x="508655" y="3565244"/>
                  <a:pt x="497387" y="3561390"/>
                  <a:pt x="486120" y="3569097"/>
                </a:cubicBezTo>
                <a:cubicBezTo>
                  <a:pt x="478608" y="3572951"/>
                  <a:pt x="471096" y="3569097"/>
                  <a:pt x="467340" y="3557537"/>
                </a:cubicBezTo>
                <a:cubicBezTo>
                  <a:pt x="459829" y="3542123"/>
                  <a:pt x="459829" y="3538270"/>
                  <a:pt x="474852" y="3534416"/>
                </a:cubicBezTo>
                <a:cubicBezTo>
                  <a:pt x="489875" y="3530563"/>
                  <a:pt x="493632" y="3519003"/>
                  <a:pt x="508655" y="3522856"/>
                </a:cubicBezTo>
                <a:cubicBezTo>
                  <a:pt x="519923" y="3526710"/>
                  <a:pt x="531190" y="3522856"/>
                  <a:pt x="542457" y="3522856"/>
                </a:cubicBezTo>
                <a:cubicBezTo>
                  <a:pt x="546213" y="3522856"/>
                  <a:pt x="549969" y="3522856"/>
                  <a:pt x="557481" y="3519003"/>
                </a:cubicBezTo>
                <a:cubicBezTo>
                  <a:pt x="542457" y="3519003"/>
                  <a:pt x="531190" y="3515149"/>
                  <a:pt x="519923" y="3515149"/>
                </a:cubicBezTo>
                <a:cubicBezTo>
                  <a:pt x="519923" y="3507442"/>
                  <a:pt x="516167" y="3499736"/>
                  <a:pt x="527434" y="3488175"/>
                </a:cubicBezTo>
                <a:cubicBezTo>
                  <a:pt x="531190" y="3480469"/>
                  <a:pt x="538702" y="3480469"/>
                  <a:pt x="549969" y="3480469"/>
                </a:cubicBezTo>
                <a:cubicBezTo>
                  <a:pt x="553725" y="3480469"/>
                  <a:pt x="557481" y="3476615"/>
                  <a:pt x="553725" y="3468908"/>
                </a:cubicBezTo>
                <a:cubicBezTo>
                  <a:pt x="549969" y="3468908"/>
                  <a:pt x="549969" y="3465055"/>
                  <a:pt x="546213" y="3465055"/>
                </a:cubicBezTo>
                <a:cubicBezTo>
                  <a:pt x="527434" y="3465055"/>
                  <a:pt x="508655" y="3457348"/>
                  <a:pt x="493632" y="3468908"/>
                </a:cubicBezTo>
                <a:cubicBezTo>
                  <a:pt x="482364" y="3476615"/>
                  <a:pt x="467340" y="3476615"/>
                  <a:pt x="459829" y="3468908"/>
                </a:cubicBezTo>
                <a:cubicBezTo>
                  <a:pt x="452317" y="3457348"/>
                  <a:pt x="441049" y="3457348"/>
                  <a:pt x="426026" y="3457348"/>
                </a:cubicBezTo>
                <a:cubicBezTo>
                  <a:pt x="414759" y="3457348"/>
                  <a:pt x="403491" y="3457348"/>
                  <a:pt x="403491" y="3438081"/>
                </a:cubicBezTo>
                <a:cubicBezTo>
                  <a:pt x="403491" y="3430374"/>
                  <a:pt x="392223" y="3430374"/>
                  <a:pt x="384711" y="3426520"/>
                </a:cubicBezTo>
                <a:cubicBezTo>
                  <a:pt x="377200" y="3426520"/>
                  <a:pt x="369688" y="3426520"/>
                  <a:pt x="365932" y="3426520"/>
                </a:cubicBezTo>
                <a:cubicBezTo>
                  <a:pt x="350909" y="3426520"/>
                  <a:pt x="347153" y="3418815"/>
                  <a:pt x="358421" y="3407253"/>
                </a:cubicBezTo>
                <a:cubicBezTo>
                  <a:pt x="362176" y="3399548"/>
                  <a:pt x="365932" y="3387986"/>
                  <a:pt x="377200" y="3391841"/>
                </a:cubicBezTo>
                <a:cubicBezTo>
                  <a:pt x="392223" y="3395695"/>
                  <a:pt x="407247" y="3395695"/>
                  <a:pt x="422270" y="3391841"/>
                </a:cubicBezTo>
                <a:cubicBezTo>
                  <a:pt x="441049" y="3387986"/>
                  <a:pt x="456073" y="3391841"/>
                  <a:pt x="471096" y="3391841"/>
                </a:cubicBezTo>
                <a:cubicBezTo>
                  <a:pt x="486120" y="3391841"/>
                  <a:pt x="497387" y="3384133"/>
                  <a:pt x="512411" y="3384133"/>
                </a:cubicBezTo>
                <a:cubicBezTo>
                  <a:pt x="523678" y="3384133"/>
                  <a:pt x="527434" y="3372573"/>
                  <a:pt x="527434" y="3353306"/>
                </a:cubicBezTo>
                <a:cubicBezTo>
                  <a:pt x="523678" y="3345600"/>
                  <a:pt x="538702" y="3330186"/>
                  <a:pt x="546213" y="3334038"/>
                </a:cubicBezTo>
                <a:cubicBezTo>
                  <a:pt x="561237" y="3334038"/>
                  <a:pt x="572505" y="3326333"/>
                  <a:pt x="587528" y="3337893"/>
                </a:cubicBezTo>
                <a:cubicBezTo>
                  <a:pt x="595040" y="3341746"/>
                  <a:pt x="606307" y="3337893"/>
                  <a:pt x="606307" y="3330186"/>
                </a:cubicBezTo>
                <a:cubicBezTo>
                  <a:pt x="606307" y="3314771"/>
                  <a:pt x="613819" y="3318626"/>
                  <a:pt x="621331" y="3322479"/>
                </a:cubicBezTo>
                <a:cubicBezTo>
                  <a:pt x="643866" y="3326333"/>
                  <a:pt x="643866" y="3326333"/>
                  <a:pt x="666401" y="3322479"/>
                </a:cubicBezTo>
                <a:cubicBezTo>
                  <a:pt x="681424" y="3318626"/>
                  <a:pt x="696448" y="3314771"/>
                  <a:pt x="711471" y="3314771"/>
                </a:cubicBezTo>
                <a:cubicBezTo>
                  <a:pt x="730251" y="3310918"/>
                  <a:pt x="752786" y="3307066"/>
                  <a:pt x="771565" y="3307066"/>
                </a:cubicBezTo>
                <a:cubicBezTo>
                  <a:pt x="775321" y="3307066"/>
                  <a:pt x="775321" y="3307066"/>
                  <a:pt x="779077" y="3307066"/>
                </a:cubicBezTo>
                <a:cubicBezTo>
                  <a:pt x="782832" y="3307066"/>
                  <a:pt x="779077" y="3295505"/>
                  <a:pt x="786588" y="3295505"/>
                </a:cubicBezTo>
                <a:cubicBezTo>
                  <a:pt x="794100" y="3299358"/>
                  <a:pt x="797856" y="3303212"/>
                  <a:pt x="801612" y="3303212"/>
                </a:cubicBezTo>
                <a:cubicBezTo>
                  <a:pt x="812880" y="3303212"/>
                  <a:pt x="820391" y="3295505"/>
                  <a:pt x="827903" y="3295505"/>
                </a:cubicBezTo>
                <a:cubicBezTo>
                  <a:pt x="839170" y="3295505"/>
                  <a:pt x="846682" y="3299358"/>
                  <a:pt x="854194" y="3295505"/>
                </a:cubicBezTo>
                <a:cubicBezTo>
                  <a:pt x="861705" y="3291652"/>
                  <a:pt x="865461" y="3291652"/>
                  <a:pt x="872973" y="3291652"/>
                </a:cubicBezTo>
                <a:cubicBezTo>
                  <a:pt x="887996" y="3291652"/>
                  <a:pt x="903020" y="3283945"/>
                  <a:pt x="918043" y="3283945"/>
                </a:cubicBezTo>
                <a:cubicBezTo>
                  <a:pt x="921799" y="3276238"/>
                  <a:pt x="933067" y="3280091"/>
                  <a:pt x="940578" y="3280091"/>
                </a:cubicBezTo>
                <a:cubicBezTo>
                  <a:pt x="944334" y="3280091"/>
                  <a:pt x="948090" y="3280091"/>
                  <a:pt x="948090" y="3280091"/>
                </a:cubicBezTo>
                <a:cubicBezTo>
                  <a:pt x="974381" y="3280091"/>
                  <a:pt x="1000672" y="3280091"/>
                  <a:pt x="1026964" y="3276238"/>
                </a:cubicBezTo>
                <a:cubicBezTo>
                  <a:pt x="1053255" y="3272385"/>
                  <a:pt x="1075789" y="3272385"/>
                  <a:pt x="1102080" y="3272385"/>
                </a:cubicBezTo>
                <a:cubicBezTo>
                  <a:pt x="1128372" y="3272385"/>
                  <a:pt x="1154662" y="3276238"/>
                  <a:pt x="1177198" y="3272385"/>
                </a:cubicBezTo>
                <a:lnTo>
                  <a:pt x="1193843" y="3270951"/>
                </a:lnTo>
                <a:lnTo>
                  <a:pt x="1190428" y="3270343"/>
                </a:lnTo>
                <a:cubicBezTo>
                  <a:pt x="1187142" y="3270705"/>
                  <a:pt x="1183386" y="3271429"/>
                  <a:pt x="1181508" y="3271429"/>
                </a:cubicBezTo>
                <a:cubicBezTo>
                  <a:pt x="1181508" y="3268531"/>
                  <a:pt x="1177752" y="3265634"/>
                  <a:pt x="1177752" y="3265634"/>
                </a:cubicBezTo>
                <a:cubicBezTo>
                  <a:pt x="1162728" y="3265634"/>
                  <a:pt x="1147705" y="3265634"/>
                  <a:pt x="1128926" y="3265634"/>
                </a:cubicBezTo>
                <a:cubicBezTo>
                  <a:pt x="1128926" y="3265634"/>
                  <a:pt x="1128926" y="3268531"/>
                  <a:pt x="1128926" y="3271429"/>
                </a:cubicBezTo>
                <a:cubicBezTo>
                  <a:pt x="1098878" y="3271429"/>
                  <a:pt x="1065076" y="3271429"/>
                  <a:pt x="1035029" y="3271429"/>
                </a:cubicBezTo>
                <a:cubicBezTo>
                  <a:pt x="1027518" y="3265634"/>
                  <a:pt x="1020006" y="3265634"/>
                  <a:pt x="1012494" y="3271429"/>
                </a:cubicBezTo>
                <a:cubicBezTo>
                  <a:pt x="982447" y="3271429"/>
                  <a:pt x="956156" y="3262735"/>
                  <a:pt x="926109" y="3265634"/>
                </a:cubicBezTo>
                <a:cubicBezTo>
                  <a:pt x="926109" y="3262735"/>
                  <a:pt x="926109" y="3259838"/>
                  <a:pt x="926109" y="3256940"/>
                </a:cubicBezTo>
                <a:cubicBezTo>
                  <a:pt x="926109" y="3254042"/>
                  <a:pt x="926109" y="3254042"/>
                  <a:pt x="922354" y="3254042"/>
                </a:cubicBezTo>
                <a:cubicBezTo>
                  <a:pt x="918598" y="3251144"/>
                  <a:pt x="914842" y="3254042"/>
                  <a:pt x="914842" y="3256940"/>
                </a:cubicBezTo>
                <a:cubicBezTo>
                  <a:pt x="892306" y="3256940"/>
                  <a:pt x="866016" y="3256940"/>
                  <a:pt x="843480" y="3256940"/>
                </a:cubicBezTo>
                <a:cubicBezTo>
                  <a:pt x="839724" y="3259838"/>
                  <a:pt x="828457" y="3254042"/>
                  <a:pt x="828457" y="3262735"/>
                </a:cubicBezTo>
                <a:cubicBezTo>
                  <a:pt x="817190" y="3262735"/>
                  <a:pt x="809678" y="3262735"/>
                  <a:pt x="802166" y="3262735"/>
                </a:cubicBezTo>
                <a:cubicBezTo>
                  <a:pt x="790898" y="3262735"/>
                  <a:pt x="779630" y="3259838"/>
                  <a:pt x="775875" y="3251144"/>
                </a:cubicBezTo>
                <a:cubicBezTo>
                  <a:pt x="772119" y="3248246"/>
                  <a:pt x="768363" y="3248246"/>
                  <a:pt x="764608" y="3248246"/>
                </a:cubicBezTo>
                <a:cubicBezTo>
                  <a:pt x="760852" y="3248246"/>
                  <a:pt x="757096" y="3248246"/>
                  <a:pt x="749584" y="3248246"/>
                </a:cubicBezTo>
                <a:cubicBezTo>
                  <a:pt x="745828" y="3248246"/>
                  <a:pt x="745828" y="3245349"/>
                  <a:pt x="745828" y="3245349"/>
                </a:cubicBezTo>
                <a:cubicBezTo>
                  <a:pt x="745828" y="3242452"/>
                  <a:pt x="745828" y="3239552"/>
                  <a:pt x="749584" y="3239552"/>
                </a:cubicBezTo>
                <a:cubicBezTo>
                  <a:pt x="764608" y="3242452"/>
                  <a:pt x="779630" y="3233757"/>
                  <a:pt x="794654" y="3233757"/>
                </a:cubicBezTo>
                <a:cubicBezTo>
                  <a:pt x="802166" y="3236655"/>
                  <a:pt x="805922" y="3233757"/>
                  <a:pt x="805922" y="3227961"/>
                </a:cubicBezTo>
                <a:cubicBezTo>
                  <a:pt x="817190" y="3225063"/>
                  <a:pt x="824701" y="3216370"/>
                  <a:pt x="839724" y="3216370"/>
                </a:cubicBezTo>
                <a:cubicBezTo>
                  <a:pt x="839724" y="3222166"/>
                  <a:pt x="843480" y="3222166"/>
                  <a:pt x="847236" y="3219268"/>
                </a:cubicBezTo>
                <a:cubicBezTo>
                  <a:pt x="850992" y="3219268"/>
                  <a:pt x="854748" y="3216370"/>
                  <a:pt x="854748" y="3213472"/>
                </a:cubicBezTo>
                <a:cubicBezTo>
                  <a:pt x="858504" y="3201881"/>
                  <a:pt x="873527" y="3196084"/>
                  <a:pt x="888550" y="3198983"/>
                </a:cubicBezTo>
                <a:cubicBezTo>
                  <a:pt x="896062" y="3204779"/>
                  <a:pt x="907330" y="3201881"/>
                  <a:pt x="914842" y="3207677"/>
                </a:cubicBezTo>
                <a:cubicBezTo>
                  <a:pt x="914842" y="3207677"/>
                  <a:pt x="918598" y="3207677"/>
                  <a:pt x="918598" y="3204779"/>
                </a:cubicBezTo>
                <a:cubicBezTo>
                  <a:pt x="929865" y="3204779"/>
                  <a:pt x="937377" y="3201881"/>
                  <a:pt x="944888" y="3204779"/>
                </a:cubicBezTo>
                <a:cubicBezTo>
                  <a:pt x="963668" y="3204779"/>
                  <a:pt x="982447" y="3198983"/>
                  <a:pt x="997470" y="3213472"/>
                </a:cubicBezTo>
                <a:cubicBezTo>
                  <a:pt x="1001226" y="3210575"/>
                  <a:pt x="1001226" y="3207677"/>
                  <a:pt x="1001226" y="3207677"/>
                </a:cubicBezTo>
                <a:lnTo>
                  <a:pt x="1001750" y="3200410"/>
                </a:lnTo>
                <a:lnTo>
                  <a:pt x="979098" y="3200410"/>
                </a:lnTo>
                <a:cubicBezTo>
                  <a:pt x="964075" y="3200410"/>
                  <a:pt x="949052" y="3203306"/>
                  <a:pt x="930272" y="3200410"/>
                </a:cubicBezTo>
                <a:cubicBezTo>
                  <a:pt x="922760" y="3200410"/>
                  <a:pt x="911493" y="3206204"/>
                  <a:pt x="907737" y="3194613"/>
                </a:cubicBezTo>
                <a:cubicBezTo>
                  <a:pt x="896470" y="3191715"/>
                  <a:pt x="885202" y="3188817"/>
                  <a:pt x="873934" y="3194613"/>
                </a:cubicBezTo>
                <a:cubicBezTo>
                  <a:pt x="870178" y="3197511"/>
                  <a:pt x="862666" y="3197511"/>
                  <a:pt x="858911" y="3194613"/>
                </a:cubicBezTo>
                <a:cubicBezTo>
                  <a:pt x="843888" y="3191715"/>
                  <a:pt x="832620" y="3191715"/>
                  <a:pt x="817596" y="3197511"/>
                </a:cubicBezTo>
                <a:cubicBezTo>
                  <a:pt x="813840" y="3197511"/>
                  <a:pt x="806329" y="3197511"/>
                  <a:pt x="802573" y="3188817"/>
                </a:cubicBezTo>
                <a:cubicBezTo>
                  <a:pt x="802573" y="3185919"/>
                  <a:pt x="791306" y="3188817"/>
                  <a:pt x="787550" y="3188817"/>
                </a:cubicBezTo>
                <a:cubicBezTo>
                  <a:pt x="787550" y="3185919"/>
                  <a:pt x="783794" y="3183022"/>
                  <a:pt x="783794" y="3183022"/>
                </a:cubicBezTo>
                <a:cubicBezTo>
                  <a:pt x="768770" y="3183022"/>
                  <a:pt x="753747" y="3183022"/>
                  <a:pt x="734968" y="3183022"/>
                </a:cubicBezTo>
                <a:cubicBezTo>
                  <a:pt x="734968" y="3183022"/>
                  <a:pt x="734968" y="3185919"/>
                  <a:pt x="734968" y="3188817"/>
                </a:cubicBezTo>
                <a:cubicBezTo>
                  <a:pt x="704920" y="3188817"/>
                  <a:pt x="671118" y="3188817"/>
                  <a:pt x="641071" y="3188817"/>
                </a:cubicBezTo>
                <a:cubicBezTo>
                  <a:pt x="633560" y="3183022"/>
                  <a:pt x="626048" y="3183022"/>
                  <a:pt x="618536" y="3188817"/>
                </a:cubicBezTo>
                <a:cubicBezTo>
                  <a:pt x="588489" y="3188817"/>
                  <a:pt x="562198" y="3180124"/>
                  <a:pt x="532151" y="3183022"/>
                </a:cubicBezTo>
                <a:cubicBezTo>
                  <a:pt x="532151" y="3180124"/>
                  <a:pt x="532151" y="3177226"/>
                  <a:pt x="532151" y="3174328"/>
                </a:cubicBezTo>
                <a:cubicBezTo>
                  <a:pt x="532151" y="3171431"/>
                  <a:pt x="532151" y="3171431"/>
                  <a:pt x="528396" y="3171431"/>
                </a:cubicBezTo>
                <a:cubicBezTo>
                  <a:pt x="524640" y="3168532"/>
                  <a:pt x="520884" y="3171431"/>
                  <a:pt x="520884" y="3174328"/>
                </a:cubicBezTo>
                <a:cubicBezTo>
                  <a:pt x="498348" y="3174328"/>
                  <a:pt x="472058" y="3174328"/>
                  <a:pt x="449522" y="3174328"/>
                </a:cubicBezTo>
                <a:cubicBezTo>
                  <a:pt x="445766" y="3177226"/>
                  <a:pt x="434499" y="3171431"/>
                  <a:pt x="434499" y="3180124"/>
                </a:cubicBezTo>
                <a:cubicBezTo>
                  <a:pt x="423232" y="3180124"/>
                  <a:pt x="415720" y="3180124"/>
                  <a:pt x="408208" y="3180124"/>
                </a:cubicBezTo>
                <a:cubicBezTo>
                  <a:pt x="396940" y="3180124"/>
                  <a:pt x="385672" y="3177226"/>
                  <a:pt x="381917" y="3168532"/>
                </a:cubicBezTo>
                <a:cubicBezTo>
                  <a:pt x="378161" y="3165633"/>
                  <a:pt x="374405" y="3165633"/>
                  <a:pt x="370650" y="3165633"/>
                </a:cubicBezTo>
                <a:cubicBezTo>
                  <a:pt x="366894" y="3165633"/>
                  <a:pt x="363138" y="3165633"/>
                  <a:pt x="355626" y="3165633"/>
                </a:cubicBezTo>
                <a:cubicBezTo>
                  <a:pt x="351870" y="3165633"/>
                  <a:pt x="351870" y="3162737"/>
                  <a:pt x="351870" y="3162737"/>
                </a:cubicBezTo>
                <a:cubicBezTo>
                  <a:pt x="351870" y="3159839"/>
                  <a:pt x="351870" y="3156941"/>
                  <a:pt x="355626" y="3156941"/>
                </a:cubicBezTo>
                <a:cubicBezTo>
                  <a:pt x="370650" y="3159839"/>
                  <a:pt x="385672" y="3151145"/>
                  <a:pt x="400696" y="3151145"/>
                </a:cubicBezTo>
                <a:cubicBezTo>
                  <a:pt x="408208" y="3154042"/>
                  <a:pt x="411964" y="3151145"/>
                  <a:pt x="411964" y="3145350"/>
                </a:cubicBezTo>
                <a:cubicBezTo>
                  <a:pt x="423232" y="3142452"/>
                  <a:pt x="430743" y="3133758"/>
                  <a:pt x="445766" y="3133758"/>
                </a:cubicBezTo>
                <a:cubicBezTo>
                  <a:pt x="445766" y="3139554"/>
                  <a:pt x="449522" y="3139554"/>
                  <a:pt x="453278" y="3136656"/>
                </a:cubicBezTo>
                <a:cubicBezTo>
                  <a:pt x="457034" y="3136656"/>
                  <a:pt x="460790" y="3133758"/>
                  <a:pt x="460790" y="3130860"/>
                </a:cubicBezTo>
                <a:cubicBezTo>
                  <a:pt x="464546" y="3119269"/>
                  <a:pt x="479569" y="3113473"/>
                  <a:pt x="494592" y="3116370"/>
                </a:cubicBezTo>
                <a:cubicBezTo>
                  <a:pt x="502104" y="3122167"/>
                  <a:pt x="513372" y="3119269"/>
                  <a:pt x="520884" y="3125065"/>
                </a:cubicBezTo>
                <a:cubicBezTo>
                  <a:pt x="520884" y="3125065"/>
                  <a:pt x="524640" y="3125065"/>
                  <a:pt x="524640" y="3122167"/>
                </a:cubicBezTo>
                <a:cubicBezTo>
                  <a:pt x="535907" y="3122167"/>
                  <a:pt x="543419" y="3119269"/>
                  <a:pt x="550930" y="3122167"/>
                </a:cubicBezTo>
                <a:cubicBezTo>
                  <a:pt x="569710" y="3122167"/>
                  <a:pt x="588489" y="3116370"/>
                  <a:pt x="603512" y="3130860"/>
                </a:cubicBezTo>
                <a:cubicBezTo>
                  <a:pt x="607268" y="3127962"/>
                  <a:pt x="607268" y="3125065"/>
                  <a:pt x="607268" y="3125065"/>
                </a:cubicBezTo>
                <a:cubicBezTo>
                  <a:pt x="605390" y="3120718"/>
                  <a:pt x="606329" y="3116372"/>
                  <a:pt x="608207" y="3112024"/>
                </a:cubicBezTo>
                <a:lnTo>
                  <a:pt x="611549" y="3105395"/>
                </a:lnTo>
                <a:lnTo>
                  <a:pt x="549443" y="3100561"/>
                </a:lnTo>
                <a:cubicBezTo>
                  <a:pt x="541416" y="3100297"/>
                  <a:pt x="529607" y="3101767"/>
                  <a:pt x="528832" y="3095542"/>
                </a:cubicBezTo>
                <a:cubicBezTo>
                  <a:pt x="526088" y="3089562"/>
                  <a:pt x="535619" y="3085847"/>
                  <a:pt x="541058" y="3081377"/>
                </a:cubicBezTo>
                <a:cubicBezTo>
                  <a:pt x="546652" y="3078151"/>
                  <a:pt x="554214" y="3074680"/>
                  <a:pt x="549658" y="3070190"/>
                </a:cubicBezTo>
                <a:cubicBezTo>
                  <a:pt x="546914" y="3064211"/>
                  <a:pt x="538732" y="3062701"/>
                  <a:pt x="530704" y="3062437"/>
                </a:cubicBezTo>
                <a:cubicBezTo>
                  <a:pt x="524800" y="3063172"/>
                  <a:pt x="518896" y="3063907"/>
                  <a:pt x="512991" y="3064643"/>
                </a:cubicBezTo>
                <a:cubicBezTo>
                  <a:pt x="485283" y="3066830"/>
                  <a:pt x="468297" y="3058830"/>
                  <a:pt x="466126" y="3041400"/>
                </a:cubicBezTo>
                <a:cubicBezTo>
                  <a:pt x="465351" y="3035175"/>
                  <a:pt x="464575" y="3028950"/>
                  <a:pt x="467736" y="3022235"/>
                </a:cubicBezTo>
                <a:cubicBezTo>
                  <a:pt x="468774" y="3014520"/>
                  <a:pt x="460436" y="3011765"/>
                  <a:pt x="448938" y="3015726"/>
                </a:cubicBezTo>
                <a:cubicBezTo>
                  <a:pt x="427754" y="3022158"/>
                  <a:pt x="419154" y="3033343"/>
                  <a:pt x="423293" y="3050529"/>
                </a:cubicBezTo>
                <a:cubicBezTo>
                  <a:pt x="408275" y="3042284"/>
                  <a:pt x="397349" y="3034794"/>
                  <a:pt x="390204" y="3025570"/>
                </a:cubicBezTo>
                <a:cubicBezTo>
                  <a:pt x="383059" y="3016345"/>
                  <a:pt x="386172" y="2993200"/>
                  <a:pt x="399019" y="2984014"/>
                </a:cubicBezTo>
                <a:cubicBezTo>
                  <a:pt x="415647" y="2973092"/>
                  <a:pt x="434135" y="2977111"/>
                  <a:pt x="448532" y="2980375"/>
                </a:cubicBezTo>
                <a:cubicBezTo>
                  <a:pt x="469144" y="2985394"/>
                  <a:pt x="491413" y="2987677"/>
                  <a:pt x="515030" y="2984736"/>
                </a:cubicBezTo>
                <a:cubicBezTo>
                  <a:pt x="528807" y="2983020"/>
                  <a:pt x="544552" y="2981059"/>
                  <a:pt x="560297" y="2979098"/>
                </a:cubicBezTo>
                <a:cubicBezTo>
                  <a:pt x="625244" y="2971008"/>
                  <a:pt x="688999" y="2969389"/>
                  <a:pt x="743892" y="2992896"/>
                </a:cubicBezTo>
                <a:cubicBezTo>
                  <a:pt x="764968" y="3001649"/>
                  <a:pt x="776312" y="2996443"/>
                  <a:pt x="784292" y="2980278"/>
                </a:cubicBezTo>
                <a:cubicBezTo>
                  <a:pt x="785950" y="2977543"/>
                  <a:pt x="781548" y="2974298"/>
                  <a:pt x="787297" y="2972317"/>
                </a:cubicBezTo>
                <a:cubicBezTo>
                  <a:pt x="793202" y="2971582"/>
                  <a:pt x="797448" y="2973581"/>
                  <a:pt x="799726" y="2975827"/>
                </a:cubicBezTo>
                <a:cubicBezTo>
                  <a:pt x="802004" y="2978072"/>
                  <a:pt x="804283" y="2980316"/>
                  <a:pt x="806406" y="2981316"/>
                </a:cubicBezTo>
                <a:cubicBezTo>
                  <a:pt x="813086" y="2986806"/>
                  <a:pt x="821578" y="2990805"/>
                  <a:pt x="830644" y="2983355"/>
                </a:cubicBezTo>
                <a:cubicBezTo>
                  <a:pt x="841677" y="2975658"/>
                  <a:pt x="825777" y="2976375"/>
                  <a:pt x="821375" y="2973130"/>
                </a:cubicBezTo>
                <a:cubicBezTo>
                  <a:pt x="821220" y="2971885"/>
                  <a:pt x="819252" y="2972130"/>
                  <a:pt x="819097" y="2970885"/>
                </a:cubicBezTo>
                <a:cubicBezTo>
                  <a:pt x="814851" y="2968885"/>
                  <a:pt x="812417" y="2965395"/>
                  <a:pt x="816044" y="2962415"/>
                </a:cubicBezTo>
                <a:cubicBezTo>
                  <a:pt x="819515" y="2958190"/>
                  <a:pt x="823451" y="2957699"/>
                  <a:pt x="829665" y="2959454"/>
                </a:cubicBezTo>
                <a:cubicBezTo>
                  <a:pt x="841939" y="2961719"/>
                  <a:pt x="853333" y="2960932"/>
                  <a:pt x="863414" y="2957621"/>
                </a:cubicBezTo>
                <a:lnTo>
                  <a:pt x="886164" y="2942694"/>
                </a:lnTo>
                <a:lnTo>
                  <a:pt x="874743" y="2936279"/>
                </a:lnTo>
                <a:cubicBezTo>
                  <a:pt x="870988" y="2936279"/>
                  <a:pt x="863478" y="2936279"/>
                  <a:pt x="859724" y="2936279"/>
                </a:cubicBezTo>
                <a:cubicBezTo>
                  <a:pt x="859724" y="2932483"/>
                  <a:pt x="859724" y="2932483"/>
                  <a:pt x="859724" y="2928686"/>
                </a:cubicBezTo>
                <a:cubicBezTo>
                  <a:pt x="859724" y="2928686"/>
                  <a:pt x="859724" y="2924889"/>
                  <a:pt x="859724" y="2924889"/>
                </a:cubicBezTo>
                <a:cubicBezTo>
                  <a:pt x="866295" y="2925839"/>
                  <a:pt x="872396" y="2925364"/>
                  <a:pt x="878263" y="2924119"/>
                </a:cubicBezTo>
                <a:lnTo>
                  <a:pt x="890557" y="2920245"/>
                </a:lnTo>
                <a:lnTo>
                  <a:pt x="884413" y="2913599"/>
                </a:lnTo>
                <a:cubicBezTo>
                  <a:pt x="875939" y="2909755"/>
                  <a:pt x="865258" y="2908241"/>
                  <a:pt x="855572" y="2910712"/>
                </a:cubicBezTo>
                <a:cubicBezTo>
                  <a:pt x="816830" y="2920594"/>
                  <a:pt x="778971" y="2921517"/>
                  <a:pt x="740182" y="2914969"/>
                </a:cubicBezTo>
                <a:cubicBezTo>
                  <a:pt x="726095" y="2914195"/>
                  <a:pt x="712008" y="2913421"/>
                  <a:pt x="700974" y="2921117"/>
                </a:cubicBezTo>
                <a:cubicBezTo>
                  <a:pt x="691599" y="2926078"/>
                  <a:pt x="687508" y="2925323"/>
                  <a:pt x="684609" y="2918098"/>
                </a:cubicBezTo>
                <a:cubicBezTo>
                  <a:pt x="681401" y="2908383"/>
                  <a:pt x="670785" y="2903384"/>
                  <a:pt x="654730" y="2902855"/>
                </a:cubicBezTo>
                <a:cubicBezTo>
                  <a:pt x="638520" y="2901081"/>
                  <a:pt x="620341" y="2899552"/>
                  <a:pt x="602163" y="2898023"/>
                </a:cubicBezTo>
                <a:cubicBezTo>
                  <a:pt x="586108" y="2897495"/>
                  <a:pt x="579273" y="2890760"/>
                  <a:pt x="580001" y="2880555"/>
                </a:cubicBezTo>
                <a:cubicBezTo>
                  <a:pt x="579846" y="2879310"/>
                  <a:pt x="579536" y="2876819"/>
                  <a:pt x="581194" y="2874084"/>
                </a:cubicBezTo>
                <a:cubicBezTo>
                  <a:pt x="580418" y="2867859"/>
                  <a:pt x="573894" y="2863615"/>
                  <a:pt x="564053" y="2864840"/>
                </a:cubicBezTo>
                <a:cubicBezTo>
                  <a:pt x="556026" y="2864576"/>
                  <a:pt x="556801" y="2870801"/>
                  <a:pt x="557421" y="2875781"/>
                </a:cubicBezTo>
                <a:cubicBezTo>
                  <a:pt x="556073" y="2881006"/>
                  <a:pt x="556694" y="2885986"/>
                  <a:pt x="545040" y="2888702"/>
                </a:cubicBezTo>
                <a:cubicBezTo>
                  <a:pt x="527327" y="2890908"/>
                  <a:pt x="510032" y="2880419"/>
                  <a:pt x="512572" y="2868724"/>
                </a:cubicBezTo>
                <a:cubicBezTo>
                  <a:pt x="512107" y="2864988"/>
                  <a:pt x="515733" y="2862009"/>
                  <a:pt x="511332" y="2858764"/>
                </a:cubicBezTo>
                <a:cubicBezTo>
                  <a:pt x="505427" y="2859499"/>
                  <a:pt x="505893" y="2863234"/>
                  <a:pt x="502111" y="2864969"/>
                </a:cubicBezTo>
                <a:cubicBezTo>
                  <a:pt x="493201" y="2873665"/>
                  <a:pt x="485329" y="2874646"/>
                  <a:pt x="476371" y="2866911"/>
                </a:cubicBezTo>
                <a:cubicBezTo>
                  <a:pt x="464825" y="2854442"/>
                  <a:pt x="447839" y="2846443"/>
                  <a:pt x="431009" y="2839689"/>
                </a:cubicBezTo>
                <a:cubicBezTo>
                  <a:pt x="411900" y="2830690"/>
                  <a:pt x="394604" y="2820201"/>
                  <a:pt x="390465" y="2803016"/>
                </a:cubicBezTo>
                <a:cubicBezTo>
                  <a:pt x="387721" y="2797036"/>
                  <a:pt x="382855" y="2790056"/>
                  <a:pt x="372704" y="2788792"/>
                </a:cubicBezTo>
                <a:cubicBezTo>
                  <a:pt x="331791" y="2781244"/>
                  <a:pt x="316261" y="2752835"/>
                  <a:pt x="277006" y="2742553"/>
                </a:cubicBezTo>
                <a:cubicBezTo>
                  <a:pt x="266545" y="2738797"/>
                  <a:pt x="267738" y="2732328"/>
                  <a:pt x="270899" y="2725613"/>
                </a:cubicBezTo>
                <a:cubicBezTo>
                  <a:pt x="276028" y="2718652"/>
                  <a:pt x="286333" y="2721161"/>
                  <a:pt x="292703" y="2724161"/>
                </a:cubicBezTo>
                <a:cubicBezTo>
                  <a:pt x="305287" y="2728915"/>
                  <a:pt x="316940" y="2726200"/>
                  <a:pt x="328129" y="2719748"/>
                </a:cubicBezTo>
                <a:cubicBezTo>
                  <a:pt x="341130" y="2711807"/>
                  <a:pt x="356565" y="2707356"/>
                  <a:pt x="374278" y="2705150"/>
                </a:cubicBezTo>
                <a:cubicBezTo>
                  <a:pt x="403955" y="2702718"/>
                  <a:pt x="421406" y="2714452"/>
                  <a:pt x="415704" y="2732863"/>
                </a:cubicBezTo>
                <a:cubicBezTo>
                  <a:pt x="414201" y="2736843"/>
                  <a:pt x="412854" y="2742068"/>
                  <a:pt x="413319" y="2745803"/>
                </a:cubicBezTo>
                <a:cubicBezTo>
                  <a:pt x="413474" y="2747048"/>
                  <a:pt x="411661" y="2748539"/>
                  <a:pt x="411661" y="2748539"/>
                </a:cubicBezTo>
                <a:cubicBezTo>
                  <a:pt x="413629" y="2748293"/>
                  <a:pt x="413629" y="2748293"/>
                  <a:pt x="415442" y="2746803"/>
                </a:cubicBezTo>
                <a:cubicBezTo>
                  <a:pt x="423314" y="2745822"/>
                  <a:pt x="429219" y="2745087"/>
                  <a:pt x="437246" y="2745351"/>
                </a:cubicBezTo>
                <a:cubicBezTo>
                  <a:pt x="475416" y="2746919"/>
                  <a:pt x="486759" y="2741713"/>
                  <a:pt x="495621" y="2716587"/>
                </a:cubicBezTo>
                <a:cubicBezTo>
                  <a:pt x="498162" y="2704892"/>
                  <a:pt x="509660" y="2700931"/>
                  <a:pt x="527684" y="2701214"/>
                </a:cubicBezTo>
                <a:cubicBezTo>
                  <a:pt x="541615" y="2700744"/>
                  <a:pt x="550108" y="2704744"/>
                  <a:pt x="559066" y="2712478"/>
                </a:cubicBezTo>
                <a:cubicBezTo>
                  <a:pt x="583817" y="2734682"/>
                  <a:pt x="619290" y="2746700"/>
                  <a:pt x="665332" y="2747286"/>
                </a:cubicBezTo>
                <a:cubicBezTo>
                  <a:pt x="703657" y="2750098"/>
                  <a:pt x="703657" y="2750098"/>
                  <a:pt x="692683" y="2726179"/>
                </a:cubicBezTo>
                <a:cubicBezTo>
                  <a:pt x="687041" y="2712974"/>
                  <a:pt x="690202" y="2706259"/>
                  <a:pt x="707294" y="2699072"/>
                </a:cubicBezTo>
                <a:cubicBezTo>
                  <a:pt x="715525" y="2717012"/>
                  <a:pt x="721894" y="2720012"/>
                  <a:pt x="751571" y="2717580"/>
                </a:cubicBezTo>
                <a:cubicBezTo>
                  <a:pt x="771252" y="2715128"/>
                  <a:pt x="792436" y="2708697"/>
                  <a:pt x="807764" y="2719431"/>
                </a:cubicBezTo>
                <a:cubicBezTo>
                  <a:pt x="807919" y="2720676"/>
                  <a:pt x="809887" y="2720431"/>
                  <a:pt x="811855" y="2720185"/>
                </a:cubicBezTo>
                <a:cubicBezTo>
                  <a:pt x="823353" y="2716225"/>
                  <a:pt x="831706" y="2711075"/>
                  <a:pt x="837178" y="2704862"/>
                </a:cubicBezTo>
                <a:lnTo>
                  <a:pt x="837582" y="2703771"/>
                </a:lnTo>
                <a:lnTo>
                  <a:pt x="824677" y="2704671"/>
                </a:lnTo>
                <a:cubicBezTo>
                  <a:pt x="813413" y="2704671"/>
                  <a:pt x="805904" y="2700874"/>
                  <a:pt x="805904" y="2693281"/>
                </a:cubicBezTo>
                <a:cubicBezTo>
                  <a:pt x="805904" y="2685688"/>
                  <a:pt x="809658" y="2678096"/>
                  <a:pt x="817168" y="2678096"/>
                </a:cubicBezTo>
                <a:lnTo>
                  <a:pt x="845555" y="2672878"/>
                </a:lnTo>
                <a:lnTo>
                  <a:pt x="845635" y="2670462"/>
                </a:lnTo>
                <a:cubicBezTo>
                  <a:pt x="847138" y="2666482"/>
                  <a:pt x="850686" y="2662880"/>
                  <a:pt x="858326" y="2660031"/>
                </a:cubicBezTo>
                <a:cubicBezTo>
                  <a:pt x="860139" y="2658542"/>
                  <a:pt x="865733" y="2655316"/>
                  <a:pt x="866198" y="2659050"/>
                </a:cubicBezTo>
                <a:cubicBezTo>
                  <a:pt x="867803" y="2663908"/>
                  <a:pt x="872088" y="2666219"/>
                  <a:pt x="877506" y="2667599"/>
                </a:cubicBezTo>
                <a:lnTo>
                  <a:pt x="895270" y="2670502"/>
                </a:lnTo>
                <a:lnTo>
                  <a:pt x="899160" y="2670502"/>
                </a:lnTo>
                <a:lnTo>
                  <a:pt x="903288" y="2662155"/>
                </a:lnTo>
                <a:lnTo>
                  <a:pt x="896017" y="2659114"/>
                </a:lnTo>
                <a:cubicBezTo>
                  <a:pt x="896017" y="2655316"/>
                  <a:pt x="888508" y="2655316"/>
                  <a:pt x="888508" y="2651520"/>
                </a:cubicBezTo>
                <a:cubicBezTo>
                  <a:pt x="892262" y="2643928"/>
                  <a:pt x="896017" y="2643928"/>
                  <a:pt x="899772" y="2643928"/>
                </a:cubicBezTo>
                <a:lnTo>
                  <a:pt x="911338" y="2645876"/>
                </a:lnTo>
                <a:lnTo>
                  <a:pt x="912290" y="2643951"/>
                </a:lnTo>
                <a:cubicBezTo>
                  <a:pt x="912290" y="2638256"/>
                  <a:pt x="915106" y="2632562"/>
                  <a:pt x="919330" y="2628290"/>
                </a:cubicBezTo>
                <a:lnTo>
                  <a:pt x="926609" y="2624945"/>
                </a:lnTo>
                <a:lnTo>
                  <a:pt x="922300" y="2624945"/>
                </a:lnTo>
                <a:cubicBezTo>
                  <a:pt x="922300" y="2613556"/>
                  <a:pt x="929809" y="2598370"/>
                  <a:pt x="911036" y="2594574"/>
                </a:cubicBezTo>
                <a:cubicBezTo>
                  <a:pt x="911036" y="2594574"/>
                  <a:pt x="911036" y="2590777"/>
                  <a:pt x="911036" y="2586981"/>
                </a:cubicBezTo>
                <a:cubicBezTo>
                  <a:pt x="914791" y="2583184"/>
                  <a:pt x="918545" y="2586981"/>
                  <a:pt x="922300" y="2583184"/>
                </a:cubicBezTo>
                <a:cubicBezTo>
                  <a:pt x="927932" y="2583184"/>
                  <a:pt x="934503" y="2584133"/>
                  <a:pt x="941074" y="2584608"/>
                </a:cubicBezTo>
                <a:lnTo>
                  <a:pt x="959400" y="2583218"/>
                </a:lnTo>
                <a:lnTo>
                  <a:pt x="951979" y="2582360"/>
                </a:lnTo>
                <a:lnTo>
                  <a:pt x="941157" y="2571796"/>
                </a:lnTo>
                <a:lnTo>
                  <a:pt x="922300" y="2571796"/>
                </a:lnTo>
                <a:cubicBezTo>
                  <a:pt x="911036" y="2571796"/>
                  <a:pt x="896017" y="2571796"/>
                  <a:pt x="884753" y="2571796"/>
                </a:cubicBezTo>
                <a:cubicBezTo>
                  <a:pt x="877243" y="2571796"/>
                  <a:pt x="869734" y="2571796"/>
                  <a:pt x="865979" y="2571796"/>
                </a:cubicBezTo>
                <a:lnTo>
                  <a:pt x="838594" y="2554489"/>
                </a:lnTo>
                <a:lnTo>
                  <a:pt x="829480" y="2561480"/>
                </a:lnTo>
                <a:cubicBezTo>
                  <a:pt x="806952" y="2576666"/>
                  <a:pt x="803197" y="2576666"/>
                  <a:pt x="788178" y="2557683"/>
                </a:cubicBezTo>
                <a:cubicBezTo>
                  <a:pt x="784424" y="2557683"/>
                  <a:pt x="784424" y="2550090"/>
                  <a:pt x="780669" y="2546294"/>
                </a:cubicBezTo>
                <a:cubicBezTo>
                  <a:pt x="758141" y="2565276"/>
                  <a:pt x="739367" y="2565276"/>
                  <a:pt x="716839" y="2565276"/>
                </a:cubicBezTo>
                <a:cubicBezTo>
                  <a:pt x="701820" y="2565276"/>
                  <a:pt x="690556" y="2565276"/>
                  <a:pt x="675537" y="2565276"/>
                </a:cubicBezTo>
                <a:cubicBezTo>
                  <a:pt x="645499" y="2561480"/>
                  <a:pt x="615461" y="2572869"/>
                  <a:pt x="581669" y="2569073"/>
                </a:cubicBezTo>
                <a:cubicBezTo>
                  <a:pt x="570404" y="2569073"/>
                  <a:pt x="566650" y="2584259"/>
                  <a:pt x="555386" y="2572869"/>
                </a:cubicBezTo>
                <a:cubicBezTo>
                  <a:pt x="544121" y="2565276"/>
                  <a:pt x="532857" y="2572869"/>
                  <a:pt x="525348" y="2569073"/>
                </a:cubicBezTo>
                <a:cubicBezTo>
                  <a:pt x="514084" y="2569073"/>
                  <a:pt x="502819" y="2569073"/>
                  <a:pt x="491555" y="2569073"/>
                </a:cubicBezTo>
                <a:cubicBezTo>
                  <a:pt x="484046" y="2561480"/>
                  <a:pt x="491555" y="2553887"/>
                  <a:pt x="487801" y="2546294"/>
                </a:cubicBezTo>
                <a:cubicBezTo>
                  <a:pt x="476536" y="2531108"/>
                  <a:pt x="461517" y="2527311"/>
                  <a:pt x="442744" y="2534905"/>
                </a:cubicBezTo>
                <a:cubicBezTo>
                  <a:pt x="438989" y="2534905"/>
                  <a:pt x="438989" y="2538701"/>
                  <a:pt x="431480" y="2538701"/>
                </a:cubicBezTo>
                <a:cubicBezTo>
                  <a:pt x="427725" y="2538701"/>
                  <a:pt x="423970" y="2534905"/>
                  <a:pt x="423970" y="2527311"/>
                </a:cubicBezTo>
                <a:cubicBezTo>
                  <a:pt x="423970" y="2523515"/>
                  <a:pt x="423970" y="2515922"/>
                  <a:pt x="431480" y="2515922"/>
                </a:cubicBezTo>
                <a:cubicBezTo>
                  <a:pt x="442744" y="2519719"/>
                  <a:pt x="454008" y="2515922"/>
                  <a:pt x="461517" y="2519719"/>
                </a:cubicBezTo>
                <a:cubicBezTo>
                  <a:pt x="476536" y="2519719"/>
                  <a:pt x="484046" y="2512125"/>
                  <a:pt x="495310" y="2512125"/>
                </a:cubicBezTo>
                <a:cubicBezTo>
                  <a:pt x="502819" y="2508329"/>
                  <a:pt x="506574" y="2496940"/>
                  <a:pt x="506574" y="2489347"/>
                </a:cubicBezTo>
                <a:cubicBezTo>
                  <a:pt x="514084" y="2477958"/>
                  <a:pt x="514084" y="2474161"/>
                  <a:pt x="525348" y="2481754"/>
                </a:cubicBezTo>
                <a:cubicBezTo>
                  <a:pt x="540367" y="2485550"/>
                  <a:pt x="555386" y="2489347"/>
                  <a:pt x="570404" y="2496940"/>
                </a:cubicBezTo>
                <a:cubicBezTo>
                  <a:pt x="574159" y="2500736"/>
                  <a:pt x="581669" y="2496940"/>
                  <a:pt x="589178" y="2496940"/>
                </a:cubicBezTo>
                <a:cubicBezTo>
                  <a:pt x="592933" y="2496940"/>
                  <a:pt x="592933" y="2489347"/>
                  <a:pt x="596688" y="2485550"/>
                </a:cubicBezTo>
                <a:cubicBezTo>
                  <a:pt x="604197" y="2477958"/>
                  <a:pt x="596688" y="2474161"/>
                  <a:pt x="592933" y="2466568"/>
                </a:cubicBezTo>
                <a:cubicBezTo>
                  <a:pt x="589178" y="2458975"/>
                  <a:pt x="577914" y="2458975"/>
                  <a:pt x="570404" y="2451382"/>
                </a:cubicBezTo>
                <a:cubicBezTo>
                  <a:pt x="566650" y="2447586"/>
                  <a:pt x="566650" y="2447586"/>
                  <a:pt x="566650" y="2443790"/>
                </a:cubicBezTo>
                <a:cubicBezTo>
                  <a:pt x="566650" y="2439993"/>
                  <a:pt x="570404" y="2439993"/>
                  <a:pt x="574159" y="2439993"/>
                </a:cubicBezTo>
                <a:cubicBezTo>
                  <a:pt x="585423" y="2439993"/>
                  <a:pt x="600442" y="2436196"/>
                  <a:pt x="611706" y="2443790"/>
                </a:cubicBezTo>
                <a:cubicBezTo>
                  <a:pt x="611706" y="2447586"/>
                  <a:pt x="615461" y="2443790"/>
                  <a:pt x="615461" y="2443790"/>
                </a:cubicBezTo>
                <a:cubicBezTo>
                  <a:pt x="622971" y="2439993"/>
                  <a:pt x="615461" y="2439993"/>
                  <a:pt x="615461" y="2436196"/>
                </a:cubicBezTo>
                <a:cubicBezTo>
                  <a:pt x="611706" y="2432400"/>
                  <a:pt x="611706" y="2424807"/>
                  <a:pt x="619216" y="2424807"/>
                </a:cubicBezTo>
                <a:cubicBezTo>
                  <a:pt x="626725" y="2424807"/>
                  <a:pt x="634235" y="2424807"/>
                  <a:pt x="645499" y="2424807"/>
                </a:cubicBezTo>
                <a:cubicBezTo>
                  <a:pt x="634235" y="2417214"/>
                  <a:pt x="622971" y="2417214"/>
                  <a:pt x="611706" y="2413418"/>
                </a:cubicBezTo>
                <a:cubicBezTo>
                  <a:pt x="604197" y="2409621"/>
                  <a:pt x="604197" y="2405825"/>
                  <a:pt x="607952" y="2402028"/>
                </a:cubicBezTo>
                <a:cubicBezTo>
                  <a:pt x="611706" y="2386842"/>
                  <a:pt x="611706" y="2383046"/>
                  <a:pt x="596688" y="2379249"/>
                </a:cubicBezTo>
                <a:cubicBezTo>
                  <a:pt x="592933" y="2379249"/>
                  <a:pt x="585423" y="2379249"/>
                  <a:pt x="581669" y="2379249"/>
                </a:cubicBezTo>
                <a:cubicBezTo>
                  <a:pt x="581669" y="2375453"/>
                  <a:pt x="581669" y="2375453"/>
                  <a:pt x="581669" y="2371657"/>
                </a:cubicBezTo>
                <a:cubicBezTo>
                  <a:pt x="581669" y="2371657"/>
                  <a:pt x="581669" y="2367860"/>
                  <a:pt x="581669" y="2367860"/>
                </a:cubicBezTo>
                <a:cubicBezTo>
                  <a:pt x="607952" y="2371657"/>
                  <a:pt x="626725" y="2352674"/>
                  <a:pt x="653008" y="2352674"/>
                </a:cubicBezTo>
                <a:cubicBezTo>
                  <a:pt x="668027" y="2352674"/>
                  <a:pt x="683046" y="2345081"/>
                  <a:pt x="698065" y="2333691"/>
                </a:cubicBezTo>
                <a:cubicBezTo>
                  <a:pt x="698065" y="2329895"/>
                  <a:pt x="705575" y="2329895"/>
                  <a:pt x="705575" y="2326099"/>
                </a:cubicBezTo>
                <a:cubicBezTo>
                  <a:pt x="705575" y="2318505"/>
                  <a:pt x="698065" y="2318505"/>
                  <a:pt x="694310" y="2318505"/>
                </a:cubicBezTo>
                <a:cubicBezTo>
                  <a:pt x="683046" y="2318505"/>
                  <a:pt x="671782" y="2318505"/>
                  <a:pt x="660518" y="2318505"/>
                </a:cubicBezTo>
                <a:cubicBezTo>
                  <a:pt x="656763" y="2318505"/>
                  <a:pt x="653008" y="2318505"/>
                  <a:pt x="653008" y="2314709"/>
                </a:cubicBezTo>
                <a:cubicBezTo>
                  <a:pt x="653008" y="2310913"/>
                  <a:pt x="653008" y="2307116"/>
                  <a:pt x="656763" y="2307116"/>
                </a:cubicBezTo>
                <a:cubicBezTo>
                  <a:pt x="664273" y="2307116"/>
                  <a:pt x="668027" y="2299523"/>
                  <a:pt x="679291" y="2299523"/>
                </a:cubicBezTo>
                <a:cubicBezTo>
                  <a:pt x="690556" y="2299523"/>
                  <a:pt x="701820" y="2299523"/>
                  <a:pt x="713084" y="2299523"/>
                </a:cubicBezTo>
                <a:cubicBezTo>
                  <a:pt x="720593" y="2295727"/>
                  <a:pt x="716839" y="2288134"/>
                  <a:pt x="716839" y="2284337"/>
                </a:cubicBezTo>
                <a:cubicBezTo>
                  <a:pt x="716839" y="2280541"/>
                  <a:pt x="716839" y="2276745"/>
                  <a:pt x="716839" y="2276745"/>
                </a:cubicBezTo>
                <a:cubicBezTo>
                  <a:pt x="694310" y="2272948"/>
                  <a:pt x="683046" y="2253965"/>
                  <a:pt x="660518" y="2253965"/>
                </a:cubicBezTo>
                <a:cubicBezTo>
                  <a:pt x="615461" y="2253965"/>
                  <a:pt x="574159" y="2265355"/>
                  <a:pt x="529103" y="2261559"/>
                </a:cubicBezTo>
                <a:cubicBezTo>
                  <a:pt x="521593" y="2257763"/>
                  <a:pt x="510329" y="2265355"/>
                  <a:pt x="510329" y="2253965"/>
                </a:cubicBezTo>
                <a:cubicBezTo>
                  <a:pt x="506574" y="2238780"/>
                  <a:pt x="521593" y="2246373"/>
                  <a:pt x="529103" y="2246373"/>
                </a:cubicBezTo>
                <a:cubicBezTo>
                  <a:pt x="544121" y="2250169"/>
                  <a:pt x="559140" y="2238780"/>
                  <a:pt x="574159" y="2238780"/>
                </a:cubicBezTo>
                <a:cubicBezTo>
                  <a:pt x="589178" y="2242577"/>
                  <a:pt x="607952" y="2246373"/>
                  <a:pt x="622971" y="2238780"/>
                </a:cubicBezTo>
                <a:cubicBezTo>
                  <a:pt x="649254" y="2231187"/>
                  <a:pt x="675537" y="2234983"/>
                  <a:pt x="698065" y="2234983"/>
                </a:cubicBezTo>
                <a:lnTo>
                  <a:pt x="746401" y="2225737"/>
                </a:lnTo>
                <a:lnTo>
                  <a:pt x="750522" y="2221571"/>
                </a:lnTo>
                <a:cubicBezTo>
                  <a:pt x="753338" y="2221571"/>
                  <a:pt x="757092" y="2222520"/>
                  <a:pt x="760847" y="2222520"/>
                </a:cubicBezTo>
                <a:lnTo>
                  <a:pt x="763218" y="2222520"/>
                </a:lnTo>
                <a:lnTo>
                  <a:pt x="767528" y="2221695"/>
                </a:lnTo>
                <a:cubicBezTo>
                  <a:pt x="778322" y="2217900"/>
                  <a:pt x="788648" y="2213154"/>
                  <a:pt x="798387" y="2207222"/>
                </a:cubicBezTo>
                <a:lnTo>
                  <a:pt x="803740" y="2202993"/>
                </a:lnTo>
                <a:lnTo>
                  <a:pt x="794171" y="2202114"/>
                </a:lnTo>
                <a:cubicBezTo>
                  <a:pt x="788069" y="2202589"/>
                  <a:pt x="781498" y="2203538"/>
                  <a:pt x="775866" y="2203538"/>
                </a:cubicBezTo>
                <a:cubicBezTo>
                  <a:pt x="768356" y="2203538"/>
                  <a:pt x="764602" y="2199742"/>
                  <a:pt x="764602" y="2192148"/>
                </a:cubicBezTo>
                <a:cubicBezTo>
                  <a:pt x="764602" y="2188352"/>
                  <a:pt x="768356" y="2180759"/>
                  <a:pt x="775866" y="2180759"/>
                </a:cubicBezTo>
                <a:lnTo>
                  <a:pt x="836736" y="2180759"/>
                </a:lnTo>
                <a:lnTo>
                  <a:pt x="846078" y="2176627"/>
                </a:lnTo>
                <a:lnTo>
                  <a:pt x="831249" y="2172217"/>
                </a:lnTo>
                <a:lnTo>
                  <a:pt x="821984" y="2162851"/>
                </a:lnTo>
                <a:lnTo>
                  <a:pt x="675537" y="2162851"/>
                </a:lnTo>
                <a:cubicBezTo>
                  <a:pt x="653008" y="2162851"/>
                  <a:pt x="637990" y="2143868"/>
                  <a:pt x="619216" y="2124886"/>
                </a:cubicBezTo>
                <a:cubicBezTo>
                  <a:pt x="619216" y="2124886"/>
                  <a:pt x="619216" y="2121090"/>
                  <a:pt x="619216" y="2117293"/>
                </a:cubicBezTo>
                <a:cubicBezTo>
                  <a:pt x="626725" y="2105904"/>
                  <a:pt x="630480" y="2098311"/>
                  <a:pt x="634235" y="2086922"/>
                </a:cubicBezTo>
                <a:cubicBezTo>
                  <a:pt x="634235" y="2075532"/>
                  <a:pt x="645499" y="2064143"/>
                  <a:pt x="656763" y="2064143"/>
                </a:cubicBezTo>
                <a:cubicBezTo>
                  <a:pt x="686801" y="2064143"/>
                  <a:pt x="686801" y="2037567"/>
                  <a:pt x="690556" y="2018585"/>
                </a:cubicBezTo>
                <a:cubicBezTo>
                  <a:pt x="694310" y="1992010"/>
                  <a:pt x="713084" y="1973028"/>
                  <a:pt x="731858" y="1954045"/>
                </a:cubicBezTo>
                <a:cubicBezTo>
                  <a:pt x="735612" y="1946452"/>
                  <a:pt x="743122" y="1950249"/>
                  <a:pt x="746876" y="1950249"/>
                </a:cubicBezTo>
                <a:cubicBezTo>
                  <a:pt x="761895" y="1950249"/>
                  <a:pt x="776914" y="1954045"/>
                  <a:pt x="788178" y="1942656"/>
                </a:cubicBezTo>
                <a:lnTo>
                  <a:pt x="796888" y="1940454"/>
                </a:lnTo>
                <a:lnTo>
                  <a:pt x="786257" y="1939319"/>
                </a:lnTo>
                <a:cubicBezTo>
                  <a:pt x="778745" y="1936851"/>
                  <a:pt x="774990" y="1940553"/>
                  <a:pt x="767478" y="1940553"/>
                </a:cubicBezTo>
                <a:cubicBezTo>
                  <a:pt x="722407" y="1940553"/>
                  <a:pt x="673581" y="1940553"/>
                  <a:pt x="624755" y="1940553"/>
                </a:cubicBezTo>
                <a:cubicBezTo>
                  <a:pt x="594708" y="1936851"/>
                  <a:pt x="564661" y="1939319"/>
                  <a:pt x="534615" y="1939319"/>
                </a:cubicBezTo>
                <a:cubicBezTo>
                  <a:pt x="527103" y="1939319"/>
                  <a:pt x="519591" y="1938085"/>
                  <a:pt x="515835" y="1935617"/>
                </a:cubicBezTo>
                <a:cubicBezTo>
                  <a:pt x="527103" y="1934383"/>
                  <a:pt x="538370" y="1933149"/>
                  <a:pt x="549638" y="1933149"/>
                </a:cubicBezTo>
                <a:cubicBezTo>
                  <a:pt x="564661" y="1933149"/>
                  <a:pt x="579685" y="1933149"/>
                  <a:pt x="594708" y="1933149"/>
                </a:cubicBezTo>
                <a:cubicBezTo>
                  <a:pt x="602220" y="1933149"/>
                  <a:pt x="617243" y="1933149"/>
                  <a:pt x="613488" y="1928213"/>
                </a:cubicBezTo>
                <a:cubicBezTo>
                  <a:pt x="613488" y="1925745"/>
                  <a:pt x="620999" y="1925745"/>
                  <a:pt x="624755" y="1925745"/>
                </a:cubicBezTo>
                <a:cubicBezTo>
                  <a:pt x="647290" y="1925745"/>
                  <a:pt x="669825" y="1925745"/>
                  <a:pt x="692361" y="1925745"/>
                </a:cubicBezTo>
                <a:cubicBezTo>
                  <a:pt x="696116" y="1925745"/>
                  <a:pt x="699872" y="1925745"/>
                  <a:pt x="703628" y="1925745"/>
                </a:cubicBezTo>
                <a:cubicBezTo>
                  <a:pt x="707384" y="1925745"/>
                  <a:pt x="707384" y="1924511"/>
                  <a:pt x="707384" y="1923277"/>
                </a:cubicBezTo>
                <a:cubicBezTo>
                  <a:pt x="707384" y="1923277"/>
                  <a:pt x="707384" y="1923277"/>
                  <a:pt x="707384" y="1922043"/>
                </a:cubicBezTo>
                <a:cubicBezTo>
                  <a:pt x="707384" y="1922043"/>
                  <a:pt x="703628" y="1922043"/>
                  <a:pt x="703628" y="1922043"/>
                </a:cubicBezTo>
                <a:cubicBezTo>
                  <a:pt x="677337" y="1923277"/>
                  <a:pt x="651046" y="1920809"/>
                  <a:pt x="624755" y="1919575"/>
                </a:cubicBezTo>
                <a:cubicBezTo>
                  <a:pt x="605976" y="1919575"/>
                  <a:pt x="590952" y="1919575"/>
                  <a:pt x="572173" y="1917107"/>
                </a:cubicBezTo>
                <a:cubicBezTo>
                  <a:pt x="568417" y="1915873"/>
                  <a:pt x="564661" y="1915873"/>
                  <a:pt x="564661" y="1915873"/>
                </a:cubicBezTo>
                <a:cubicBezTo>
                  <a:pt x="542126" y="1919575"/>
                  <a:pt x="523347" y="1917107"/>
                  <a:pt x="500812" y="1918341"/>
                </a:cubicBezTo>
                <a:cubicBezTo>
                  <a:pt x="493300" y="1918341"/>
                  <a:pt x="482033" y="1917107"/>
                  <a:pt x="470765" y="1919575"/>
                </a:cubicBezTo>
                <a:cubicBezTo>
                  <a:pt x="463253" y="1920809"/>
                  <a:pt x="455742" y="1919575"/>
                  <a:pt x="451986" y="1915873"/>
                </a:cubicBezTo>
                <a:cubicBezTo>
                  <a:pt x="444474" y="1910937"/>
                  <a:pt x="444474" y="1909703"/>
                  <a:pt x="459497" y="1908469"/>
                </a:cubicBezTo>
                <a:cubicBezTo>
                  <a:pt x="474521" y="1907235"/>
                  <a:pt x="478277" y="1903533"/>
                  <a:pt x="493300" y="1904767"/>
                </a:cubicBezTo>
                <a:cubicBezTo>
                  <a:pt x="504568" y="1906001"/>
                  <a:pt x="515835" y="1904767"/>
                  <a:pt x="527103" y="1904767"/>
                </a:cubicBezTo>
                <a:cubicBezTo>
                  <a:pt x="530859" y="1904767"/>
                  <a:pt x="534615" y="1904767"/>
                  <a:pt x="542126" y="1903533"/>
                </a:cubicBezTo>
                <a:cubicBezTo>
                  <a:pt x="527103" y="1903533"/>
                  <a:pt x="515835" y="1902299"/>
                  <a:pt x="504568" y="1902299"/>
                </a:cubicBezTo>
                <a:cubicBezTo>
                  <a:pt x="504568" y="1899831"/>
                  <a:pt x="500812" y="1897363"/>
                  <a:pt x="512079" y="1893661"/>
                </a:cubicBezTo>
                <a:cubicBezTo>
                  <a:pt x="515835" y="1891193"/>
                  <a:pt x="523347" y="1891193"/>
                  <a:pt x="534615" y="1891193"/>
                </a:cubicBezTo>
                <a:cubicBezTo>
                  <a:pt x="538370" y="1891193"/>
                  <a:pt x="542126" y="1889959"/>
                  <a:pt x="538370" y="1887491"/>
                </a:cubicBezTo>
                <a:cubicBezTo>
                  <a:pt x="534615" y="1887491"/>
                  <a:pt x="534615" y="1886257"/>
                  <a:pt x="530859" y="1886257"/>
                </a:cubicBezTo>
                <a:cubicBezTo>
                  <a:pt x="512079" y="1886257"/>
                  <a:pt x="493300" y="1883789"/>
                  <a:pt x="478277" y="1887491"/>
                </a:cubicBezTo>
                <a:cubicBezTo>
                  <a:pt x="467009" y="1889959"/>
                  <a:pt x="451986" y="1889959"/>
                  <a:pt x="444474" y="1887491"/>
                </a:cubicBezTo>
                <a:cubicBezTo>
                  <a:pt x="436962" y="1883789"/>
                  <a:pt x="425695" y="1883789"/>
                  <a:pt x="410671" y="1883789"/>
                </a:cubicBezTo>
                <a:cubicBezTo>
                  <a:pt x="399403" y="1883789"/>
                  <a:pt x="388136" y="1883789"/>
                  <a:pt x="388136" y="1877619"/>
                </a:cubicBezTo>
                <a:cubicBezTo>
                  <a:pt x="388136" y="1875151"/>
                  <a:pt x="376868" y="1875151"/>
                  <a:pt x="369356" y="1873917"/>
                </a:cubicBezTo>
                <a:cubicBezTo>
                  <a:pt x="361845" y="1873917"/>
                  <a:pt x="354333" y="1873917"/>
                  <a:pt x="350577" y="1873917"/>
                </a:cubicBezTo>
                <a:cubicBezTo>
                  <a:pt x="335554" y="1873917"/>
                  <a:pt x="331798" y="1871449"/>
                  <a:pt x="343065" y="1867747"/>
                </a:cubicBezTo>
                <a:cubicBezTo>
                  <a:pt x="346821" y="1865279"/>
                  <a:pt x="350577" y="1861577"/>
                  <a:pt x="361845" y="1862811"/>
                </a:cubicBezTo>
                <a:cubicBezTo>
                  <a:pt x="376868" y="1864045"/>
                  <a:pt x="391891" y="1864045"/>
                  <a:pt x="406915" y="1862811"/>
                </a:cubicBezTo>
                <a:cubicBezTo>
                  <a:pt x="425695" y="1861577"/>
                  <a:pt x="440718" y="1862811"/>
                  <a:pt x="455742" y="1862811"/>
                </a:cubicBezTo>
                <a:cubicBezTo>
                  <a:pt x="470765" y="1862811"/>
                  <a:pt x="482033" y="1860343"/>
                  <a:pt x="497056" y="1860343"/>
                </a:cubicBezTo>
                <a:cubicBezTo>
                  <a:pt x="508324" y="1860343"/>
                  <a:pt x="512079" y="1856640"/>
                  <a:pt x="512079" y="1850471"/>
                </a:cubicBezTo>
                <a:cubicBezTo>
                  <a:pt x="508324" y="1848002"/>
                  <a:pt x="523347" y="1843067"/>
                  <a:pt x="530859" y="1844301"/>
                </a:cubicBezTo>
                <a:cubicBezTo>
                  <a:pt x="545882" y="1844301"/>
                  <a:pt x="557150" y="1841833"/>
                  <a:pt x="572173" y="1845535"/>
                </a:cubicBezTo>
                <a:cubicBezTo>
                  <a:pt x="579685" y="1846769"/>
                  <a:pt x="590952" y="1845535"/>
                  <a:pt x="590952" y="1843067"/>
                </a:cubicBezTo>
                <a:cubicBezTo>
                  <a:pt x="590952" y="1838130"/>
                  <a:pt x="598464" y="1839364"/>
                  <a:pt x="605976" y="1840599"/>
                </a:cubicBezTo>
                <a:cubicBezTo>
                  <a:pt x="628511" y="1841833"/>
                  <a:pt x="628511" y="1841833"/>
                  <a:pt x="651046" y="1840599"/>
                </a:cubicBezTo>
                <a:cubicBezTo>
                  <a:pt x="666070" y="1839364"/>
                  <a:pt x="681093" y="1838130"/>
                  <a:pt x="696116" y="1838130"/>
                </a:cubicBezTo>
                <a:cubicBezTo>
                  <a:pt x="714896" y="1836896"/>
                  <a:pt x="737431" y="1835662"/>
                  <a:pt x="756210" y="1835662"/>
                </a:cubicBezTo>
                <a:cubicBezTo>
                  <a:pt x="759966" y="1835662"/>
                  <a:pt x="759966" y="1835662"/>
                  <a:pt x="763722" y="1835662"/>
                </a:cubicBezTo>
                <a:cubicBezTo>
                  <a:pt x="767478" y="1835662"/>
                  <a:pt x="763722" y="1831960"/>
                  <a:pt x="771234" y="1831960"/>
                </a:cubicBezTo>
                <a:cubicBezTo>
                  <a:pt x="778745" y="1833194"/>
                  <a:pt x="782501" y="1834428"/>
                  <a:pt x="786257" y="1834428"/>
                </a:cubicBezTo>
                <a:cubicBezTo>
                  <a:pt x="797525" y="1834428"/>
                  <a:pt x="805036" y="1831960"/>
                  <a:pt x="812548" y="1831960"/>
                </a:cubicBezTo>
                <a:cubicBezTo>
                  <a:pt x="823816" y="1831960"/>
                  <a:pt x="831327" y="1833194"/>
                  <a:pt x="838839" y="1831960"/>
                </a:cubicBezTo>
                <a:cubicBezTo>
                  <a:pt x="846351" y="1830726"/>
                  <a:pt x="850107" y="1830726"/>
                  <a:pt x="857618" y="1830726"/>
                </a:cubicBezTo>
                <a:cubicBezTo>
                  <a:pt x="872642" y="1830726"/>
                  <a:pt x="887665" y="1828258"/>
                  <a:pt x="902689" y="1828258"/>
                </a:cubicBezTo>
                <a:cubicBezTo>
                  <a:pt x="906445" y="1825790"/>
                  <a:pt x="917712" y="1827024"/>
                  <a:pt x="925224" y="1827024"/>
                </a:cubicBezTo>
                <a:cubicBezTo>
                  <a:pt x="928980" y="1827024"/>
                  <a:pt x="932736" y="1827024"/>
                  <a:pt x="932736" y="1827024"/>
                </a:cubicBezTo>
                <a:lnTo>
                  <a:pt x="974440" y="1826372"/>
                </a:lnTo>
                <a:lnTo>
                  <a:pt x="973613" y="1817171"/>
                </a:lnTo>
                <a:cubicBezTo>
                  <a:pt x="969858" y="1813375"/>
                  <a:pt x="969858" y="1809579"/>
                  <a:pt x="977367" y="1805782"/>
                </a:cubicBezTo>
                <a:cubicBezTo>
                  <a:pt x="983000" y="1803884"/>
                  <a:pt x="988632" y="1802935"/>
                  <a:pt x="994264" y="1801511"/>
                </a:cubicBezTo>
                <a:lnTo>
                  <a:pt x="1005191" y="1796908"/>
                </a:lnTo>
                <a:lnTo>
                  <a:pt x="997481" y="1794393"/>
                </a:lnTo>
                <a:lnTo>
                  <a:pt x="984877" y="1794393"/>
                </a:lnTo>
                <a:cubicBezTo>
                  <a:pt x="981122" y="1794393"/>
                  <a:pt x="979245" y="1792494"/>
                  <a:pt x="978775" y="1790122"/>
                </a:cubicBezTo>
                <a:lnTo>
                  <a:pt x="979320" y="1788469"/>
                </a:lnTo>
                <a:lnTo>
                  <a:pt x="977973" y="1788030"/>
                </a:lnTo>
                <a:cubicBezTo>
                  <a:pt x="970464" y="1784234"/>
                  <a:pt x="962954" y="1791827"/>
                  <a:pt x="951690" y="1795623"/>
                </a:cubicBezTo>
                <a:cubicBezTo>
                  <a:pt x="940426" y="1795623"/>
                  <a:pt x="929162" y="1803216"/>
                  <a:pt x="921652" y="1810809"/>
                </a:cubicBezTo>
                <a:cubicBezTo>
                  <a:pt x="899124" y="1825995"/>
                  <a:pt x="895369" y="1825995"/>
                  <a:pt x="880350" y="1807012"/>
                </a:cubicBezTo>
                <a:cubicBezTo>
                  <a:pt x="876596" y="1807012"/>
                  <a:pt x="876596" y="1799419"/>
                  <a:pt x="872841" y="1795623"/>
                </a:cubicBezTo>
                <a:cubicBezTo>
                  <a:pt x="850313" y="1814605"/>
                  <a:pt x="831539" y="1814605"/>
                  <a:pt x="809011" y="1814605"/>
                </a:cubicBezTo>
                <a:cubicBezTo>
                  <a:pt x="793992" y="1814605"/>
                  <a:pt x="782728" y="1814605"/>
                  <a:pt x="767709" y="1814605"/>
                </a:cubicBezTo>
                <a:cubicBezTo>
                  <a:pt x="737671" y="1810809"/>
                  <a:pt x="707633" y="1822198"/>
                  <a:pt x="673841" y="1818402"/>
                </a:cubicBezTo>
                <a:cubicBezTo>
                  <a:pt x="662576" y="1818402"/>
                  <a:pt x="658822" y="1833588"/>
                  <a:pt x="647558" y="1822198"/>
                </a:cubicBezTo>
                <a:cubicBezTo>
                  <a:pt x="636293" y="1814605"/>
                  <a:pt x="625029" y="1822198"/>
                  <a:pt x="617520" y="1818402"/>
                </a:cubicBezTo>
                <a:cubicBezTo>
                  <a:pt x="606256" y="1818402"/>
                  <a:pt x="594991" y="1818402"/>
                  <a:pt x="583727" y="1818402"/>
                </a:cubicBezTo>
                <a:cubicBezTo>
                  <a:pt x="576218" y="1810809"/>
                  <a:pt x="583727" y="1803216"/>
                  <a:pt x="579973" y="1795623"/>
                </a:cubicBezTo>
                <a:cubicBezTo>
                  <a:pt x="568708" y="1780437"/>
                  <a:pt x="553689" y="1776641"/>
                  <a:pt x="534916" y="1784234"/>
                </a:cubicBezTo>
                <a:cubicBezTo>
                  <a:pt x="531161" y="1784234"/>
                  <a:pt x="531161" y="1788030"/>
                  <a:pt x="523652" y="1788030"/>
                </a:cubicBezTo>
                <a:cubicBezTo>
                  <a:pt x="519897" y="1788030"/>
                  <a:pt x="516142" y="1784234"/>
                  <a:pt x="516142" y="1776641"/>
                </a:cubicBezTo>
                <a:cubicBezTo>
                  <a:pt x="516142" y="1772844"/>
                  <a:pt x="516142" y="1765251"/>
                  <a:pt x="523652" y="1765251"/>
                </a:cubicBezTo>
                <a:cubicBezTo>
                  <a:pt x="534916" y="1769048"/>
                  <a:pt x="546180" y="1765251"/>
                  <a:pt x="553689" y="1769048"/>
                </a:cubicBezTo>
                <a:cubicBezTo>
                  <a:pt x="568708" y="1769048"/>
                  <a:pt x="576218" y="1761455"/>
                  <a:pt x="587482" y="1761455"/>
                </a:cubicBezTo>
                <a:cubicBezTo>
                  <a:pt x="594991" y="1757659"/>
                  <a:pt x="598746" y="1746269"/>
                  <a:pt x="598746" y="1738676"/>
                </a:cubicBezTo>
                <a:cubicBezTo>
                  <a:pt x="606256" y="1727287"/>
                  <a:pt x="606256" y="1723490"/>
                  <a:pt x="617520" y="1731083"/>
                </a:cubicBezTo>
                <a:cubicBezTo>
                  <a:pt x="632539" y="1734880"/>
                  <a:pt x="647558" y="1738676"/>
                  <a:pt x="662576" y="1746269"/>
                </a:cubicBezTo>
                <a:cubicBezTo>
                  <a:pt x="666331" y="1750066"/>
                  <a:pt x="673841" y="1746269"/>
                  <a:pt x="681350" y="1746269"/>
                </a:cubicBezTo>
                <a:cubicBezTo>
                  <a:pt x="685105" y="1746269"/>
                  <a:pt x="685105" y="1738676"/>
                  <a:pt x="688860" y="1734880"/>
                </a:cubicBezTo>
                <a:cubicBezTo>
                  <a:pt x="696369" y="1727287"/>
                  <a:pt x="688860" y="1723490"/>
                  <a:pt x="685105" y="1715897"/>
                </a:cubicBezTo>
                <a:cubicBezTo>
                  <a:pt x="681350" y="1708304"/>
                  <a:pt x="670086" y="1708304"/>
                  <a:pt x="662576" y="1700712"/>
                </a:cubicBezTo>
                <a:cubicBezTo>
                  <a:pt x="658822" y="1696915"/>
                  <a:pt x="658822" y="1696915"/>
                  <a:pt x="658822" y="1693119"/>
                </a:cubicBezTo>
                <a:cubicBezTo>
                  <a:pt x="658822" y="1689322"/>
                  <a:pt x="662576" y="1689322"/>
                  <a:pt x="666331" y="1689322"/>
                </a:cubicBezTo>
                <a:cubicBezTo>
                  <a:pt x="677595" y="1689322"/>
                  <a:pt x="692614" y="1685526"/>
                  <a:pt x="703878" y="1693119"/>
                </a:cubicBezTo>
                <a:cubicBezTo>
                  <a:pt x="703878" y="1696915"/>
                  <a:pt x="707633" y="1693119"/>
                  <a:pt x="707633" y="1693119"/>
                </a:cubicBezTo>
                <a:cubicBezTo>
                  <a:pt x="715143" y="1689322"/>
                  <a:pt x="707633" y="1689322"/>
                  <a:pt x="707633" y="1685526"/>
                </a:cubicBezTo>
                <a:cubicBezTo>
                  <a:pt x="703878" y="1681729"/>
                  <a:pt x="703878" y="1674136"/>
                  <a:pt x="711388" y="1674136"/>
                </a:cubicBezTo>
                <a:cubicBezTo>
                  <a:pt x="718897" y="1674136"/>
                  <a:pt x="726407" y="1674136"/>
                  <a:pt x="737671" y="1674136"/>
                </a:cubicBezTo>
                <a:cubicBezTo>
                  <a:pt x="726407" y="1666543"/>
                  <a:pt x="715143" y="1666543"/>
                  <a:pt x="703878" y="1662747"/>
                </a:cubicBezTo>
                <a:cubicBezTo>
                  <a:pt x="696369" y="1658950"/>
                  <a:pt x="696369" y="1655154"/>
                  <a:pt x="700124" y="1651357"/>
                </a:cubicBezTo>
                <a:cubicBezTo>
                  <a:pt x="703878" y="1636171"/>
                  <a:pt x="703878" y="1632375"/>
                  <a:pt x="688860" y="1628579"/>
                </a:cubicBezTo>
                <a:cubicBezTo>
                  <a:pt x="685105" y="1628579"/>
                  <a:pt x="677595" y="1628579"/>
                  <a:pt x="673841" y="1628579"/>
                </a:cubicBezTo>
                <a:cubicBezTo>
                  <a:pt x="673841" y="1624782"/>
                  <a:pt x="673841" y="1624782"/>
                  <a:pt x="673841" y="1620986"/>
                </a:cubicBezTo>
                <a:cubicBezTo>
                  <a:pt x="673841" y="1620986"/>
                  <a:pt x="673841" y="1617189"/>
                  <a:pt x="673841" y="1617189"/>
                </a:cubicBezTo>
                <a:cubicBezTo>
                  <a:pt x="700124" y="1620986"/>
                  <a:pt x="718897" y="1602003"/>
                  <a:pt x="745180" y="1602003"/>
                </a:cubicBezTo>
                <a:cubicBezTo>
                  <a:pt x="760199" y="1602003"/>
                  <a:pt x="775218" y="1594411"/>
                  <a:pt x="790237" y="1583021"/>
                </a:cubicBezTo>
                <a:cubicBezTo>
                  <a:pt x="790237" y="1579225"/>
                  <a:pt x="797747" y="1579225"/>
                  <a:pt x="797747" y="1575428"/>
                </a:cubicBezTo>
                <a:cubicBezTo>
                  <a:pt x="797747" y="1567835"/>
                  <a:pt x="790237" y="1567835"/>
                  <a:pt x="786482" y="1567835"/>
                </a:cubicBezTo>
                <a:cubicBezTo>
                  <a:pt x="775218" y="1567835"/>
                  <a:pt x="763954" y="1567835"/>
                  <a:pt x="752690" y="1567835"/>
                </a:cubicBezTo>
                <a:cubicBezTo>
                  <a:pt x="748935" y="1567835"/>
                  <a:pt x="745180" y="1567835"/>
                  <a:pt x="745180" y="1564039"/>
                </a:cubicBezTo>
                <a:cubicBezTo>
                  <a:pt x="745180" y="1560242"/>
                  <a:pt x="745180" y="1556446"/>
                  <a:pt x="748935" y="1556446"/>
                </a:cubicBezTo>
                <a:cubicBezTo>
                  <a:pt x="756445" y="1556446"/>
                  <a:pt x="760199" y="1548853"/>
                  <a:pt x="771463" y="1548853"/>
                </a:cubicBezTo>
                <a:cubicBezTo>
                  <a:pt x="782728" y="1548853"/>
                  <a:pt x="793992" y="1548853"/>
                  <a:pt x="805256" y="1548853"/>
                </a:cubicBezTo>
                <a:cubicBezTo>
                  <a:pt x="812765" y="1545056"/>
                  <a:pt x="809011" y="1537463"/>
                  <a:pt x="809011" y="1533667"/>
                </a:cubicBezTo>
                <a:cubicBezTo>
                  <a:pt x="809011" y="1529871"/>
                  <a:pt x="809011" y="1526074"/>
                  <a:pt x="809011" y="1526074"/>
                </a:cubicBezTo>
                <a:cubicBezTo>
                  <a:pt x="797747" y="1524176"/>
                  <a:pt x="789299" y="1518481"/>
                  <a:pt x="780850" y="1513261"/>
                </a:cubicBezTo>
                <a:lnTo>
                  <a:pt x="767888" y="1508674"/>
                </a:lnTo>
                <a:lnTo>
                  <a:pt x="762164" y="1511101"/>
                </a:lnTo>
                <a:cubicBezTo>
                  <a:pt x="757950" y="1514843"/>
                  <a:pt x="755854" y="1519640"/>
                  <a:pt x="756140" y="1525365"/>
                </a:cubicBezTo>
                <a:cubicBezTo>
                  <a:pt x="756867" y="1535570"/>
                  <a:pt x="748219" y="1540815"/>
                  <a:pt x="733978" y="1542834"/>
                </a:cubicBezTo>
                <a:cubicBezTo>
                  <a:pt x="721704" y="1545098"/>
                  <a:pt x="707772" y="1544627"/>
                  <a:pt x="704563" y="1554342"/>
                </a:cubicBezTo>
                <a:cubicBezTo>
                  <a:pt x="704098" y="1558077"/>
                  <a:pt x="698504" y="1554851"/>
                  <a:pt x="696691" y="1553361"/>
                </a:cubicBezTo>
                <a:cubicBezTo>
                  <a:pt x="681411" y="1547665"/>
                  <a:pt x="682497" y="1538950"/>
                  <a:pt x="683582" y="1530235"/>
                </a:cubicBezTo>
                <a:lnTo>
                  <a:pt x="675688" y="1508923"/>
                </a:lnTo>
                <a:lnTo>
                  <a:pt x="621275" y="1510888"/>
                </a:lnTo>
                <a:cubicBezTo>
                  <a:pt x="613765" y="1507092"/>
                  <a:pt x="602501" y="1514685"/>
                  <a:pt x="602501" y="1503295"/>
                </a:cubicBezTo>
                <a:lnTo>
                  <a:pt x="602723" y="1497541"/>
                </a:lnTo>
                <a:lnTo>
                  <a:pt x="589936" y="1495813"/>
                </a:lnTo>
                <a:cubicBezTo>
                  <a:pt x="560259" y="1493381"/>
                  <a:pt x="553890" y="1496380"/>
                  <a:pt x="545659" y="1514320"/>
                </a:cubicBezTo>
                <a:cubicBezTo>
                  <a:pt x="528567" y="1507134"/>
                  <a:pt x="525406" y="1500419"/>
                  <a:pt x="531048" y="1487214"/>
                </a:cubicBezTo>
                <a:cubicBezTo>
                  <a:pt x="542022" y="1463294"/>
                  <a:pt x="542022" y="1463294"/>
                  <a:pt x="503697" y="1466106"/>
                </a:cubicBezTo>
                <a:cubicBezTo>
                  <a:pt x="457655" y="1466693"/>
                  <a:pt x="422182" y="1478711"/>
                  <a:pt x="397431" y="1500915"/>
                </a:cubicBezTo>
                <a:cubicBezTo>
                  <a:pt x="388473" y="1508649"/>
                  <a:pt x="379980" y="1512649"/>
                  <a:pt x="366048" y="1512178"/>
                </a:cubicBezTo>
                <a:cubicBezTo>
                  <a:pt x="348025" y="1512462"/>
                  <a:pt x="336526" y="1508501"/>
                  <a:pt x="333986" y="1496806"/>
                </a:cubicBezTo>
                <a:cubicBezTo>
                  <a:pt x="325124" y="1471679"/>
                  <a:pt x="313780" y="1466473"/>
                  <a:pt x="275611" y="1468041"/>
                </a:cubicBezTo>
                <a:cubicBezTo>
                  <a:pt x="267583" y="1468305"/>
                  <a:pt x="261679" y="1467570"/>
                  <a:pt x="253807" y="1466589"/>
                </a:cubicBezTo>
                <a:cubicBezTo>
                  <a:pt x="251993" y="1465099"/>
                  <a:pt x="251993" y="1465099"/>
                  <a:pt x="250025" y="1464854"/>
                </a:cubicBezTo>
                <a:cubicBezTo>
                  <a:pt x="250025" y="1464854"/>
                  <a:pt x="251838" y="1466344"/>
                  <a:pt x="251683" y="1467589"/>
                </a:cubicBezTo>
                <a:cubicBezTo>
                  <a:pt x="251218" y="1471324"/>
                  <a:pt x="252566" y="1476550"/>
                  <a:pt x="254069" y="1480530"/>
                </a:cubicBezTo>
                <a:cubicBezTo>
                  <a:pt x="259770" y="1498940"/>
                  <a:pt x="242320" y="1510674"/>
                  <a:pt x="212643" y="1508243"/>
                </a:cubicBezTo>
                <a:cubicBezTo>
                  <a:pt x="194930" y="1506036"/>
                  <a:pt x="179495" y="1501585"/>
                  <a:pt x="166494" y="1493644"/>
                </a:cubicBezTo>
                <a:cubicBezTo>
                  <a:pt x="155305" y="1487193"/>
                  <a:pt x="143652" y="1484477"/>
                  <a:pt x="131068" y="1489232"/>
                </a:cubicBezTo>
                <a:cubicBezTo>
                  <a:pt x="124698" y="1492231"/>
                  <a:pt x="114393" y="1494740"/>
                  <a:pt x="109264" y="1487780"/>
                </a:cubicBezTo>
                <a:cubicBezTo>
                  <a:pt x="106103" y="1481065"/>
                  <a:pt x="104910" y="1474594"/>
                  <a:pt x="115371" y="1470840"/>
                </a:cubicBezTo>
                <a:cubicBezTo>
                  <a:pt x="154626" y="1460558"/>
                  <a:pt x="170156" y="1432148"/>
                  <a:pt x="211069" y="1424601"/>
                </a:cubicBezTo>
                <a:cubicBezTo>
                  <a:pt x="221220" y="1423336"/>
                  <a:pt x="226086" y="1416357"/>
                  <a:pt x="228830" y="1410377"/>
                </a:cubicBezTo>
                <a:cubicBezTo>
                  <a:pt x="232969" y="1393191"/>
                  <a:pt x="250265" y="1382703"/>
                  <a:pt x="269373" y="1373704"/>
                </a:cubicBezTo>
                <a:cubicBezTo>
                  <a:pt x="286204" y="1366950"/>
                  <a:pt x="303189" y="1358951"/>
                  <a:pt x="314735" y="1346481"/>
                </a:cubicBezTo>
                <a:cubicBezTo>
                  <a:pt x="323693" y="1338747"/>
                  <a:pt x="331566" y="1339727"/>
                  <a:pt x="340476" y="1348423"/>
                </a:cubicBezTo>
                <a:cubicBezTo>
                  <a:pt x="344257" y="1350158"/>
                  <a:pt x="343792" y="1353893"/>
                  <a:pt x="349696" y="1354629"/>
                </a:cubicBezTo>
                <a:cubicBezTo>
                  <a:pt x="354098" y="1351384"/>
                  <a:pt x="350471" y="1348404"/>
                  <a:pt x="350937" y="1344669"/>
                </a:cubicBezTo>
                <a:cubicBezTo>
                  <a:pt x="348396" y="1332973"/>
                  <a:pt x="365692" y="1322484"/>
                  <a:pt x="383405" y="1324690"/>
                </a:cubicBezTo>
                <a:cubicBezTo>
                  <a:pt x="395058" y="1327406"/>
                  <a:pt x="394438" y="1332386"/>
                  <a:pt x="395786" y="1337612"/>
                </a:cubicBezTo>
                <a:cubicBezTo>
                  <a:pt x="395166" y="1342592"/>
                  <a:pt x="394390" y="1348817"/>
                  <a:pt x="402418" y="1348552"/>
                </a:cubicBezTo>
                <a:cubicBezTo>
                  <a:pt x="412259" y="1349778"/>
                  <a:pt x="418783" y="1345533"/>
                  <a:pt x="419559" y="1339308"/>
                </a:cubicBezTo>
                <a:cubicBezTo>
                  <a:pt x="417901" y="1336573"/>
                  <a:pt x="418211" y="1334083"/>
                  <a:pt x="418366" y="1332838"/>
                </a:cubicBezTo>
                <a:cubicBezTo>
                  <a:pt x="417638" y="1322633"/>
                  <a:pt x="424473" y="1315898"/>
                  <a:pt x="440528" y="1315369"/>
                </a:cubicBezTo>
                <a:cubicBezTo>
                  <a:pt x="458706" y="1313841"/>
                  <a:pt x="476885" y="1312311"/>
                  <a:pt x="493095" y="1310538"/>
                </a:cubicBezTo>
                <a:cubicBezTo>
                  <a:pt x="509150" y="1310009"/>
                  <a:pt x="519766" y="1305009"/>
                  <a:pt x="522974" y="1295295"/>
                </a:cubicBezTo>
                <a:cubicBezTo>
                  <a:pt x="525873" y="1288070"/>
                  <a:pt x="529964" y="1287315"/>
                  <a:pt x="539339" y="1292275"/>
                </a:cubicBezTo>
                <a:cubicBezTo>
                  <a:pt x="550373" y="1299971"/>
                  <a:pt x="564460" y="1299197"/>
                  <a:pt x="578547" y="1298423"/>
                </a:cubicBezTo>
                <a:cubicBezTo>
                  <a:pt x="617336" y="1291876"/>
                  <a:pt x="655195" y="1292798"/>
                  <a:pt x="693937" y="1302681"/>
                </a:cubicBezTo>
                <a:cubicBezTo>
                  <a:pt x="713308" y="1307623"/>
                  <a:pt x="736663" y="1296624"/>
                  <a:pt x="738369" y="1282929"/>
                </a:cubicBezTo>
                <a:cubicBezTo>
                  <a:pt x="738834" y="1279194"/>
                  <a:pt x="731272" y="1275723"/>
                  <a:pt x="727646" y="1272743"/>
                </a:cubicBezTo>
                <a:lnTo>
                  <a:pt x="714443" y="1264080"/>
                </a:lnTo>
                <a:lnTo>
                  <a:pt x="673840" y="1265675"/>
                </a:lnTo>
                <a:cubicBezTo>
                  <a:pt x="662575" y="1265675"/>
                  <a:pt x="658821" y="1280860"/>
                  <a:pt x="647557" y="1269471"/>
                </a:cubicBezTo>
                <a:cubicBezTo>
                  <a:pt x="636292" y="1261878"/>
                  <a:pt x="625028" y="1269471"/>
                  <a:pt x="617519" y="1265675"/>
                </a:cubicBezTo>
                <a:cubicBezTo>
                  <a:pt x="606255" y="1265675"/>
                  <a:pt x="594990" y="1265675"/>
                  <a:pt x="583726" y="1265675"/>
                </a:cubicBezTo>
                <a:cubicBezTo>
                  <a:pt x="576217" y="1258082"/>
                  <a:pt x="583726" y="1250489"/>
                  <a:pt x="579972" y="1242896"/>
                </a:cubicBezTo>
                <a:cubicBezTo>
                  <a:pt x="574340" y="1235303"/>
                  <a:pt x="567769" y="1230557"/>
                  <a:pt x="560259" y="1228659"/>
                </a:cubicBezTo>
                <a:lnTo>
                  <a:pt x="553362" y="1229434"/>
                </a:lnTo>
                <a:lnTo>
                  <a:pt x="539546" y="1233707"/>
                </a:lnTo>
                <a:cubicBezTo>
                  <a:pt x="495412" y="1242789"/>
                  <a:pt x="447373" y="1240362"/>
                  <a:pt x="398661" y="1234295"/>
                </a:cubicBezTo>
                <a:cubicBezTo>
                  <a:pt x="382916" y="1232334"/>
                  <a:pt x="367172" y="1230372"/>
                  <a:pt x="353395" y="1228657"/>
                </a:cubicBezTo>
                <a:cubicBezTo>
                  <a:pt x="329777" y="1225715"/>
                  <a:pt x="307508" y="1227998"/>
                  <a:pt x="286897" y="1233017"/>
                </a:cubicBezTo>
                <a:cubicBezTo>
                  <a:pt x="272499" y="1236281"/>
                  <a:pt x="254011" y="1240300"/>
                  <a:pt x="237384" y="1229379"/>
                </a:cubicBezTo>
                <a:cubicBezTo>
                  <a:pt x="224537" y="1220193"/>
                  <a:pt x="221424" y="1197047"/>
                  <a:pt x="228569" y="1187822"/>
                </a:cubicBezTo>
                <a:cubicBezTo>
                  <a:pt x="235714" y="1178598"/>
                  <a:pt x="246640" y="1171108"/>
                  <a:pt x="261658" y="1162864"/>
                </a:cubicBezTo>
                <a:cubicBezTo>
                  <a:pt x="257518" y="1180049"/>
                  <a:pt x="266118" y="1191235"/>
                  <a:pt x="287302" y="1197666"/>
                </a:cubicBezTo>
                <a:cubicBezTo>
                  <a:pt x="298801" y="1201627"/>
                  <a:pt x="307138" y="1198873"/>
                  <a:pt x="306101" y="1191158"/>
                </a:cubicBezTo>
                <a:cubicBezTo>
                  <a:pt x="302940" y="1184442"/>
                  <a:pt x="303715" y="1178217"/>
                  <a:pt x="304491" y="1171992"/>
                </a:cubicBezTo>
                <a:cubicBezTo>
                  <a:pt x="306662" y="1154562"/>
                  <a:pt x="323647" y="1146563"/>
                  <a:pt x="351356" y="1148750"/>
                </a:cubicBezTo>
                <a:cubicBezTo>
                  <a:pt x="357260" y="1149485"/>
                  <a:pt x="363164" y="1150221"/>
                  <a:pt x="369069" y="1150956"/>
                </a:cubicBezTo>
                <a:cubicBezTo>
                  <a:pt x="377096" y="1150692"/>
                  <a:pt x="385279" y="1149182"/>
                  <a:pt x="388022" y="1143202"/>
                </a:cubicBezTo>
                <a:cubicBezTo>
                  <a:pt x="392579" y="1138712"/>
                  <a:pt x="385016" y="1135242"/>
                  <a:pt x="379422" y="1132016"/>
                </a:cubicBezTo>
                <a:cubicBezTo>
                  <a:pt x="373983" y="1127546"/>
                  <a:pt x="364453" y="1123830"/>
                  <a:pt x="367196" y="1117850"/>
                </a:cubicBezTo>
                <a:cubicBezTo>
                  <a:pt x="367972" y="1111625"/>
                  <a:pt x="379780" y="1113096"/>
                  <a:pt x="387808" y="1112832"/>
                </a:cubicBezTo>
                <a:cubicBezTo>
                  <a:pt x="485224" y="1100943"/>
                  <a:pt x="585180" y="1100750"/>
                  <a:pt x="684098" y="1092841"/>
                </a:cubicBezTo>
                <a:lnTo>
                  <a:pt x="700789" y="1091226"/>
                </a:lnTo>
                <a:lnTo>
                  <a:pt x="701531" y="1082970"/>
                </a:lnTo>
                <a:cubicBezTo>
                  <a:pt x="700123" y="1079648"/>
                  <a:pt x="696368" y="1077750"/>
                  <a:pt x="688859" y="1075851"/>
                </a:cubicBezTo>
                <a:cubicBezTo>
                  <a:pt x="685104" y="1075851"/>
                  <a:pt x="677594" y="1075851"/>
                  <a:pt x="673840" y="1075851"/>
                </a:cubicBezTo>
                <a:cubicBezTo>
                  <a:pt x="673840" y="1072055"/>
                  <a:pt x="673840" y="1072055"/>
                  <a:pt x="673840" y="1068259"/>
                </a:cubicBezTo>
                <a:cubicBezTo>
                  <a:pt x="673840" y="1068259"/>
                  <a:pt x="673840" y="1064462"/>
                  <a:pt x="673840" y="1064462"/>
                </a:cubicBezTo>
                <a:cubicBezTo>
                  <a:pt x="700123" y="1068259"/>
                  <a:pt x="718896" y="1049276"/>
                  <a:pt x="745179" y="1049276"/>
                </a:cubicBezTo>
                <a:cubicBezTo>
                  <a:pt x="760198" y="1049276"/>
                  <a:pt x="775217" y="1041683"/>
                  <a:pt x="790236" y="1030294"/>
                </a:cubicBezTo>
                <a:cubicBezTo>
                  <a:pt x="790236" y="1026497"/>
                  <a:pt x="797746" y="1026497"/>
                  <a:pt x="797746" y="1022701"/>
                </a:cubicBezTo>
                <a:cubicBezTo>
                  <a:pt x="797746" y="1015108"/>
                  <a:pt x="790236" y="1015108"/>
                  <a:pt x="786481" y="1015108"/>
                </a:cubicBezTo>
                <a:cubicBezTo>
                  <a:pt x="775217" y="1015108"/>
                  <a:pt x="763953" y="1015108"/>
                  <a:pt x="752689" y="1015108"/>
                </a:cubicBezTo>
                <a:cubicBezTo>
                  <a:pt x="748934" y="1015108"/>
                  <a:pt x="745179" y="1015108"/>
                  <a:pt x="745179" y="1011312"/>
                </a:cubicBezTo>
                <a:cubicBezTo>
                  <a:pt x="745179" y="1007515"/>
                  <a:pt x="745179" y="1003718"/>
                  <a:pt x="748934" y="1003718"/>
                </a:cubicBezTo>
                <a:cubicBezTo>
                  <a:pt x="756444" y="1003718"/>
                  <a:pt x="760198" y="996126"/>
                  <a:pt x="771462" y="996126"/>
                </a:cubicBezTo>
                <a:cubicBezTo>
                  <a:pt x="782727" y="996126"/>
                  <a:pt x="793991" y="996126"/>
                  <a:pt x="805255" y="996126"/>
                </a:cubicBezTo>
                <a:cubicBezTo>
                  <a:pt x="812764" y="992329"/>
                  <a:pt x="809010" y="984736"/>
                  <a:pt x="809010" y="980940"/>
                </a:cubicBezTo>
                <a:cubicBezTo>
                  <a:pt x="809010" y="977143"/>
                  <a:pt x="809010" y="973347"/>
                  <a:pt x="809010" y="973347"/>
                </a:cubicBezTo>
                <a:cubicBezTo>
                  <a:pt x="786481" y="969550"/>
                  <a:pt x="775217" y="950568"/>
                  <a:pt x="752689" y="950568"/>
                </a:cubicBezTo>
                <a:cubicBezTo>
                  <a:pt x="707632" y="950568"/>
                  <a:pt x="666330" y="961957"/>
                  <a:pt x="621274" y="958161"/>
                </a:cubicBezTo>
                <a:cubicBezTo>
                  <a:pt x="613764" y="954364"/>
                  <a:pt x="602500" y="961957"/>
                  <a:pt x="602500" y="950568"/>
                </a:cubicBezTo>
                <a:cubicBezTo>
                  <a:pt x="598745" y="935382"/>
                  <a:pt x="613764" y="942975"/>
                  <a:pt x="621274" y="942975"/>
                </a:cubicBezTo>
                <a:cubicBezTo>
                  <a:pt x="636292" y="946772"/>
                  <a:pt x="651311" y="935382"/>
                  <a:pt x="666330" y="935382"/>
                </a:cubicBezTo>
                <a:cubicBezTo>
                  <a:pt x="681349" y="939179"/>
                  <a:pt x="700123" y="942975"/>
                  <a:pt x="715142" y="935382"/>
                </a:cubicBezTo>
                <a:cubicBezTo>
                  <a:pt x="741425" y="927789"/>
                  <a:pt x="767708" y="931586"/>
                  <a:pt x="790236" y="931586"/>
                </a:cubicBezTo>
                <a:cubicBezTo>
                  <a:pt x="839047" y="927789"/>
                  <a:pt x="884104" y="916400"/>
                  <a:pt x="917897" y="882232"/>
                </a:cubicBezTo>
                <a:cubicBezTo>
                  <a:pt x="925406" y="876537"/>
                  <a:pt x="932916" y="873690"/>
                  <a:pt x="940425" y="872266"/>
                </a:cubicBezTo>
                <a:lnTo>
                  <a:pt x="942362" y="872144"/>
                </a:lnTo>
                <a:lnTo>
                  <a:pt x="872562" y="863450"/>
                </a:lnTo>
                <a:lnTo>
                  <a:pt x="855083" y="859453"/>
                </a:lnTo>
                <a:lnTo>
                  <a:pt x="814672" y="859453"/>
                </a:lnTo>
                <a:lnTo>
                  <a:pt x="814037" y="859953"/>
                </a:lnTo>
                <a:lnTo>
                  <a:pt x="812668" y="859453"/>
                </a:lnTo>
                <a:lnTo>
                  <a:pt x="767708" y="859453"/>
                </a:lnTo>
                <a:cubicBezTo>
                  <a:pt x="745179" y="859453"/>
                  <a:pt x="730161" y="840470"/>
                  <a:pt x="711387" y="821488"/>
                </a:cubicBezTo>
                <a:cubicBezTo>
                  <a:pt x="711387" y="821488"/>
                  <a:pt x="711387" y="817692"/>
                  <a:pt x="711387" y="813895"/>
                </a:cubicBezTo>
                <a:cubicBezTo>
                  <a:pt x="718896" y="802506"/>
                  <a:pt x="722651" y="794913"/>
                  <a:pt x="726406" y="783524"/>
                </a:cubicBezTo>
                <a:cubicBezTo>
                  <a:pt x="726406" y="772134"/>
                  <a:pt x="737670" y="760745"/>
                  <a:pt x="748934" y="760745"/>
                </a:cubicBezTo>
                <a:cubicBezTo>
                  <a:pt x="763953" y="760745"/>
                  <a:pt x="771463" y="754101"/>
                  <a:pt x="775687" y="745084"/>
                </a:cubicBezTo>
                <a:lnTo>
                  <a:pt x="775778" y="744694"/>
                </a:lnTo>
                <a:lnTo>
                  <a:pt x="752144" y="739087"/>
                </a:lnTo>
                <a:cubicBezTo>
                  <a:pt x="734923" y="736942"/>
                  <a:pt x="717470" y="736664"/>
                  <a:pt x="700276" y="738316"/>
                </a:cubicBezTo>
                <a:cubicBezTo>
                  <a:pt x="692093" y="739825"/>
                  <a:pt x="688002" y="740580"/>
                  <a:pt x="687381" y="745560"/>
                </a:cubicBezTo>
                <a:cubicBezTo>
                  <a:pt x="688419" y="753275"/>
                  <a:pt x="684173" y="755275"/>
                  <a:pt x="675108" y="747824"/>
                </a:cubicBezTo>
                <a:cubicBezTo>
                  <a:pt x="662416" y="737393"/>
                  <a:pt x="646361" y="737922"/>
                  <a:pt x="631654" y="743676"/>
                </a:cubicBezTo>
                <a:cubicBezTo>
                  <a:pt x="616792" y="750675"/>
                  <a:pt x="602085" y="756429"/>
                  <a:pt x="578622" y="752242"/>
                </a:cubicBezTo>
                <a:cubicBezTo>
                  <a:pt x="572718" y="751507"/>
                  <a:pt x="566504" y="753262"/>
                  <a:pt x="565883" y="758242"/>
                </a:cubicBezTo>
                <a:cubicBezTo>
                  <a:pt x="566921" y="765957"/>
                  <a:pt x="562675" y="767957"/>
                  <a:pt x="552524" y="769221"/>
                </a:cubicBezTo>
                <a:cubicBezTo>
                  <a:pt x="538592" y="768750"/>
                  <a:pt x="530875" y="766525"/>
                  <a:pt x="523778" y="759319"/>
                </a:cubicBezTo>
                <a:cubicBezTo>
                  <a:pt x="511397" y="746398"/>
                  <a:pt x="511134" y="732457"/>
                  <a:pt x="508904" y="718272"/>
                </a:cubicBezTo>
                <a:cubicBezTo>
                  <a:pt x="507866" y="710557"/>
                  <a:pt x="524386" y="706293"/>
                  <a:pt x="538318" y="706764"/>
                </a:cubicBezTo>
                <a:cubicBezTo>
                  <a:pt x="554373" y="706235"/>
                  <a:pt x="566647" y="703971"/>
                  <a:pt x="562604" y="688295"/>
                </a:cubicBezTo>
                <a:cubicBezTo>
                  <a:pt x="573482" y="697236"/>
                  <a:pt x="572552" y="704706"/>
                  <a:pt x="575712" y="711421"/>
                </a:cubicBezTo>
                <a:cubicBezTo>
                  <a:pt x="580841" y="718382"/>
                  <a:pt x="585970" y="725342"/>
                  <a:pt x="600057" y="724568"/>
                </a:cubicBezTo>
                <a:cubicBezTo>
                  <a:pt x="613989" y="725039"/>
                  <a:pt x="628231" y="723020"/>
                  <a:pt x="627659" y="711570"/>
                </a:cubicBezTo>
                <a:cubicBezTo>
                  <a:pt x="626466" y="705100"/>
                  <a:pt x="631177" y="699365"/>
                  <a:pt x="637547" y="696365"/>
                </a:cubicBezTo>
                <a:cubicBezTo>
                  <a:pt x="658779" y="686367"/>
                  <a:pt x="668464" y="688837"/>
                  <a:pt x="680380" y="705494"/>
                </a:cubicBezTo>
                <a:cubicBezTo>
                  <a:pt x="696173" y="691024"/>
                  <a:pt x="713778" y="678045"/>
                  <a:pt x="736823" y="669537"/>
                </a:cubicBezTo>
                <a:cubicBezTo>
                  <a:pt x="756684" y="662528"/>
                  <a:pt x="777140" y="658754"/>
                  <a:pt x="798348" y="656971"/>
                </a:cubicBezTo>
                <a:lnTo>
                  <a:pt x="818551" y="656779"/>
                </a:lnTo>
                <a:lnTo>
                  <a:pt x="824029" y="650647"/>
                </a:lnTo>
                <a:cubicBezTo>
                  <a:pt x="827783" y="643054"/>
                  <a:pt x="835293" y="646851"/>
                  <a:pt x="839047" y="646851"/>
                </a:cubicBezTo>
                <a:cubicBezTo>
                  <a:pt x="854066" y="646851"/>
                  <a:pt x="869085" y="650647"/>
                  <a:pt x="880349" y="639258"/>
                </a:cubicBezTo>
                <a:cubicBezTo>
                  <a:pt x="884104" y="635461"/>
                  <a:pt x="887859" y="635461"/>
                  <a:pt x="895368" y="635461"/>
                </a:cubicBezTo>
                <a:cubicBezTo>
                  <a:pt x="906633" y="635461"/>
                  <a:pt x="917897" y="635461"/>
                  <a:pt x="925406" y="635461"/>
                </a:cubicBezTo>
                <a:cubicBezTo>
                  <a:pt x="944180" y="631665"/>
                  <a:pt x="962953" y="635461"/>
                  <a:pt x="977972" y="646851"/>
                </a:cubicBezTo>
                <a:cubicBezTo>
                  <a:pt x="989236" y="658240"/>
                  <a:pt x="1004255" y="654444"/>
                  <a:pt x="1015520" y="643054"/>
                </a:cubicBezTo>
                <a:lnTo>
                  <a:pt x="1040138" y="631707"/>
                </a:lnTo>
                <a:lnTo>
                  <a:pt x="1039376" y="631361"/>
                </a:lnTo>
                <a:cubicBezTo>
                  <a:pt x="1021818" y="627910"/>
                  <a:pt x="1010474" y="622704"/>
                  <a:pt x="1016117" y="609499"/>
                </a:cubicBezTo>
                <a:cubicBezTo>
                  <a:pt x="1018705" y="604764"/>
                  <a:pt x="1012801" y="604029"/>
                  <a:pt x="1006896" y="603294"/>
                </a:cubicBezTo>
                <a:cubicBezTo>
                  <a:pt x="1000837" y="603803"/>
                  <a:pt x="993275" y="600333"/>
                  <a:pt x="992499" y="606558"/>
                </a:cubicBezTo>
                <a:cubicBezTo>
                  <a:pt x="991724" y="612783"/>
                  <a:pt x="992606" y="621743"/>
                  <a:pt x="980488" y="622762"/>
                </a:cubicBezTo>
                <a:cubicBezTo>
                  <a:pt x="968369" y="623781"/>
                  <a:pt x="963550" y="614331"/>
                  <a:pt x="954330" y="608125"/>
                </a:cubicBezTo>
                <a:cubicBezTo>
                  <a:pt x="950704" y="605145"/>
                  <a:pt x="945265" y="600674"/>
                  <a:pt x="939826" y="596204"/>
                </a:cubicBezTo>
                <a:cubicBezTo>
                  <a:pt x="930760" y="588753"/>
                  <a:pt x="919107" y="586037"/>
                  <a:pt x="906523" y="590792"/>
                </a:cubicBezTo>
                <a:cubicBezTo>
                  <a:pt x="885601" y="598300"/>
                  <a:pt x="863952" y="595604"/>
                  <a:pt x="842768" y="589172"/>
                </a:cubicBezTo>
                <a:cubicBezTo>
                  <a:pt x="825210" y="585721"/>
                  <a:pt x="811433" y="584005"/>
                  <a:pt x="795068" y="587024"/>
                </a:cubicBezTo>
                <a:cubicBezTo>
                  <a:pt x="782794" y="589288"/>
                  <a:pt x="775542" y="583328"/>
                  <a:pt x="774504" y="575612"/>
                </a:cubicBezTo>
                <a:cubicBezTo>
                  <a:pt x="773157" y="570387"/>
                  <a:pt x="784083" y="562898"/>
                  <a:pt x="768493" y="559692"/>
                </a:cubicBezTo>
                <a:cubicBezTo>
                  <a:pt x="754716" y="557976"/>
                  <a:pt x="740474" y="559995"/>
                  <a:pt x="733329" y="569219"/>
                </a:cubicBezTo>
                <a:cubicBezTo>
                  <a:pt x="726494" y="575954"/>
                  <a:pt x="727687" y="582424"/>
                  <a:pt x="726602" y="591139"/>
                </a:cubicBezTo>
                <a:cubicBezTo>
                  <a:pt x="717584" y="567258"/>
                  <a:pt x="691999" y="564072"/>
                  <a:pt x="662167" y="562884"/>
                </a:cubicBezTo>
                <a:cubicBezTo>
                  <a:pt x="644299" y="561923"/>
                  <a:pt x="628709" y="558717"/>
                  <a:pt x="612809" y="558001"/>
                </a:cubicBezTo>
                <a:cubicBezTo>
                  <a:pt x="581165" y="555324"/>
                  <a:pt x="551023" y="556627"/>
                  <a:pt x="525545" y="568625"/>
                </a:cubicBezTo>
                <a:cubicBezTo>
                  <a:pt x="514774" y="574870"/>
                  <a:pt x="505243" y="571154"/>
                  <a:pt x="498301" y="562703"/>
                </a:cubicBezTo>
                <a:cubicBezTo>
                  <a:pt x="474159" y="531881"/>
                  <a:pt x="444793" y="526959"/>
                  <a:pt x="404607" y="544712"/>
                </a:cubicBezTo>
                <a:cubicBezTo>
                  <a:pt x="393991" y="549711"/>
                  <a:pt x="382027" y="549485"/>
                  <a:pt x="370064" y="549259"/>
                </a:cubicBezTo>
                <a:cubicBezTo>
                  <a:pt x="348414" y="546563"/>
                  <a:pt x="328733" y="544111"/>
                  <a:pt x="311283" y="555845"/>
                </a:cubicBezTo>
                <a:cubicBezTo>
                  <a:pt x="304448" y="562580"/>
                  <a:pt x="297661" y="552885"/>
                  <a:pt x="292222" y="548414"/>
                </a:cubicBezTo>
                <a:cubicBezTo>
                  <a:pt x="288596" y="545434"/>
                  <a:pt x="289216" y="540454"/>
                  <a:pt x="289681" y="536719"/>
                </a:cubicBezTo>
                <a:cubicBezTo>
                  <a:pt x="291960" y="534474"/>
                  <a:pt x="290612" y="529249"/>
                  <a:pt x="286676" y="528758"/>
                </a:cubicBezTo>
                <a:cubicBezTo>
                  <a:pt x="271241" y="524307"/>
                  <a:pt x="257154" y="525081"/>
                  <a:pt x="242912" y="527100"/>
                </a:cubicBezTo>
                <a:cubicBezTo>
                  <a:pt x="234729" y="528610"/>
                  <a:pt x="232141" y="533345"/>
                  <a:pt x="231366" y="539570"/>
                </a:cubicBezTo>
                <a:cubicBezTo>
                  <a:pt x="227071" y="558000"/>
                  <a:pt x="216611" y="561754"/>
                  <a:pt x="187089" y="558077"/>
                </a:cubicBezTo>
                <a:cubicBezTo>
                  <a:pt x="179372" y="555852"/>
                  <a:pt x="175745" y="552871"/>
                  <a:pt x="180147" y="549626"/>
                </a:cubicBezTo>
                <a:cubicBezTo>
                  <a:pt x="191538" y="538402"/>
                  <a:pt x="178072" y="534196"/>
                  <a:pt x="166573" y="530235"/>
                </a:cubicBezTo>
                <a:cubicBezTo>
                  <a:pt x="153106" y="526029"/>
                  <a:pt x="139020" y="526803"/>
                  <a:pt x="127056" y="526577"/>
                </a:cubicBezTo>
                <a:cubicBezTo>
                  <a:pt x="113124" y="526106"/>
                  <a:pt x="99347" y="524390"/>
                  <a:pt x="85105" y="526410"/>
                </a:cubicBezTo>
                <a:cubicBezTo>
                  <a:pt x="74800" y="528919"/>
                  <a:pt x="69826" y="520713"/>
                  <a:pt x="68478" y="515488"/>
                </a:cubicBezTo>
                <a:cubicBezTo>
                  <a:pt x="67595" y="506528"/>
                  <a:pt x="61846" y="504548"/>
                  <a:pt x="49727" y="505567"/>
                </a:cubicBezTo>
                <a:cubicBezTo>
                  <a:pt x="45636" y="506321"/>
                  <a:pt x="41545" y="507076"/>
                  <a:pt x="35640" y="506341"/>
                </a:cubicBezTo>
                <a:cubicBezTo>
                  <a:pt x="29581" y="506850"/>
                  <a:pt x="21553" y="507115"/>
                  <a:pt x="16114" y="502644"/>
                </a:cubicBezTo>
                <a:cubicBezTo>
                  <a:pt x="12643" y="498419"/>
                  <a:pt x="20826" y="496910"/>
                  <a:pt x="23259" y="493420"/>
                </a:cubicBezTo>
                <a:cubicBezTo>
                  <a:pt x="32527" y="483195"/>
                  <a:pt x="27398" y="476235"/>
                  <a:pt x="0" y="471558"/>
                </a:cubicBezTo>
                <a:cubicBezTo>
                  <a:pt x="2946" y="447902"/>
                  <a:pt x="5738" y="425492"/>
                  <a:pt x="8684" y="401837"/>
                </a:cubicBezTo>
                <a:cubicBezTo>
                  <a:pt x="24584" y="402553"/>
                  <a:pt x="33804" y="408759"/>
                  <a:pt x="38468" y="419454"/>
                </a:cubicBezTo>
                <a:cubicBezTo>
                  <a:pt x="51111" y="446316"/>
                  <a:pt x="71985" y="455237"/>
                  <a:pt x="112898" y="447690"/>
                </a:cubicBezTo>
                <a:cubicBezTo>
                  <a:pt x="131231" y="444916"/>
                  <a:pt x="145318" y="444142"/>
                  <a:pt x="163031" y="446348"/>
                </a:cubicBezTo>
                <a:cubicBezTo>
                  <a:pt x="170749" y="448574"/>
                  <a:pt x="180589" y="449800"/>
                  <a:pt x="183177" y="445065"/>
                </a:cubicBezTo>
                <a:cubicBezTo>
                  <a:pt x="187734" y="440575"/>
                  <a:pt x="178204" y="436859"/>
                  <a:pt x="174578" y="433879"/>
                </a:cubicBezTo>
                <a:cubicBezTo>
                  <a:pt x="170951" y="430899"/>
                  <a:pt x="167170" y="429163"/>
                  <a:pt x="163544" y="426183"/>
                </a:cubicBezTo>
                <a:cubicBezTo>
                  <a:pt x="158105" y="421713"/>
                  <a:pt x="148730" y="416752"/>
                  <a:pt x="151318" y="412017"/>
                </a:cubicBezTo>
                <a:cubicBezTo>
                  <a:pt x="156030" y="406282"/>
                  <a:pt x="167838" y="407753"/>
                  <a:pt x="175711" y="408734"/>
                </a:cubicBezTo>
                <a:cubicBezTo>
                  <a:pt x="189643" y="409204"/>
                  <a:pt x="203419" y="410920"/>
                  <a:pt x="217041" y="413881"/>
                </a:cubicBezTo>
                <a:cubicBezTo>
                  <a:pt x="246408" y="418803"/>
                  <a:pt x="272768" y="415765"/>
                  <a:pt x="296123" y="404767"/>
                </a:cubicBezTo>
                <a:cubicBezTo>
                  <a:pt x="300370" y="402767"/>
                  <a:pt x="304306" y="403257"/>
                  <a:pt x="307932" y="406237"/>
                </a:cubicBezTo>
                <a:cubicBezTo>
                  <a:pt x="311558" y="409218"/>
                  <a:pt x="315494" y="409708"/>
                  <a:pt x="321399" y="410443"/>
                </a:cubicBezTo>
                <a:cubicBezTo>
                  <a:pt x="325335" y="410934"/>
                  <a:pt x="331084" y="412914"/>
                  <a:pt x="333362" y="410669"/>
                </a:cubicBezTo>
                <a:cubicBezTo>
                  <a:pt x="335796" y="407179"/>
                  <a:pt x="332015" y="405444"/>
                  <a:pt x="328233" y="403709"/>
                </a:cubicBezTo>
                <a:cubicBezTo>
                  <a:pt x="320826" y="398993"/>
                  <a:pt x="319478" y="393768"/>
                  <a:pt x="314194" y="388053"/>
                </a:cubicBezTo>
                <a:cubicBezTo>
                  <a:pt x="308755" y="383582"/>
                  <a:pt x="309376" y="378602"/>
                  <a:pt x="315745" y="375602"/>
                </a:cubicBezTo>
                <a:cubicBezTo>
                  <a:pt x="324238" y="371603"/>
                  <a:pt x="329987" y="373583"/>
                  <a:pt x="335426" y="378054"/>
                </a:cubicBezTo>
                <a:cubicBezTo>
                  <a:pt x="341175" y="380034"/>
                  <a:pt x="344802" y="383014"/>
                  <a:pt x="348428" y="385995"/>
                </a:cubicBezTo>
                <a:cubicBezTo>
                  <a:pt x="360964" y="397671"/>
                  <a:pt x="370339" y="402632"/>
                  <a:pt x="391106" y="396368"/>
                </a:cubicBezTo>
                <a:cubicBezTo>
                  <a:pt x="407781" y="390859"/>
                  <a:pt x="428965" y="397290"/>
                  <a:pt x="448181" y="403477"/>
                </a:cubicBezTo>
                <a:cubicBezTo>
                  <a:pt x="457867" y="405948"/>
                  <a:pt x="467087" y="412153"/>
                  <a:pt x="473922" y="405419"/>
                </a:cubicBezTo>
                <a:cubicBezTo>
                  <a:pt x="482725" y="398929"/>
                  <a:pt x="475317" y="394214"/>
                  <a:pt x="468065" y="388253"/>
                </a:cubicBezTo>
                <a:cubicBezTo>
                  <a:pt x="464439" y="385273"/>
                  <a:pt x="460813" y="382292"/>
                  <a:pt x="459155" y="379557"/>
                </a:cubicBezTo>
                <a:cubicBezTo>
                  <a:pt x="455839" y="374087"/>
                  <a:pt x="454336" y="370107"/>
                  <a:pt x="466300" y="370332"/>
                </a:cubicBezTo>
                <a:cubicBezTo>
                  <a:pt x="520214" y="370726"/>
                  <a:pt x="548901" y="349013"/>
                  <a:pt x="577743" y="326054"/>
                </a:cubicBezTo>
                <a:cubicBezTo>
                  <a:pt x="580021" y="323809"/>
                  <a:pt x="580487" y="320074"/>
                  <a:pt x="580952" y="316339"/>
                </a:cubicBezTo>
                <a:cubicBezTo>
                  <a:pt x="582348" y="305134"/>
                  <a:pt x="588562" y="303379"/>
                  <a:pt x="605965" y="308076"/>
                </a:cubicBezTo>
                <a:cubicBezTo>
                  <a:pt x="652114" y="322674"/>
                  <a:pt x="696343" y="320597"/>
                  <a:pt x="734405" y="303844"/>
                </a:cubicBezTo>
                <a:cubicBezTo>
                  <a:pt x="759883" y="291846"/>
                  <a:pt x="788522" y="286563"/>
                  <a:pt x="821360" y="295710"/>
                </a:cubicBezTo>
                <a:cubicBezTo>
                  <a:pt x="836794" y="300161"/>
                  <a:pt x="847720" y="292672"/>
                  <a:pt x="856523" y="286182"/>
                </a:cubicBezTo>
                <a:cubicBezTo>
                  <a:pt x="863203" y="280693"/>
                  <a:pt x="871386" y="279183"/>
                  <a:pt x="885007" y="282144"/>
                </a:cubicBezTo>
                <a:cubicBezTo>
                  <a:pt x="919968" y="290292"/>
                  <a:pt x="954201" y="288234"/>
                  <a:pt x="988589" y="284931"/>
                </a:cubicBezTo>
                <a:cubicBezTo>
                  <a:pt x="1026914" y="282119"/>
                  <a:pt x="1065549" y="276816"/>
                  <a:pt x="1107034" y="280719"/>
                </a:cubicBezTo>
                <a:cubicBezTo>
                  <a:pt x="1118842" y="282190"/>
                  <a:pt x="1129303" y="278436"/>
                  <a:pt x="1138106" y="271946"/>
                </a:cubicBezTo>
                <a:lnTo>
                  <a:pt x="1147858" y="267925"/>
                </a:lnTo>
                <a:lnTo>
                  <a:pt x="1135858" y="269896"/>
                </a:lnTo>
                <a:cubicBezTo>
                  <a:pt x="1113323" y="269896"/>
                  <a:pt x="1090788" y="268662"/>
                  <a:pt x="1072008" y="266194"/>
                </a:cubicBezTo>
                <a:cubicBezTo>
                  <a:pt x="1064497" y="266194"/>
                  <a:pt x="1053229" y="264960"/>
                  <a:pt x="1045717" y="266194"/>
                </a:cubicBezTo>
                <a:cubicBezTo>
                  <a:pt x="1034450" y="268662"/>
                  <a:pt x="1019426" y="267428"/>
                  <a:pt x="1008159" y="267428"/>
                </a:cubicBezTo>
                <a:cubicBezTo>
                  <a:pt x="996891" y="267428"/>
                  <a:pt x="981868" y="269896"/>
                  <a:pt x="970600" y="266194"/>
                </a:cubicBezTo>
                <a:cubicBezTo>
                  <a:pt x="963088" y="263726"/>
                  <a:pt x="959333" y="267428"/>
                  <a:pt x="951821" y="267428"/>
                </a:cubicBezTo>
                <a:cubicBezTo>
                  <a:pt x="906750" y="267428"/>
                  <a:pt x="857924" y="267428"/>
                  <a:pt x="809098" y="267428"/>
                </a:cubicBezTo>
                <a:cubicBezTo>
                  <a:pt x="779051" y="263726"/>
                  <a:pt x="749004" y="266194"/>
                  <a:pt x="718958" y="266194"/>
                </a:cubicBezTo>
                <a:cubicBezTo>
                  <a:pt x="711446" y="266194"/>
                  <a:pt x="703934" y="264960"/>
                  <a:pt x="700178" y="262492"/>
                </a:cubicBezTo>
                <a:cubicBezTo>
                  <a:pt x="711446" y="261258"/>
                  <a:pt x="722713" y="260024"/>
                  <a:pt x="733981" y="260024"/>
                </a:cubicBezTo>
                <a:cubicBezTo>
                  <a:pt x="749004" y="260024"/>
                  <a:pt x="764028" y="260024"/>
                  <a:pt x="779051" y="260024"/>
                </a:cubicBezTo>
                <a:cubicBezTo>
                  <a:pt x="786563" y="260024"/>
                  <a:pt x="801586" y="260024"/>
                  <a:pt x="797831" y="255088"/>
                </a:cubicBezTo>
                <a:cubicBezTo>
                  <a:pt x="797831" y="252620"/>
                  <a:pt x="805342" y="252620"/>
                  <a:pt x="809098" y="252620"/>
                </a:cubicBezTo>
                <a:cubicBezTo>
                  <a:pt x="831633" y="252620"/>
                  <a:pt x="854168" y="252620"/>
                  <a:pt x="876704" y="252620"/>
                </a:cubicBezTo>
                <a:cubicBezTo>
                  <a:pt x="880459" y="252620"/>
                  <a:pt x="884215" y="252620"/>
                  <a:pt x="887971" y="252620"/>
                </a:cubicBezTo>
                <a:cubicBezTo>
                  <a:pt x="891727" y="252620"/>
                  <a:pt x="891727" y="251386"/>
                  <a:pt x="891727" y="250152"/>
                </a:cubicBezTo>
                <a:cubicBezTo>
                  <a:pt x="891727" y="250152"/>
                  <a:pt x="891727" y="250152"/>
                  <a:pt x="891727" y="248918"/>
                </a:cubicBezTo>
                <a:cubicBezTo>
                  <a:pt x="891727" y="248918"/>
                  <a:pt x="887971" y="248918"/>
                  <a:pt x="887971" y="248918"/>
                </a:cubicBezTo>
                <a:cubicBezTo>
                  <a:pt x="861680" y="250152"/>
                  <a:pt x="835389" y="247684"/>
                  <a:pt x="809098" y="246450"/>
                </a:cubicBezTo>
                <a:cubicBezTo>
                  <a:pt x="790319" y="246450"/>
                  <a:pt x="775295" y="246450"/>
                  <a:pt x="756516" y="243982"/>
                </a:cubicBezTo>
                <a:cubicBezTo>
                  <a:pt x="752760" y="242748"/>
                  <a:pt x="749004" y="242748"/>
                  <a:pt x="749004" y="242748"/>
                </a:cubicBezTo>
                <a:cubicBezTo>
                  <a:pt x="726469" y="246450"/>
                  <a:pt x="707690" y="243982"/>
                  <a:pt x="685155" y="245216"/>
                </a:cubicBezTo>
                <a:cubicBezTo>
                  <a:pt x="677643" y="245216"/>
                  <a:pt x="666376" y="243982"/>
                  <a:pt x="655108" y="246450"/>
                </a:cubicBezTo>
                <a:cubicBezTo>
                  <a:pt x="647596" y="247684"/>
                  <a:pt x="640085" y="246450"/>
                  <a:pt x="636329" y="242748"/>
                </a:cubicBezTo>
                <a:cubicBezTo>
                  <a:pt x="628817" y="237812"/>
                  <a:pt x="628817" y="236578"/>
                  <a:pt x="643840" y="235344"/>
                </a:cubicBezTo>
                <a:cubicBezTo>
                  <a:pt x="658864" y="234110"/>
                  <a:pt x="662620" y="230408"/>
                  <a:pt x="677643" y="231642"/>
                </a:cubicBezTo>
                <a:cubicBezTo>
                  <a:pt x="688911" y="232876"/>
                  <a:pt x="700178" y="231642"/>
                  <a:pt x="711446" y="231642"/>
                </a:cubicBezTo>
                <a:cubicBezTo>
                  <a:pt x="715202" y="231642"/>
                  <a:pt x="718958" y="231642"/>
                  <a:pt x="726469" y="230408"/>
                </a:cubicBezTo>
                <a:cubicBezTo>
                  <a:pt x="711446" y="230408"/>
                  <a:pt x="700178" y="229174"/>
                  <a:pt x="688911" y="229174"/>
                </a:cubicBezTo>
                <a:cubicBezTo>
                  <a:pt x="688911" y="226706"/>
                  <a:pt x="685155" y="224238"/>
                  <a:pt x="696422" y="220536"/>
                </a:cubicBezTo>
                <a:cubicBezTo>
                  <a:pt x="700178" y="218068"/>
                  <a:pt x="707690" y="218068"/>
                  <a:pt x="718958" y="218068"/>
                </a:cubicBezTo>
                <a:cubicBezTo>
                  <a:pt x="722713" y="218068"/>
                  <a:pt x="726469" y="216834"/>
                  <a:pt x="722713" y="214366"/>
                </a:cubicBezTo>
                <a:cubicBezTo>
                  <a:pt x="718958" y="214366"/>
                  <a:pt x="718958" y="213132"/>
                  <a:pt x="715202" y="213132"/>
                </a:cubicBezTo>
                <a:cubicBezTo>
                  <a:pt x="696422" y="213132"/>
                  <a:pt x="677643" y="210664"/>
                  <a:pt x="662620" y="214366"/>
                </a:cubicBezTo>
                <a:cubicBezTo>
                  <a:pt x="651352" y="216834"/>
                  <a:pt x="636329" y="216834"/>
                  <a:pt x="628817" y="214366"/>
                </a:cubicBezTo>
                <a:cubicBezTo>
                  <a:pt x="621305" y="210664"/>
                  <a:pt x="610038" y="210664"/>
                  <a:pt x="595014" y="210664"/>
                </a:cubicBezTo>
                <a:cubicBezTo>
                  <a:pt x="583747" y="210664"/>
                  <a:pt x="572479" y="210664"/>
                  <a:pt x="572479" y="204494"/>
                </a:cubicBezTo>
                <a:cubicBezTo>
                  <a:pt x="572479" y="202026"/>
                  <a:pt x="561212" y="202026"/>
                  <a:pt x="553700" y="200792"/>
                </a:cubicBezTo>
                <a:cubicBezTo>
                  <a:pt x="546188" y="200792"/>
                  <a:pt x="538676" y="200792"/>
                  <a:pt x="534921" y="200792"/>
                </a:cubicBezTo>
                <a:cubicBezTo>
                  <a:pt x="519897" y="200792"/>
                  <a:pt x="516141" y="198324"/>
                  <a:pt x="527409" y="194622"/>
                </a:cubicBezTo>
                <a:cubicBezTo>
                  <a:pt x="531165" y="192154"/>
                  <a:pt x="534921" y="188452"/>
                  <a:pt x="546188" y="189686"/>
                </a:cubicBezTo>
                <a:cubicBezTo>
                  <a:pt x="561212" y="190920"/>
                  <a:pt x="576235" y="190920"/>
                  <a:pt x="591258" y="189686"/>
                </a:cubicBezTo>
                <a:cubicBezTo>
                  <a:pt x="610038" y="188452"/>
                  <a:pt x="625061" y="189686"/>
                  <a:pt x="640085" y="189686"/>
                </a:cubicBezTo>
                <a:cubicBezTo>
                  <a:pt x="655108" y="189686"/>
                  <a:pt x="666376" y="187218"/>
                  <a:pt x="681399" y="187218"/>
                </a:cubicBezTo>
                <a:cubicBezTo>
                  <a:pt x="692667" y="187218"/>
                  <a:pt x="696422" y="183516"/>
                  <a:pt x="696422" y="177346"/>
                </a:cubicBezTo>
                <a:cubicBezTo>
                  <a:pt x="692667" y="174878"/>
                  <a:pt x="707690" y="169942"/>
                  <a:pt x="715202" y="171176"/>
                </a:cubicBezTo>
                <a:cubicBezTo>
                  <a:pt x="730225" y="171176"/>
                  <a:pt x="741493" y="168708"/>
                  <a:pt x="756516" y="172410"/>
                </a:cubicBezTo>
                <a:cubicBezTo>
                  <a:pt x="764028" y="173644"/>
                  <a:pt x="775295" y="172410"/>
                  <a:pt x="775295" y="169942"/>
                </a:cubicBezTo>
                <a:cubicBezTo>
                  <a:pt x="775295" y="165006"/>
                  <a:pt x="782807" y="166240"/>
                  <a:pt x="790319" y="167474"/>
                </a:cubicBezTo>
                <a:cubicBezTo>
                  <a:pt x="812854" y="168708"/>
                  <a:pt x="812854" y="168708"/>
                  <a:pt x="835389" y="167474"/>
                </a:cubicBezTo>
                <a:cubicBezTo>
                  <a:pt x="850413" y="166240"/>
                  <a:pt x="865436" y="165006"/>
                  <a:pt x="880459" y="165006"/>
                </a:cubicBezTo>
                <a:cubicBezTo>
                  <a:pt x="899239" y="163772"/>
                  <a:pt x="921774" y="162538"/>
                  <a:pt x="940553" y="162538"/>
                </a:cubicBezTo>
                <a:cubicBezTo>
                  <a:pt x="944309" y="162538"/>
                  <a:pt x="944309" y="162538"/>
                  <a:pt x="948065" y="162538"/>
                </a:cubicBezTo>
                <a:cubicBezTo>
                  <a:pt x="951821" y="162538"/>
                  <a:pt x="948065" y="158836"/>
                  <a:pt x="955577" y="158836"/>
                </a:cubicBezTo>
                <a:cubicBezTo>
                  <a:pt x="963088" y="160070"/>
                  <a:pt x="966844" y="161303"/>
                  <a:pt x="970600" y="161303"/>
                </a:cubicBezTo>
                <a:cubicBezTo>
                  <a:pt x="981868" y="161303"/>
                  <a:pt x="989379" y="158836"/>
                  <a:pt x="996891" y="158836"/>
                </a:cubicBezTo>
                <a:cubicBezTo>
                  <a:pt x="1008159" y="158836"/>
                  <a:pt x="1015670" y="160070"/>
                  <a:pt x="1023182" y="158836"/>
                </a:cubicBezTo>
                <a:cubicBezTo>
                  <a:pt x="1030694" y="157601"/>
                  <a:pt x="1034450" y="157601"/>
                  <a:pt x="1041961" y="157601"/>
                </a:cubicBezTo>
                <a:cubicBezTo>
                  <a:pt x="1056985" y="157601"/>
                  <a:pt x="1072008" y="155133"/>
                  <a:pt x="1087032" y="155133"/>
                </a:cubicBezTo>
                <a:cubicBezTo>
                  <a:pt x="1090788" y="152665"/>
                  <a:pt x="1102055" y="153899"/>
                  <a:pt x="1109567" y="153899"/>
                </a:cubicBezTo>
                <a:cubicBezTo>
                  <a:pt x="1113323" y="153899"/>
                  <a:pt x="1117079" y="153899"/>
                  <a:pt x="1117079" y="153899"/>
                </a:cubicBezTo>
                <a:cubicBezTo>
                  <a:pt x="1143370" y="153899"/>
                  <a:pt x="1169661" y="153899"/>
                  <a:pt x="1195952" y="152665"/>
                </a:cubicBezTo>
                <a:lnTo>
                  <a:pt x="1240638" y="151931"/>
                </a:lnTo>
                <a:lnTo>
                  <a:pt x="1241451" y="148271"/>
                </a:lnTo>
                <a:cubicBezTo>
                  <a:pt x="1244039" y="143536"/>
                  <a:pt x="1250564" y="139291"/>
                  <a:pt x="1243312" y="133331"/>
                </a:cubicBezTo>
                <a:cubicBezTo>
                  <a:pt x="1235905" y="128615"/>
                  <a:pt x="1227412" y="132615"/>
                  <a:pt x="1221197" y="134369"/>
                </a:cubicBezTo>
                <a:cubicBezTo>
                  <a:pt x="1211047" y="135633"/>
                  <a:pt x="1200896" y="136898"/>
                  <a:pt x="1189553" y="131692"/>
                </a:cubicBezTo>
                <a:cubicBezTo>
                  <a:pt x="1115433" y="100966"/>
                  <a:pt x="1050282" y="110552"/>
                  <a:pt x="990833" y="138549"/>
                </a:cubicBezTo>
                <a:cubicBezTo>
                  <a:pt x="978094" y="144548"/>
                  <a:pt x="969911" y="146057"/>
                  <a:pt x="957065" y="136871"/>
                </a:cubicBezTo>
                <a:cubicBezTo>
                  <a:pt x="932875" y="122479"/>
                  <a:pt x="903354" y="118802"/>
                  <a:pt x="873212" y="120105"/>
                </a:cubicBezTo>
                <a:cubicBezTo>
                  <a:pt x="839134" y="120918"/>
                  <a:pt x="804435" y="126711"/>
                  <a:pt x="768544" y="126033"/>
                </a:cubicBezTo>
                <a:cubicBezTo>
                  <a:pt x="748553" y="126072"/>
                  <a:pt x="735086" y="121866"/>
                  <a:pt x="720272" y="112435"/>
                </a:cubicBezTo>
                <a:cubicBezTo>
                  <a:pt x="700173" y="97288"/>
                  <a:pt x="690178" y="97307"/>
                  <a:pt x="670604" y="110041"/>
                </a:cubicBezTo>
                <a:cubicBezTo>
                  <a:pt x="657710" y="117285"/>
                  <a:pt x="641500" y="119060"/>
                  <a:pt x="623632" y="118098"/>
                </a:cubicBezTo>
                <a:cubicBezTo>
                  <a:pt x="605609" y="118382"/>
                  <a:pt x="589398" y="120156"/>
                  <a:pt x="572568" y="126910"/>
                </a:cubicBezTo>
                <a:cubicBezTo>
                  <a:pt x="551491" y="135664"/>
                  <a:pt x="526526" y="127497"/>
                  <a:pt x="522793" y="109331"/>
                </a:cubicBezTo>
                <a:cubicBezTo>
                  <a:pt x="521600" y="102861"/>
                  <a:pt x="522376" y="96636"/>
                  <a:pt x="525119" y="90656"/>
                </a:cubicBezTo>
                <a:cubicBezTo>
                  <a:pt x="528638" y="78451"/>
                  <a:pt x="540912" y="76187"/>
                  <a:pt x="557849" y="84618"/>
                </a:cubicBezTo>
                <a:cubicBezTo>
                  <a:pt x="590067" y="98746"/>
                  <a:pt x="614149" y="97952"/>
                  <a:pt x="632530" y="78748"/>
                </a:cubicBezTo>
                <a:cubicBezTo>
                  <a:pt x="634653" y="77748"/>
                  <a:pt x="636932" y="75503"/>
                  <a:pt x="639210" y="73258"/>
                </a:cubicBezTo>
                <a:cubicBezTo>
                  <a:pt x="657126" y="57789"/>
                  <a:pt x="657126" y="57789"/>
                  <a:pt x="641429" y="39398"/>
                </a:cubicBezTo>
                <a:cubicBezTo>
                  <a:pt x="641584" y="38153"/>
                  <a:pt x="643552" y="38398"/>
                  <a:pt x="643707" y="37153"/>
                </a:cubicBezTo>
                <a:cubicBezTo>
                  <a:pt x="657174" y="41359"/>
                  <a:pt x="668207" y="49055"/>
                  <a:pt x="679395" y="55506"/>
                </a:cubicBezTo>
                <a:cubicBezTo>
                  <a:pt x="698146" y="65427"/>
                  <a:pt x="702237" y="64673"/>
                  <a:pt x="709692" y="52958"/>
                </a:cubicBezTo>
                <a:cubicBezTo>
                  <a:pt x="712436" y="46978"/>
                  <a:pt x="716837" y="43733"/>
                  <a:pt x="728646" y="45204"/>
                </a:cubicBezTo>
                <a:cubicBezTo>
                  <a:pt x="736518" y="46185"/>
                  <a:pt x="746824" y="43675"/>
                  <a:pt x="754851" y="43411"/>
                </a:cubicBezTo>
                <a:cubicBezTo>
                  <a:pt x="767125" y="41147"/>
                  <a:pt x="778779" y="43862"/>
                  <a:pt x="787844" y="51313"/>
                </a:cubicBezTo>
                <a:cubicBezTo>
                  <a:pt x="797064" y="57519"/>
                  <a:pt x="804937" y="58499"/>
                  <a:pt x="813430" y="54500"/>
                </a:cubicBezTo>
                <a:cubicBezTo>
                  <a:pt x="827827" y="51236"/>
                  <a:pt x="839790" y="51462"/>
                  <a:pt x="854915" y="58403"/>
                </a:cubicBezTo>
                <a:cubicBezTo>
                  <a:pt x="873821" y="67079"/>
                  <a:pt x="890496" y="61570"/>
                  <a:pt x="890234" y="47630"/>
                </a:cubicBezTo>
                <a:cubicBezTo>
                  <a:pt x="887693" y="35935"/>
                  <a:pt x="896031" y="33180"/>
                  <a:pt x="910273" y="31161"/>
                </a:cubicBezTo>
                <a:cubicBezTo>
                  <a:pt x="932542" y="28877"/>
                  <a:pt x="954036" y="32819"/>
                  <a:pt x="975996" y="33025"/>
                </a:cubicBezTo>
                <a:cubicBezTo>
                  <a:pt x="1036124" y="31665"/>
                  <a:pt x="1096253" y="30304"/>
                  <a:pt x="1156382" y="28943"/>
                </a:cubicBezTo>
                <a:cubicBezTo>
                  <a:pt x="1174405" y="28659"/>
                  <a:pt x="1183208" y="22169"/>
                  <a:pt x="1180822" y="9229"/>
                </a:cubicBezTo>
                <a:close/>
              </a:path>
            </a:pathLst>
          </a:custGeom>
          <a:solidFill>
            <a:schemeClr val="bg1">
              <a:lumMod val="95000"/>
            </a:schemeClr>
          </a:solidFill>
          <a:effectLst/>
        </p:spPr>
        <p:txBody>
          <a:bodyPr wrap="square" anchor="ctr">
            <a:noAutofit/>
          </a:bodyPr>
          <a:lstStyle>
            <a:lvl1pPr marL="0" marR="0" indent="0" algn="ctr" defTabSz="914377"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0020965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5_Images &amp; Contents Layout">
    <p:bg>
      <p:bgPr>
        <a:solidFill>
          <a:schemeClr val="bg1"/>
        </a:solidFill>
        <a:effectLst/>
      </p:bgPr>
    </p:bg>
    <p:spTree>
      <p:nvGrpSpPr>
        <p:cNvPr id="1" name=""/>
        <p:cNvGrpSpPr/>
        <p:nvPr/>
      </p:nvGrpSpPr>
      <p:grpSpPr>
        <a:xfrm>
          <a:off x="0" y="0"/>
          <a:ext cx="0" cy="0"/>
          <a:chOff x="0" y="0"/>
          <a:chExt cx="0" cy="0"/>
        </a:xfrm>
      </p:grpSpPr>
      <p:sp>
        <p:nvSpPr>
          <p:cNvPr id="18" name="그림 개체 틀 2"/>
          <p:cNvSpPr>
            <a:spLocks noGrp="1"/>
          </p:cNvSpPr>
          <p:nvPr>
            <p:ph type="pic" sz="quarter" idx="10" hasCustomPrompt="1"/>
          </p:nvPr>
        </p:nvSpPr>
        <p:spPr>
          <a:xfrm>
            <a:off x="706993" y="1802660"/>
            <a:ext cx="2160000" cy="241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 name="Rectangle 2"/>
          <p:cNvSpPr/>
          <p:nvPr userDrawn="1"/>
        </p:nvSpPr>
        <p:spPr>
          <a:xfrm>
            <a:off x="701132" y="1634001"/>
            <a:ext cx="2160000" cy="1750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34" name="그림 개체 틀 2"/>
          <p:cNvSpPr>
            <a:spLocks noGrp="1"/>
          </p:cNvSpPr>
          <p:nvPr>
            <p:ph type="pic" sz="quarter" idx="11" hasCustomPrompt="1"/>
          </p:nvPr>
        </p:nvSpPr>
        <p:spPr>
          <a:xfrm>
            <a:off x="2865184" y="1802660"/>
            <a:ext cx="2160000" cy="241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5" name="Rectangle 34"/>
          <p:cNvSpPr/>
          <p:nvPr userDrawn="1"/>
        </p:nvSpPr>
        <p:spPr>
          <a:xfrm>
            <a:off x="2861277" y="1634001"/>
            <a:ext cx="2160000" cy="1750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38" name="그림 개체 틀 2"/>
          <p:cNvSpPr>
            <a:spLocks noGrp="1"/>
          </p:cNvSpPr>
          <p:nvPr>
            <p:ph type="pic" sz="quarter" idx="12" hasCustomPrompt="1"/>
          </p:nvPr>
        </p:nvSpPr>
        <p:spPr>
          <a:xfrm>
            <a:off x="5023375" y="1802660"/>
            <a:ext cx="2160000" cy="241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9" name="Rectangle 38"/>
          <p:cNvSpPr/>
          <p:nvPr userDrawn="1"/>
        </p:nvSpPr>
        <p:spPr>
          <a:xfrm>
            <a:off x="5021423" y="1634001"/>
            <a:ext cx="2160000" cy="1750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40" name="그림 개체 틀 2"/>
          <p:cNvSpPr>
            <a:spLocks noGrp="1"/>
          </p:cNvSpPr>
          <p:nvPr>
            <p:ph type="pic" sz="quarter" idx="13" hasCustomPrompt="1"/>
          </p:nvPr>
        </p:nvSpPr>
        <p:spPr>
          <a:xfrm>
            <a:off x="7181567" y="1802660"/>
            <a:ext cx="2160000" cy="241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41" name="Rectangle 40"/>
          <p:cNvSpPr/>
          <p:nvPr userDrawn="1"/>
        </p:nvSpPr>
        <p:spPr>
          <a:xfrm>
            <a:off x="7181567" y="1634001"/>
            <a:ext cx="2160000" cy="1750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42" name="그림 개체 틀 2"/>
          <p:cNvSpPr>
            <a:spLocks noGrp="1"/>
          </p:cNvSpPr>
          <p:nvPr>
            <p:ph type="pic" sz="quarter" idx="14" hasCustomPrompt="1"/>
          </p:nvPr>
        </p:nvSpPr>
        <p:spPr>
          <a:xfrm>
            <a:off x="9341713" y="1802660"/>
            <a:ext cx="2160000" cy="241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43" name="Rectangle 42"/>
          <p:cNvSpPr/>
          <p:nvPr userDrawn="1"/>
        </p:nvSpPr>
        <p:spPr>
          <a:xfrm>
            <a:off x="9341713" y="1634001"/>
            <a:ext cx="2160000" cy="1750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9" name="Text Placeholder 9">
            <a:extLst>
              <a:ext uri="{FF2B5EF4-FFF2-40B4-BE49-F238E27FC236}">
                <a16:creationId xmlns:a16="http://schemas.microsoft.com/office/drawing/2014/main" id="{F3637103-C571-4997-9073-EED1C52AF12F}"/>
              </a:ext>
            </a:extLst>
          </p:cNvPr>
          <p:cNvSpPr>
            <a:spLocks noGrp="1"/>
          </p:cNvSpPr>
          <p:nvPr>
            <p:ph type="body" sz="quarter" idx="15" hasCustomPrompt="1"/>
          </p:nvPr>
        </p:nvSpPr>
        <p:spPr>
          <a:xfrm>
            <a:off x="323530" y="339510"/>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0" name="Rectangle 19">
            <a:extLst>
              <a:ext uri="{FF2B5EF4-FFF2-40B4-BE49-F238E27FC236}">
                <a16:creationId xmlns:a16="http://schemas.microsoft.com/office/drawing/2014/main" id="{5D0CF3EC-9183-4593-91A7-436AF26971E9}"/>
              </a:ext>
            </a:extLst>
          </p:cNvPr>
          <p:cNvSpPr/>
          <p:nvPr userDrawn="1"/>
        </p:nvSpPr>
        <p:spPr>
          <a:xfrm>
            <a:off x="0" y="6649278"/>
            <a:ext cx="9893376" cy="85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Arial Unicode MS"/>
              <a:cs typeface="+mn-cs"/>
            </a:endParaRPr>
          </a:p>
        </p:txBody>
      </p:sp>
      <p:grpSp>
        <p:nvGrpSpPr>
          <p:cNvPr id="21" name="Group 20">
            <a:extLst>
              <a:ext uri="{FF2B5EF4-FFF2-40B4-BE49-F238E27FC236}">
                <a16:creationId xmlns:a16="http://schemas.microsoft.com/office/drawing/2014/main" id="{D7B3E274-014A-4DAB-A5AD-7CA4903EAC71}"/>
              </a:ext>
            </a:extLst>
          </p:cNvPr>
          <p:cNvGrpSpPr/>
          <p:nvPr userDrawn="1"/>
        </p:nvGrpSpPr>
        <p:grpSpPr>
          <a:xfrm>
            <a:off x="9917985" y="6249018"/>
            <a:ext cx="2134868" cy="538948"/>
            <a:chOff x="3459679" y="2564932"/>
            <a:chExt cx="5250757" cy="1325555"/>
          </a:xfrm>
        </p:grpSpPr>
        <p:grpSp>
          <p:nvGrpSpPr>
            <p:cNvPr id="22" name="Group 21">
              <a:extLst>
                <a:ext uri="{FF2B5EF4-FFF2-40B4-BE49-F238E27FC236}">
                  <a16:creationId xmlns:a16="http://schemas.microsoft.com/office/drawing/2014/main" id="{3DF8521B-6D15-44AF-8E10-A5BE79C6547D}"/>
                </a:ext>
              </a:extLst>
            </p:cNvPr>
            <p:cNvGrpSpPr/>
            <p:nvPr/>
          </p:nvGrpSpPr>
          <p:grpSpPr>
            <a:xfrm>
              <a:off x="3467491" y="2775272"/>
              <a:ext cx="5242945" cy="981076"/>
              <a:chOff x="609600" y="2828925"/>
              <a:chExt cx="4733925" cy="885825"/>
            </a:xfrm>
          </p:grpSpPr>
          <p:sp>
            <p:nvSpPr>
              <p:cNvPr id="31" name="Rectangle 30">
                <a:extLst>
                  <a:ext uri="{FF2B5EF4-FFF2-40B4-BE49-F238E27FC236}">
                    <a16:creationId xmlns:a16="http://schemas.microsoft.com/office/drawing/2014/main" id="{122CE710-EF63-4402-A53B-1071D361AD73}"/>
                  </a:ext>
                </a:extLst>
              </p:cNvPr>
              <p:cNvSpPr/>
              <p:nvPr/>
            </p:nvSpPr>
            <p:spPr>
              <a:xfrm>
                <a:off x="609600" y="2828925"/>
                <a:ext cx="885825" cy="885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6" name="Rectangle 45">
                <a:extLst>
                  <a:ext uri="{FF2B5EF4-FFF2-40B4-BE49-F238E27FC236}">
                    <a16:creationId xmlns:a16="http://schemas.microsoft.com/office/drawing/2014/main" id="{080690A3-E029-4399-AEEC-CD07066E2FCB}"/>
                  </a:ext>
                </a:extLst>
              </p:cNvPr>
              <p:cNvSpPr/>
              <p:nvPr/>
            </p:nvSpPr>
            <p:spPr>
              <a:xfrm>
                <a:off x="1571625" y="2828925"/>
                <a:ext cx="885825" cy="885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7" name="Rectangle 46">
                <a:extLst>
                  <a:ext uri="{FF2B5EF4-FFF2-40B4-BE49-F238E27FC236}">
                    <a16:creationId xmlns:a16="http://schemas.microsoft.com/office/drawing/2014/main" id="{B3158958-F7A4-42B4-8267-1E4963DC090A}"/>
                  </a:ext>
                </a:extLst>
              </p:cNvPr>
              <p:cNvSpPr/>
              <p:nvPr/>
            </p:nvSpPr>
            <p:spPr>
              <a:xfrm>
                <a:off x="2533650" y="2828925"/>
                <a:ext cx="885825" cy="885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8" name="Rectangle 47">
                <a:extLst>
                  <a:ext uri="{FF2B5EF4-FFF2-40B4-BE49-F238E27FC236}">
                    <a16:creationId xmlns:a16="http://schemas.microsoft.com/office/drawing/2014/main" id="{1D9D1580-F870-438F-876B-6DE136D93DA8}"/>
                  </a:ext>
                </a:extLst>
              </p:cNvPr>
              <p:cNvSpPr/>
              <p:nvPr/>
            </p:nvSpPr>
            <p:spPr>
              <a:xfrm>
                <a:off x="3495675" y="2828925"/>
                <a:ext cx="885825" cy="885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9" name="Rectangle 48">
                <a:extLst>
                  <a:ext uri="{FF2B5EF4-FFF2-40B4-BE49-F238E27FC236}">
                    <a16:creationId xmlns:a16="http://schemas.microsoft.com/office/drawing/2014/main" id="{7E2B788E-C456-4F55-ACC3-96B5B71C6E7D}"/>
                  </a:ext>
                </a:extLst>
              </p:cNvPr>
              <p:cNvSpPr/>
              <p:nvPr/>
            </p:nvSpPr>
            <p:spPr>
              <a:xfrm>
                <a:off x="4457700" y="2828925"/>
                <a:ext cx="885825" cy="8858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Arial Unicode MS"/>
                  <a:cs typeface="+mn-cs"/>
                </a:endParaRPr>
              </a:p>
            </p:txBody>
          </p:sp>
        </p:grpSp>
        <p:sp>
          <p:nvSpPr>
            <p:cNvPr id="23" name="Freeform: Shape 22">
              <a:extLst>
                <a:ext uri="{FF2B5EF4-FFF2-40B4-BE49-F238E27FC236}">
                  <a16:creationId xmlns:a16="http://schemas.microsoft.com/office/drawing/2014/main" id="{2B08C0A6-AB4E-49FA-9C4A-FF43FD9D5739}"/>
                </a:ext>
              </a:extLst>
            </p:cNvPr>
            <p:cNvSpPr/>
            <p:nvPr/>
          </p:nvSpPr>
          <p:spPr>
            <a:xfrm rot="10800000">
              <a:off x="4589772" y="2769586"/>
              <a:ext cx="869882" cy="963508"/>
            </a:xfrm>
            <a:custGeom>
              <a:avLst/>
              <a:gdLst>
                <a:gd name="connsiteX0" fmla="*/ 249393 w 869883"/>
                <a:gd name="connsiteY0" fmla="*/ 183621 h 963507"/>
                <a:gd name="connsiteX1" fmla="*/ 283449 w 869883"/>
                <a:gd name="connsiteY1" fmla="*/ 159204 h 963507"/>
                <a:gd name="connsiteX2" fmla="*/ 259032 w 869883"/>
                <a:gd name="connsiteY2" fmla="*/ 125148 h 963507"/>
                <a:gd name="connsiteX3" fmla="*/ 224976 w 869883"/>
                <a:gd name="connsiteY3" fmla="*/ 149565 h 963507"/>
                <a:gd name="connsiteX4" fmla="*/ 249393 w 869883"/>
                <a:gd name="connsiteY4" fmla="*/ 183621 h 963507"/>
                <a:gd name="connsiteX5" fmla="*/ 795252 w 869883"/>
                <a:gd name="connsiteY5" fmla="*/ 408697 h 963507"/>
                <a:gd name="connsiteX6" fmla="*/ 809612 w 869883"/>
                <a:gd name="connsiteY6" fmla="*/ 355860 h 963507"/>
                <a:gd name="connsiteX7" fmla="*/ 771076 w 869883"/>
                <a:gd name="connsiteY7" fmla="*/ 403388 h 963507"/>
                <a:gd name="connsiteX8" fmla="*/ 795252 w 869883"/>
                <a:gd name="connsiteY8" fmla="*/ 408697 h 963507"/>
                <a:gd name="connsiteX9" fmla="*/ 100086 w 869883"/>
                <a:gd name="connsiteY9" fmla="*/ 631479 h 963507"/>
                <a:gd name="connsiteX10" fmla="*/ 71143 w 869883"/>
                <a:gd name="connsiteY10" fmla="*/ 602536 h 963507"/>
                <a:gd name="connsiteX11" fmla="*/ 100086 w 869883"/>
                <a:gd name="connsiteY11" fmla="*/ 573593 h 963507"/>
                <a:gd name="connsiteX12" fmla="*/ 129029 w 869883"/>
                <a:gd name="connsiteY12" fmla="*/ 602536 h 963507"/>
                <a:gd name="connsiteX13" fmla="*/ 100086 w 869883"/>
                <a:gd name="connsiteY13" fmla="*/ 631479 h 963507"/>
                <a:gd name="connsiteX14" fmla="*/ 100086 w 869883"/>
                <a:gd name="connsiteY14" fmla="*/ 660422 h 963507"/>
                <a:gd name="connsiteX15" fmla="*/ 157972 w 869883"/>
                <a:gd name="connsiteY15" fmla="*/ 602536 h 963507"/>
                <a:gd name="connsiteX16" fmla="*/ 100086 w 869883"/>
                <a:gd name="connsiteY16" fmla="*/ 544650 h 963507"/>
                <a:gd name="connsiteX17" fmla="*/ 42200 w 869883"/>
                <a:gd name="connsiteY17" fmla="*/ 602536 h 963507"/>
                <a:gd name="connsiteX18" fmla="*/ 100086 w 869883"/>
                <a:gd name="connsiteY18" fmla="*/ 660422 h 963507"/>
                <a:gd name="connsiteX19" fmla="*/ 636483 w 869883"/>
                <a:gd name="connsiteY19" fmla="*/ 963507 h 963507"/>
                <a:gd name="connsiteX20" fmla="*/ 423144 w 869883"/>
                <a:gd name="connsiteY20" fmla="*/ 963507 h 963507"/>
                <a:gd name="connsiteX21" fmla="*/ 417256 w 869883"/>
                <a:gd name="connsiteY21" fmla="*/ 959411 h 963507"/>
                <a:gd name="connsiteX22" fmla="*/ 118065 w 869883"/>
                <a:gd name="connsiteY22" fmla="*/ 959411 h 963507"/>
                <a:gd name="connsiteX23" fmla="*/ 118065 w 869883"/>
                <a:gd name="connsiteY23" fmla="*/ 908722 h 963507"/>
                <a:gd name="connsiteX24" fmla="*/ 168754 w 869883"/>
                <a:gd name="connsiteY24" fmla="*/ 858033 h 963507"/>
                <a:gd name="connsiteX25" fmla="*/ 271522 w 869883"/>
                <a:gd name="connsiteY25" fmla="*/ 858033 h 963507"/>
                <a:gd name="connsiteX26" fmla="*/ 44795 w 869883"/>
                <a:gd name="connsiteY26" fmla="*/ 700313 h 963507"/>
                <a:gd name="connsiteX27" fmla="*/ 18708 w 869883"/>
                <a:gd name="connsiteY27" fmla="*/ 554976 h 963507"/>
                <a:gd name="connsiteX28" fmla="*/ 48652 w 869883"/>
                <a:gd name="connsiteY28" fmla="*/ 526299 h 963507"/>
                <a:gd name="connsiteX29" fmla="*/ 74792 w 869883"/>
                <a:gd name="connsiteY29" fmla="*/ 516166 h 963507"/>
                <a:gd name="connsiteX30" fmla="*/ 74213 w 869883"/>
                <a:gd name="connsiteY30" fmla="*/ 514501 h 963507"/>
                <a:gd name="connsiteX31" fmla="*/ 631187 w 869883"/>
                <a:gd name="connsiteY31" fmla="*/ 342364 h 963507"/>
                <a:gd name="connsiteX32" fmla="*/ 297632 w 869883"/>
                <a:gd name="connsiteY32" fmla="*/ 217056 h 963507"/>
                <a:gd name="connsiteX33" fmla="*/ 272796 w 869883"/>
                <a:gd name="connsiteY33" fmla="*/ 228529 h 963507"/>
                <a:gd name="connsiteX34" fmla="*/ 242325 w 869883"/>
                <a:gd name="connsiteY34" fmla="*/ 229885 h 963507"/>
                <a:gd name="connsiteX35" fmla="*/ 218472 w 869883"/>
                <a:gd name="connsiteY35" fmla="*/ 221008 h 963507"/>
                <a:gd name="connsiteX36" fmla="*/ 164724 w 869883"/>
                <a:gd name="connsiteY36" fmla="*/ 258948 h 963507"/>
                <a:gd name="connsiteX37" fmla="*/ 56132 w 869883"/>
                <a:gd name="connsiteY37" fmla="*/ 241600 h 963507"/>
                <a:gd name="connsiteX38" fmla="*/ 6014 w 869883"/>
                <a:gd name="connsiteY38" fmla="*/ 156783 h 963507"/>
                <a:gd name="connsiteX39" fmla="*/ 9869 w 869883"/>
                <a:gd name="connsiteY39" fmla="*/ 132366 h 963507"/>
                <a:gd name="connsiteX40" fmla="*/ 25290 w 869883"/>
                <a:gd name="connsiteY40" fmla="*/ 134936 h 963507"/>
                <a:gd name="connsiteX41" fmla="*/ 77338 w 869883"/>
                <a:gd name="connsiteY41" fmla="*/ 212042 h 963507"/>
                <a:gd name="connsiteX42" fmla="*/ 156371 w 869883"/>
                <a:gd name="connsiteY42" fmla="*/ 224893 h 963507"/>
                <a:gd name="connsiteX43" fmla="*/ 191922 w 869883"/>
                <a:gd name="connsiteY43" fmla="*/ 196932 h 963507"/>
                <a:gd name="connsiteX44" fmla="*/ 178712 w 869883"/>
                <a:gd name="connsiteY44" fmla="*/ 141855 h 963507"/>
                <a:gd name="connsiteX45" fmla="*/ 209717 w 869883"/>
                <a:gd name="connsiteY45" fmla="*/ 91977 h 963507"/>
                <a:gd name="connsiteX46" fmla="*/ 214528 w 869883"/>
                <a:gd name="connsiteY46" fmla="*/ 89741 h 963507"/>
                <a:gd name="connsiteX47" fmla="*/ 186572 w 869883"/>
                <a:gd name="connsiteY47" fmla="*/ 46905 h 963507"/>
                <a:gd name="connsiteX48" fmla="*/ 107539 w 869883"/>
                <a:gd name="connsiteY48" fmla="*/ 34698 h 963507"/>
                <a:gd name="connsiteX49" fmla="*/ 34288 w 869883"/>
                <a:gd name="connsiteY49" fmla="*/ 91884 h 963507"/>
                <a:gd name="connsiteX50" fmla="*/ 18224 w 869883"/>
                <a:gd name="connsiteY50" fmla="*/ 89314 h 963507"/>
                <a:gd name="connsiteX51" fmla="*/ 22079 w 869883"/>
                <a:gd name="connsiteY51" fmla="*/ 64898 h 963507"/>
                <a:gd name="connsiteX52" fmla="*/ 96615 w 869883"/>
                <a:gd name="connsiteY52" fmla="*/ 0 h 963507"/>
                <a:gd name="connsiteX53" fmla="*/ 205206 w 869883"/>
                <a:gd name="connsiteY53" fmla="*/ 17348 h 963507"/>
                <a:gd name="connsiteX54" fmla="*/ 250632 w 869883"/>
                <a:gd name="connsiteY54" fmla="*/ 78961 h 963507"/>
                <a:gd name="connsiteX55" fmla="*/ 266742 w 869883"/>
                <a:gd name="connsiteY55" fmla="*/ 78243 h 963507"/>
                <a:gd name="connsiteX56" fmla="*/ 316620 w 869883"/>
                <a:gd name="connsiteY56" fmla="*/ 109005 h 963507"/>
                <a:gd name="connsiteX57" fmla="*/ 319435 w 869883"/>
                <a:gd name="connsiteY57" fmla="*/ 115098 h 963507"/>
                <a:gd name="connsiteX58" fmla="*/ 803977 w 869883"/>
                <a:gd name="connsiteY58" fmla="*/ 300705 h 963507"/>
                <a:gd name="connsiteX59" fmla="*/ 824626 w 869883"/>
                <a:gd name="connsiteY59" fmla="*/ 306486 h 963507"/>
                <a:gd name="connsiteX60" fmla="*/ 865490 w 869883"/>
                <a:gd name="connsiteY60" fmla="*/ 353933 h 963507"/>
                <a:gd name="connsiteX61" fmla="*/ 813466 w 869883"/>
                <a:gd name="connsiteY61" fmla="*/ 457981 h 963507"/>
                <a:gd name="connsiteX62" fmla="*/ 293089 w 869883"/>
                <a:gd name="connsiteY62" fmla="*/ 618657 h 963507"/>
                <a:gd name="connsiteX63" fmla="*/ 603336 w 869883"/>
                <a:gd name="connsiteY63" fmla="*/ 834477 h 963507"/>
                <a:gd name="connsiteX64" fmla="*/ 625895 w 869883"/>
                <a:gd name="connsiteY64" fmla="*/ 858033 h 963507"/>
                <a:gd name="connsiteX65" fmla="*/ 705014 w 869883"/>
                <a:gd name="connsiteY65" fmla="*/ 858033 h 963507"/>
                <a:gd name="connsiteX66" fmla="*/ 755703 w 869883"/>
                <a:gd name="connsiteY66" fmla="*/ 908722 h 963507"/>
                <a:gd name="connsiteX67" fmla="*/ 755703 w 869883"/>
                <a:gd name="connsiteY67" fmla="*/ 959411 h 963507"/>
                <a:gd name="connsiteX68" fmla="*/ 638257 w 869883"/>
                <a:gd name="connsiteY68" fmla="*/ 959411 h 9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9883" h="963507">
                  <a:moveTo>
                    <a:pt x="249393" y="183621"/>
                  </a:moveTo>
                  <a:cubicBezTo>
                    <a:pt x="265458" y="186191"/>
                    <a:pt x="280878" y="175268"/>
                    <a:pt x="283449" y="159204"/>
                  </a:cubicBezTo>
                  <a:cubicBezTo>
                    <a:pt x="286019" y="143140"/>
                    <a:pt x="275095" y="127719"/>
                    <a:pt x="259032" y="125148"/>
                  </a:cubicBezTo>
                  <a:cubicBezTo>
                    <a:pt x="242968" y="122578"/>
                    <a:pt x="227547" y="133502"/>
                    <a:pt x="224976" y="149565"/>
                  </a:cubicBezTo>
                  <a:cubicBezTo>
                    <a:pt x="221764" y="165630"/>
                    <a:pt x="233329" y="181050"/>
                    <a:pt x="249393" y="183621"/>
                  </a:cubicBezTo>
                  <a:close/>
                  <a:moveTo>
                    <a:pt x="795252" y="408697"/>
                  </a:moveTo>
                  <a:cubicBezTo>
                    <a:pt x="817199" y="404994"/>
                    <a:pt x="829844" y="377537"/>
                    <a:pt x="809612" y="355860"/>
                  </a:cubicBezTo>
                  <a:cubicBezTo>
                    <a:pt x="775572" y="335307"/>
                    <a:pt x="743459" y="374486"/>
                    <a:pt x="771076" y="403388"/>
                  </a:cubicBezTo>
                  <a:cubicBezTo>
                    <a:pt x="779586" y="408526"/>
                    <a:pt x="787936" y="409931"/>
                    <a:pt x="795252" y="408697"/>
                  </a:cubicBezTo>
                  <a:close/>
                  <a:moveTo>
                    <a:pt x="100086" y="631479"/>
                  </a:moveTo>
                  <a:cubicBezTo>
                    <a:pt x="84101" y="631479"/>
                    <a:pt x="71143" y="618521"/>
                    <a:pt x="71143" y="602536"/>
                  </a:cubicBezTo>
                  <a:cubicBezTo>
                    <a:pt x="71143" y="586551"/>
                    <a:pt x="84101" y="573593"/>
                    <a:pt x="100086" y="573593"/>
                  </a:cubicBezTo>
                  <a:cubicBezTo>
                    <a:pt x="116071" y="573593"/>
                    <a:pt x="129029" y="586551"/>
                    <a:pt x="129029" y="602536"/>
                  </a:cubicBezTo>
                  <a:cubicBezTo>
                    <a:pt x="129029" y="618521"/>
                    <a:pt x="116071" y="631479"/>
                    <a:pt x="100086" y="631479"/>
                  </a:cubicBezTo>
                  <a:close/>
                  <a:moveTo>
                    <a:pt x="100086" y="660422"/>
                  </a:moveTo>
                  <a:cubicBezTo>
                    <a:pt x="132056" y="660422"/>
                    <a:pt x="157972" y="634506"/>
                    <a:pt x="157972" y="602536"/>
                  </a:cubicBezTo>
                  <a:cubicBezTo>
                    <a:pt x="157972" y="570566"/>
                    <a:pt x="132056" y="544650"/>
                    <a:pt x="100086" y="544650"/>
                  </a:cubicBezTo>
                  <a:cubicBezTo>
                    <a:pt x="68116" y="544650"/>
                    <a:pt x="42200" y="570566"/>
                    <a:pt x="42200" y="602536"/>
                  </a:cubicBezTo>
                  <a:cubicBezTo>
                    <a:pt x="42200" y="634506"/>
                    <a:pt x="68116" y="660422"/>
                    <a:pt x="100086" y="660422"/>
                  </a:cubicBezTo>
                  <a:close/>
                  <a:moveTo>
                    <a:pt x="636483" y="963507"/>
                  </a:moveTo>
                  <a:lnTo>
                    <a:pt x="423144" y="963507"/>
                  </a:lnTo>
                  <a:lnTo>
                    <a:pt x="417256" y="959411"/>
                  </a:lnTo>
                  <a:lnTo>
                    <a:pt x="118065" y="959411"/>
                  </a:lnTo>
                  <a:lnTo>
                    <a:pt x="118065" y="908722"/>
                  </a:lnTo>
                  <a:cubicBezTo>
                    <a:pt x="118065" y="880727"/>
                    <a:pt x="140759" y="858033"/>
                    <a:pt x="168754" y="858033"/>
                  </a:cubicBezTo>
                  <a:lnTo>
                    <a:pt x="271522" y="858033"/>
                  </a:lnTo>
                  <a:lnTo>
                    <a:pt x="44795" y="700313"/>
                  </a:lnTo>
                  <a:cubicBezTo>
                    <a:pt x="-2543" y="667383"/>
                    <a:pt x="-14222" y="602314"/>
                    <a:pt x="18708" y="554976"/>
                  </a:cubicBezTo>
                  <a:cubicBezTo>
                    <a:pt x="26940" y="543142"/>
                    <a:pt x="37181" y="533536"/>
                    <a:pt x="48652" y="526299"/>
                  </a:cubicBezTo>
                  <a:lnTo>
                    <a:pt x="74792" y="516166"/>
                  </a:lnTo>
                  <a:lnTo>
                    <a:pt x="74213" y="514501"/>
                  </a:lnTo>
                  <a:lnTo>
                    <a:pt x="631187" y="342364"/>
                  </a:lnTo>
                  <a:lnTo>
                    <a:pt x="297632" y="217056"/>
                  </a:lnTo>
                  <a:lnTo>
                    <a:pt x="272796" y="228529"/>
                  </a:lnTo>
                  <a:cubicBezTo>
                    <a:pt x="263087" y="230929"/>
                    <a:pt x="252766" y="231491"/>
                    <a:pt x="242325" y="229885"/>
                  </a:cubicBezTo>
                  <a:lnTo>
                    <a:pt x="218472" y="221008"/>
                  </a:lnTo>
                  <a:lnTo>
                    <a:pt x="164724" y="258948"/>
                  </a:lnTo>
                  <a:lnTo>
                    <a:pt x="56132" y="241600"/>
                  </a:lnTo>
                  <a:lnTo>
                    <a:pt x="6014" y="156783"/>
                  </a:lnTo>
                  <a:lnTo>
                    <a:pt x="9869" y="132366"/>
                  </a:lnTo>
                  <a:lnTo>
                    <a:pt x="25290" y="134936"/>
                  </a:lnTo>
                  <a:lnTo>
                    <a:pt x="77338" y="212042"/>
                  </a:lnTo>
                  <a:lnTo>
                    <a:pt x="156371" y="224893"/>
                  </a:lnTo>
                  <a:lnTo>
                    <a:pt x="191922" y="196932"/>
                  </a:lnTo>
                  <a:lnTo>
                    <a:pt x="178712" y="141855"/>
                  </a:lnTo>
                  <a:cubicBezTo>
                    <a:pt x="182247" y="120972"/>
                    <a:pt x="193813" y="103463"/>
                    <a:pt x="209717" y="91977"/>
                  </a:cubicBezTo>
                  <a:lnTo>
                    <a:pt x="214528" y="89741"/>
                  </a:lnTo>
                  <a:lnTo>
                    <a:pt x="186572" y="46905"/>
                  </a:lnTo>
                  <a:lnTo>
                    <a:pt x="107539" y="34698"/>
                  </a:lnTo>
                  <a:lnTo>
                    <a:pt x="34288" y="91884"/>
                  </a:lnTo>
                  <a:lnTo>
                    <a:pt x="18224" y="89314"/>
                  </a:lnTo>
                  <a:lnTo>
                    <a:pt x="22079" y="64898"/>
                  </a:lnTo>
                  <a:lnTo>
                    <a:pt x="96615" y="0"/>
                  </a:lnTo>
                  <a:lnTo>
                    <a:pt x="205206" y="17348"/>
                  </a:lnTo>
                  <a:lnTo>
                    <a:pt x="250632" y="78961"/>
                  </a:lnTo>
                  <a:lnTo>
                    <a:pt x="266742" y="78243"/>
                  </a:lnTo>
                  <a:cubicBezTo>
                    <a:pt x="287625" y="81456"/>
                    <a:pt x="305135" y="93022"/>
                    <a:pt x="316620" y="109005"/>
                  </a:cubicBezTo>
                  <a:lnTo>
                    <a:pt x="319435" y="115098"/>
                  </a:lnTo>
                  <a:lnTo>
                    <a:pt x="803977" y="300705"/>
                  </a:lnTo>
                  <a:lnTo>
                    <a:pt x="824626" y="306486"/>
                  </a:lnTo>
                  <a:cubicBezTo>
                    <a:pt x="843332" y="315879"/>
                    <a:pt x="858425" y="332417"/>
                    <a:pt x="865490" y="353933"/>
                  </a:cubicBezTo>
                  <a:cubicBezTo>
                    <a:pt x="880262" y="397608"/>
                    <a:pt x="856498" y="443851"/>
                    <a:pt x="813466" y="457981"/>
                  </a:cubicBezTo>
                  <a:lnTo>
                    <a:pt x="293089" y="618657"/>
                  </a:lnTo>
                  <a:lnTo>
                    <a:pt x="603336" y="834477"/>
                  </a:lnTo>
                  <a:lnTo>
                    <a:pt x="625895" y="858033"/>
                  </a:lnTo>
                  <a:lnTo>
                    <a:pt x="705014" y="858033"/>
                  </a:lnTo>
                  <a:cubicBezTo>
                    <a:pt x="733009" y="858033"/>
                    <a:pt x="755703" y="880727"/>
                    <a:pt x="755703" y="908722"/>
                  </a:cubicBezTo>
                  <a:lnTo>
                    <a:pt x="755703" y="959411"/>
                  </a:lnTo>
                  <a:lnTo>
                    <a:pt x="638257" y="9594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24" name="Trapezoid 24">
              <a:extLst>
                <a:ext uri="{FF2B5EF4-FFF2-40B4-BE49-F238E27FC236}">
                  <a16:creationId xmlns:a16="http://schemas.microsoft.com/office/drawing/2014/main" id="{7A63E329-2343-47D6-B3FC-403923034956}"/>
                </a:ext>
              </a:extLst>
            </p:cNvPr>
            <p:cNvSpPr>
              <a:spLocks noChangeAspect="1"/>
            </p:cNvSpPr>
            <p:nvPr/>
          </p:nvSpPr>
          <p:spPr>
            <a:xfrm rot="8369018">
              <a:off x="6543417" y="2652941"/>
              <a:ext cx="1146180" cy="1157101"/>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grpSp>
          <p:nvGrpSpPr>
            <p:cNvPr id="25" name="Group 24">
              <a:extLst>
                <a:ext uri="{FF2B5EF4-FFF2-40B4-BE49-F238E27FC236}">
                  <a16:creationId xmlns:a16="http://schemas.microsoft.com/office/drawing/2014/main" id="{640BD4CA-F4DE-42CB-8FC8-9FB49B73494F}"/>
                </a:ext>
              </a:extLst>
            </p:cNvPr>
            <p:cNvGrpSpPr/>
            <p:nvPr/>
          </p:nvGrpSpPr>
          <p:grpSpPr>
            <a:xfrm>
              <a:off x="7721588" y="2772298"/>
              <a:ext cx="988480" cy="987025"/>
              <a:chOff x="2611714" y="1452659"/>
              <a:chExt cx="3963104" cy="3957283"/>
            </a:xfrm>
            <a:solidFill>
              <a:schemeClr val="bg1"/>
            </a:solidFill>
          </p:grpSpPr>
          <p:sp>
            <p:nvSpPr>
              <p:cNvPr id="28" name="Round Same Side Corner Rectangle 4">
                <a:extLst>
                  <a:ext uri="{FF2B5EF4-FFF2-40B4-BE49-F238E27FC236}">
                    <a16:creationId xmlns:a16="http://schemas.microsoft.com/office/drawing/2014/main" id="{A669B15A-7FB5-4AE3-B506-9569DFB0BFE2}"/>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29" name="Round Same Side Corner Rectangle 6">
                <a:extLst>
                  <a:ext uri="{FF2B5EF4-FFF2-40B4-BE49-F238E27FC236}">
                    <a16:creationId xmlns:a16="http://schemas.microsoft.com/office/drawing/2014/main" id="{4CD8C06F-17B9-43F6-9D09-970B18BF3F3D}"/>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30" name="Round Same Side Corner Rectangle 8">
                <a:extLst>
                  <a:ext uri="{FF2B5EF4-FFF2-40B4-BE49-F238E27FC236}">
                    <a16:creationId xmlns:a16="http://schemas.microsoft.com/office/drawing/2014/main" id="{DA261A70-8B76-4F9B-9C5A-1452303E7F93}"/>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grpSp>
        <p:sp>
          <p:nvSpPr>
            <p:cNvPr id="26" name="Frame 1">
              <a:extLst>
                <a:ext uri="{FF2B5EF4-FFF2-40B4-BE49-F238E27FC236}">
                  <a16:creationId xmlns:a16="http://schemas.microsoft.com/office/drawing/2014/main" id="{D8344AF5-328B-411C-8A7C-0E4168725886}"/>
                </a:ext>
              </a:extLst>
            </p:cNvPr>
            <p:cNvSpPr/>
            <p:nvPr/>
          </p:nvSpPr>
          <p:spPr>
            <a:xfrm>
              <a:off x="3459679" y="2564932"/>
              <a:ext cx="981073" cy="1325555"/>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black"/>
                </a:solidFill>
                <a:effectLst/>
                <a:uLnTx/>
                <a:uFillTx/>
                <a:latin typeface="Arial"/>
                <a:ea typeface="Arial Unicode MS"/>
                <a:cs typeface="+mn-cs"/>
              </a:endParaRPr>
            </a:p>
          </p:txBody>
        </p:sp>
        <p:sp>
          <p:nvSpPr>
            <p:cNvPr id="27" name="Oval 21">
              <a:extLst>
                <a:ext uri="{FF2B5EF4-FFF2-40B4-BE49-F238E27FC236}">
                  <a16:creationId xmlns:a16="http://schemas.microsoft.com/office/drawing/2014/main" id="{EA5D6195-2D8E-4779-BF55-A17BF95A467B}"/>
                </a:ext>
              </a:extLst>
            </p:cNvPr>
            <p:cNvSpPr/>
            <p:nvPr/>
          </p:nvSpPr>
          <p:spPr>
            <a:xfrm rot="14306008">
              <a:off x="5552875" y="2870125"/>
              <a:ext cx="1064408" cy="87730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Arial Unicode MS"/>
                <a:cs typeface="+mn-cs"/>
              </a:endParaRPr>
            </a:p>
          </p:txBody>
        </p:sp>
      </p:grpSp>
    </p:spTree>
    <p:extLst>
      <p:ext uri="{BB962C8B-B14F-4D97-AF65-F5344CB8AC3E}">
        <p14:creationId xmlns:p14="http://schemas.microsoft.com/office/powerpoint/2010/main" val="33206195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0_Images &amp; Contents">
    <p:bg>
      <p:bgPr>
        <a:solidFill>
          <a:schemeClr val="accent2"/>
        </a:solidFill>
        <a:effectLst/>
      </p:bgPr>
    </p:bg>
    <p:spTree>
      <p:nvGrpSpPr>
        <p:cNvPr id="1" name=""/>
        <p:cNvGrpSpPr/>
        <p:nvPr/>
      </p:nvGrpSpPr>
      <p:grpSpPr>
        <a:xfrm>
          <a:off x="0" y="0"/>
          <a:ext cx="0" cy="0"/>
          <a:chOff x="0" y="0"/>
          <a:chExt cx="0" cy="0"/>
        </a:xfrm>
      </p:grpSpPr>
      <p:sp>
        <p:nvSpPr>
          <p:cNvPr id="15" name="그림 개체 틀 14">
            <a:extLst>
              <a:ext uri="{FF2B5EF4-FFF2-40B4-BE49-F238E27FC236}">
                <a16:creationId xmlns:a16="http://schemas.microsoft.com/office/drawing/2014/main" id="{596DD6E9-C48A-4A8F-A096-9DF42F2783C5}"/>
              </a:ext>
            </a:extLst>
          </p:cNvPr>
          <p:cNvSpPr>
            <a:spLocks noGrp="1"/>
          </p:cNvSpPr>
          <p:nvPr>
            <p:ph type="pic" sz="quarter" idx="10" hasCustomPrompt="1"/>
          </p:nvPr>
        </p:nvSpPr>
        <p:spPr>
          <a:xfrm>
            <a:off x="3990973" y="0"/>
            <a:ext cx="8201027" cy="6858000"/>
          </a:xfrm>
          <a:custGeom>
            <a:avLst/>
            <a:gdLst>
              <a:gd name="connsiteX0" fmla="*/ 2105026 w 8201026"/>
              <a:gd name="connsiteY0" fmla="*/ 2757816 h 6858000"/>
              <a:gd name="connsiteX1" fmla="*/ 2105026 w 8201026"/>
              <a:gd name="connsiteY1" fmla="*/ 3629717 h 6858000"/>
              <a:gd name="connsiteX2" fmla="*/ 2074981 w 8201026"/>
              <a:gd name="connsiteY2" fmla="*/ 3636539 h 6858000"/>
              <a:gd name="connsiteX3" fmla="*/ 1618634 w 8201026"/>
              <a:gd name="connsiteY3" fmla="*/ 3827962 h 6858000"/>
              <a:gd name="connsiteX4" fmla="*/ 1100088 w 8201026"/>
              <a:gd name="connsiteY4" fmla="*/ 4341661 h 6858000"/>
              <a:gd name="connsiteX5" fmla="*/ 907856 w 8201026"/>
              <a:gd name="connsiteY5" fmla="*/ 5003974 h 6858000"/>
              <a:gd name="connsiteX6" fmla="*/ 1095241 w 8201026"/>
              <a:gd name="connsiteY6" fmla="*/ 5583899 h 6858000"/>
              <a:gd name="connsiteX7" fmla="*/ 1608940 w 8201026"/>
              <a:gd name="connsiteY7" fmla="*/ 5795517 h 6858000"/>
              <a:gd name="connsiteX8" fmla="*/ 2057844 w 8201026"/>
              <a:gd name="connsiteY8" fmla="*/ 5664898 h 6858000"/>
              <a:gd name="connsiteX9" fmla="*/ 2105026 w 8201026"/>
              <a:gd name="connsiteY9" fmla="*/ 5631104 h 6858000"/>
              <a:gd name="connsiteX10" fmla="*/ 2105026 w 8201026"/>
              <a:gd name="connsiteY10" fmla="*/ 6558974 h 6858000"/>
              <a:gd name="connsiteX11" fmla="*/ 1981844 w 8201026"/>
              <a:gd name="connsiteY11" fmla="*/ 6594839 h 6858000"/>
              <a:gd name="connsiteX12" fmla="*/ 1524940 w 8201026"/>
              <a:gd name="connsiteY12" fmla="*/ 6648450 h 6858000"/>
              <a:gd name="connsiteX13" fmla="*/ 423235 w 8201026"/>
              <a:gd name="connsiteY13" fmla="*/ 6220369 h 6858000"/>
              <a:gd name="connsiteX14" fmla="*/ 0 w 8201026"/>
              <a:gd name="connsiteY14" fmla="*/ 5104131 h 6858000"/>
              <a:gd name="connsiteX15" fmla="*/ 665548 w 8201026"/>
              <a:gd name="connsiteY15" fmla="*/ 3517805 h 6858000"/>
              <a:gd name="connsiteX16" fmla="*/ 1560476 w 8201026"/>
              <a:gd name="connsiteY16" fmla="*/ 2928188 h 6858000"/>
              <a:gd name="connsiteX17" fmla="*/ 2092751 w 8201026"/>
              <a:gd name="connsiteY17" fmla="*/ 2759780 h 6858000"/>
              <a:gd name="connsiteX18" fmla="*/ 2105026 w 8201026"/>
              <a:gd name="connsiteY18" fmla="*/ 0 h 6858000"/>
              <a:gd name="connsiteX19" fmla="*/ 8201026 w 8201026"/>
              <a:gd name="connsiteY19" fmla="*/ 0 h 6858000"/>
              <a:gd name="connsiteX20" fmla="*/ 8201026 w 8201026"/>
              <a:gd name="connsiteY20" fmla="*/ 6858000 h 6858000"/>
              <a:gd name="connsiteX21" fmla="*/ 2105026 w 8201026"/>
              <a:gd name="connsiteY21" fmla="*/ 6858000 h 6858000"/>
              <a:gd name="connsiteX22" fmla="*/ 2105026 w 8201026"/>
              <a:gd name="connsiteY22" fmla="*/ 6558974 h 6858000"/>
              <a:gd name="connsiteX23" fmla="*/ 2125060 w 8201026"/>
              <a:gd name="connsiteY23" fmla="*/ 6553141 h 6858000"/>
              <a:gd name="connsiteX24" fmla="*/ 2652488 w 8201026"/>
              <a:gd name="connsiteY24" fmla="*/ 6267215 h 6858000"/>
              <a:gd name="connsiteX25" fmla="*/ 3204952 w 8201026"/>
              <a:gd name="connsiteY25" fmla="*/ 5642056 h 6858000"/>
              <a:gd name="connsiteX26" fmla="*/ 3825265 w 8201026"/>
              <a:gd name="connsiteY26" fmla="*/ 4280275 h 6858000"/>
              <a:gd name="connsiteX27" fmla="*/ 4613578 w 8201026"/>
              <a:gd name="connsiteY27" fmla="*/ 2335335 h 6858000"/>
              <a:gd name="connsiteX28" fmla="*/ 4704042 w 8201026"/>
              <a:gd name="connsiteY28" fmla="*/ 2735956 h 6858000"/>
              <a:gd name="connsiteX29" fmla="*/ 5043277 w 8201026"/>
              <a:gd name="connsiteY29" fmla="*/ 3094571 h 6858000"/>
              <a:gd name="connsiteX30" fmla="*/ 5466512 w 8201026"/>
              <a:gd name="connsiteY30" fmla="*/ 2852263 h 6858000"/>
              <a:gd name="connsiteX31" fmla="*/ 6090054 w 8201026"/>
              <a:gd name="connsiteY31" fmla="*/ 2183486 h 6858000"/>
              <a:gd name="connsiteX32" fmla="*/ 5259741 w 8201026"/>
              <a:gd name="connsiteY32" fmla="*/ 4128426 h 6858000"/>
              <a:gd name="connsiteX33" fmla="*/ 5124048 w 8201026"/>
              <a:gd name="connsiteY33" fmla="*/ 4619510 h 6858000"/>
              <a:gd name="connsiteX34" fmla="*/ 5306588 w 8201026"/>
              <a:gd name="connsiteY34" fmla="*/ 5021742 h 6858000"/>
              <a:gd name="connsiteX35" fmla="*/ 5825132 w 8201026"/>
              <a:gd name="connsiteY35" fmla="*/ 5162282 h 6858000"/>
              <a:gd name="connsiteX36" fmla="*/ 6438982 w 8201026"/>
              <a:gd name="connsiteY36" fmla="*/ 5162282 h 6858000"/>
              <a:gd name="connsiteX37" fmla="*/ 6879985 w 8201026"/>
              <a:gd name="connsiteY37" fmla="*/ 5039511 h 6858000"/>
              <a:gd name="connsiteX38" fmla="*/ 7036680 w 8201026"/>
              <a:gd name="connsiteY38" fmla="*/ 4697047 h 6858000"/>
              <a:gd name="connsiteX39" fmla="*/ 6587602 w 8201026"/>
              <a:gd name="connsiteY39" fmla="*/ 4390124 h 6858000"/>
              <a:gd name="connsiteX40" fmla="*/ 6064211 w 8201026"/>
              <a:gd name="connsiteY40" fmla="*/ 4390124 h 6858000"/>
              <a:gd name="connsiteX41" fmla="*/ 7227296 w 8201026"/>
              <a:gd name="connsiteY41" fmla="*/ 1524402 h 6858000"/>
              <a:gd name="connsiteX42" fmla="*/ 7301608 w 8201026"/>
              <a:gd name="connsiteY42" fmla="*/ 1343480 h 6858000"/>
              <a:gd name="connsiteX43" fmla="*/ 7353301 w 8201026"/>
              <a:gd name="connsiteY43" fmla="*/ 1110860 h 6858000"/>
              <a:gd name="connsiteX44" fmla="*/ 7219220 w 8201026"/>
              <a:gd name="connsiteY44" fmla="*/ 824935 h 6858000"/>
              <a:gd name="connsiteX45" fmla="*/ 6891295 w 8201026"/>
              <a:gd name="connsiteY45" fmla="*/ 707010 h 6858000"/>
              <a:gd name="connsiteX46" fmla="*/ 6293596 w 8201026"/>
              <a:gd name="connsiteY46" fmla="*/ 1020401 h 6858000"/>
              <a:gd name="connsiteX47" fmla="*/ 5324356 w 8201026"/>
              <a:gd name="connsiteY47" fmla="*/ 1973486 h 6858000"/>
              <a:gd name="connsiteX48" fmla="*/ 5127277 w 8201026"/>
              <a:gd name="connsiteY48" fmla="*/ 1230402 h 6858000"/>
              <a:gd name="connsiteX49" fmla="*/ 4944738 w 8201026"/>
              <a:gd name="connsiteY49" fmla="*/ 823323 h 6858000"/>
              <a:gd name="connsiteX50" fmla="*/ 4658813 w 8201026"/>
              <a:gd name="connsiteY50" fmla="*/ 707010 h 6858000"/>
              <a:gd name="connsiteX51" fmla="*/ 4206500 w 8201026"/>
              <a:gd name="connsiteY51" fmla="*/ 1123787 h 6858000"/>
              <a:gd name="connsiteX52" fmla="*/ 2923874 w 8201026"/>
              <a:gd name="connsiteY52" fmla="*/ 4280275 h 6858000"/>
              <a:gd name="connsiteX53" fmla="*/ 2289021 w 8201026"/>
              <a:gd name="connsiteY53" fmla="*/ 5461134 h 6858000"/>
              <a:gd name="connsiteX54" fmla="*/ 2138084 w 8201026"/>
              <a:gd name="connsiteY54" fmla="*/ 5607426 h 6858000"/>
              <a:gd name="connsiteX55" fmla="*/ 2105026 w 8201026"/>
              <a:gd name="connsiteY55" fmla="*/ 5631104 h 6858000"/>
              <a:gd name="connsiteX56" fmla="*/ 2105026 w 8201026"/>
              <a:gd name="connsiteY56" fmla="*/ 3629717 h 6858000"/>
              <a:gd name="connsiteX57" fmla="*/ 2349801 w 8201026"/>
              <a:gd name="connsiteY57" fmla="*/ 3574145 h 6858000"/>
              <a:gd name="connsiteX58" fmla="*/ 2655717 w 8201026"/>
              <a:gd name="connsiteY58" fmla="*/ 3533962 h 6858000"/>
              <a:gd name="connsiteX59" fmla="*/ 3030488 w 8201026"/>
              <a:gd name="connsiteY59" fmla="*/ 3437034 h 6858000"/>
              <a:gd name="connsiteX60" fmla="*/ 3198494 w 8201026"/>
              <a:gd name="connsiteY60" fmla="*/ 3117185 h 6858000"/>
              <a:gd name="connsiteX61" fmla="*/ 3040181 w 8201026"/>
              <a:gd name="connsiteY61" fmla="*/ 2816721 h 6858000"/>
              <a:gd name="connsiteX62" fmla="*/ 2616946 w 8201026"/>
              <a:gd name="connsiteY62" fmla="*/ 2703643 h 6858000"/>
              <a:gd name="connsiteX63" fmla="*/ 2355859 w 8201026"/>
              <a:gd name="connsiteY63" fmla="*/ 2717677 h 6858000"/>
              <a:gd name="connsiteX64" fmla="*/ 2105026 w 8201026"/>
              <a:gd name="connsiteY64" fmla="*/ 2757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201026" h="6858000">
                <a:moveTo>
                  <a:pt x="2105026" y="2757816"/>
                </a:moveTo>
                <a:lnTo>
                  <a:pt x="2105026" y="3629717"/>
                </a:lnTo>
                <a:lnTo>
                  <a:pt x="2074981" y="3636539"/>
                </a:lnTo>
                <a:cubicBezTo>
                  <a:pt x="1902133" y="3685538"/>
                  <a:pt x="1750017" y="3749346"/>
                  <a:pt x="1618634" y="3827962"/>
                </a:cubicBezTo>
                <a:cubicBezTo>
                  <a:pt x="1401089" y="3959351"/>
                  <a:pt x="1228242" y="4130581"/>
                  <a:pt x="1100088" y="4341661"/>
                </a:cubicBezTo>
                <a:cubicBezTo>
                  <a:pt x="971933" y="4552741"/>
                  <a:pt x="907856" y="4773508"/>
                  <a:pt x="907856" y="5003974"/>
                </a:cubicBezTo>
                <a:cubicBezTo>
                  <a:pt x="907856" y="5249516"/>
                  <a:pt x="970316" y="5442823"/>
                  <a:pt x="1095241" y="5583899"/>
                </a:cubicBezTo>
                <a:cubicBezTo>
                  <a:pt x="1220167" y="5724981"/>
                  <a:pt x="1391396" y="5795517"/>
                  <a:pt x="1608940" y="5795517"/>
                </a:cubicBezTo>
                <a:cubicBezTo>
                  <a:pt x="1771826" y="5795517"/>
                  <a:pt x="1921462" y="5751977"/>
                  <a:pt x="2057844" y="5664898"/>
                </a:cubicBezTo>
                <a:lnTo>
                  <a:pt x="2105026" y="5631104"/>
                </a:lnTo>
                <a:lnTo>
                  <a:pt x="2105026" y="6558974"/>
                </a:lnTo>
                <a:lnTo>
                  <a:pt x="1981844" y="6594839"/>
                </a:lnTo>
                <a:cubicBezTo>
                  <a:pt x="1836358" y="6630580"/>
                  <a:pt x="1684056" y="6648450"/>
                  <a:pt x="1524940" y="6648450"/>
                </a:cubicBezTo>
                <a:cubicBezTo>
                  <a:pt x="1072627" y="6648450"/>
                  <a:pt x="705394" y="6505756"/>
                  <a:pt x="423235" y="6220369"/>
                </a:cubicBezTo>
                <a:cubicBezTo>
                  <a:pt x="141082" y="5934981"/>
                  <a:pt x="0" y="5562902"/>
                  <a:pt x="0" y="5104131"/>
                </a:cubicBezTo>
                <a:cubicBezTo>
                  <a:pt x="0" y="4503197"/>
                  <a:pt x="221849" y="3974428"/>
                  <a:pt x="665548" y="3517805"/>
                </a:cubicBezTo>
                <a:cubicBezTo>
                  <a:pt x="904626" y="3274418"/>
                  <a:pt x="1202937" y="3077877"/>
                  <a:pt x="1560476" y="2928188"/>
                </a:cubicBezTo>
                <a:cubicBezTo>
                  <a:pt x="1739246" y="2853340"/>
                  <a:pt x="1916672" y="2797204"/>
                  <a:pt x="2092751" y="2759780"/>
                </a:cubicBezTo>
                <a:close/>
                <a:moveTo>
                  <a:pt x="2105026" y="0"/>
                </a:moveTo>
                <a:lnTo>
                  <a:pt x="8201026" y="0"/>
                </a:lnTo>
                <a:lnTo>
                  <a:pt x="8201026" y="6858000"/>
                </a:lnTo>
                <a:lnTo>
                  <a:pt x="2105026" y="6858000"/>
                </a:lnTo>
                <a:lnTo>
                  <a:pt x="2105026" y="6558974"/>
                </a:lnTo>
                <a:lnTo>
                  <a:pt x="2125060" y="6553141"/>
                </a:lnTo>
                <a:cubicBezTo>
                  <a:pt x="2312985" y="6489602"/>
                  <a:pt x="2488794" y="6394293"/>
                  <a:pt x="2652488" y="6267215"/>
                </a:cubicBezTo>
                <a:cubicBezTo>
                  <a:pt x="2878644" y="6090597"/>
                  <a:pt x="3062801" y="5882214"/>
                  <a:pt x="3204952" y="5642056"/>
                </a:cubicBezTo>
                <a:cubicBezTo>
                  <a:pt x="3347109" y="5401903"/>
                  <a:pt x="3553880" y="4947972"/>
                  <a:pt x="3825265" y="4280275"/>
                </a:cubicBezTo>
                <a:lnTo>
                  <a:pt x="4613578" y="2335335"/>
                </a:lnTo>
                <a:lnTo>
                  <a:pt x="4704042" y="2735956"/>
                </a:lnTo>
                <a:cubicBezTo>
                  <a:pt x="4755735" y="2975034"/>
                  <a:pt x="4868814" y="3094571"/>
                  <a:pt x="5043277" y="3094571"/>
                </a:cubicBezTo>
                <a:cubicBezTo>
                  <a:pt x="5176816" y="3094571"/>
                  <a:pt x="5317898" y="3013800"/>
                  <a:pt x="5466512" y="2852263"/>
                </a:cubicBezTo>
                <a:lnTo>
                  <a:pt x="6090054" y="2183486"/>
                </a:lnTo>
                <a:lnTo>
                  <a:pt x="5259741" y="4128426"/>
                </a:lnTo>
                <a:cubicBezTo>
                  <a:pt x="5169278" y="4343815"/>
                  <a:pt x="5124048" y="4507506"/>
                  <a:pt x="5124048" y="4619510"/>
                </a:cubicBezTo>
                <a:cubicBezTo>
                  <a:pt x="5124048" y="4793974"/>
                  <a:pt x="5184896" y="4928050"/>
                  <a:pt x="5306588" y="5021742"/>
                </a:cubicBezTo>
                <a:cubicBezTo>
                  <a:pt x="5428278" y="5115435"/>
                  <a:pt x="5601130" y="5162282"/>
                  <a:pt x="5825132" y="5162282"/>
                </a:cubicBezTo>
                <a:lnTo>
                  <a:pt x="6438982" y="5162282"/>
                </a:lnTo>
                <a:cubicBezTo>
                  <a:pt x="6628522" y="5162282"/>
                  <a:pt x="6775525" y="5121362"/>
                  <a:pt x="6879985" y="5039511"/>
                </a:cubicBezTo>
                <a:cubicBezTo>
                  <a:pt x="6984450" y="4957665"/>
                  <a:pt x="7036680" y="4843512"/>
                  <a:pt x="7036680" y="4697047"/>
                </a:cubicBezTo>
                <a:cubicBezTo>
                  <a:pt x="7036680" y="4492430"/>
                  <a:pt x="6886986" y="4390124"/>
                  <a:pt x="6587602" y="4390124"/>
                </a:cubicBezTo>
                <a:lnTo>
                  <a:pt x="6064211" y="4390124"/>
                </a:lnTo>
                <a:lnTo>
                  <a:pt x="7227296" y="1524402"/>
                </a:lnTo>
                <a:lnTo>
                  <a:pt x="7301608" y="1343480"/>
                </a:lnTo>
                <a:cubicBezTo>
                  <a:pt x="7336070" y="1259480"/>
                  <a:pt x="7353301" y="1181938"/>
                  <a:pt x="7353301" y="1110860"/>
                </a:cubicBezTo>
                <a:cubicBezTo>
                  <a:pt x="7353301" y="998861"/>
                  <a:pt x="7308604" y="903551"/>
                  <a:pt x="7219220" y="824935"/>
                </a:cubicBezTo>
                <a:cubicBezTo>
                  <a:pt x="7129836" y="746318"/>
                  <a:pt x="7020524" y="707010"/>
                  <a:pt x="6891295" y="707010"/>
                </a:cubicBezTo>
                <a:cubicBezTo>
                  <a:pt x="6706064" y="707010"/>
                  <a:pt x="6506831" y="811476"/>
                  <a:pt x="6293596" y="1020401"/>
                </a:cubicBezTo>
                <a:lnTo>
                  <a:pt x="5324356" y="1973486"/>
                </a:lnTo>
                <a:lnTo>
                  <a:pt x="5127277" y="1230402"/>
                </a:lnTo>
                <a:cubicBezTo>
                  <a:pt x="5075584" y="1036552"/>
                  <a:pt x="5014736" y="900859"/>
                  <a:pt x="4944738" y="823323"/>
                </a:cubicBezTo>
                <a:cubicBezTo>
                  <a:pt x="4874740" y="745781"/>
                  <a:pt x="4779430" y="707010"/>
                  <a:pt x="4658813" y="707010"/>
                </a:cubicBezTo>
                <a:cubicBezTo>
                  <a:pt x="4469273" y="707010"/>
                  <a:pt x="4318504" y="845937"/>
                  <a:pt x="4206500" y="1123787"/>
                </a:cubicBezTo>
                <a:lnTo>
                  <a:pt x="2923874" y="4280275"/>
                </a:lnTo>
                <a:cubicBezTo>
                  <a:pt x="2693408" y="4844587"/>
                  <a:pt x="2481790" y="5238206"/>
                  <a:pt x="2289021" y="5461134"/>
                </a:cubicBezTo>
                <a:cubicBezTo>
                  <a:pt x="2240829" y="5516864"/>
                  <a:pt x="2190517" y="5565628"/>
                  <a:pt x="2138084" y="5607426"/>
                </a:cubicBezTo>
                <a:lnTo>
                  <a:pt x="2105026" y="5631104"/>
                </a:lnTo>
                <a:lnTo>
                  <a:pt x="2105026" y="3629717"/>
                </a:lnTo>
                <a:lnTo>
                  <a:pt x="2349801" y="3574145"/>
                </a:lnTo>
                <a:cubicBezTo>
                  <a:pt x="2446590" y="3557049"/>
                  <a:pt x="2548563" y="3543655"/>
                  <a:pt x="2655717" y="3533962"/>
                </a:cubicBezTo>
                <a:cubicBezTo>
                  <a:pt x="2840948" y="3516731"/>
                  <a:pt x="2965874" y="3484424"/>
                  <a:pt x="3030488" y="3437034"/>
                </a:cubicBezTo>
                <a:cubicBezTo>
                  <a:pt x="3142492" y="3355189"/>
                  <a:pt x="3198494" y="3248574"/>
                  <a:pt x="3198494" y="3117185"/>
                </a:cubicBezTo>
                <a:cubicBezTo>
                  <a:pt x="3198494" y="2992265"/>
                  <a:pt x="3145721" y="2892108"/>
                  <a:pt x="3040181" y="2816721"/>
                </a:cubicBezTo>
                <a:cubicBezTo>
                  <a:pt x="2934641" y="2741339"/>
                  <a:pt x="2793564" y="2703643"/>
                  <a:pt x="2616946" y="2703643"/>
                </a:cubicBezTo>
                <a:cubicBezTo>
                  <a:pt x="2530254" y="2703643"/>
                  <a:pt x="2443225" y="2708321"/>
                  <a:pt x="2355859" y="2717677"/>
                </a:cubicBezTo>
                <a:lnTo>
                  <a:pt x="2105026" y="2757816"/>
                </a:lnTo>
                <a:close/>
              </a:path>
            </a:pathLst>
          </a:custGeom>
          <a:solidFill>
            <a:schemeClr val="bg1">
              <a:lumMod val="95000"/>
            </a:schemeClr>
          </a:solidFill>
          <a:effectLst/>
        </p:spPr>
        <p:txBody>
          <a:bodyPr wrap="square" anchor="ctr">
            <a:noAutofit/>
          </a:bodyPr>
          <a:lstStyle>
            <a:lvl1pPr marL="0" marR="0" indent="0" algn="ctr" defTabSz="914424"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6134581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8_Images &amp; Conten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9FCCA3A-A18D-428D-936C-AE61C9E25B0E}"/>
              </a:ext>
            </a:extLst>
          </p:cNvPr>
          <p:cNvSpPr>
            <a:spLocks noGrp="1"/>
          </p:cNvSpPr>
          <p:nvPr>
            <p:ph type="pic" sz="quarter" idx="12" hasCustomPrompt="1"/>
          </p:nvPr>
        </p:nvSpPr>
        <p:spPr>
          <a:xfrm>
            <a:off x="1" y="0"/>
            <a:ext cx="7227683" cy="6858000"/>
          </a:xfrm>
          <a:custGeom>
            <a:avLst/>
            <a:gdLst>
              <a:gd name="connsiteX0" fmla="*/ 0 w 7227683"/>
              <a:gd name="connsiteY0" fmla="*/ 0 h 6858000"/>
              <a:gd name="connsiteX1" fmla="*/ 40369 w 7227683"/>
              <a:gd name="connsiteY1" fmla="*/ 0 h 6858000"/>
              <a:gd name="connsiteX2" fmla="*/ 40423 w 7227683"/>
              <a:gd name="connsiteY2" fmla="*/ 2 h 6858000"/>
              <a:gd name="connsiteX3" fmla="*/ 6096000 w 7227683"/>
              <a:gd name="connsiteY3" fmla="*/ 2 h 6858000"/>
              <a:gd name="connsiteX4" fmla="*/ 6096000 w 7227683"/>
              <a:gd name="connsiteY4" fmla="*/ 2297317 h 6858000"/>
              <a:gd name="connsiteX5" fmla="*/ 7227683 w 7227683"/>
              <a:gd name="connsiteY5" fmla="*/ 3429000 h 6858000"/>
              <a:gd name="connsiteX6" fmla="*/ 6096000 w 7227683"/>
              <a:gd name="connsiteY6" fmla="*/ 4560683 h 6858000"/>
              <a:gd name="connsiteX7" fmla="*/ 6096000 w 7227683"/>
              <a:gd name="connsiteY7" fmla="*/ 6858000 h 6858000"/>
              <a:gd name="connsiteX8" fmla="*/ 0 w 7227683"/>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7683" h="6858000">
                <a:moveTo>
                  <a:pt x="0" y="0"/>
                </a:moveTo>
                <a:lnTo>
                  <a:pt x="40369" y="0"/>
                </a:lnTo>
                <a:lnTo>
                  <a:pt x="40423" y="2"/>
                </a:lnTo>
                <a:lnTo>
                  <a:pt x="6096000" y="2"/>
                </a:lnTo>
                <a:lnTo>
                  <a:pt x="6096000" y="2297317"/>
                </a:lnTo>
                <a:lnTo>
                  <a:pt x="7227683" y="3429000"/>
                </a:lnTo>
                <a:lnTo>
                  <a:pt x="6096000" y="4560683"/>
                </a:lnTo>
                <a:lnTo>
                  <a:pt x="6096000" y="6858000"/>
                </a:lnTo>
                <a:lnTo>
                  <a:pt x="0" y="6858000"/>
                </a:lnTo>
                <a:close/>
              </a:path>
            </a:pathLst>
          </a:custGeom>
          <a:solidFill>
            <a:schemeClr val="bg1">
              <a:lumMod val="95000"/>
            </a:schemeClr>
          </a:solidFill>
          <a:effectLst/>
        </p:spPr>
        <p:txBody>
          <a:bodyPr wrap="square" anchor="ctr">
            <a:noAutofit/>
          </a:bodyPr>
          <a:lstStyle>
            <a:lvl1pPr marL="0" marR="0" indent="0" algn="ctr" defTabSz="914377"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419096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Images &amp; Contents">
    <p:spTree>
      <p:nvGrpSpPr>
        <p:cNvPr id="1" name=""/>
        <p:cNvGrpSpPr/>
        <p:nvPr/>
      </p:nvGrpSpPr>
      <p:grpSpPr>
        <a:xfrm>
          <a:off x="0" y="0"/>
          <a:ext cx="0" cy="0"/>
          <a:chOff x="0" y="0"/>
          <a:chExt cx="0" cy="0"/>
        </a:xfrm>
      </p:grpSpPr>
      <p:sp>
        <p:nvSpPr>
          <p:cNvPr id="19" name="그림 개체 틀 8">
            <a:extLst>
              <a:ext uri="{FF2B5EF4-FFF2-40B4-BE49-F238E27FC236}">
                <a16:creationId xmlns:a16="http://schemas.microsoft.com/office/drawing/2014/main" id="{3D1F6864-EF5F-47BF-BCDC-319394E2C987}"/>
              </a:ext>
            </a:extLst>
          </p:cNvPr>
          <p:cNvSpPr>
            <a:spLocks noGrp="1"/>
          </p:cNvSpPr>
          <p:nvPr>
            <p:ph type="pic" sz="quarter" idx="10" hasCustomPrompt="1"/>
          </p:nvPr>
        </p:nvSpPr>
        <p:spPr>
          <a:xfrm>
            <a:off x="1" y="0"/>
            <a:ext cx="12192000" cy="6858000"/>
          </a:xfrm>
          <a:prstGeom prst="rect">
            <a:avLst/>
          </a:prstGeom>
          <a:solidFill>
            <a:schemeClr val="bg1">
              <a:lumMod val="95000"/>
            </a:schemeClr>
          </a:solidFill>
          <a:effectLst/>
        </p:spPr>
        <p:txBody>
          <a:bodyPr wrap="square" anchor="ctr">
            <a:noAutofit/>
          </a:bodyPr>
          <a:lstStyle>
            <a:lvl1pPr marL="0" marR="0" indent="0" algn="ctr" defTabSz="914424"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9391666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BC1A878D-07A3-41D4-969A-CEC7DA643945}"/>
              </a:ext>
            </a:extLst>
          </p:cNvPr>
          <p:cNvSpPr>
            <a:spLocks noGrp="1"/>
          </p:cNvSpPr>
          <p:nvPr>
            <p:ph type="pic" sz="quarter" idx="14" hasCustomPrompt="1"/>
          </p:nvPr>
        </p:nvSpPr>
        <p:spPr>
          <a:xfrm>
            <a:off x="0" y="2"/>
            <a:ext cx="12192000" cy="6857999"/>
          </a:xfrm>
          <a:prstGeom prst="parallelogram">
            <a:avLst>
              <a:gd name="adj" fmla="val 90695"/>
            </a:avLst>
          </a:prstGeom>
          <a:solidFill>
            <a:schemeClr val="bg1">
              <a:lumMod val="95000"/>
            </a:schemeClr>
          </a:solidFill>
        </p:spPr>
        <p:txBody>
          <a:bodyPr anchor="ctr"/>
          <a:lstStyle>
            <a:lvl1pPr marL="0" indent="0" algn="ctr">
              <a:buNone/>
              <a:defRPr sz="18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144311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57DA700-D493-4724-A7E6-2C18A3598372}"/>
              </a:ext>
            </a:extLst>
          </p:cNvPr>
          <p:cNvGrpSpPr/>
          <p:nvPr userDrawn="1"/>
        </p:nvGrpSpPr>
        <p:grpSpPr>
          <a:xfrm flipH="1">
            <a:off x="592779" y="1333500"/>
            <a:ext cx="4034462" cy="4935026"/>
            <a:chOff x="6446339" y="1280897"/>
            <a:chExt cx="4320717" cy="5285178"/>
          </a:xfrm>
        </p:grpSpPr>
        <p:sp>
          <p:nvSpPr>
            <p:cNvPr id="4" name="Freeform: Shape 3">
              <a:extLst>
                <a:ext uri="{FF2B5EF4-FFF2-40B4-BE49-F238E27FC236}">
                  <a16:creationId xmlns:a16="http://schemas.microsoft.com/office/drawing/2014/main" id="{0315FDDC-CB08-4F29-898E-B915DE387084}"/>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18ED047-E415-4002-A4AF-11B7D0A2933D}"/>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A95A626E-BA13-409F-A2BA-1FCB370FDB9B}"/>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8248B3A-FAE1-4F80-BB8B-D195C0E2A022}"/>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EC73273F-F0D9-4D38-B99A-17BF52577CFE}"/>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4DA78C4-87F2-446E-AE34-0432570E280A}"/>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01B44D6-F92F-461D-A50C-E9045F317764}"/>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sp>
        <p:nvSpPr>
          <p:cNvPr id="11" name="Text Placeholder 9">
            <a:extLst>
              <a:ext uri="{FF2B5EF4-FFF2-40B4-BE49-F238E27FC236}">
                <a16:creationId xmlns:a16="http://schemas.microsoft.com/office/drawing/2014/main" id="{8F734703-4A61-4A31-BB9E-0C690EB3522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Picture Placeholder 13">
            <a:extLst>
              <a:ext uri="{FF2B5EF4-FFF2-40B4-BE49-F238E27FC236}">
                <a16:creationId xmlns:a16="http://schemas.microsoft.com/office/drawing/2014/main" id="{54D90936-42A8-407A-87C1-0A47569609FC}"/>
              </a:ext>
            </a:extLst>
          </p:cNvPr>
          <p:cNvSpPr>
            <a:spLocks noGrp="1"/>
          </p:cNvSpPr>
          <p:nvPr>
            <p:ph type="pic" sz="quarter" idx="42" hasCustomPrompt="1"/>
          </p:nvPr>
        </p:nvSpPr>
        <p:spPr>
          <a:xfrm>
            <a:off x="859407" y="1640713"/>
            <a:ext cx="3631408" cy="3157745"/>
          </a:xfrm>
          <a:custGeom>
            <a:avLst/>
            <a:gdLst>
              <a:gd name="connsiteX0" fmla="*/ 0 w 3631408"/>
              <a:gd name="connsiteY0" fmla="*/ 0 h 3157745"/>
              <a:gd name="connsiteX1" fmla="*/ 3518328 w 3631408"/>
              <a:gd name="connsiteY1" fmla="*/ 797970 h 3157745"/>
              <a:gd name="connsiteX2" fmla="*/ 3631408 w 3631408"/>
              <a:gd name="connsiteY2" fmla="*/ 3025461 h 3157745"/>
              <a:gd name="connsiteX3" fmla="*/ 198427 w 3631408"/>
              <a:gd name="connsiteY3" fmla="*/ 3157745 h 3157745"/>
            </a:gdLst>
            <a:ahLst/>
            <a:cxnLst>
              <a:cxn ang="0">
                <a:pos x="connsiteX0" y="connsiteY0"/>
              </a:cxn>
              <a:cxn ang="0">
                <a:pos x="connsiteX1" y="connsiteY1"/>
              </a:cxn>
              <a:cxn ang="0">
                <a:pos x="connsiteX2" y="connsiteY2"/>
              </a:cxn>
              <a:cxn ang="0">
                <a:pos x="connsiteX3" y="connsiteY3"/>
              </a:cxn>
            </a:cxnLst>
            <a:rect l="l" t="t" r="r" b="b"/>
            <a:pathLst>
              <a:path w="3631408" h="3157745">
                <a:moveTo>
                  <a:pt x="0" y="0"/>
                </a:moveTo>
                <a:lnTo>
                  <a:pt x="3518328" y="797970"/>
                </a:lnTo>
                <a:lnTo>
                  <a:pt x="3631408" y="3025461"/>
                </a:lnTo>
                <a:lnTo>
                  <a:pt x="198427" y="3157745"/>
                </a:lnTo>
                <a:close/>
              </a:path>
            </a:pathLst>
          </a:custGeom>
          <a:solidFill>
            <a:schemeClr val="bg1">
              <a:lumMod val="95000"/>
            </a:schemeClr>
          </a:solidFill>
        </p:spPr>
        <p:txBody>
          <a:bodyPr wrap="square" anchor="ctr">
            <a:noAutofit/>
          </a:bodyP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grpSp>
        <p:nvGrpSpPr>
          <p:cNvPr id="12" name="Group 11">
            <a:extLst>
              <a:ext uri="{FF2B5EF4-FFF2-40B4-BE49-F238E27FC236}">
                <a16:creationId xmlns:a16="http://schemas.microsoft.com/office/drawing/2014/main" id="{83239325-648E-4C47-A0FE-7713B34A5F6E}"/>
              </a:ext>
            </a:extLst>
          </p:cNvPr>
          <p:cNvGrpSpPr/>
          <p:nvPr userDrawn="1"/>
        </p:nvGrpSpPr>
        <p:grpSpPr>
          <a:xfrm flipV="1">
            <a:off x="5427361" y="1143268"/>
            <a:ext cx="1337278" cy="220479"/>
            <a:chOff x="5809673" y="3008118"/>
            <a:chExt cx="2419398" cy="398889"/>
          </a:xfrm>
        </p:grpSpPr>
        <p:sp>
          <p:nvSpPr>
            <p:cNvPr id="13" name="Rectangle 12">
              <a:extLst>
                <a:ext uri="{FF2B5EF4-FFF2-40B4-BE49-F238E27FC236}">
                  <a16:creationId xmlns:a16="http://schemas.microsoft.com/office/drawing/2014/main" id="{6C34544F-4AFB-4567-9A14-BD40476D91DB}"/>
                </a:ext>
              </a:extLst>
            </p:cNvPr>
            <p:cNvSpPr/>
            <p:nvPr userDrawn="1"/>
          </p:nvSpPr>
          <p:spPr>
            <a:xfrm>
              <a:off x="5809673" y="3008118"/>
              <a:ext cx="398888" cy="39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C347462-2243-4988-88A7-D48FDFC67F8A}"/>
                </a:ext>
              </a:extLst>
            </p:cNvPr>
            <p:cNvSpPr/>
            <p:nvPr userDrawn="1"/>
          </p:nvSpPr>
          <p:spPr>
            <a:xfrm>
              <a:off x="6314801" y="3008118"/>
              <a:ext cx="398888" cy="398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AAED053-508E-4B0B-9E07-60D6E23602BC}"/>
                </a:ext>
              </a:extLst>
            </p:cNvPr>
            <p:cNvSpPr/>
            <p:nvPr userDrawn="1"/>
          </p:nvSpPr>
          <p:spPr>
            <a:xfrm>
              <a:off x="6819928" y="3008118"/>
              <a:ext cx="398888" cy="398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9D32752-7C30-4517-952B-8736B7299F1D}"/>
                </a:ext>
              </a:extLst>
            </p:cNvPr>
            <p:cNvSpPr/>
            <p:nvPr userDrawn="1"/>
          </p:nvSpPr>
          <p:spPr>
            <a:xfrm>
              <a:off x="7325056" y="3008118"/>
              <a:ext cx="398888" cy="398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307619-FF7D-47F2-9979-458DC7E6076E}"/>
                </a:ext>
              </a:extLst>
            </p:cNvPr>
            <p:cNvSpPr/>
            <p:nvPr userDrawn="1"/>
          </p:nvSpPr>
          <p:spPr>
            <a:xfrm>
              <a:off x="7830183" y="3008118"/>
              <a:ext cx="398888" cy="3988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805599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7_Contents slide layout">
    <p:spTree>
      <p:nvGrpSpPr>
        <p:cNvPr id="1" name=""/>
        <p:cNvGrpSpPr/>
        <p:nvPr/>
      </p:nvGrpSpPr>
      <p:grpSpPr>
        <a:xfrm>
          <a:off x="0" y="0"/>
          <a:ext cx="0" cy="0"/>
          <a:chOff x="0" y="0"/>
          <a:chExt cx="0" cy="0"/>
        </a:xfrm>
      </p:grpSpPr>
      <p:sp>
        <p:nvSpPr>
          <p:cNvPr id="58" name="Picture Placeholder 57">
            <a:extLst>
              <a:ext uri="{FF2B5EF4-FFF2-40B4-BE49-F238E27FC236}">
                <a16:creationId xmlns:a16="http://schemas.microsoft.com/office/drawing/2014/main" id="{4A0BA738-1393-424E-9EAA-4B8312B81727}"/>
              </a:ext>
            </a:extLst>
          </p:cNvPr>
          <p:cNvSpPr>
            <a:spLocks noGrp="1"/>
          </p:cNvSpPr>
          <p:nvPr>
            <p:ph type="pic" idx="13" hasCustomPrompt="1"/>
          </p:nvPr>
        </p:nvSpPr>
        <p:spPr>
          <a:xfrm>
            <a:off x="5321177" y="2"/>
            <a:ext cx="6784903" cy="6593391"/>
          </a:xfrm>
          <a:custGeom>
            <a:avLst/>
            <a:gdLst>
              <a:gd name="connsiteX0" fmla="*/ 3765937 w 6784903"/>
              <a:gd name="connsiteY0" fmla="*/ 6093108 h 6593390"/>
              <a:gd name="connsiteX1" fmla="*/ 4096124 w 6784903"/>
              <a:gd name="connsiteY1" fmla="*/ 6093108 h 6593390"/>
              <a:gd name="connsiteX2" fmla="*/ 4221194 w 6784903"/>
              <a:gd name="connsiteY2" fmla="*/ 6343249 h 6593390"/>
              <a:gd name="connsiteX3" fmla="*/ 4096124 w 6784903"/>
              <a:gd name="connsiteY3" fmla="*/ 6593390 h 6593390"/>
              <a:gd name="connsiteX4" fmla="*/ 3765937 w 6784903"/>
              <a:gd name="connsiteY4" fmla="*/ 6593390 h 6593390"/>
              <a:gd name="connsiteX5" fmla="*/ 3640866 w 6784903"/>
              <a:gd name="connsiteY5" fmla="*/ 6343249 h 6593390"/>
              <a:gd name="connsiteX6" fmla="*/ 3466441 w 6784903"/>
              <a:gd name="connsiteY6" fmla="*/ 5160578 h 6593390"/>
              <a:gd name="connsiteX7" fmla="*/ 4013845 w 6784903"/>
              <a:gd name="connsiteY7" fmla="*/ 5160578 h 6593390"/>
              <a:gd name="connsiteX8" fmla="*/ 4221194 w 6784903"/>
              <a:gd name="connsiteY8" fmla="*/ 5575276 h 6593390"/>
              <a:gd name="connsiteX9" fmla="*/ 4013845 w 6784903"/>
              <a:gd name="connsiteY9" fmla="*/ 5989974 h 6593390"/>
              <a:gd name="connsiteX10" fmla="*/ 3466441 w 6784903"/>
              <a:gd name="connsiteY10" fmla="*/ 5989974 h 6593390"/>
              <a:gd name="connsiteX11" fmla="*/ 3259092 w 6784903"/>
              <a:gd name="connsiteY11" fmla="*/ 5575276 h 6593390"/>
              <a:gd name="connsiteX12" fmla="*/ 6229611 w 6784903"/>
              <a:gd name="connsiteY12" fmla="*/ 4696709 h 6593390"/>
              <a:gd name="connsiteX13" fmla="*/ 6559798 w 6784903"/>
              <a:gd name="connsiteY13" fmla="*/ 4696709 h 6593390"/>
              <a:gd name="connsiteX14" fmla="*/ 6684868 w 6784903"/>
              <a:gd name="connsiteY14" fmla="*/ 4946850 h 6593390"/>
              <a:gd name="connsiteX15" fmla="*/ 6559798 w 6784903"/>
              <a:gd name="connsiteY15" fmla="*/ 5196991 h 6593390"/>
              <a:gd name="connsiteX16" fmla="*/ 6229611 w 6784903"/>
              <a:gd name="connsiteY16" fmla="*/ 5196991 h 6593390"/>
              <a:gd name="connsiteX17" fmla="*/ 6104540 w 6784903"/>
              <a:gd name="connsiteY17" fmla="*/ 4946850 h 6593390"/>
              <a:gd name="connsiteX18" fmla="*/ 2435186 w 6784903"/>
              <a:gd name="connsiteY18" fmla="*/ 4631749 h 6593390"/>
              <a:gd name="connsiteX19" fmla="*/ 3096422 w 6784903"/>
              <a:gd name="connsiteY19" fmla="*/ 4631749 h 6593390"/>
              <a:gd name="connsiteX20" fmla="*/ 3346890 w 6784903"/>
              <a:gd name="connsiteY20" fmla="*/ 5132685 h 6593390"/>
              <a:gd name="connsiteX21" fmla="*/ 3096422 w 6784903"/>
              <a:gd name="connsiteY21" fmla="*/ 5633621 h 6593390"/>
              <a:gd name="connsiteX22" fmla="*/ 2435186 w 6784903"/>
              <a:gd name="connsiteY22" fmla="*/ 5633621 h 6593390"/>
              <a:gd name="connsiteX23" fmla="*/ 2184718 w 6784903"/>
              <a:gd name="connsiteY23" fmla="*/ 5132685 h 6593390"/>
              <a:gd name="connsiteX24" fmla="*/ 3444958 w 6784903"/>
              <a:gd name="connsiteY24" fmla="*/ 4086739 h 6593390"/>
              <a:gd name="connsiteX25" fmla="*/ 4106194 w 6784903"/>
              <a:gd name="connsiteY25" fmla="*/ 4086739 h 6593390"/>
              <a:gd name="connsiteX26" fmla="*/ 4356662 w 6784903"/>
              <a:gd name="connsiteY26" fmla="*/ 4587675 h 6593390"/>
              <a:gd name="connsiteX27" fmla="*/ 4106194 w 6784903"/>
              <a:gd name="connsiteY27" fmla="*/ 5088611 h 6593390"/>
              <a:gd name="connsiteX28" fmla="*/ 3444958 w 6784903"/>
              <a:gd name="connsiteY28" fmla="*/ 5088611 h 6593390"/>
              <a:gd name="connsiteX29" fmla="*/ 3194490 w 6784903"/>
              <a:gd name="connsiteY29" fmla="*/ 4587675 h 6593390"/>
              <a:gd name="connsiteX30" fmla="*/ 1268770 w 6784903"/>
              <a:gd name="connsiteY30" fmla="*/ 4077356 h 6593390"/>
              <a:gd name="connsiteX31" fmla="*/ 1983697 w 6784903"/>
              <a:gd name="connsiteY31" fmla="*/ 4077356 h 6593390"/>
              <a:gd name="connsiteX32" fmla="*/ 2254502 w 6784903"/>
              <a:gd name="connsiteY32" fmla="*/ 4618967 h 6593390"/>
              <a:gd name="connsiteX33" fmla="*/ 1983697 w 6784903"/>
              <a:gd name="connsiteY33" fmla="*/ 5160578 h 6593390"/>
              <a:gd name="connsiteX34" fmla="*/ 1268770 w 6784903"/>
              <a:gd name="connsiteY34" fmla="*/ 5160578 h 6593390"/>
              <a:gd name="connsiteX35" fmla="*/ 997964 w 6784903"/>
              <a:gd name="connsiteY35" fmla="*/ 4618967 h 6593390"/>
              <a:gd name="connsiteX36" fmla="*/ 5930115 w 6784903"/>
              <a:gd name="connsiteY36" fmla="*/ 3764179 h 6593390"/>
              <a:gd name="connsiteX37" fmla="*/ 6477519 w 6784903"/>
              <a:gd name="connsiteY37" fmla="*/ 3764179 h 6593390"/>
              <a:gd name="connsiteX38" fmla="*/ 6684868 w 6784903"/>
              <a:gd name="connsiteY38" fmla="*/ 4178877 h 6593390"/>
              <a:gd name="connsiteX39" fmla="*/ 6477519 w 6784903"/>
              <a:gd name="connsiteY39" fmla="*/ 4593575 h 6593390"/>
              <a:gd name="connsiteX40" fmla="*/ 5930115 w 6784903"/>
              <a:gd name="connsiteY40" fmla="*/ 4593575 h 6593390"/>
              <a:gd name="connsiteX41" fmla="*/ 5722766 w 6784903"/>
              <a:gd name="connsiteY41" fmla="*/ 4178877 h 6593390"/>
              <a:gd name="connsiteX42" fmla="*/ 2343499 w 6784903"/>
              <a:gd name="connsiteY42" fmla="*/ 3363749 h 6593390"/>
              <a:gd name="connsiteX43" fmla="*/ 3118568 w 6784903"/>
              <a:gd name="connsiteY43" fmla="*/ 3363749 h 6593390"/>
              <a:gd name="connsiteX44" fmla="*/ 3412154 w 6784903"/>
              <a:gd name="connsiteY44" fmla="*/ 3950922 h 6593390"/>
              <a:gd name="connsiteX45" fmla="*/ 3118568 w 6784903"/>
              <a:gd name="connsiteY45" fmla="*/ 4538095 h 6593390"/>
              <a:gd name="connsiteX46" fmla="*/ 2343499 w 6784903"/>
              <a:gd name="connsiteY46" fmla="*/ 4538095 h 6593390"/>
              <a:gd name="connsiteX47" fmla="*/ 2049912 w 6784903"/>
              <a:gd name="connsiteY47" fmla="*/ 3950922 h 6593390"/>
              <a:gd name="connsiteX48" fmla="*/ 4891279 w 6784903"/>
              <a:gd name="connsiteY48" fmla="*/ 3210059 h 6593390"/>
              <a:gd name="connsiteX49" fmla="*/ 5552515 w 6784903"/>
              <a:gd name="connsiteY49" fmla="*/ 3210059 h 6593390"/>
              <a:gd name="connsiteX50" fmla="*/ 5802983 w 6784903"/>
              <a:gd name="connsiteY50" fmla="*/ 3710994 h 6593390"/>
              <a:gd name="connsiteX51" fmla="*/ 5552515 w 6784903"/>
              <a:gd name="connsiteY51" fmla="*/ 4211930 h 6593390"/>
              <a:gd name="connsiteX52" fmla="*/ 4891279 w 6784903"/>
              <a:gd name="connsiteY52" fmla="*/ 4211930 h 6593390"/>
              <a:gd name="connsiteX53" fmla="*/ 4640811 w 6784903"/>
              <a:gd name="connsiteY53" fmla="*/ 3710994 h 6593390"/>
              <a:gd name="connsiteX54" fmla="*/ 1099001 w 6784903"/>
              <a:gd name="connsiteY54" fmla="*/ 2682602 h 6593390"/>
              <a:gd name="connsiteX55" fmla="*/ 1937057 w 6784903"/>
              <a:gd name="connsiteY55" fmla="*/ 2682602 h 6593390"/>
              <a:gd name="connsiteX56" fmla="*/ 2254502 w 6784903"/>
              <a:gd name="connsiteY56" fmla="*/ 3317492 h 6593390"/>
              <a:gd name="connsiteX57" fmla="*/ 1937057 w 6784903"/>
              <a:gd name="connsiteY57" fmla="*/ 3952382 h 6593390"/>
              <a:gd name="connsiteX58" fmla="*/ 1099001 w 6784903"/>
              <a:gd name="connsiteY58" fmla="*/ 3952382 h 6593390"/>
              <a:gd name="connsiteX59" fmla="*/ 781556 w 6784903"/>
              <a:gd name="connsiteY59" fmla="*/ 3317492 h 6593390"/>
              <a:gd name="connsiteX60" fmla="*/ 3593219 w 6784903"/>
              <a:gd name="connsiteY60" fmla="*/ 2668447 h 6593390"/>
              <a:gd name="connsiteX61" fmla="*/ 4444356 w 6784903"/>
              <a:gd name="connsiteY61" fmla="*/ 2668447 h 6593390"/>
              <a:gd name="connsiteX62" fmla="*/ 4766756 w 6784903"/>
              <a:gd name="connsiteY62" fmla="*/ 3313248 h 6593390"/>
              <a:gd name="connsiteX63" fmla="*/ 4444356 w 6784903"/>
              <a:gd name="connsiteY63" fmla="*/ 3958049 h 6593390"/>
              <a:gd name="connsiteX64" fmla="*/ 3593219 w 6784903"/>
              <a:gd name="connsiteY64" fmla="*/ 3958049 h 6593390"/>
              <a:gd name="connsiteX65" fmla="*/ 3270818 w 6784903"/>
              <a:gd name="connsiteY65" fmla="*/ 3313248 h 6593390"/>
              <a:gd name="connsiteX66" fmla="*/ 5873199 w 6784903"/>
              <a:gd name="connsiteY66" fmla="*/ 2659173 h 6593390"/>
              <a:gd name="connsiteX67" fmla="*/ 6534435 w 6784903"/>
              <a:gd name="connsiteY67" fmla="*/ 2659173 h 6593390"/>
              <a:gd name="connsiteX68" fmla="*/ 6784903 w 6784903"/>
              <a:gd name="connsiteY68" fmla="*/ 3160110 h 6593390"/>
              <a:gd name="connsiteX69" fmla="*/ 6534435 w 6784903"/>
              <a:gd name="connsiteY69" fmla="*/ 3661045 h 6593390"/>
              <a:gd name="connsiteX70" fmla="*/ 5873199 w 6784903"/>
              <a:gd name="connsiteY70" fmla="*/ 3661045 h 6593390"/>
              <a:gd name="connsiteX71" fmla="*/ 5622731 w 6784903"/>
              <a:gd name="connsiteY71" fmla="*/ 3160110 h 6593390"/>
              <a:gd name="connsiteX72" fmla="*/ 331603 w 6784903"/>
              <a:gd name="connsiteY72" fmla="*/ 2077336 h 6593390"/>
              <a:gd name="connsiteX73" fmla="*/ 879007 w 6784903"/>
              <a:gd name="connsiteY73" fmla="*/ 2077336 h 6593390"/>
              <a:gd name="connsiteX74" fmla="*/ 1086356 w 6784903"/>
              <a:gd name="connsiteY74" fmla="*/ 2492034 h 6593390"/>
              <a:gd name="connsiteX75" fmla="*/ 879007 w 6784903"/>
              <a:gd name="connsiteY75" fmla="*/ 2906732 h 6593390"/>
              <a:gd name="connsiteX76" fmla="*/ 331603 w 6784903"/>
              <a:gd name="connsiteY76" fmla="*/ 2906732 h 6593390"/>
              <a:gd name="connsiteX77" fmla="*/ 124254 w 6784903"/>
              <a:gd name="connsiteY77" fmla="*/ 2492034 h 6593390"/>
              <a:gd name="connsiteX78" fmla="*/ 2346776 w 6784903"/>
              <a:gd name="connsiteY78" fmla="*/ 2016018 h 6593390"/>
              <a:gd name="connsiteX79" fmla="*/ 3184832 w 6784903"/>
              <a:gd name="connsiteY79" fmla="*/ 2016018 h 6593390"/>
              <a:gd name="connsiteX80" fmla="*/ 3502277 w 6784903"/>
              <a:gd name="connsiteY80" fmla="*/ 2650907 h 6593390"/>
              <a:gd name="connsiteX81" fmla="*/ 3184832 w 6784903"/>
              <a:gd name="connsiteY81" fmla="*/ 3285798 h 6593390"/>
              <a:gd name="connsiteX82" fmla="*/ 2346776 w 6784903"/>
              <a:gd name="connsiteY82" fmla="*/ 3285798 h 6593390"/>
              <a:gd name="connsiteX83" fmla="*/ 2029331 w 6784903"/>
              <a:gd name="connsiteY83" fmla="*/ 2650907 h 6593390"/>
              <a:gd name="connsiteX84" fmla="*/ 4789399 w 6784903"/>
              <a:gd name="connsiteY84" fmla="*/ 2014374 h 6593390"/>
              <a:gd name="connsiteX85" fmla="*/ 5504326 w 6784903"/>
              <a:gd name="connsiteY85" fmla="*/ 2014374 h 6593390"/>
              <a:gd name="connsiteX86" fmla="*/ 5775131 w 6784903"/>
              <a:gd name="connsiteY86" fmla="*/ 2555984 h 6593390"/>
              <a:gd name="connsiteX87" fmla="*/ 5504326 w 6784903"/>
              <a:gd name="connsiteY87" fmla="*/ 3097595 h 6593390"/>
              <a:gd name="connsiteX88" fmla="*/ 4789399 w 6784903"/>
              <a:gd name="connsiteY88" fmla="*/ 3097595 h 6593390"/>
              <a:gd name="connsiteX89" fmla="*/ 4518593 w 6784903"/>
              <a:gd name="connsiteY89" fmla="*/ 2555984 h 6593390"/>
              <a:gd name="connsiteX90" fmla="*/ 1221145 w 6784903"/>
              <a:gd name="connsiteY90" fmla="*/ 1514388 h 6593390"/>
              <a:gd name="connsiteX91" fmla="*/ 1936072 w 6784903"/>
              <a:gd name="connsiteY91" fmla="*/ 1514388 h 6593390"/>
              <a:gd name="connsiteX92" fmla="*/ 2206877 w 6784903"/>
              <a:gd name="connsiteY92" fmla="*/ 2055999 h 6593390"/>
              <a:gd name="connsiteX93" fmla="*/ 1936072 w 6784903"/>
              <a:gd name="connsiteY93" fmla="*/ 2597610 h 6593390"/>
              <a:gd name="connsiteX94" fmla="*/ 1221145 w 6784903"/>
              <a:gd name="connsiteY94" fmla="*/ 2597610 h 6593390"/>
              <a:gd name="connsiteX95" fmla="*/ 950339 w 6784903"/>
              <a:gd name="connsiteY95" fmla="*/ 2055999 h 6593390"/>
              <a:gd name="connsiteX96" fmla="*/ 547249 w 6784903"/>
              <a:gd name="connsiteY96" fmla="*/ 1479065 h 6593390"/>
              <a:gd name="connsiteX97" fmla="*/ 877436 w 6784903"/>
              <a:gd name="connsiteY97" fmla="*/ 1479065 h 6593390"/>
              <a:gd name="connsiteX98" fmla="*/ 1002506 w 6784903"/>
              <a:gd name="connsiteY98" fmla="*/ 1729206 h 6593390"/>
              <a:gd name="connsiteX99" fmla="*/ 877436 w 6784903"/>
              <a:gd name="connsiteY99" fmla="*/ 1979347 h 6593390"/>
              <a:gd name="connsiteX100" fmla="*/ 547249 w 6784903"/>
              <a:gd name="connsiteY100" fmla="*/ 1979347 h 6593390"/>
              <a:gd name="connsiteX101" fmla="*/ 422178 w 6784903"/>
              <a:gd name="connsiteY101" fmla="*/ 1729206 h 6593390"/>
              <a:gd name="connsiteX102" fmla="*/ 90919 w 6784903"/>
              <a:gd name="connsiteY102" fmla="*/ 1396400 h 6593390"/>
              <a:gd name="connsiteX103" fmla="*/ 330944 w 6784903"/>
              <a:gd name="connsiteY103" fmla="*/ 1396400 h 6593390"/>
              <a:gd name="connsiteX104" fmla="*/ 421863 w 6784903"/>
              <a:gd name="connsiteY104" fmla="*/ 1578237 h 6593390"/>
              <a:gd name="connsiteX105" fmla="*/ 330944 w 6784903"/>
              <a:gd name="connsiteY105" fmla="*/ 1760074 h 6593390"/>
              <a:gd name="connsiteX106" fmla="*/ 90919 w 6784903"/>
              <a:gd name="connsiteY106" fmla="*/ 1760074 h 6593390"/>
              <a:gd name="connsiteX107" fmla="*/ 0 w 6784903"/>
              <a:gd name="connsiteY107" fmla="*/ 1578237 h 6593390"/>
              <a:gd name="connsiteX108" fmla="*/ 3562675 w 6784903"/>
              <a:gd name="connsiteY108" fmla="*/ 1286205 h 6593390"/>
              <a:gd name="connsiteX109" fmla="*/ 4400731 w 6784903"/>
              <a:gd name="connsiteY109" fmla="*/ 1286205 h 6593390"/>
              <a:gd name="connsiteX110" fmla="*/ 4718176 w 6784903"/>
              <a:gd name="connsiteY110" fmla="*/ 1921095 h 6593390"/>
              <a:gd name="connsiteX111" fmla="*/ 4400731 w 6784903"/>
              <a:gd name="connsiteY111" fmla="*/ 2555984 h 6593390"/>
              <a:gd name="connsiteX112" fmla="*/ 3562675 w 6784903"/>
              <a:gd name="connsiteY112" fmla="*/ 2555984 h 6593390"/>
              <a:gd name="connsiteX113" fmla="*/ 3245230 w 6784903"/>
              <a:gd name="connsiteY113" fmla="*/ 1921095 h 6593390"/>
              <a:gd name="connsiteX114" fmla="*/ 2795277 w 6784903"/>
              <a:gd name="connsiteY114" fmla="*/ 680938 h 6593390"/>
              <a:gd name="connsiteX115" fmla="*/ 3342681 w 6784903"/>
              <a:gd name="connsiteY115" fmla="*/ 680938 h 6593390"/>
              <a:gd name="connsiteX116" fmla="*/ 3550030 w 6784903"/>
              <a:gd name="connsiteY116" fmla="*/ 1095636 h 6593390"/>
              <a:gd name="connsiteX117" fmla="*/ 3342681 w 6784903"/>
              <a:gd name="connsiteY117" fmla="*/ 1510335 h 6593390"/>
              <a:gd name="connsiteX118" fmla="*/ 2795277 w 6784903"/>
              <a:gd name="connsiteY118" fmla="*/ 1510335 h 6593390"/>
              <a:gd name="connsiteX119" fmla="*/ 2587928 w 6784903"/>
              <a:gd name="connsiteY119" fmla="*/ 1095636 h 6593390"/>
              <a:gd name="connsiteX120" fmla="*/ 4810450 w 6784903"/>
              <a:gd name="connsiteY120" fmla="*/ 619619 h 6593390"/>
              <a:gd name="connsiteX121" fmla="*/ 5648506 w 6784903"/>
              <a:gd name="connsiteY121" fmla="*/ 619619 h 6593390"/>
              <a:gd name="connsiteX122" fmla="*/ 5965951 w 6784903"/>
              <a:gd name="connsiteY122" fmla="*/ 1254509 h 6593390"/>
              <a:gd name="connsiteX123" fmla="*/ 5648506 w 6784903"/>
              <a:gd name="connsiteY123" fmla="*/ 1889400 h 6593390"/>
              <a:gd name="connsiteX124" fmla="*/ 4810450 w 6784903"/>
              <a:gd name="connsiteY124" fmla="*/ 1889400 h 6593390"/>
              <a:gd name="connsiteX125" fmla="*/ 4493005 w 6784903"/>
              <a:gd name="connsiteY125" fmla="*/ 1254509 h 6593390"/>
              <a:gd name="connsiteX126" fmla="*/ 3684819 w 6784903"/>
              <a:gd name="connsiteY126" fmla="*/ 117990 h 6593390"/>
              <a:gd name="connsiteX127" fmla="*/ 4399746 w 6784903"/>
              <a:gd name="connsiteY127" fmla="*/ 117990 h 6593390"/>
              <a:gd name="connsiteX128" fmla="*/ 4670551 w 6784903"/>
              <a:gd name="connsiteY128" fmla="*/ 659601 h 6593390"/>
              <a:gd name="connsiteX129" fmla="*/ 4399746 w 6784903"/>
              <a:gd name="connsiteY129" fmla="*/ 1201213 h 6593390"/>
              <a:gd name="connsiteX130" fmla="*/ 3684819 w 6784903"/>
              <a:gd name="connsiteY130" fmla="*/ 1201213 h 6593390"/>
              <a:gd name="connsiteX131" fmla="*/ 3414013 w 6784903"/>
              <a:gd name="connsiteY131" fmla="*/ 659601 h 6593390"/>
              <a:gd name="connsiteX132" fmla="*/ 3010923 w 6784903"/>
              <a:gd name="connsiteY132" fmla="*/ 82667 h 6593390"/>
              <a:gd name="connsiteX133" fmla="*/ 3341110 w 6784903"/>
              <a:gd name="connsiteY133" fmla="*/ 82667 h 6593390"/>
              <a:gd name="connsiteX134" fmla="*/ 3466180 w 6784903"/>
              <a:gd name="connsiteY134" fmla="*/ 332808 h 6593390"/>
              <a:gd name="connsiteX135" fmla="*/ 3341110 w 6784903"/>
              <a:gd name="connsiteY135" fmla="*/ 582949 h 6593390"/>
              <a:gd name="connsiteX136" fmla="*/ 3010923 w 6784903"/>
              <a:gd name="connsiteY136" fmla="*/ 582949 h 6593390"/>
              <a:gd name="connsiteX137" fmla="*/ 2885852 w 6784903"/>
              <a:gd name="connsiteY137" fmla="*/ 332808 h 6593390"/>
              <a:gd name="connsiteX138" fmla="*/ 2554593 w 6784903"/>
              <a:gd name="connsiteY138" fmla="*/ 0 h 6593390"/>
              <a:gd name="connsiteX139" fmla="*/ 2794618 w 6784903"/>
              <a:gd name="connsiteY139" fmla="*/ 0 h 6593390"/>
              <a:gd name="connsiteX140" fmla="*/ 2885536 w 6784903"/>
              <a:gd name="connsiteY140" fmla="*/ 181837 h 6593390"/>
              <a:gd name="connsiteX141" fmla="*/ 2794618 w 6784903"/>
              <a:gd name="connsiteY141" fmla="*/ 363674 h 6593390"/>
              <a:gd name="connsiteX142" fmla="*/ 2554593 w 6784903"/>
              <a:gd name="connsiteY142" fmla="*/ 363674 h 6593390"/>
              <a:gd name="connsiteX143" fmla="*/ 2463674 w 6784903"/>
              <a:gd name="connsiteY143" fmla="*/ 181837 h 659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784903" h="6593390">
                <a:moveTo>
                  <a:pt x="3765937" y="6093108"/>
                </a:moveTo>
                <a:lnTo>
                  <a:pt x="4096124" y="6093108"/>
                </a:lnTo>
                <a:lnTo>
                  <a:pt x="4221194" y="6343249"/>
                </a:lnTo>
                <a:lnTo>
                  <a:pt x="4096124" y="6593390"/>
                </a:lnTo>
                <a:lnTo>
                  <a:pt x="3765937" y="6593390"/>
                </a:lnTo>
                <a:lnTo>
                  <a:pt x="3640866" y="6343249"/>
                </a:lnTo>
                <a:close/>
                <a:moveTo>
                  <a:pt x="3466441" y="5160578"/>
                </a:moveTo>
                <a:lnTo>
                  <a:pt x="4013845" y="5160578"/>
                </a:lnTo>
                <a:lnTo>
                  <a:pt x="4221194" y="5575276"/>
                </a:lnTo>
                <a:lnTo>
                  <a:pt x="4013845" y="5989974"/>
                </a:lnTo>
                <a:lnTo>
                  <a:pt x="3466441" y="5989974"/>
                </a:lnTo>
                <a:lnTo>
                  <a:pt x="3259092" y="5575276"/>
                </a:lnTo>
                <a:close/>
                <a:moveTo>
                  <a:pt x="6229611" y="4696709"/>
                </a:moveTo>
                <a:lnTo>
                  <a:pt x="6559798" y="4696709"/>
                </a:lnTo>
                <a:lnTo>
                  <a:pt x="6684868" y="4946850"/>
                </a:lnTo>
                <a:lnTo>
                  <a:pt x="6559798" y="5196991"/>
                </a:lnTo>
                <a:lnTo>
                  <a:pt x="6229611" y="5196991"/>
                </a:lnTo>
                <a:lnTo>
                  <a:pt x="6104540" y="4946850"/>
                </a:lnTo>
                <a:close/>
                <a:moveTo>
                  <a:pt x="2435186" y="4631749"/>
                </a:moveTo>
                <a:lnTo>
                  <a:pt x="3096422" y="4631749"/>
                </a:lnTo>
                <a:lnTo>
                  <a:pt x="3346890" y="5132685"/>
                </a:lnTo>
                <a:lnTo>
                  <a:pt x="3096422" y="5633621"/>
                </a:lnTo>
                <a:lnTo>
                  <a:pt x="2435186" y="5633621"/>
                </a:lnTo>
                <a:lnTo>
                  <a:pt x="2184718" y="5132685"/>
                </a:lnTo>
                <a:close/>
                <a:moveTo>
                  <a:pt x="3444958" y="4086739"/>
                </a:moveTo>
                <a:lnTo>
                  <a:pt x="4106194" y="4086739"/>
                </a:lnTo>
                <a:lnTo>
                  <a:pt x="4356662" y="4587675"/>
                </a:lnTo>
                <a:lnTo>
                  <a:pt x="4106194" y="5088611"/>
                </a:lnTo>
                <a:lnTo>
                  <a:pt x="3444958" y="5088611"/>
                </a:lnTo>
                <a:lnTo>
                  <a:pt x="3194490" y="4587675"/>
                </a:lnTo>
                <a:close/>
                <a:moveTo>
                  <a:pt x="1268770" y="4077356"/>
                </a:moveTo>
                <a:lnTo>
                  <a:pt x="1983697" y="4077356"/>
                </a:lnTo>
                <a:lnTo>
                  <a:pt x="2254502" y="4618967"/>
                </a:lnTo>
                <a:lnTo>
                  <a:pt x="1983697" y="5160578"/>
                </a:lnTo>
                <a:lnTo>
                  <a:pt x="1268770" y="5160578"/>
                </a:lnTo>
                <a:lnTo>
                  <a:pt x="997964" y="4618967"/>
                </a:lnTo>
                <a:close/>
                <a:moveTo>
                  <a:pt x="5930115" y="3764179"/>
                </a:moveTo>
                <a:lnTo>
                  <a:pt x="6477519" y="3764179"/>
                </a:lnTo>
                <a:lnTo>
                  <a:pt x="6684868" y="4178877"/>
                </a:lnTo>
                <a:lnTo>
                  <a:pt x="6477519" y="4593575"/>
                </a:lnTo>
                <a:lnTo>
                  <a:pt x="5930115" y="4593575"/>
                </a:lnTo>
                <a:lnTo>
                  <a:pt x="5722766" y="4178877"/>
                </a:lnTo>
                <a:close/>
                <a:moveTo>
                  <a:pt x="2343499" y="3363749"/>
                </a:moveTo>
                <a:lnTo>
                  <a:pt x="3118568" y="3363749"/>
                </a:lnTo>
                <a:lnTo>
                  <a:pt x="3412154" y="3950922"/>
                </a:lnTo>
                <a:lnTo>
                  <a:pt x="3118568" y="4538095"/>
                </a:lnTo>
                <a:lnTo>
                  <a:pt x="2343499" y="4538095"/>
                </a:lnTo>
                <a:lnTo>
                  <a:pt x="2049912" y="3950922"/>
                </a:lnTo>
                <a:close/>
                <a:moveTo>
                  <a:pt x="4891279" y="3210059"/>
                </a:moveTo>
                <a:lnTo>
                  <a:pt x="5552515" y="3210059"/>
                </a:lnTo>
                <a:lnTo>
                  <a:pt x="5802983" y="3710994"/>
                </a:lnTo>
                <a:lnTo>
                  <a:pt x="5552515" y="4211930"/>
                </a:lnTo>
                <a:lnTo>
                  <a:pt x="4891279" y="4211930"/>
                </a:lnTo>
                <a:lnTo>
                  <a:pt x="4640811" y="3710994"/>
                </a:lnTo>
                <a:close/>
                <a:moveTo>
                  <a:pt x="1099001" y="2682602"/>
                </a:moveTo>
                <a:lnTo>
                  <a:pt x="1937057" y="2682602"/>
                </a:lnTo>
                <a:lnTo>
                  <a:pt x="2254502" y="3317492"/>
                </a:lnTo>
                <a:lnTo>
                  <a:pt x="1937057" y="3952382"/>
                </a:lnTo>
                <a:lnTo>
                  <a:pt x="1099001" y="3952382"/>
                </a:lnTo>
                <a:lnTo>
                  <a:pt x="781556" y="3317492"/>
                </a:lnTo>
                <a:close/>
                <a:moveTo>
                  <a:pt x="3593219" y="2668447"/>
                </a:moveTo>
                <a:lnTo>
                  <a:pt x="4444356" y="2668447"/>
                </a:lnTo>
                <a:lnTo>
                  <a:pt x="4766756" y="3313248"/>
                </a:lnTo>
                <a:lnTo>
                  <a:pt x="4444356" y="3958049"/>
                </a:lnTo>
                <a:lnTo>
                  <a:pt x="3593219" y="3958049"/>
                </a:lnTo>
                <a:lnTo>
                  <a:pt x="3270818" y="3313248"/>
                </a:lnTo>
                <a:close/>
                <a:moveTo>
                  <a:pt x="5873199" y="2659173"/>
                </a:moveTo>
                <a:lnTo>
                  <a:pt x="6534435" y="2659173"/>
                </a:lnTo>
                <a:lnTo>
                  <a:pt x="6784903" y="3160110"/>
                </a:lnTo>
                <a:lnTo>
                  <a:pt x="6534435" y="3661045"/>
                </a:lnTo>
                <a:lnTo>
                  <a:pt x="5873199" y="3661045"/>
                </a:lnTo>
                <a:lnTo>
                  <a:pt x="5622731" y="3160110"/>
                </a:lnTo>
                <a:close/>
                <a:moveTo>
                  <a:pt x="331603" y="2077336"/>
                </a:moveTo>
                <a:lnTo>
                  <a:pt x="879007" y="2077336"/>
                </a:lnTo>
                <a:lnTo>
                  <a:pt x="1086356" y="2492034"/>
                </a:lnTo>
                <a:lnTo>
                  <a:pt x="879007" y="2906732"/>
                </a:lnTo>
                <a:lnTo>
                  <a:pt x="331603" y="2906732"/>
                </a:lnTo>
                <a:lnTo>
                  <a:pt x="124254" y="2492034"/>
                </a:lnTo>
                <a:close/>
                <a:moveTo>
                  <a:pt x="2346776" y="2016018"/>
                </a:moveTo>
                <a:lnTo>
                  <a:pt x="3184832" y="2016018"/>
                </a:lnTo>
                <a:lnTo>
                  <a:pt x="3502277" y="2650907"/>
                </a:lnTo>
                <a:lnTo>
                  <a:pt x="3184832" y="3285798"/>
                </a:lnTo>
                <a:lnTo>
                  <a:pt x="2346776" y="3285798"/>
                </a:lnTo>
                <a:lnTo>
                  <a:pt x="2029331" y="2650907"/>
                </a:lnTo>
                <a:close/>
                <a:moveTo>
                  <a:pt x="4789399" y="2014374"/>
                </a:moveTo>
                <a:lnTo>
                  <a:pt x="5504326" y="2014374"/>
                </a:lnTo>
                <a:lnTo>
                  <a:pt x="5775131" y="2555984"/>
                </a:lnTo>
                <a:lnTo>
                  <a:pt x="5504326" y="3097595"/>
                </a:lnTo>
                <a:lnTo>
                  <a:pt x="4789399" y="3097595"/>
                </a:lnTo>
                <a:lnTo>
                  <a:pt x="4518593" y="2555984"/>
                </a:lnTo>
                <a:close/>
                <a:moveTo>
                  <a:pt x="1221145" y="1514388"/>
                </a:moveTo>
                <a:lnTo>
                  <a:pt x="1936072" y="1514388"/>
                </a:lnTo>
                <a:lnTo>
                  <a:pt x="2206877" y="2055999"/>
                </a:lnTo>
                <a:lnTo>
                  <a:pt x="1936072" y="2597610"/>
                </a:lnTo>
                <a:lnTo>
                  <a:pt x="1221145" y="2597610"/>
                </a:lnTo>
                <a:lnTo>
                  <a:pt x="950339" y="2055999"/>
                </a:lnTo>
                <a:close/>
                <a:moveTo>
                  <a:pt x="547249" y="1479065"/>
                </a:moveTo>
                <a:lnTo>
                  <a:pt x="877436" y="1479065"/>
                </a:lnTo>
                <a:lnTo>
                  <a:pt x="1002506" y="1729206"/>
                </a:lnTo>
                <a:lnTo>
                  <a:pt x="877436" y="1979347"/>
                </a:lnTo>
                <a:lnTo>
                  <a:pt x="547249" y="1979347"/>
                </a:lnTo>
                <a:lnTo>
                  <a:pt x="422178" y="1729206"/>
                </a:lnTo>
                <a:close/>
                <a:moveTo>
                  <a:pt x="90919" y="1396400"/>
                </a:moveTo>
                <a:lnTo>
                  <a:pt x="330944" y="1396400"/>
                </a:lnTo>
                <a:lnTo>
                  <a:pt x="421863" y="1578237"/>
                </a:lnTo>
                <a:lnTo>
                  <a:pt x="330944" y="1760074"/>
                </a:lnTo>
                <a:lnTo>
                  <a:pt x="90919" y="1760074"/>
                </a:lnTo>
                <a:lnTo>
                  <a:pt x="0" y="1578237"/>
                </a:lnTo>
                <a:close/>
                <a:moveTo>
                  <a:pt x="3562675" y="1286205"/>
                </a:moveTo>
                <a:lnTo>
                  <a:pt x="4400731" y="1286205"/>
                </a:lnTo>
                <a:lnTo>
                  <a:pt x="4718176" y="1921095"/>
                </a:lnTo>
                <a:lnTo>
                  <a:pt x="4400731" y="2555984"/>
                </a:lnTo>
                <a:lnTo>
                  <a:pt x="3562675" y="2555984"/>
                </a:lnTo>
                <a:lnTo>
                  <a:pt x="3245230" y="1921095"/>
                </a:lnTo>
                <a:close/>
                <a:moveTo>
                  <a:pt x="2795277" y="680938"/>
                </a:moveTo>
                <a:lnTo>
                  <a:pt x="3342681" y="680938"/>
                </a:lnTo>
                <a:lnTo>
                  <a:pt x="3550030" y="1095636"/>
                </a:lnTo>
                <a:lnTo>
                  <a:pt x="3342681" y="1510335"/>
                </a:lnTo>
                <a:lnTo>
                  <a:pt x="2795277" y="1510335"/>
                </a:lnTo>
                <a:lnTo>
                  <a:pt x="2587928" y="1095636"/>
                </a:lnTo>
                <a:close/>
                <a:moveTo>
                  <a:pt x="4810450" y="619619"/>
                </a:moveTo>
                <a:lnTo>
                  <a:pt x="5648506" y="619619"/>
                </a:lnTo>
                <a:lnTo>
                  <a:pt x="5965951" y="1254509"/>
                </a:lnTo>
                <a:lnTo>
                  <a:pt x="5648506" y="1889400"/>
                </a:lnTo>
                <a:lnTo>
                  <a:pt x="4810450" y="1889400"/>
                </a:lnTo>
                <a:lnTo>
                  <a:pt x="4493005" y="1254509"/>
                </a:lnTo>
                <a:close/>
                <a:moveTo>
                  <a:pt x="3684819" y="117990"/>
                </a:moveTo>
                <a:lnTo>
                  <a:pt x="4399746" y="117990"/>
                </a:lnTo>
                <a:lnTo>
                  <a:pt x="4670551" y="659601"/>
                </a:lnTo>
                <a:lnTo>
                  <a:pt x="4399746" y="1201213"/>
                </a:lnTo>
                <a:lnTo>
                  <a:pt x="3684819" y="1201213"/>
                </a:lnTo>
                <a:lnTo>
                  <a:pt x="3414013" y="659601"/>
                </a:lnTo>
                <a:close/>
                <a:moveTo>
                  <a:pt x="3010923" y="82667"/>
                </a:moveTo>
                <a:lnTo>
                  <a:pt x="3341110" y="82667"/>
                </a:lnTo>
                <a:lnTo>
                  <a:pt x="3466180" y="332808"/>
                </a:lnTo>
                <a:lnTo>
                  <a:pt x="3341110" y="582949"/>
                </a:lnTo>
                <a:lnTo>
                  <a:pt x="3010923" y="582949"/>
                </a:lnTo>
                <a:lnTo>
                  <a:pt x="2885852" y="332808"/>
                </a:lnTo>
                <a:close/>
                <a:moveTo>
                  <a:pt x="2554593" y="0"/>
                </a:moveTo>
                <a:lnTo>
                  <a:pt x="2794618" y="0"/>
                </a:lnTo>
                <a:lnTo>
                  <a:pt x="2885536" y="181837"/>
                </a:lnTo>
                <a:lnTo>
                  <a:pt x="2794618" y="363674"/>
                </a:lnTo>
                <a:lnTo>
                  <a:pt x="2554593" y="363674"/>
                </a:lnTo>
                <a:lnTo>
                  <a:pt x="2463674" y="181837"/>
                </a:lnTo>
                <a:close/>
              </a:path>
            </a:pathLst>
          </a:custGeom>
          <a:solidFill>
            <a:schemeClr val="bg1">
              <a:lumMod val="95000"/>
            </a:schemeClr>
          </a:solidFill>
          <a:ln w="95250">
            <a:noFill/>
          </a:ln>
        </p:spPr>
        <p:txBody>
          <a:bodyPr wrap="square" anchor="ctr">
            <a:noAutofit/>
          </a:bodyPr>
          <a:lstStyle>
            <a:lvl1pPr marL="0" indent="0" algn="ctr">
              <a:buNone/>
              <a:defRPr sz="1800" baseline="0">
                <a:solidFill>
                  <a:schemeClr val="tx1">
                    <a:lumMod val="75000"/>
                    <a:lumOff val="25000"/>
                  </a:schemeClr>
                </a:solidFill>
                <a:latin typeface="+mn-lt"/>
                <a:cs typeface="Arial" pitchFamily="34" charset="0"/>
              </a:defRPr>
            </a:lvl1pPr>
            <a:lvl2pPr marL="457211" indent="0">
              <a:buNone/>
              <a:defRPr sz="2800"/>
            </a:lvl2pPr>
            <a:lvl3pPr marL="914424" indent="0">
              <a:buNone/>
              <a:defRPr sz="2400"/>
            </a:lvl3pPr>
            <a:lvl4pPr marL="1371635" indent="0">
              <a:buNone/>
              <a:defRPr sz="2000"/>
            </a:lvl4pPr>
            <a:lvl5pPr marL="1828845" indent="0">
              <a:buNone/>
              <a:defRPr sz="2000"/>
            </a:lvl5pPr>
            <a:lvl6pPr marL="2286058" indent="0">
              <a:buNone/>
              <a:defRPr sz="2000"/>
            </a:lvl6pPr>
            <a:lvl7pPr marL="2743269" indent="0">
              <a:buNone/>
              <a:defRPr sz="2000"/>
            </a:lvl7pPr>
            <a:lvl8pPr marL="3200480" indent="0">
              <a:buNone/>
              <a:defRPr sz="2000"/>
            </a:lvl8pPr>
            <a:lvl9pPr marL="3657691"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0757103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0" y="332483"/>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2107544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0" y="12347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1" y="1131593"/>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 name="Rounded Rectangle 3"/>
          <p:cNvSpPr/>
          <p:nvPr userDrawn="1"/>
        </p:nvSpPr>
        <p:spPr>
          <a:xfrm>
            <a:off x="531934"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ea typeface="Arial Unicode MS"/>
              <a:cs typeface="+mn-cs"/>
            </a:endParaRPr>
          </a:p>
        </p:txBody>
      </p:sp>
      <p:sp>
        <p:nvSpPr>
          <p:cNvPr id="5" name="Half Frame 4"/>
          <p:cNvSpPr/>
          <p:nvPr userDrawn="1"/>
        </p:nvSpPr>
        <p:spPr>
          <a:xfrm rot="5400000">
            <a:off x="3057178" y="1276654"/>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lumMod val="85000"/>
                  <a:lumOff val="15000"/>
                </a:prstClr>
              </a:solidFill>
              <a:effectLst/>
              <a:uLnTx/>
              <a:uFillTx/>
              <a:latin typeface="Arial"/>
              <a:ea typeface="Arial Unicode MS"/>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a:ea typeface="Arial Unicode MS"/>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a:ea typeface="Arial Unicode MS"/>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4"/>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a:ea typeface="Arial Unicode MS"/>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a:ea typeface="Arial Unicode MS"/>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a:ea typeface="Arial Unicode MS"/>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40"/>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a:ea typeface="Arial Unicode MS"/>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a:ea typeface="Arial Unicode MS"/>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5"/>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Arial Unicode MS"/>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Arial Unicode MS"/>
                <a:cs typeface="Arial" pitchFamily="34" charset="0"/>
              </a:rPr>
              <a:t>PPT TEMPLATES</a:t>
            </a:r>
          </a:p>
        </p:txBody>
      </p:sp>
    </p:spTree>
    <p:extLst>
      <p:ext uri="{BB962C8B-B14F-4D97-AF65-F5344CB8AC3E}">
        <p14:creationId xmlns:p14="http://schemas.microsoft.com/office/powerpoint/2010/main" val="337982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E9BD7EF-02C2-4A08-969E-89084977DC56}" type="datetime1">
              <a:rPr lang="en-US" smtClean="0">
                <a:solidFill>
                  <a:prstClr val="black">
                    <a:tint val="75000"/>
                  </a:prstClr>
                </a:solidFill>
              </a:rPr>
              <a:pPr/>
              <a:t>8/17/2024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B842DC-1D38-45D8-8862-EB189CD3EA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1514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167AEC-D80E-479F-BAB8-E43C94C8FD84}" type="datetime1">
              <a:rPr lang="en-US" smtClean="0">
                <a:solidFill>
                  <a:prstClr val="black">
                    <a:tint val="75000"/>
                  </a:prstClr>
                </a:solidFill>
              </a:rPr>
              <a:pPr/>
              <a:t>8/17/2024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B842DC-1D38-45D8-8862-EB189CD3EA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1573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theme" Target="../theme/theme5.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theme" Target="../theme/theme6.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8" r:id="rId2"/>
    <p:sldLayoutId id="2147483658" r:id="rId3"/>
    <p:sldLayoutId id="214748366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7D5E1-5938-4820-9DE9-D54F2C8AE6C5}" type="datetime1">
              <a:rPr lang="en-US" smtClean="0">
                <a:solidFill>
                  <a:prstClr val="black">
                    <a:tint val="75000"/>
                  </a:prstClr>
                </a:solidFill>
              </a:rPr>
              <a:pPr/>
              <a:t>8/17/2024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842DC-1D38-45D8-8862-EB189CD3EA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72185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2" r:id="rId12"/>
    <p:sldLayoutId id="2147483693" r:id="rId13"/>
    <p:sldLayoutId id="2147483696" r:id="rId14"/>
    <p:sldLayoutId id="2147483797" r:id="rId15"/>
    <p:sldLayoutId id="2147483798"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945948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88033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4B9B82-06CC-6184-2FB1-7CF43A499481}"/>
              </a:ext>
            </a:extLst>
          </p:cNvPr>
          <p:cNvSpPr/>
          <p:nvPr/>
        </p:nvSpPr>
        <p:spPr>
          <a:xfrm>
            <a:off x="3171507" y="184370"/>
            <a:ext cx="6118534" cy="590931"/>
          </a:xfrm>
          <a:prstGeom prst="rect">
            <a:avLst/>
          </a:prstGeom>
        </p:spPr>
        <p:txBody>
          <a:bodyPr wrap="none">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600" b="1"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cs typeface="Times New Roman" panose="02020603050405020304" pitchFamily="18" charset="0"/>
              </a:rPr>
              <a:t>NỘI DUNG </a:t>
            </a:r>
            <a:r>
              <a:rPr lang="en-US" sz="3600" b="1" noProof="0" dirty="0">
                <a:solidFill>
                  <a:schemeClr val="accent5">
                    <a:lumMod val="50000"/>
                  </a:schemeClr>
                </a:solidFill>
                <a:latin typeface="Times New Roman" panose="02020603050405020304" pitchFamily="18" charset="0"/>
                <a:cs typeface="Times New Roman" panose="02020603050405020304" pitchFamily="18" charset="0"/>
              </a:rPr>
              <a:t>ĐỢT</a:t>
            </a:r>
            <a:r>
              <a:rPr kumimoji="0" lang="vi-VN" sz="3600" b="1"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cs typeface="Times New Roman" panose="02020603050405020304" pitchFamily="18" charset="0"/>
              </a:rPr>
              <a:t> TẬP HUẤN</a:t>
            </a:r>
            <a:endParaRPr kumimoji="0" lang="en-US" sz="3600" b="1" i="0" u="none" strike="noStrike" kern="1200" cap="none" spc="0" normalizeH="0" baseline="0" noProof="0" dirty="0">
              <a:ln>
                <a:noFill/>
              </a:ln>
              <a:solidFill>
                <a:schemeClr val="accent5">
                  <a:lumMod val="50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grpSp>
        <p:nvGrpSpPr>
          <p:cNvPr id="3" name="Google Shape;115;p16">
            <a:extLst>
              <a:ext uri="{FF2B5EF4-FFF2-40B4-BE49-F238E27FC236}">
                <a16:creationId xmlns:a16="http://schemas.microsoft.com/office/drawing/2014/main" id="{B607EF0E-6E8C-DCF8-FB7A-6D23E00450E8}"/>
              </a:ext>
            </a:extLst>
          </p:cNvPr>
          <p:cNvGrpSpPr/>
          <p:nvPr/>
        </p:nvGrpSpPr>
        <p:grpSpPr>
          <a:xfrm>
            <a:off x="6159004" y="1540001"/>
            <a:ext cx="5431535" cy="1761192"/>
            <a:chOff x="4612034" y="1393225"/>
            <a:chExt cx="4073651" cy="1320894"/>
          </a:xfrm>
        </p:grpSpPr>
        <p:sp>
          <p:nvSpPr>
            <p:cNvPr id="4" name="Google Shape;116;p16">
              <a:extLst>
                <a:ext uri="{FF2B5EF4-FFF2-40B4-BE49-F238E27FC236}">
                  <a16:creationId xmlns:a16="http://schemas.microsoft.com/office/drawing/2014/main" id="{83AE6279-3463-B786-3312-2374860D8CB7}"/>
                </a:ext>
              </a:extLst>
            </p:cNvPr>
            <p:cNvSpPr/>
            <p:nvPr/>
          </p:nvSpPr>
          <p:spPr>
            <a:xfrm>
              <a:off x="4612034" y="1393225"/>
              <a:ext cx="1320894" cy="1320894"/>
            </a:xfrm>
            <a:custGeom>
              <a:avLst/>
              <a:gdLst/>
              <a:ahLst/>
              <a:cxnLst/>
              <a:rect l="l" t="t" r="r" b="b"/>
              <a:pathLst>
                <a:path w="46173" h="46173" extrusionOk="0">
                  <a:moveTo>
                    <a:pt x="0" y="1"/>
                  </a:moveTo>
                  <a:lnTo>
                    <a:pt x="0" y="15907"/>
                  </a:lnTo>
                  <a:cubicBezTo>
                    <a:pt x="16395" y="16622"/>
                    <a:pt x="29563" y="29778"/>
                    <a:pt x="30278" y="46173"/>
                  </a:cubicBezTo>
                  <a:lnTo>
                    <a:pt x="46173" y="46173"/>
                  </a:lnTo>
                  <a:cubicBezTo>
                    <a:pt x="45446" y="21003"/>
                    <a:pt x="25170" y="739"/>
                    <a:pt x="0" y="1"/>
                  </a:cubicBezTo>
                  <a:close/>
                </a:path>
              </a:pathLst>
            </a:custGeom>
            <a:solidFill>
              <a:srgbClr val="4949E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Google Shape;117;p16">
              <a:extLst>
                <a:ext uri="{FF2B5EF4-FFF2-40B4-BE49-F238E27FC236}">
                  <a16:creationId xmlns:a16="http://schemas.microsoft.com/office/drawing/2014/main" id="{0A52F01A-4BB9-7240-6308-2C9273A2EF30}"/>
                </a:ext>
              </a:extLst>
            </p:cNvPr>
            <p:cNvSpPr txBox="1"/>
            <p:nvPr/>
          </p:nvSpPr>
          <p:spPr>
            <a:xfrm>
              <a:off x="6219591" y="1772975"/>
              <a:ext cx="2466094" cy="429600"/>
            </a:xfrm>
            <a:prstGeom prst="rect">
              <a:avLst/>
            </a:prstGeom>
            <a:noFill/>
            <a:ln>
              <a:noFill/>
            </a:ln>
          </p:spPr>
          <p:txBody>
            <a:bodyPr spcFirstLastPara="1" wrap="square" lIns="121900" tIns="121900" rIns="121900" bIns="121900" anchor="ctr" anchorCtr="0">
              <a:noAutofit/>
            </a:bodyPr>
            <a:lstStyle/>
            <a:p>
              <a:pPr algn="just" defTabSz="1219170">
                <a:buClr>
                  <a:srgbClr val="000000"/>
                </a:buClr>
                <a:defRPr/>
              </a:pPr>
              <a:r>
                <a:rPr kumimoji="0" lang="en" sz="2267"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Fira Sans Extra Condensed Medium"/>
                  <a:sym typeface="Fira Sans Extra Condensed Medium"/>
                </a:rPr>
                <a:t>④ </a:t>
              </a:r>
              <a:r>
                <a:rPr lang="en-US" sz="2400" b="1" dirty="0" err="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Phần</a:t>
              </a:r>
              <a:r>
                <a:rPr lang="en-US" sz="2400" b="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D. </a:t>
              </a:r>
              <a:r>
                <a:rPr lang="en-US" sz="2400" b="1" dirty="0" err="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Xây</a:t>
              </a:r>
              <a:r>
                <a:rPr lang="en-US" sz="2400" b="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dựng</a:t>
              </a:r>
              <a:r>
                <a:rPr lang="en-US" sz="2400" b="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đề</a:t>
              </a:r>
              <a:r>
                <a:rPr lang="en-US" sz="2400" b="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minh</a:t>
              </a:r>
              <a:r>
                <a:rPr lang="en-US" sz="2400" b="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họa</a:t>
              </a:r>
              <a:r>
                <a:rPr lang="en-US" sz="2400" b="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thi</a:t>
              </a:r>
              <a:r>
                <a:rPr lang="en-US" sz="2400" b="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tốt</a:t>
              </a:r>
              <a:r>
                <a:rPr lang="en-US" sz="2400" b="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nghiệp</a:t>
              </a:r>
              <a:r>
                <a:rPr lang="en-US" sz="2400" b="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THPT</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sz="2267"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Fira Sans Extra Condensed Medium"/>
                <a:sym typeface="Fira Sans Extra Condensed Medium"/>
              </a:endParaRPr>
            </a:p>
          </p:txBody>
        </p:sp>
        <p:cxnSp>
          <p:nvCxnSpPr>
            <p:cNvPr id="7" name="Google Shape;119;p16">
              <a:extLst>
                <a:ext uri="{FF2B5EF4-FFF2-40B4-BE49-F238E27FC236}">
                  <a16:creationId xmlns:a16="http://schemas.microsoft.com/office/drawing/2014/main" id="{2CA9E503-C71B-4347-BC0F-90A4CB2CEEAF}"/>
                </a:ext>
              </a:extLst>
            </p:cNvPr>
            <p:cNvCxnSpPr>
              <a:cxnSpLocks/>
              <a:stCxn id="5" idx="1"/>
            </p:cNvCxnSpPr>
            <p:nvPr/>
          </p:nvCxnSpPr>
          <p:spPr>
            <a:xfrm flipH="1">
              <a:off x="5138525" y="1592465"/>
              <a:ext cx="1099200" cy="0"/>
            </a:xfrm>
            <a:prstGeom prst="straightConnector1">
              <a:avLst/>
            </a:prstGeom>
            <a:noFill/>
            <a:ln w="9525" cap="flat" cmpd="sng">
              <a:solidFill>
                <a:schemeClr val="accent4"/>
              </a:solidFill>
              <a:prstDash val="solid"/>
              <a:round/>
              <a:headEnd type="none" w="med" len="med"/>
              <a:tailEnd type="none" w="med" len="med"/>
            </a:ln>
          </p:spPr>
        </p:cxnSp>
      </p:grpSp>
      <p:grpSp>
        <p:nvGrpSpPr>
          <p:cNvPr id="8" name="Google Shape;123;p16">
            <a:extLst>
              <a:ext uri="{FF2B5EF4-FFF2-40B4-BE49-F238E27FC236}">
                <a16:creationId xmlns:a16="http://schemas.microsoft.com/office/drawing/2014/main" id="{FE733C83-3959-70A5-2EBD-96A29128A24C}"/>
              </a:ext>
            </a:extLst>
          </p:cNvPr>
          <p:cNvGrpSpPr/>
          <p:nvPr/>
        </p:nvGrpSpPr>
        <p:grpSpPr>
          <a:xfrm>
            <a:off x="933300" y="3408321"/>
            <a:ext cx="5118582" cy="1814207"/>
            <a:chOff x="470900" y="2794465"/>
            <a:chExt cx="4060792" cy="1360655"/>
          </a:xfrm>
        </p:grpSpPr>
        <p:sp>
          <p:nvSpPr>
            <p:cNvPr id="9" name="Google Shape;124;p16">
              <a:extLst>
                <a:ext uri="{FF2B5EF4-FFF2-40B4-BE49-F238E27FC236}">
                  <a16:creationId xmlns:a16="http://schemas.microsoft.com/office/drawing/2014/main" id="{CAB9BCDE-1CEB-003F-A188-BEDA148252BF}"/>
                </a:ext>
              </a:extLst>
            </p:cNvPr>
            <p:cNvSpPr/>
            <p:nvPr/>
          </p:nvSpPr>
          <p:spPr>
            <a:xfrm>
              <a:off x="3211113" y="2794465"/>
              <a:ext cx="1320579" cy="1320923"/>
            </a:xfrm>
            <a:custGeom>
              <a:avLst/>
              <a:gdLst/>
              <a:ahLst/>
              <a:cxnLst/>
              <a:rect l="l" t="t" r="r" b="b"/>
              <a:pathLst>
                <a:path w="46162" h="46174" extrusionOk="0">
                  <a:moveTo>
                    <a:pt x="1" y="1"/>
                  </a:moveTo>
                  <a:cubicBezTo>
                    <a:pt x="727" y="25171"/>
                    <a:pt x="21003" y="45435"/>
                    <a:pt x="46161" y="46173"/>
                  </a:cubicBezTo>
                  <a:lnTo>
                    <a:pt x="46161" y="30266"/>
                  </a:lnTo>
                  <a:cubicBezTo>
                    <a:pt x="29778" y="29552"/>
                    <a:pt x="16610" y="16396"/>
                    <a:pt x="15896" y="1"/>
                  </a:cubicBezTo>
                  <a:close/>
                </a:path>
              </a:pathLst>
            </a:custGeom>
            <a:solidFill>
              <a:srgbClr val="FCBD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125;p16">
              <a:extLst>
                <a:ext uri="{FF2B5EF4-FFF2-40B4-BE49-F238E27FC236}">
                  <a16:creationId xmlns:a16="http://schemas.microsoft.com/office/drawing/2014/main" id="{150B8696-C1D0-8888-0D8E-42D647EA03D0}"/>
                </a:ext>
              </a:extLst>
            </p:cNvPr>
            <p:cNvSpPr txBox="1"/>
            <p:nvPr/>
          </p:nvSpPr>
          <p:spPr>
            <a:xfrm>
              <a:off x="470900" y="3057216"/>
              <a:ext cx="2434252" cy="1097904"/>
            </a:xfrm>
            <a:prstGeom prst="rect">
              <a:avLst/>
            </a:prstGeom>
            <a:noFill/>
            <a:ln>
              <a:noFill/>
            </a:ln>
          </p:spPr>
          <p:txBody>
            <a:bodyPr spcFirstLastPara="1" wrap="square" lIns="121900" tIns="121900" rIns="121900" bIns="121900" anchor="ctr" anchorCtr="0">
              <a:noAutofit/>
            </a:bodyPr>
            <a:lstStyle/>
            <a:p>
              <a:pPr algn="just" defTabSz="1219170">
                <a:buClr>
                  <a:srgbClr val="000000"/>
                </a:buClr>
                <a:defRPr/>
              </a:pPr>
              <a:r>
                <a:rPr kumimoji="0" lang="en" sz="2267"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Fira Sans Extra Condensed Medium"/>
                  <a:sym typeface="Fira Sans Extra Condensed Medium"/>
                </a:rPr>
                <a:t>② </a:t>
              </a:r>
              <a:r>
                <a:rPr lang="nl-NL" sz="2400" b="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Phần B. </a:t>
              </a:r>
              <a:r>
                <a:rPr lang="en-US" sz="2400" b="1" dirty="0" err="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Một</a:t>
              </a:r>
              <a:r>
                <a:rPr lang="en-US" sz="2400" b="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số</a:t>
              </a:r>
              <a:r>
                <a:rPr lang="en-US" sz="2400" b="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vấn</a:t>
              </a:r>
              <a:r>
                <a:rPr lang="en-US" sz="2400" b="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đề</a:t>
              </a:r>
              <a:r>
                <a:rPr lang="en-US" sz="2400" b="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về</a:t>
              </a:r>
              <a:r>
                <a:rPr lang="en-US" sz="2400" b="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đánh</a:t>
              </a:r>
              <a:r>
                <a:rPr lang="en-US" sz="2400" b="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giá</a:t>
              </a:r>
              <a:r>
                <a:rPr lang="en-US" sz="2400" b="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năng</a:t>
              </a:r>
              <a:r>
                <a:rPr lang="en-US" sz="2400" b="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lực</a:t>
              </a:r>
              <a:endParaRPr lang="nl-NL" sz="2400" b="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p:txBody>
        </p:sp>
        <p:cxnSp>
          <p:nvCxnSpPr>
            <p:cNvPr id="11" name="Google Shape;127;p16">
              <a:extLst>
                <a:ext uri="{FF2B5EF4-FFF2-40B4-BE49-F238E27FC236}">
                  <a16:creationId xmlns:a16="http://schemas.microsoft.com/office/drawing/2014/main" id="{ED61A94F-D237-A6F3-0C93-C6BF8D84EAC6}"/>
                </a:ext>
              </a:extLst>
            </p:cNvPr>
            <p:cNvCxnSpPr>
              <a:stCxn id="10" idx="3"/>
            </p:cNvCxnSpPr>
            <p:nvPr/>
          </p:nvCxnSpPr>
          <p:spPr>
            <a:xfrm>
              <a:off x="2905152" y="3232284"/>
              <a:ext cx="545699" cy="0"/>
            </a:xfrm>
            <a:prstGeom prst="straightConnector1">
              <a:avLst/>
            </a:prstGeom>
            <a:noFill/>
            <a:ln w="9525" cap="flat" cmpd="sng">
              <a:solidFill>
                <a:schemeClr val="accent5"/>
              </a:solidFill>
              <a:prstDash val="solid"/>
              <a:round/>
              <a:headEnd type="none" w="med" len="med"/>
              <a:tailEnd type="none" w="med" len="med"/>
            </a:ln>
          </p:spPr>
        </p:cxnSp>
      </p:grpSp>
      <p:grpSp>
        <p:nvGrpSpPr>
          <p:cNvPr id="12" name="Google Shape;133;p16">
            <a:extLst>
              <a:ext uri="{FF2B5EF4-FFF2-40B4-BE49-F238E27FC236}">
                <a16:creationId xmlns:a16="http://schemas.microsoft.com/office/drawing/2014/main" id="{2403CC2E-8F6C-6FA6-A1E5-A5D4461B5EE2}"/>
              </a:ext>
            </a:extLst>
          </p:cNvPr>
          <p:cNvGrpSpPr/>
          <p:nvPr/>
        </p:nvGrpSpPr>
        <p:grpSpPr>
          <a:xfrm>
            <a:off x="749671" y="1238420"/>
            <a:ext cx="5302212" cy="2062772"/>
            <a:chOff x="320224" y="1167040"/>
            <a:chExt cx="4211468" cy="1547079"/>
          </a:xfrm>
        </p:grpSpPr>
        <p:sp>
          <p:nvSpPr>
            <p:cNvPr id="13" name="Google Shape;134;p16">
              <a:extLst>
                <a:ext uri="{FF2B5EF4-FFF2-40B4-BE49-F238E27FC236}">
                  <a16:creationId xmlns:a16="http://schemas.microsoft.com/office/drawing/2014/main" id="{3C3126C8-0861-5BE8-0A08-2EDF456453F4}"/>
                </a:ext>
              </a:extLst>
            </p:cNvPr>
            <p:cNvSpPr/>
            <p:nvPr/>
          </p:nvSpPr>
          <p:spPr>
            <a:xfrm>
              <a:off x="3211113" y="1393568"/>
              <a:ext cx="1320579" cy="1320551"/>
            </a:xfrm>
            <a:custGeom>
              <a:avLst/>
              <a:gdLst/>
              <a:ahLst/>
              <a:cxnLst/>
              <a:rect l="l" t="t" r="r" b="b"/>
              <a:pathLst>
                <a:path w="46162" h="46161" extrusionOk="0">
                  <a:moveTo>
                    <a:pt x="46161" y="0"/>
                  </a:moveTo>
                  <a:cubicBezTo>
                    <a:pt x="21003" y="727"/>
                    <a:pt x="727" y="20991"/>
                    <a:pt x="1" y="46161"/>
                  </a:cubicBezTo>
                  <a:lnTo>
                    <a:pt x="15896" y="46161"/>
                  </a:lnTo>
                  <a:cubicBezTo>
                    <a:pt x="16610" y="29766"/>
                    <a:pt x="29778" y="16610"/>
                    <a:pt x="46161" y="15895"/>
                  </a:cubicBezTo>
                  <a:lnTo>
                    <a:pt x="46161" y="0"/>
                  </a:lnTo>
                  <a:close/>
                </a:path>
              </a:pathLst>
            </a:custGeom>
            <a:solidFill>
              <a:srgbClr val="5EB2F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36;p16">
              <a:extLst>
                <a:ext uri="{FF2B5EF4-FFF2-40B4-BE49-F238E27FC236}">
                  <a16:creationId xmlns:a16="http://schemas.microsoft.com/office/drawing/2014/main" id="{411994F7-055F-DD15-A275-9F8BB60050A8}"/>
                </a:ext>
              </a:extLst>
            </p:cNvPr>
            <p:cNvSpPr txBox="1"/>
            <p:nvPr/>
          </p:nvSpPr>
          <p:spPr>
            <a:xfrm>
              <a:off x="320224" y="1167040"/>
              <a:ext cx="2524772" cy="1320905"/>
            </a:xfrm>
            <a:prstGeom prst="rect">
              <a:avLst/>
            </a:prstGeom>
            <a:noFill/>
            <a:ln>
              <a:noFill/>
            </a:ln>
          </p:spPr>
          <p:txBody>
            <a:bodyPr spcFirstLastPara="1" wrap="square" lIns="121900" tIns="121900" rIns="121900" bIns="121900" anchor="ctr" anchorCtr="0">
              <a:noAutofit/>
            </a:bodyPr>
            <a:lstStyle/>
            <a:p>
              <a:pPr algn="just" defTabSz="1219170">
                <a:buClr>
                  <a:srgbClr val="000000"/>
                </a:buClr>
                <a:defRPr/>
              </a:pPr>
              <a:r>
                <a:rPr kumimoji="0" lang="en" sz="2400" b="1" i="0" u="none" strike="noStrike" kern="0" cap="none" spc="0" normalizeH="0" baseline="0" noProof="0" dirty="0">
                  <a:ln>
                    <a:noFill/>
                  </a:ln>
                  <a:solidFill>
                    <a:srgbClr val="4472C4">
                      <a:lumMod val="75000"/>
                    </a:srgbClr>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Fira Sans Extra Condensed Medium"/>
                  <a:sym typeface="Fira Sans Extra Condensed Medium"/>
                </a:rPr>
                <a:t>① </a:t>
              </a:r>
              <a:r>
                <a:rPr lang="nl-NL" sz="2400" b="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Phần A. </a:t>
              </a:r>
              <a:r>
                <a:rPr lang="en-US" sz="2400" b="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Văn </a:t>
              </a:r>
              <a:r>
                <a:rPr lang="en-US" sz="2400" b="1" dirty="0" err="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bản</a:t>
              </a:r>
              <a:r>
                <a:rPr lang="en-US" sz="2400" b="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chỉ</a:t>
              </a:r>
              <a:r>
                <a:rPr lang="en-US" sz="2400" b="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đạo</a:t>
              </a:r>
              <a:r>
                <a:rPr lang="en-US" sz="2400" b="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và</a:t>
              </a:r>
              <a:r>
                <a:rPr lang="en-US" sz="2400" b="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kế</a:t>
              </a:r>
              <a:r>
                <a:rPr lang="en-US" sz="2400" b="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hoạch</a:t>
              </a:r>
              <a:endParaRPr lang="nl-NL" sz="2400" b="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4472C4">
                    <a:lumMod val="75000"/>
                  </a:srgbClr>
                </a:solidFill>
                <a:effectLst>
                  <a:outerShdw blurRad="38100" dist="38100" dir="2700000" algn="tl">
                    <a:srgbClr val="000000">
                      <a:alpha val="43137"/>
                    </a:srgbClr>
                  </a:outerShdw>
                </a:effectLst>
                <a:uLnTx/>
                <a:uFillTx/>
                <a:latin typeface="Fira Sans Extra Condensed Medium"/>
                <a:ea typeface="Fira Sans Extra Condensed Medium"/>
                <a:cs typeface="Fira Sans Extra Condensed Medium"/>
                <a:sym typeface="Fira Sans Extra Condensed Medium"/>
              </a:endParaRPr>
            </a:p>
          </p:txBody>
        </p:sp>
        <p:cxnSp>
          <p:nvCxnSpPr>
            <p:cNvPr id="15" name="Google Shape;137;p16">
              <a:extLst>
                <a:ext uri="{FF2B5EF4-FFF2-40B4-BE49-F238E27FC236}">
                  <a16:creationId xmlns:a16="http://schemas.microsoft.com/office/drawing/2014/main" id="{71A7A494-5598-CAAC-5CF4-7EF57CA7D528}"/>
                </a:ext>
              </a:extLst>
            </p:cNvPr>
            <p:cNvCxnSpPr>
              <a:stCxn id="14" idx="3"/>
            </p:cNvCxnSpPr>
            <p:nvPr/>
          </p:nvCxnSpPr>
          <p:spPr>
            <a:xfrm>
              <a:off x="2810352" y="1608014"/>
              <a:ext cx="1138798" cy="0"/>
            </a:xfrm>
            <a:prstGeom prst="straightConnector1">
              <a:avLst/>
            </a:prstGeom>
            <a:noFill/>
            <a:ln w="9525" cap="flat" cmpd="sng">
              <a:solidFill>
                <a:schemeClr val="accent1"/>
              </a:solidFill>
              <a:prstDash val="solid"/>
              <a:round/>
              <a:headEnd type="none" w="med" len="med"/>
              <a:tailEnd type="none" w="med" len="med"/>
            </a:ln>
          </p:spPr>
        </p:cxnSp>
      </p:grpSp>
      <p:grpSp>
        <p:nvGrpSpPr>
          <p:cNvPr id="16" name="Google Shape;142;p16">
            <a:extLst>
              <a:ext uri="{FF2B5EF4-FFF2-40B4-BE49-F238E27FC236}">
                <a16:creationId xmlns:a16="http://schemas.microsoft.com/office/drawing/2014/main" id="{6D2F149E-34F5-E55B-BBB8-8B57C43E7682}"/>
              </a:ext>
            </a:extLst>
          </p:cNvPr>
          <p:cNvGrpSpPr/>
          <p:nvPr/>
        </p:nvGrpSpPr>
        <p:grpSpPr>
          <a:xfrm>
            <a:off x="6159004" y="3408322"/>
            <a:ext cx="5431534" cy="1761231"/>
            <a:chOff x="4612034" y="2794465"/>
            <a:chExt cx="4073651" cy="1320923"/>
          </a:xfrm>
        </p:grpSpPr>
        <p:sp>
          <p:nvSpPr>
            <p:cNvPr id="17" name="Google Shape;143;p16">
              <a:extLst>
                <a:ext uri="{FF2B5EF4-FFF2-40B4-BE49-F238E27FC236}">
                  <a16:creationId xmlns:a16="http://schemas.microsoft.com/office/drawing/2014/main" id="{1FC45C90-3264-E05B-7B25-0C1C19AE9D19}"/>
                </a:ext>
              </a:extLst>
            </p:cNvPr>
            <p:cNvSpPr/>
            <p:nvPr/>
          </p:nvSpPr>
          <p:spPr>
            <a:xfrm>
              <a:off x="4612034" y="2794465"/>
              <a:ext cx="1320894" cy="1320923"/>
            </a:xfrm>
            <a:custGeom>
              <a:avLst/>
              <a:gdLst/>
              <a:ahLst/>
              <a:cxnLst/>
              <a:rect l="l" t="t" r="r" b="b"/>
              <a:pathLst>
                <a:path w="46173" h="46174" extrusionOk="0">
                  <a:moveTo>
                    <a:pt x="30278" y="1"/>
                  </a:moveTo>
                  <a:cubicBezTo>
                    <a:pt x="29563" y="16396"/>
                    <a:pt x="16395" y="29552"/>
                    <a:pt x="0" y="30266"/>
                  </a:cubicBezTo>
                  <a:lnTo>
                    <a:pt x="0" y="46173"/>
                  </a:lnTo>
                  <a:cubicBezTo>
                    <a:pt x="25170" y="45435"/>
                    <a:pt x="45446" y="25171"/>
                    <a:pt x="46173" y="1"/>
                  </a:cubicBezTo>
                  <a:close/>
                </a:path>
              </a:pathLst>
            </a:custGeom>
            <a:solidFill>
              <a:srgbClr val="EC3A3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44;p16">
              <a:extLst>
                <a:ext uri="{FF2B5EF4-FFF2-40B4-BE49-F238E27FC236}">
                  <a16:creationId xmlns:a16="http://schemas.microsoft.com/office/drawing/2014/main" id="{2FB92707-1876-9343-DEE0-A42D77876ED2}"/>
                </a:ext>
              </a:extLst>
            </p:cNvPr>
            <p:cNvSpPr txBox="1"/>
            <p:nvPr/>
          </p:nvSpPr>
          <p:spPr>
            <a:xfrm>
              <a:off x="6296767" y="3055880"/>
              <a:ext cx="2388918" cy="1021111"/>
            </a:xfrm>
            <a:prstGeom prst="rect">
              <a:avLst/>
            </a:prstGeom>
            <a:noFill/>
            <a:ln>
              <a:noFill/>
            </a:ln>
          </p:spPr>
          <p:txBody>
            <a:bodyPr spcFirstLastPara="1" wrap="square" lIns="121900" tIns="121900" rIns="121900" bIns="121900" anchor="ctr" anchorCtr="0">
              <a:noAutofit/>
            </a:bodyPr>
            <a:lstStyle/>
            <a:p>
              <a:pPr algn="just" defTabSz="1219170">
                <a:buClr>
                  <a:srgbClr val="000000"/>
                </a:buClr>
                <a:defRPr/>
              </a:pPr>
              <a:r>
                <a:rPr kumimoji="0" lang="en" sz="2267"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Fira Sans Extra Condensed Medium"/>
                  <a:sym typeface="Fira Sans Extra Condensed Medium"/>
                </a:rPr>
                <a:t>③ </a:t>
              </a:r>
              <a:r>
                <a:rPr lang="en-US" sz="2400" b="1" dirty="0" err="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Phần</a:t>
              </a:r>
              <a:r>
                <a:rPr lang="en-US" sz="2400" b="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C. </a:t>
              </a:r>
              <a:r>
                <a:rPr lang="en-US" sz="2400" b="1" dirty="0" err="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Một</a:t>
              </a:r>
              <a:r>
                <a:rPr lang="en-US" sz="2400" b="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số</a:t>
              </a:r>
              <a:r>
                <a:rPr lang="en-US" sz="2400" b="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ví</a:t>
              </a:r>
              <a:r>
                <a:rPr lang="en-US" sz="2400" b="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dụ</a:t>
              </a:r>
              <a:r>
                <a:rPr lang="en-US" sz="2400" b="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minh</a:t>
              </a:r>
              <a:r>
                <a:rPr lang="en-US" sz="2400" b="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họa</a:t>
              </a:r>
              <a:endParaRPr lang="en-US" sz="2400" b="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p:txBody>
        </p:sp>
        <p:cxnSp>
          <p:nvCxnSpPr>
            <p:cNvPr id="19" name="Google Shape;146;p16">
              <a:extLst>
                <a:ext uri="{FF2B5EF4-FFF2-40B4-BE49-F238E27FC236}">
                  <a16:creationId xmlns:a16="http://schemas.microsoft.com/office/drawing/2014/main" id="{57840C3A-D898-62D6-F4AF-8FE878D14884}"/>
                </a:ext>
              </a:extLst>
            </p:cNvPr>
            <p:cNvCxnSpPr>
              <a:stCxn id="18" idx="1"/>
            </p:cNvCxnSpPr>
            <p:nvPr/>
          </p:nvCxnSpPr>
          <p:spPr>
            <a:xfrm flipH="1">
              <a:off x="5692628" y="3379909"/>
              <a:ext cx="545096" cy="0"/>
            </a:xfrm>
            <a:prstGeom prst="straightConnector1">
              <a:avLst/>
            </a:prstGeom>
            <a:noFill/>
            <a:ln w="9525" cap="flat" cmpd="sng">
              <a:solidFill>
                <a:schemeClr val="accent6"/>
              </a:solidFill>
              <a:prstDash val="solid"/>
              <a:round/>
              <a:headEnd type="none" w="med" len="med"/>
              <a:tailEnd type="none" w="med" len="med"/>
            </a:ln>
          </p:spPr>
        </p:cxnSp>
      </p:grpSp>
      <p:grpSp>
        <p:nvGrpSpPr>
          <p:cNvPr id="20" name="Google Shape;128;p16">
            <a:extLst>
              <a:ext uri="{FF2B5EF4-FFF2-40B4-BE49-F238E27FC236}">
                <a16:creationId xmlns:a16="http://schemas.microsoft.com/office/drawing/2014/main" id="{D75F57EB-05E4-9293-623D-0122A0360893}"/>
              </a:ext>
            </a:extLst>
          </p:cNvPr>
          <p:cNvGrpSpPr/>
          <p:nvPr/>
        </p:nvGrpSpPr>
        <p:grpSpPr>
          <a:xfrm>
            <a:off x="5496702" y="2708700"/>
            <a:ext cx="1245882" cy="1283380"/>
            <a:chOff x="5049725" y="1435050"/>
            <a:chExt cx="486550" cy="481850"/>
          </a:xfrm>
          <a:solidFill>
            <a:srgbClr val="C00000"/>
          </a:solidFill>
        </p:grpSpPr>
        <p:sp>
          <p:nvSpPr>
            <p:cNvPr id="21" name="Google Shape;129;p16">
              <a:extLst>
                <a:ext uri="{FF2B5EF4-FFF2-40B4-BE49-F238E27FC236}">
                  <a16:creationId xmlns:a16="http://schemas.microsoft.com/office/drawing/2014/main" id="{D68582F7-51FB-1434-EAB2-58052A8DC628}"/>
                </a:ext>
              </a:extLst>
            </p:cNvPr>
            <p:cNvSpPr/>
            <p:nvPr/>
          </p:nvSpPr>
          <p:spPr>
            <a:xfrm>
              <a:off x="5136300" y="1519775"/>
              <a:ext cx="310550" cy="310550"/>
            </a:xfrm>
            <a:custGeom>
              <a:avLst/>
              <a:gdLst/>
              <a:ahLst/>
              <a:cxnLst/>
              <a:rect l="l" t="t" r="r" b="b"/>
              <a:pathLst>
                <a:path w="12422" h="12422" extrusionOk="0">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35D74"/>
                </a:solidFill>
                <a:effectLst/>
                <a:uLnTx/>
                <a:uFillTx/>
                <a:latin typeface="Arial"/>
                <a:ea typeface="+mn-ea"/>
                <a:cs typeface="Arial"/>
                <a:sym typeface="Arial"/>
              </a:endParaRPr>
            </a:p>
          </p:txBody>
        </p:sp>
        <p:sp>
          <p:nvSpPr>
            <p:cNvPr id="22" name="Google Shape;130;p16">
              <a:extLst>
                <a:ext uri="{FF2B5EF4-FFF2-40B4-BE49-F238E27FC236}">
                  <a16:creationId xmlns:a16="http://schemas.microsoft.com/office/drawing/2014/main" id="{F2937C71-2455-D2A6-2B92-80F43FC74BDD}"/>
                </a:ext>
              </a:extLst>
            </p:cNvPr>
            <p:cNvSpPr/>
            <p:nvPr/>
          </p:nvSpPr>
          <p:spPr>
            <a:xfrm>
              <a:off x="5184925" y="1576250"/>
              <a:ext cx="205475" cy="197625"/>
            </a:xfrm>
            <a:custGeom>
              <a:avLst/>
              <a:gdLst/>
              <a:ahLst/>
              <a:cxnLst/>
              <a:rect l="l" t="t" r="r" b="b"/>
              <a:pathLst>
                <a:path w="8219" h="7905" extrusionOk="0">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35D74"/>
                </a:solidFill>
                <a:effectLst/>
                <a:uLnTx/>
                <a:uFillTx/>
                <a:latin typeface="Arial"/>
                <a:ea typeface="+mn-ea"/>
                <a:cs typeface="Arial"/>
                <a:sym typeface="Arial"/>
              </a:endParaRPr>
            </a:p>
          </p:txBody>
        </p:sp>
        <p:sp>
          <p:nvSpPr>
            <p:cNvPr id="23" name="Google Shape;131;p16">
              <a:extLst>
                <a:ext uri="{FF2B5EF4-FFF2-40B4-BE49-F238E27FC236}">
                  <a16:creationId xmlns:a16="http://schemas.microsoft.com/office/drawing/2014/main" id="{BC1F33D0-8757-427E-D236-DBB594AC8E8C}"/>
                </a:ext>
              </a:extLst>
            </p:cNvPr>
            <p:cNvSpPr/>
            <p:nvPr/>
          </p:nvSpPr>
          <p:spPr>
            <a:xfrm>
              <a:off x="5049725" y="1435075"/>
              <a:ext cx="481825" cy="481825"/>
            </a:xfrm>
            <a:custGeom>
              <a:avLst/>
              <a:gdLst/>
              <a:ahLst/>
              <a:cxnLst/>
              <a:rect l="l" t="t" r="r" b="b"/>
              <a:pathLst>
                <a:path w="19273" h="19273" extrusionOk="0">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35D74"/>
                </a:solidFill>
                <a:effectLst/>
                <a:uLnTx/>
                <a:uFillTx/>
                <a:latin typeface="Arial"/>
                <a:ea typeface="+mn-ea"/>
                <a:cs typeface="Arial"/>
                <a:sym typeface="Arial"/>
              </a:endParaRPr>
            </a:p>
          </p:txBody>
        </p:sp>
        <p:sp>
          <p:nvSpPr>
            <p:cNvPr id="24" name="Google Shape;132;p16">
              <a:extLst>
                <a:ext uri="{FF2B5EF4-FFF2-40B4-BE49-F238E27FC236}">
                  <a16:creationId xmlns:a16="http://schemas.microsoft.com/office/drawing/2014/main" id="{B78DA694-C43B-68C0-C0A6-7130437497B4}"/>
                </a:ext>
              </a:extLst>
            </p:cNvPr>
            <p:cNvSpPr/>
            <p:nvPr/>
          </p:nvSpPr>
          <p:spPr>
            <a:xfrm>
              <a:off x="5245825" y="1435050"/>
              <a:ext cx="290450" cy="282350"/>
            </a:xfrm>
            <a:custGeom>
              <a:avLst/>
              <a:gdLst/>
              <a:ahLst/>
              <a:cxnLst/>
              <a:rect l="l" t="t" r="r" b="b"/>
              <a:pathLst>
                <a:path w="11618" h="11294" extrusionOk="0">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35D74"/>
                </a:solidFill>
                <a:effectLst/>
                <a:uLnTx/>
                <a:uFillTx/>
                <a:latin typeface="Arial"/>
                <a:ea typeface="+mn-ea"/>
                <a:cs typeface="Arial"/>
                <a:sym typeface="Arial"/>
              </a:endParaRPr>
            </a:p>
          </p:txBody>
        </p:sp>
      </p:grpSp>
    </p:spTree>
    <p:extLst>
      <p:ext uri="{BB962C8B-B14F-4D97-AF65-F5344CB8AC3E}">
        <p14:creationId xmlns:p14="http://schemas.microsoft.com/office/powerpoint/2010/main" val="2542788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F98FCD-A3B4-417F-8E6F-DE55990DF0BD}"/>
              </a:ext>
            </a:extLst>
          </p:cNvPr>
          <p:cNvSpPr>
            <a:spLocks noGrp="1"/>
          </p:cNvSpPr>
          <p:nvPr>
            <p:ph type="title"/>
          </p:nvPr>
        </p:nvSpPr>
        <p:spPr>
          <a:xfrm>
            <a:off x="338667" y="448056"/>
            <a:ext cx="11565467" cy="640080"/>
          </a:xfrm>
        </p:spPr>
        <p:txBody>
          <a:bodyPr/>
          <a:lstStyle/>
          <a:p>
            <a:pPr algn="ctr"/>
            <a:r>
              <a:rPr lang="vi-VN" sz="3200" dirty="0">
                <a:solidFill>
                  <a:srgbClr val="FF0000"/>
                </a:solidFill>
                <a:latin typeface="Arial" panose="020B0604020202020204" pitchFamily="34" charset="0"/>
                <a:cs typeface="Arial" panose="020B0604020202020204" pitchFamily="34" charset="0"/>
              </a:rPr>
              <a:t>NĂNG </a:t>
            </a:r>
            <a:r>
              <a:rPr lang="vi-VN" sz="3200">
                <a:solidFill>
                  <a:srgbClr val="FF0000"/>
                </a:solidFill>
                <a:latin typeface="Arial" panose="020B0604020202020204" pitchFamily="34" charset="0"/>
                <a:cs typeface="Arial" panose="020B0604020202020204" pitchFamily="34" charset="0"/>
              </a:rPr>
              <a:t>LỰC </a:t>
            </a:r>
            <a:r>
              <a:rPr lang="en-US" sz="3200">
                <a:solidFill>
                  <a:srgbClr val="FF0000"/>
                </a:solidFill>
                <a:latin typeface="Arial" panose="020B0604020202020204" pitchFamily="34" charset="0"/>
                <a:cs typeface="Arial" panose="020B0604020202020204" pitchFamily="34" charset="0"/>
              </a:rPr>
              <a:t>CÔNG NGHỆ</a:t>
            </a:r>
            <a:r>
              <a:rPr lang="en-US" sz="3200">
                <a:latin typeface="Arial" panose="020B0604020202020204" pitchFamily="34" charset="0"/>
                <a:cs typeface="Arial" panose="020B0604020202020204" pitchFamily="34" charset="0"/>
              </a:rPr>
              <a:t> </a:t>
            </a:r>
            <a:r>
              <a:rPr lang="vi-VN" sz="3200">
                <a:solidFill>
                  <a:srgbClr val="3E26A6"/>
                </a:solidFill>
                <a:latin typeface="Arial" panose="020B0604020202020204" pitchFamily="34" charset="0"/>
                <a:cs typeface="Arial" panose="020B0604020202020204" pitchFamily="34" charset="0"/>
              </a:rPr>
              <a:t>(</a:t>
            </a:r>
            <a:r>
              <a:rPr lang="vi-VN" sz="3200" dirty="0">
                <a:solidFill>
                  <a:srgbClr val="3E26A6"/>
                </a:solidFill>
                <a:latin typeface="Arial" panose="020B0604020202020204" pitchFamily="34" charset="0"/>
                <a:cs typeface="Arial" panose="020B0604020202020204" pitchFamily="34" charset="0"/>
              </a:rPr>
              <a:t>CT </a:t>
            </a:r>
            <a:r>
              <a:rPr lang="vi-VN" sz="3200">
                <a:solidFill>
                  <a:srgbClr val="3E26A6"/>
                </a:solidFill>
                <a:latin typeface="Arial" panose="020B0604020202020204" pitchFamily="34" charset="0"/>
                <a:cs typeface="Arial" panose="020B0604020202020204" pitchFamily="34" charset="0"/>
              </a:rPr>
              <a:t>GDPT </a:t>
            </a:r>
            <a:r>
              <a:rPr lang="en-US" sz="3200">
                <a:solidFill>
                  <a:srgbClr val="3E26A6"/>
                </a:solidFill>
                <a:latin typeface="Arial" panose="020B0604020202020204" pitchFamily="34" charset="0"/>
                <a:cs typeface="Arial" panose="020B0604020202020204" pitchFamily="34" charset="0"/>
              </a:rPr>
              <a:t>CÔNG NGHỆ </a:t>
            </a:r>
            <a:r>
              <a:rPr lang="vi-VN" sz="3200">
                <a:solidFill>
                  <a:srgbClr val="3E26A6"/>
                </a:solidFill>
                <a:latin typeface="Arial" panose="020B0604020202020204" pitchFamily="34" charset="0"/>
                <a:cs typeface="Arial" panose="020B0604020202020204" pitchFamily="34" charset="0"/>
              </a:rPr>
              <a:t>2018</a:t>
            </a:r>
            <a:r>
              <a:rPr lang="vi-VN" sz="3200" dirty="0">
                <a:solidFill>
                  <a:srgbClr val="3E26A6"/>
                </a:solidFill>
                <a:latin typeface="Arial" panose="020B0604020202020204" pitchFamily="34" charset="0"/>
                <a:cs typeface="Arial" panose="020B0604020202020204" pitchFamily="34" charset="0"/>
              </a:rPr>
              <a:t>)</a:t>
            </a:r>
          </a:p>
        </p:txBody>
      </p:sp>
      <p:sp>
        <p:nvSpPr>
          <p:cNvPr id="6" name="Content Placeholder 5">
            <a:extLst>
              <a:ext uri="{FF2B5EF4-FFF2-40B4-BE49-F238E27FC236}">
                <a16:creationId xmlns:a16="http://schemas.microsoft.com/office/drawing/2014/main" id="{18EE4CCB-D3EC-4144-AD25-76FCD329AA6F}"/>
              </a:ext>
            </a:extLst>
          </p:cNvPr>
          <p:cNvSpPr>
            <a:spLocks noGrp="1"/>
          </p:cNvSpPr>
          <p:nvPr>
            <p:ph sz="quarter" idx="10"/>
          </p:nvPr>
        </p:nvSpPr>
        <p:spPr/>
        <p:txBody>
          <a:bodyPr>
            <a:normAutofit/>
          </a:bodyPr>
          <a:lstStyle/>
          <a:p>
            <a:pPr marL="0" indent="0" algn="ctr">
              <a:lnSpc>
                <a:spcPct val="115000"/>
              </a:lnSpc>
              <a:spcBef>
                <a:spcPts val="800"/>
              </a:spcBef>
              <a:spcAft>
                <a:spcPts val="800"/>
              </a:spcAft>
              <a:buNone/>
            </a:pPr>
            <a:r>
              <a:rPr lang="vi-VN" sz="2667" b="1" dirty="0">
                <a:solidFill>
                  <a:srgbClr val="663300"/>
                </a:solidFill>
                <a:latin typeface="Arial" panose="020B0604020202020204" pitchFamily="34" charset="0"/>
                <a:ea typeface="MS Mincho"/>
                <a:cs typeface="Arial" panose="020B0604020202020204" pitchFamily="34" charset="0"/>
              </a:rPr>
              <a:t>Yêu cầu cần đạt về năng lực đặc thù</a:t>
            </a:r>
            <a:r>
              <a:rPr lang="en-US" sz="2667" b="1" dirty="0">
                <a:solidFill>
                  <a:srgbClr val="663300"/>
                </a:solidFill>
                <a:latin typeface="Arial" panose="020B0604020202020204" pitchFamily="34" charset="0"/>
                <a:ea typeface="MS Mincho"/>
                <a:cs typeface="Arial" panose="020B0604020202020204" pitchFamily="34" charset="0"/>
              </a:rPr>
              <a:t> </a:t>
            </a:r>
            <a:r>
              <a:rPr lang="en-US" sz="2667" b="1" dirty="0" err="1">
                <a:solidFill>
                  <a:srgbClr val="663300"/>
                </a:solidFill>
                <a:latin typeface="Arial" panose="020B0604020202020204" pitchFamily="34" charset="0"/>
                <a:ea typeface="MS Mincho"/>
                <a:cs typeface="Arial" panose="020B0604020202020204" pitchFamily="34" charset="0"/>
              </a:rPr>
              <a:t>của</a:t>
            </a:r>
            <a:r>
              <a:rPr lang="en-US" sz="2667" b="1" dirty="0">
                <a:solidFill>
                  <a:srgbClr val="663300"/>
                </a:solidFill>
                <a:latin typeface="Arial" panose="020B0604020202020204" pitchFamily="34" charset="0"/>
                <a:ea typeface="MS Mincho"/>
                <a:cs typeface="Arial" panose="020B0604020202020204" pitchFamily="34" charset="0"/>
              </a:rPr>
              <a:t> </a:t>
            </a:r>
            <a:r>
              <a:rPr lang="en-US" sz="2667" b="1" dirty="0" err="1">
                <a:solidFill>
                  <a:srgbClr val="663300"/>
                </a:solidFill>
                <a:latin typeface="Arial" panose="020B0604020202020204" pitchFamily="34" charset="0"/>
                <a:ea typeface="MS Mincho"/>
                <a:cs typeface="Arial" panose="020B0604020202020204" pitchFamily="34" charset="0"/>
              </a:rPr>
              <a:t>môn</a:t>
            </a:r>
            <a:r>
              <a:rPr lang="en-US" sz="2667" b="1" dirty="0">
                <a:solidFill>
                  <a:srgbClr val="663300"/>
                </a:solidFill>
                <a:latin typeface="Arial" panose="020B0604020202020204" pitchFamily="34" charset="0"/>
                <a:ea typeface="MS Mincho"/>
                <a:cs typeface="Arial" panose="020B0604020202020204" pitchFamily="34" charset="0"/>
              </a:rPr>
              <a:t> </a:t>
            </a:r>
            <a:r>
              <a:rPr lang="en-US" sz="2667" b="1" dirty="0" err="1">
                <a:solidFill>
                  <a:srgbClr val="663300"/>
                </a:solidFill>
                <a:latin typeface="Arial" panose="020B0604020202020204" pitchFamily="34" charset="0"/>
                <a:ea typeface="MS Mincho"/>
                <a:cs typeface="Arial" panose="020B0604020202020204" pitchFamily="34" charset="0"/>
              </a:rPr>
              <a:t>Công</a:t>
            </a:r>
            <a:r>
              <a:rPr lang="en-US" sz="2667" b="1" dirty="0">
                <a:solidFill>
                  <a:srgbClr val="663300"/>
                </a:solidFill>
                <a:latin typeface="Arial" panose="020B0604020202020204" pitchFamily="34" charset="0"/>
                <a:ea typeface="MS Mincho"/>
                <a:cs typeface="Arial" panose="020B0604020202020204" pitchFamily="34" charset="0"/>
              </a:rPr>
              <a:t> </a:t>
            </a:r>
            <a:r>
              <a:rPr lang="en-US" sz="2667" b="1" dirty="0" err="1">
                <a:solidFill>
                  <a:srgbClr val="663300"/>
                </a:solidFill>
                <a:latin typeface="Arial" panose="020B0604020202020204" pitchFamily="34" charset="0"/>
                <a:ea typeface="MS Mincho"/>
                <a:cs typeface="Arial" panose="020B0604020202020204" pitchFamily="34" charset="0"/>
              </a:rPr>
              <a:t>nghệ</a:t>
            </a:r>
            <a:r>
              <a:rPr lang="vi-VN" sz="2667" b="1" dirty="0">
                <a:solidFill>
                  <a:srgbClr val="663300"/>
                </a:solidFill>
                <a:latin typeface="Arial" panose="020B0604020202020204" pitchFamily="34" charset="0"/>
                <a:ea typeface="MS Mincho"/>
                <a:cs typeface="Arial" panose="020B0604020202020204" pitchFamily="34" charset="0"/>
              </a:rPr>
              <a:t>	</a:t>
            </a:r>
            <a:endParaRPr lang="en-US" sz="2667" b="1" dirty="0">
              <a:solidFill>
                <a:srgbClr val="663300"/>
              </a:solidFill>
              <a:latin typeface="Arial" panose="020B0604020202020204" pitchFamily="34" charset="0"/>
              <a:ea typeface="MS Mincho"/>
              <a:cs typeface="Arial" panose="020B0604020202020204" pitchFamily="34" charset="0"/>
            </a:endParaRPr>
          </a:p>
        </p:txBody>
      </p:sp>
      <p:sp>
        <p:nvSpPr>
          <p:cNvPr id="4" name="Slide Number Placeholder 3">
            <a:extLst>
              <a:ext uri="{FF2B5EF4-FFF2-40B4-BE49-F238E27FC236}">
                <a16:creationId xmlns:a16="http://schemas.microsoft.com/office/drawing/2014/main" id="{824DA27D-E3B9-4BD7-91B0-CAB1C32E1677}"/>
              </a:ext>
            </a:extLst>
          </p:cNvPr>
          <p:cNvSpPr>
            <a:spLocks noGrp="1"/>
          </p:cNvSpPr>
          <p:nvPr>
            <p:ph type="sldNum" sz="quarter" idx="4"/>
          </p:nvPr>
        </p:nvSpPr>
        <p:spPr/>
        <p:txBody>
          <a:bodyPr/>
          <a:lstStyle/>
          <a:p>
            <a:fld id="{9860EDB8-5305-433F-BE41-D7A86D811DB3}" type="slidenum">
              <a:rPr lang="en-US" smtClean="0"/>
              <a:pPr/>
              <a:t>10</a:t>
            </a:fld>
            <a:endParaRPr lang="en-US" dirty="0"/>
          </a:p>
        </p:txBody>
      </p:sp>
      <p:pic>
        <p:nvPicPr>
          <p:cNvPr id="2" name="Picture 1">
            <a:extLst>
              <a:ext uri="{FF2B5EF4-FFF2-40B4-BE49-F238E27FC236}">
                <a16:creationId xmlns:a16="http://schemas.microsoft.com/office/drawing/2014/main" id="{4B6CEC9A-E7AE-679E-7359-96672CF924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2656" y="2100943"/>
            <a:ext cx="4567069" cy="4204972"/>
          </a:xfrm>
          <a:prstGeom prst="rect">
            <a:avLst/>
          </a:prstGeom>
        </p:spPr>
      </p:pic>
    </p:spTree>
    <p:extLst>
      <p:ext uri="{BB962C8B-B14F-4D97-AF65-F5344CB8AC3E}">
        <p14:creationId xmlns:p14="http://schemas.microsoft.com/office/powerpoint/2010/main" val="121501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9D4DF-3D59-43BB-ACD4-060196B58933}"/>
              </a:ext>
            </a:extLst>
          </p:cNvPr>
          <p:cNvSpPr>
            <a:spLocks noGrp="1"/>
          </p:cNvSpPr>
          <p:nvPr>
            <p:ph type="title"/>
          </p:nvPr>
        </p:nvSpPr>
        <p:spPr/>
        <p:txBody>
          <a:bodyPr/>
          <a:lstStyle/>
          <a:p>
            <a:pPr algn="ctr"/>
            <a:r>
              <a:rPr lang="vi-VN" sz="3467" dirty="0">
                <a:solidFill>
                  <a:srgbClr val="FF0000"/>
                </a:solidFill>
                <a:latin typeface="Arial" panose="020B0604020202020204" pitchFamily="34" charset="0"/>
                <a:cs typeface="Arial" panose="020B0604020202020204" pitchFamily="34" charset="0"/>
              </a:rPr>
              <a:t>NĂNG </a:t>
            </a:r>
            <a:r>
              <a:rPr lang="vi-VN" sz="3467">
                <a:solidFill>
                  <a:srgbClr val="FF0000"/>
                </a:solidFill>
                <a:latin typeface="Arial" panose="020B0604020202020204" pitchFamily="34" charset="0"/>
                <a:cs typeface="Arial" panose="020B0604020202020204" pitchFamily="34" charset="0"/>
              </a:rPr>
              <a:t>LỰC </a:t>
            </a:r>
            <a:r>
              <a:rPr lang="en-US" sz="3467">
                <a:solidFill>
                  <a:srgbClr val="FF0000"/>
                </a:solidFill>
                <a:latin typeface="Arial" panose="020B0604020202020204" pitchFamily="34" charset="0"/>
                <a:cs typeface="Arial" panose="020B0604020202020204" pitchFamily="34" charset="0"/>
              </a:rPr>
              <a:t>CÔNG NGHỆ</a:t>
            </a:r>
            <a:endParaRPr lang="vi-VN" sz="3467" dirty="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8EB98B0-2214-48F3-9FBE-F572B59AE87A}"/>
              </a:ext>
            </a:extLst>
          </p:cNvPr>
          <p:cNvSpPr>
            <a:spLocks noGrp="1"/>
          </p:cNvSpPr>
          <p:nvPr>
            <p:ph type="sldNum" sz="quarter" idx="4"/>
          </p:nvPr>
        </p:nvSpPr>
        <p:spPr/>
        <p:txBody>
          <a:bodyPr/>
          <a:lstStyle/>
          <a:p>
            <a:fld id="{9860EDB8-5305-433F-BE41-D7A86D811DB3}" type="slidenum">
              <a:rPr lang="en-US" smtClean="0"/>
              <a:pPr/>
              <a:t>11</a:t>
            </a:fld>
            <a:endParaRPr lang="en-US" dirty="0"/>
          </a:p>
        </p:txBody>
      </p:sp>
      <p:graphicFrame>
        <p:nvGraphicFramePr>
          <p:cNvPr id="5" name="Table 4">
            <a:extLst>
              <a:ext uri="{FF2B5EF4-FFF2-40B4-BE49-F238E27FC236}">
                <a16:creationId xmlns:a16="http://schemas.microsoft.com/office/drawing/2014/main" id="{81245D11-2176-490B-E881-88282645B8CE}"/>
              </a:ext>
            </a:extLst>
          </p:cNvPr>
          <p:cNvGraphicFramePr>
            <a:graphicFrameLocks noGrp="1"/>
          </p:cNvGraphicFramePr>
          <p:nvPr/>
        </p:nvGraphicFramePr>
        <p:xfrm>
          <a:off x="269550" y="1294614"/>
          <a:ext cx="11652900" cy="5460373"/>
        </p:xfrm>
        <a:graphic>
          <a:graphicData uri="http://schemas.openxmlformats.org/drawingml/2006/table">
            <a:tbl>
              <a:tblPr firstRow="1" firstCol="1" bandRow="1">
                <a:tableStyleId>{5C22544A-7EE6-4342-B048-85BDC9FD1C3A}</a:tableStyleId>
              </a:tblPr>
              <a:tblGrid>
                <a:gridCol w="1715195">
                  <a:extLst>
                    <a:ext uri="{9D8B030D-6E8A-4147-A177-3AD203B41FA5}">
                      <a16:colId xmlns:a16="http://schemas.microsoft.com/office/drawing/2014/main" val="4069551296"/>
                    </a:ext>
                  </a:extLst>
                </a:gridCol>
                <a:gridCol w="9937705">
                  <a:extLst>
                    <a:ext uri="{9D8B030D-6E8A-4147-A177-3AD203B41FA5}">
                      <a16:colId xmlns:a16="http://schemas.microsoft.com/office/drawing/2014/main" val="451336630"/>
                    </a:ext>
                  </a:extLst>
                </a:gridCol>
              </a:tblGrid>
              <a:tr h="690880">
                <a:tc>
                  <a:txBody>
                    <a:bodyPr/>
                    <a:lstStyle/>
                    <a:p>
                      <a:pPr algn="ctr">
                        <a:lnSpc>
                          <a:spcPct val="100000"/>
                        </a:lnSpc>
                        <a:spcBef>
                          <a:spcPts val="300"/>
                        </a:spcBef>
                        <a:spcAft>
                          <a:spcPts val="300"/>
                        </a:spcAft>
                      </a:pPr>
                      <a:r>
                        <a:rPr lang="en-US" sz="2300" dirty="0" err="1">
                          <a:effectLst/>
                          <a:latin typeface="Arial" panose="020B0604020202020204" pitchFamily="34" charset="0"/>
                          <a:cs typeface="Arial" panose="020B0604020202020204" pitchFamily="34" charset="0"/>
                        </a:rPr>
                        <a:t>Thành</a:t>
                      </a:r>
                      <a:r>
                        <a:rPr lang="en-US" sz="2300" dirty="0">
                          <a:effectLst/>
                          <a:latin typeface="Arial" panose="020B0604020202020204" pitchFamily="34" charset="0"/>
                          <a:cs typeface="Arial" panose="020B0604020202020204" pitchFamily="34" charset="0"/>
                        </a:rPr>
                        <a:t> </a:t>
                      </a:r>
                      <a:r>
                        <a:rPr lang="en-US" sz="2300" dirty="0" err="1">
                          <a:effectLst/>
                          <a:latin typeface="Arial" panose="020B0604020202020204" pitchFamily="34" charset="0"/>
                          <a:cs typeface="Arial" panose="020B0604020202020204" pitchFamily="34" charset="0"/>
                        </a:rPr>
                        <a:t>phần</a:t>
                      </a:r>
                      <a:r>
                        <a:rPr lang="en-US" sz="2300" dirty="0">
                          <a:effectLst/>
                          <a:latin typeface="Arial" panose="020B0604020202020204" pitchFamily="34" charset="0"/>
                          <a:cs typeface="Arial" panose="020B0604020202020204" pitchFamily="34" charset="0"/>
                        </a:rPr>
                        <a:t> </a:t>
                      </a:r>
                      <a:r>
                        <a:rPr lang="en-US" sz="2300" dirty="0" err="1">
                          <a:effectLst/>
                          <a:latin typeface="Arial" panose="020B0604020202020204" pitchFamily="34" charset="0"/>
                          <a:cs typeface="Arial" panose="020B0604020202020204" pitchFamily="34" charset="0"/>
                        </a:rPr>
                        <a:t>năng</a:t>
                      </a:r>
                      <a:r>
                        <a:rPr lang="en-US" sz="2300" dirty="0">
                          <a:effectLst/>
                          <a:latin typeface="Arial" panose="020B0604020202020204" pitchFamily="34" charset="0"/>
                          <a:cs typeface="Arial" panose="020B0604020202020204" pitchFamily="34" charset="0"/>
                        </a:rPr>
                        <a:t> </a:t>
                      </a:r>
                      <a:r>
                        <a:rPr lang="en-US" sz="2300" dirty="0" err="1">
                          <a:effectLst/>
                          <a:latin typeface="Arial" panose="020B0604020202020204" pitchFamily="34" charset="0"/>
                          <a:cs typeface="Arial" panose="020B0604020202020204" pitchFamily="34" charset="0"/>
                        </a:rPr>
                        <a:t>lực</a:t>
                      </a:r>
                      <a:endParaRPr lang="en-US" sz="2300" dirty="0">
                        <a:effectLst/>
                        <a:latin typeface="Arial" panose="020B0604020202020204" pitchFamily="34" charset="0"/>
                        <a:ea typeface="Calibri" panose="020F0502020204030204" pitchFamily="34" charset="0"/>
                        <a:cs typeface="Arial" panose="020B0604020202020204" pitchFamily="34" charset="0"/>
                      </a:endParaRPr>
                    </a:p>
                  </a:txBody>
                  <a:tcPr marL="19947" marR="19947" marT="0" marB="0" anchor="ctr"/>
                </a:tc>
                <a:tc>
                  <a:txBody>
                    <a:bodyPr/>
                    <a:lstStyle/>
                    <a:p>
                      <a:pPr algn="ctr">
                        <a:lnSpc>
                          <a:spcPct val="100000"/>
                        </a:lnSpc>
                        <a:spcBef>
                          <a:spcPts val="300"/>
                        </a:spcBef>
                        <a:spcAft>
                          <a:spcPts val="300"/>
                        </a:spcAft>
                      </a:pPr>
                      <a:r>
                        <a:rPr lang="en-US" sz="2500" b="1" kern="1200">
                          <a:solidFill>
                            <a:schemeClr val="lt1"/>
                          </a:solidFill>
                          <a:effectLst/>
                          <a:latin typeface="Arial" panose="020B0604020202020204" pitchFamily="34" charset="0"/>
                          <a:ea typeface="+mn-ea"/>
                          <a:cs typeface="Arial" panose="020B0604020202020204" pitchFamily="34" charset="0"/>
                        </a:rPr>
                        <a:t>Biểu hiện cụ thể của năng lực công nghệ cấp</a:t>
                      </a:r>
                      <a:r>
                        <a:rPr lang="en-US" sz="2500" b="1" kern="1200" baseline="0">
                          <a:solidFill>
                            <a:schemeClr val="lt1"/>
                          </a:solidFill>
                          <a:effectLst/>
                          <a:latin typeface="Arial" panose="020B0604020202020204" pitchFamily="34" charset="0"/>
                          <a:ea typeface="+mn-ea"/>
                          <a:cs typeface="Arial" panose="020B0604020202020204" pitchFamily="34" charset="0"/>
                        </a:rPr>
                        <a:t> THPT</a:t>
                      </a:r>
                      <a:endParaRPr lang="en-US" sz="2500" dirty="0">
                        <a:effectLst/>
                        <a:latin typeface="Arial" panose="020B0604020202020204" pitchFamily="34" charset="0"/>
                        <a:ea typeface="Calibri" panose="020F0502020204030204" pitchFamily="34" charset="0"/>
                        <a:cs typeface="Arial" panose="020B0604020202020204" pitchFamily="34" charset="0"/>
                      </a:endParaRPr>
                    </a:p>
                  </a:txBody>
                  <a:tcPr marL="19947" marR="19947" marT="0" marB="0" anchor="ctr"/>
                </a:tc>
                <a:extLst>
                  <a:ext uri="{0D108BD9-81ED-4DB2-BD59-A6C34878D82A}">
                    <a16:rowId xmlns:a16="http://schemas.microsoft.com/office/drawing/2014/main" val="3529762691"/>
                  </a:ext>
                </a:extLst>
              </a:tr>
              <a:tr h="4759333">
                <a:tc>
                  <a:txBody>
                    <a:bodyPr/>
                    <a:lstStyle/>
                    <a:p>
                      <a:pPr algn="ctr">
                        <a:lnSpc>
                          <a:spcPct val="100000"/>
                        </a:lnSpc>
                        <a:spcBef>
                          <a:spcPts val="300"/>
                        </a:spcBef>
                        <a:spcAft>
                          <a:spcPts val="300"/>
                        </a:spcAft>
                      </a:pPr>
                      <a:r>
                        <a:rPr lang="en-US" sz="2300" dirty="0" err="1">
                          <a:effectLst/>
                          <a:latin typeface="Arial" panose="020B0604020202020204" pitchFamily="34" charset="0"/>
                          <a:cs typeface="Arial" panose="020B0604020202020204" pitchFamily="34" charset="0"/>
                        </a:rPr>
                        <a:t>Nhận</a:t>
                      </a:r>
                      <a:r>
                        <a:rPr lang="en-US" sz="2300" dirty="0">
                          <a:effectLst/>
                          <a:latin typeface="Arial" panose="020B0604020202020204" pitchFamily="34" charset="0"/>
                          <a:cs typeface="Arial" panose="020B0604020202020204" pitchFamily="34" charset="0"/>
                        </a:rPr>
                        <a:t> </a:t>
                      </a:r>
                      <a:r>
                        <a:rPr lang="en-US" sz="2300" dirty="0" err="1">
                          <a:effectLst/>
                          <a:latin typeface="Arial" panose="020B0604020202020204" pitchFamily="34" charset="0"/>
                          <a:cs typeface="Arial" panose="020B0604020202020204" pitchFamily="34" charset="0"/>
                        </a:rPr>
                        <a:t>thức</a:t>
                      </a:r>
                      <a:r>
                        <a:rPr lang="en-US" sz="2300" dirty="0">
                          <a:effectLst/>
                          <a:latin typeface="Arial" panose="020B0604020202020204" pitchFamily="34" charset="0"/>
                          <a:cs typeface="Arial" panose="020B0604020202020204" pitchFamily="34" charset="0"/>
                        </a:rPr>
                        <a:t> </a:t>
                      </a:r>
                      <a:r>
                        <a:rPr lang="en-US" sz="2300" dirty="0" err="1">
                          <a:effectLst/>
                          <a:latin typeface="Arial" panose="020B0604020202020204" pitchFamily="34" charset="0"/>
                          <a:cs typeface="Arial" panose="020B0604020202020204" pitchFamily="34" charset="0"/>
                        </a:rPr>
                        <a:t>công</a:t>
                      </a:r>
                      <a:r>
                        <a:rPr lang="en-US" sz="2300" baseline="0" dirty="0">
                          <a:effectLst/>
                          <a:latin typeface="Arial" panose="020B0604020202020204" pitchFamily="34" charset="0"/>
                          <a:cs typeface="Arial" panose="020B0604020202020204" pitchFamily="34" charset="0"/>
                        </a:rPr>
                        <a:t> </a:t>
                      </a:r>
                      <a:r>
                        <a:rPr lang="en-US" sz="2300" baseline="0" dirty="0" err="1">
                          <a:effectLst/>
                          <a:latin typeface="Arial" panose="020B0604020202020204" pitchFamily="34" charset="0"/>
                          <a:cs typeface="Arial" panose="020B0604020202020204" pitchFamily="34" charset="0"/>
                        </a:rPr>
                        <a:t>nghệ</a:t>
                      </a:r>
                      <a:r>
                        <a:rPr lang="en-US" sz="2300" dirty="0">
                          <a:effectLst/>
                          <a:latin typeface="Arial" panose="020B0604020202020204" pitchFamily="34" charset="0"/>
                          <a:cs typeface="Arial" panose="020B0604020202020204" pitchFamily="34" charset="0"/>
                        </a:rPr>
                        <a:t> </a:t>
                      </a:r>
                      <a:endParaRPr lang="en-US" sz="2300" dirty="0">
                        <a:effectLst/>
                        <a:latin typeface="Arial" panose="020B0604020202020204" pitchFamily="34" charset="0"/>
                        <a:ea typeface="Calibri" panose="020F0502020204030204" pitchFamily="34" charset="0"/>
                        <a:cs typeface="Arial" panose="020B0604020202020204" pitchFamily="34" charset="0"/>
                      </a:endParaRPr>
                    </a:p>
                  </a:txBody>
                  <a:tcPr marL="19947" marR="19947" marT="0" marB="0" anchor="ctr"/>
                </a:tc>
                <a:tc>
                  <a:txBody>
                    <a:bodyPr/>
                    <a:lstStyle/>
                    <a:p>
                      <a:pPr algn="just">
                        <a:lnSpc>
                          <a:spcPct val="100000"/>
                        </a:lnSpc>
                        <a:spcBef>
                          <a:spcPts val="600"/>
                        </a:spcBef>
                        <a:spcAft>
                          <a:spcPts val="600"/>
                        </a:spcAft>
                      </a:pP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[a3.1]:</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Làm</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rõ</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một</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số</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vấn</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đề về</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bản</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kĩ</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t</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huật,</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công</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nghệ; mối</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quan</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hệ</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công</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với con</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tự</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xã</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hội;</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mối quan</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hệ</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công</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với</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các lĩnh</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vực</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khoa</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học</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khác;</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mới</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và</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phát</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công</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phân</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loại, thiết</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kế</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và</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giá</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công</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ở mức</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cương. </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Bef>
                          <a:spcPts val="600"/>
                        </a:spcBef>
                        <a:spcAft>
                          <a:spcPts val="600"/>
                        </a:spcAft>
                      </a:pP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[a3.2]:</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H</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iểu</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quan, đại</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cương</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về</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vấn</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đề nguyên</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lí,</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cốt</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lõi,</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nền</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tảng,</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có</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tính chất</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nghề</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cho</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học</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sinh của</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một</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số</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công</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phổ</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biến thuộc</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một</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hai</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hướng công</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và</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nông</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nghiệp.</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Bef>
                          <a:spcPts val="600"/>
                        </a:spcBef>
                        <a:spcAft>
                          <a:spcPts val="600"/>
                        </a:spcAft>
                      </a:pP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 [a3.3]:</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N</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hận</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cá</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tính</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và giá</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trị</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bản</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thân;</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tìm</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được những</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tin</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về</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thị trường</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lao</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yêu</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cầu</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và</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triển vọng</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một</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số</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ngành</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nghề</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trong lĩnh</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vực</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kĩ</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công</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đánh giá</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sự</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phù</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hợp</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bản</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thân trong</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mối</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quan</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hệ</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với</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những ngành</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nghề</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a:effectLst/>
                          <a:latin typeface="Times New Roman" panose="02020603050405020304" pitchFamily="18" charset="0"/>
                          <a:ea typeface="Calibri" panose="020F0502020204030204" pitchFamily="34" charset="0"/>
                          <a:cs typeface="Times New Roman" panose="02020603050405020304" pitchFamily="18" charset="0"/>
                        </a:rPr>
                        <a:t>đó.</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947" marR="19947" marT="0" marB="0" anchor="ctr"/>
                </a:tc>
                <a:extLst>
                  <a:ext uri="{0D108BD9-81ED-4DB2-BD59-A6C34878D82A}">
                    <a16:rowId xmlns:a16="http://schemas.microsoft.com/office/drawing/2014/main" val="2915291573"/>
                  </a:ext>
                </a:extLst>
              </a:tr>
            </a:tbl>
          </a:graphicData>
        </a:graphic>
      </p:graphicFrame>
      <p:sp>
        <p:nvSpPr>
          <p:cNvPr id="7" name="Slide Number Placeholder 3">
            <a:extLst>
              <a:ext uri="{FF2B5EF4-FFF2-40B4-BE49-F238E27FC236}">
                <a16:creationId xmlns:a16="http://schemas.microsoft.com/office/drawing/2014/main" id="{06902959-D265-CC2A-8D54-38B84629E98F}"/>
              </a:ext>
            </a:extLst>
          </p:cNvPr>
          <p:cNvSpPr txBox="1">
            <a:spLocks/>
          </p:cNvSpPr>
          <p:nvPr/>
        </p:nvSpPr>
        <p:spPr>
          <a:xfrm>
            <a:off x="8575127" y="6407152"/>
            <a:ext cx="3276600" cy="365125"/>
          </a:xfrm>
          <a:prstGeom prst="rect">
            <a:avLst/>
          </a:prstGeom>
        </p:spPr>
        <p:txBody>
          <a:bodyPr vert="horz" lIns="121920" tIns="60960" rIns="121920" bIns="60960" rtlCol="0" anchor="ctr"/>
          <a:lstStyle>
            <a:defPPr>
              <a:defRPr lang="en-US"/>
            </a:defPPr>
            <a:lvl1pPr marL="0" algn="r" defTabSz="914400" rtl="0" eaLnBrk="1" latinLnBrk="0" hangingPunct="1">
              <a:defRPr sz="900" kern="1200" baseline="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60EDB8-5305-433F-BE41-D7A86D811DB3}" type="slidenum">
              <a:rPr lang="en-US" sz="1200"/>
              <a:pPr/>
              <a:t>11</a:t>
            </a:fld>
            <a:endParaRPr lang="en-US" sz="1200" dirty="0"/>
          </a:p>
        </p:txBody>
      </p:sp>
    </p:spTree>
    <p:extLst>
      <p:ext uri="{BB962C8B-B14F-4D97-AF65-F5344CB8AC3E}">
        <p14:creationId xmlns:p14="http://schemas.microsoft.com/office/powerpoint/2010/main" val="2975707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9D4DF-3D59-43BB-ACD4-060196B58933}"/>
              </a:ext>
            </a:extLst>
          </p:cNvPr>
          <p:cNvSpPr>
            <a:spLocks noGrp="1"/>
          </p:cNvSpPr>
          <p:nvPr>
            <p:ph type="title"/>
          </p:nvPr>
        </p:nvSpPr>
        <p:spPr/>
        <p:txBody>
          <a:bodyPr/>
          <a:lstStyle/>
          <a:p>
            <a:pPr algn="ctr"/>
            <a:r>
              <a:rPr lang="vi-VN" sz="3467" dirty="0">
                <a:solidFill>
                  <a:srgbClr val="FF0000"/>
                </a:solidFill>
                <a:latin typeface="Arial" panose="020B0604020202020204" pitchFamily="34" charset="0"/>
                <a:cs typeface="Arial" panose="020B0604020202020204" pitchFamily="34" charset="0"/>
              </a:rPr>
              <a:t>NĂNG </a:t>
            </a:r>
            <a:r>
              <a:rPr lang="vi-VN" sz="3467">
                <a:solidFill>
                  <a:srgbClr val="FF0000"/>
                </a:solidFill>
                <a:latin typeface="Arial" panose="020B0604020202020204" pitchFamily="34" charset="0"/>
                <a:cs typeface="Arial" panose="020B0604020202020204" pitchFamily="34" charset="0"/>
              </a:rPr>
              <a:t>LỰC </a:t>
            </a:r>
            <a:r>
              <a:rPr lang="en-US" sz="3467">
                <a:solidFill>
                  <a:srgbClr val="FF0000"/>
                </a:solidFill>
                <a:latin typeface="Arial" panose="020B0604020202020204" pitchFamily="34" charset="0"/>
                <a:cs typeface="Arial" panose="020B0604020202020204" pitchFamily="34" charset="0"/>
              </a:rPr>
              <a:t>CÔNG NGHỆ</a:t>
            </a:r>
            <a:endParaRPr lang="vi-VN" sz="3467" dirty="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8EB98B0-2214-48F3-9FBE-F572B59AE87A}"/>
              </a:ext>
            </a:extLst>
          </p:cNvPr>
          <p:cNvSpPr>
            <a:spLocks noGrp="1"/>
          </p:cNvSpPr>
          <p:nvPr>
            <p:ph type="sldNum" sz="quarter" idx="4"/>
          </p:nvPr>
        </p:nvSpPr>
        <p:spPr/>
        <p:txBody>
          <a:bodyPr/>
          <a:lstStyle/>
          <a:p>
            <a:fld id="{9860EDB8-5305-433F-BE41-D7A86D811DB3}" type="slidenum">
              <a:rPr lang="en-US" smtClean="0"/>
              <a:pPr/>
              <a:t>12</a:t>
            </a:fld>
            <a:endParaRPr lang="en-US" dirty="0"/>
          </a:p>
        </p:txBody>
      </p:sp>
      <p:graphicFrame>
        <p:nvGraphicFramePr>
          <p:cNvPr id="3" name="Table 2">
            <a:extLst>
              <a:ext uri="{FF2B5EF4-FFF2-40B4-BE49-F238E27FC236}">
                <a16:creationId xmlns:a16="http://schemas.microsoft.com/office/drawing/2014/main" id="{A8C899AE-71AF-6E32-108A-B6982DDBC46A}"/>
              </a:ext>
            </a:extLst>
          </p:cNvPr>
          <p:cNvGraphicFramePr>
            <a:graphicFrameLocks noGrp="1"/>
          </p:cNvGraphicFramePr>
          <p:nvPr/>
        </p:nvGraphicFramePr>
        <p:xfrm>
          <a:off x="358110" y="1298959"/>
          <a:ext cx="11652900" cy="4661403"/>
        </p:xfrm>
        <a:graphic>
          <a:graphicData uri="http://schemas.openxmlformats.org/drawingml/2006/table">
            <a:tbl>
              <a:tblPr firstRow="1" firstCol="1" bandRow="1">
                <a:tableStyleId>{5C22544A-7EE6-4342-B048-85BDC9FD1C3A}</a:tableStyleId>
              </a:tblPr>
              <a:tblGrid>
                <a:gridCol w="1683341">
                  <a:extLst>
                    <a:ext uri="{9D8B030D-6E8A-4147-A177-3AD203B41FA5}">
                      <a16:colId xmlns:a16="http://schemas.microsoft.com/office/drawing/2014/main" val="4069551296"/>
                    </a:ext>
                  </a:extLst>
                </a:gridCol>
                <a:gridCol w="9969559">
                  <a:extLst>
                    <a:ext uri="{9D8B030D-6E8A-4147-A177-3AD203B41FA5}">
                      <a16:colId xmlns:a16="http://schemas.microsoft.com/office/drawing/2014/main" val="451336630"/>
                    </a:ext>
                  </a:extLst>
                </a:gridCol>
              </a:tblGrid>
              <a:tr h="690880">
                <a:tc>
                  <a:txBody>
                    <a:bodyPr/>
                    <a:lstStyle/>
                    <a:p>
                      <a:pPr algn="ctr">
                        <a:lnSpc>
                          <a:spcPct val="100000"/>
                        </a:lnSpc>
                        <a:spcBef>
                          <a:spcPts val="300"/>
                        </a:spcBef>
                        <a:spcAft>
                          <a:spcPts val="300"/>
                        </a:spcAft>
                      </a:pPr>
                      <a:r>
                        <a:rPr lang="en-US" sz="2300" dirty="0" err="1">
                          <a:effectLst/>
                          <a:latin typeface="Arial" panose="020B0604020202020204" pitchFamily="34" charset="0"/>
                          <a:cs typeface="Arial" panose="020B0604020202020204" pitchFamily="34" charset="0"/>
                        </a:rPr>
                        <a:t>Thành</a:t>
                      </a:r>
                      <a:r>
                        <a:rPr lang="en-US" sz="2300" dirty="0">
                          <a:effectLst/>
                          <a:latin typeface="Arial" panose="020B0604020202020204" pitchFamily="34" charset="0"/>
                          <a:cs typeface="Arial" panose="020B0604020202020204" pitchFamily="34" charset="0"/>
                        </a:rPr>
                        <a:t> </a:t>
                      </a:r>
                      <a:r>
                        <a:rPr lang="en-US" sz="2300" dirty="0" err="1">
                          <a:effectLst/>
                          <a:latin typeface="Arial" panose="020B0604020202020204" pitchFamily="34" charset="0"/>
                          <a:cs typeface="Arial" panose="020B0604020202020204" pitchFamily="34" charset="0"/>
                        </a:rPr>
                        <a:t>phần</a:t>
                      </a:r>
                      <a:r>
                        <a:rPr lang="en-US" sz="2300" dirty="0">
                          <a:effectLst/>
                          <a:latin typeface="Arial" panose="020B0604020202020204" pitchFamily="34" charset="0"/>
                          <a:cs typeface="Arial" panose="020B0604020202020204" pitchFamily="34" charset="0"/>
                        </a:rPr>
                        <a:t> </a:t>
                      </a:r>
                      <a:r>
                        <a:rPr lang="en-US" sz="2300" dirty="0" err="1">
                          <a:effectLst/>
                          <a:latin typeface="Arial" panose="020B0604020202020204" pitchFamily="34" charset="0"/>
                          <a:cs typeface="Arial" panose="020B0604020202020204" pitchFamily="34" charset="0"/>
                        </a:rPr>
                        <a:t>năng</a:t>
                      </a:r>
                      <a:r>
                        <a:rPr lang="en-US" sz="2300" dirty="0">
                          <a:effectLst/>
                          <a:latin typeface="Arial" panose="020B0604020202020204" pitchFamily="34" charset="0"/>
                          <a:cs typeface="Arial" panose="020B0604020202020204" pitchFamily="34" charset="0"/>
                        </a:rPr>
                        <a:t> </a:t>
                      </a:r>
                      <a:r>
                        <a:rPr lang="en-US" sz="2300" dirty="0" err="1">
                          <a:effectLst/>
                          <a:latin typeface="Arial" panose="020B0604020202020204" pitchFamily="34" charset="0"/>
                          <a:cs typeface="Arial" panose="020B0604020202020204" pitchFamily="34" charset="0"/>
                        </a:rPr>
                        <a:t>lực</a:t>
                      </a:r>
                      <a:endParaRPr lang="en-US" sz="2300" dirty="0">
                        <a:effectLst/>
                        <a:latin typeface="Arial" panose="020B0604020202020204" pitchFamily="34" charset="0"/>
                        <a:ea typeface="Calibri" panose="020F0502020204030204" pitchFamily="34" charset="0"/>
                        <a:cs typeface="Arial" panose="020B0604020202020204" pitchFamily="34" charset="0"/>
                      </a:endParaRPr>
                    </a:p>
                  </a:txBody>
                  <a:tcPr marL="19947" marR="19947" marT="0" marB="0" anchor="ctr"/>
                </a:tc>
                <a:tc>
                  <a:txBody>
                    <a:bodyPr/>
                    <a:lstStyle/>
                    <a:p>
                      <a:pPr algn="ctr">
                        <a:lnSpc>
                          <a:spcPct val="100000"/>
                        </a:lnSpc>
                        <a:spcBef>
                          <a:spcPts val="300"/>
                        </a:spcBef>
                        <a:spcAft>
                          <a:spcPts val="300"/>
                        </a:spcAft>
                      </a:pPr>
                      <a:r>
                        <a:rPr lang="en-US" sz="2500" b="1" kern="1200">
                          <a:solidFill>
                            <a:schemeClr val="lt1"/>
                          </a:solidFill>
                          <a:effectLst/>
                          <a:latin typeface="Arial" panose="020B0604020202020204" pitchFamily="34" charset="0"/>
                          <a:ea typeface="+mn-ea"/>
                          <a:cs typeface="Arial" panose="020B0604020202020204" pitchFamily="34" charset="0"/>
                        </a:rPr>
                        <a:t>Biểu hiện cụ thể của năng lực công nghệ cấp</a:t>
                      </a:r>
                      <a:r>
                        <a:rPr lang="en-US" sz="2500" b="1" kern="1200" baseline="0">
                          <a:solidFill>
                            <a:schemeClr val="lt1"/>
                          </a:solidFill>
                          <a:effectLst/>
                          <a:latin typeface="Arial" panose="020B0604020202020204" pitchFamily="34" charset="0"/>
                          <a:ea typeface="+mn-ea"/>
                          <a:cs typeface="Arial" panose="020B0604020202020204" pitchFamily="34" charset="0"/>
                        </a:rPr>
                        <a:t> THPT</a:t>
                      </a:r>
                      <a:endParaRPr lang="en-US" sz="2500" dirty="0">
                        <a:effectLst/>
                        <a:latin typeface="Arial" panose="020B0604020202020204" pitchFamily="34" charset="0"/>
                        <a:ea typeface="Calibri" panose="020F0502020204030204" pitchFamily="34" charset="0"/>
                        <a:cs typeface="Arial" panose="020B0604020202020204" pitchFamily="34" charset="0"/>
                      </a:endParaRPr>
                    </a:p>
                  </a:txBody>
                  <a:tcPr marL="19947" marR="19947" marT="0" marB="0" anchor="ctr"/>
                </a:tc>
                <a:extLst>
                  <a:ext uri="{0D108BD9-81ED-4DB2-BD59-A6C34878D82A}">
                    <a16:rowId xmlns:a16="http://schemas.microsoft.com/office/drawing/2014/main" val="3529762691"/>
                  </a:ext>
                </a:extLst>
              </a:tr>
              <a:tr h="3609843">
                <a:tc>
                  <a:txBody>
                    <a:bodyPr/>
                    <a:lstStyle/>
                    <a:p>
                      <a:pPr algn="ctr">
                        <a:lnSpc>
                          <a:spcPct val="100000"/>
                        </a:lnSpc>
                        <a:spcBef>
                          <a:spcPts val="300"/>
                        </a:spcBef>
                        <a:spcAft>
                          <a:spcPts val="300"/>
                        </a:spcAft>
                      </a:pPr>
                      <a:r>
                        <a:rPr lang="en-US" sz="2300" dirty="0" err="1">
                          <a:effectLst/>
                          <a:latin typeface="Arial" panose="020B0604020202020204" pitchFamily="34" charset="0"/>
                          <a:cs typeface="Arial" panose="020B0604020202020204" pitchFamily="34" charset="0"/>
                        </a:rPr>
                        <a:t>Giao</a:t>
                      </a:r>
                      <a:r>
                        <a:rPr lang="en-US" sz="2300" dirty="0">
                          <a:effectLst/>
                          <a:latin typeface="Arial" panose="020B0604020202020204" pitchFamily="34" charset="0"/>
                          <a:cs typeface="Arial" panose="020B0604020202020204" pitchFamily="34" charset="0"/>
                        </a:rPr>
                        <a:t> </a:t>
                      </a:r>
                      <a:r>
                        <a:rPr lang="en-US" sz="2300" dirty="0" err="1">
                          <a:effectLst/>
                          <a:latin typeface="Arial" panose="020B0604020202020204" pitchFamily="34" charset="0"/>
                          <a:cs typeface="Arial" panose="020B0604020202020204" pitchFamily="34" charset="0"/>
                        </a:rPr>
                        <a:t>tiếp</a:t>
                      </a:r>
                      <a:r>
                        <a:rPr lang="en-US" sz="2300" baseline="0" dirty="0">
                          <a:effectLst/>
                          <a:latin typeface="Arial" panose="020B0604020202020204" pitchFamily="34" charset="0"/>
                          <a:cs typeface="Arial" panose="020B0604020202020204" pitchFamily="34" charset="0"/>
                        </a:rPr>
                        <a:t> </a:t>
                      </a:r>
                      <a:r>
                        <a:rPr lang="en-US" sz="2300" dirty="0" err="1">
                          <a:effectLst/>
                          <a:latin typeface="Arial" panose="020B0604020202020204" pitchFamily="34" charset="0"/>
                          <a:cs typeface="Arial" panose="020B0604020202020204" pitchFamily="34" charset="0"/>
                        </a:rPr>
                        <a:t>công</a:t>
                      </a:r>
                      <a:r>
                        <a:rPr lang="en-US" sz="2300" baseline="0" dirty="0">
                          <a:effectLst/>
                          <a:latin typeface="Arial" panose="020B0604020202020204" pitchFamily="34" charset="0"/>
                          <a:cs typeface="Arial" panose="020B0604020202020204" pitchFamily="34" charset="0"/>
                        </a:rPr>
                        <a:t> </a:t>
                      </a:r>
                      <a:r>
                        <a:rPr lang="en-US" sz="2300" baseline="0" dirty="0" err="1">
                          <a:effectLst/>
                          <a:latin typeface="Arial" panose="020B0604020202020204" pitchFamily="34" charset="0"/>
                          <a:cs typeface="Arial" panose="020B0604020202020204" pitchFamily="34" charset="0"/>
                        </a:rPr>
                        <a:t>nghệ</a:t>
                      </a:r>
                      <a:r>
                        <a:rPr lang="en-US" sz="2300" dirty="0">
                          <a:effectLst/>
                          <a:latin typeface="Arial" panose="020B0604020202020204" pitchFamily="34" charset="0"/>
                          <a:cs typeface="Arial" panose="020B0604020202020204" pitchFamily="34" charset="0"/>
                        </a:rPr>
                        <a:t> </a:t>
                      </a:r>
                      <a:endParaRPr lang="en-US" sz="2300" dirty="0">
                        <a:effectLst/>
                        <a:latin typeface="Arial" panose="020B0604020202020204" pitchFamily="34" charset="0"/>
                        <a:ea typeface="Calibri" panose="020F0502020204030204" pitchFamily="34" charset="0"/>
                        <a:cs typeface="Arial" panose="020B0604020202020204" pitchFamily="34" charset="0"/>
                      </a:endParaRPr>
                    </a:p>
                  </a:txBody>
                  <a:tcPr marL="19947" marR="19947" marT="0" marB="0" anchor="ctr"/>
                </a:tc>
                <a:tc>
                  <a:txBody>
                    <a:bodyPr/>
                    <a:lstStyle/>
                    <a:p>
                      <a:pPr algn="just">
                        <a:lnSpc>
                          <a:spcPct val="100000"/>
                        </a:lnSpc>
                        <a:spcBef>
                          <a:spcPts val="600"/>
                        </a:spcBef>
                        <a:spcAft>
                          <a:spcPts val="6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[b3.1]:</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Sử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ngôn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kĩ thuật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giao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tiếp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sản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phẩm, dịch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vụ</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kĩ</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công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nghệ.</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algn="just" defTabSz="685766" rtl="0" eaLnBrk="1" latinLnBrk="0" hangingPunct="1">
                        <a:lnSpc>
                          <a:spcPct val="100000"/>
                        </a:lnSpc>
                        <a:spcBef>
                          <a:spcPts val="600"/>
                        </a:spcBef>
                        <a:spcAft>
                          <a:spcPts val="6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32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b3.2]:</a:t>
                      </a:r>
                      <a:r>
                        <a:rPr lang="en-US" sz="32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32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vẽ</a:t>
                      </a:r>
                      <a:r>
                        <a:rPr lang="en-US" sz="32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kĩ</a:t>
                      </a:r>
                      <a:r>
                        <a:rPr lang="en-US" sz="32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thuật đơn</a:t>
                      </a:r>
                      <a:r>
                        <a:rPr lang="en-US" sz="32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giản</a:t>
                      </a:r>
                      <a:r>
                        <a:rPr lang="en-US" sz="32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32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tay</a:t>
                      </a:r>
                      <a:r>
                        <a:rPr lang="en-US" sz="32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32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hỗ trợ</a:t>
                      </a:r>
                      <a:r>
                        <a:rPr lang="en-US" sz="32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máy</a:t>
                      </a:r>
                      <a:r>
                        <a:rPr lang="en-US" sz="32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kern="120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tính.</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947" marR="19947" marT="0" marB="0" anchor="ctr"/>
                </a:tc>
                <a:extLst>
                  <a:ext uri="{0D108BD9-81ED-4DB2-BD59-A6C34878D82A}">
                    <a16:rowId xmlns:a16="http://schemas.microsoft.com/office/drawing/2014/main" val="2915291573"/>
                  </a:ext>
                </a:extLst>
              </a:tr>
            </a:tbl>
          </a:graphicData>
        </a:graphic>
      </p:graphicFrame>
    </p:spTree>
    <p:extLst>
      <p:ext uri="{BB962C8B-B14F-4D97-AF65-F5344CB8AC3E}">
        <p14:creationId xmlns:p14="http://schemas.microsoft.com/office/powerpoint/2010/main" val="4212025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9D4DF-3D59-43BB-ACD4-060196B58933}"/>
              </a:ext>
            </a:extLst>
          </p:cNvPr>
          <p:cNvSpPr>
            <a:spLocks noGrp="1"/>
          </p:cNvSpPr>
          <p:nvPr>
            <p:ph type="title"/>
          </p:nvPr>
        </p:nvSpPr>
        <p:spPr/>
        <p:txBody>
          <a:bodyPr/>
          <a:lstStyle/>
          <a:p>
            <a:pPr algn="ctr"/>
            <a:r>
              <a:rPr lang="vi-VN" sz="3467" dirty="0">
                <a:solidFill>
                  <a:srgbClr val="FF0000"/>
                </a:solidFill>
                <a:latin typeface="Arial" panose="020B0604020202020204" pitchFamily="34" charset="0"/>
                <a:cs typeface="Arial" panose="020B0604020202020204" pitchFamily="34" charset="0"/>
              </a:rPr>
              <a:t>NĂNG </a:t>
            </a:r>
            <a:r>
              <a:rPr lang="vi-VN" sz="3467">
                <a:solidFill>
                  <a:srgbClr val="FF0000"/>
                </a:solidFill>
                <a:latin typeface="Arial" panose="020B0604020202020204" pitchFamily="34" charset="0"/>
                <a:cs typeface="Arial" panose="020B0604020202020204" pitchFamily="34" charset="0"/>
              </a:rPr>
              <a:t>LỰC </a:t>
            </a:r>
            <a:r>
              <a:rPr lang="en-US" sz="3467">
                <a:solidFill>
                  <a:srgbClr val="FF0000"/>
                </a:solidFill>
                <a:latin typeface="Arial" panose="020B0604020202020204" pitchFamily="34" charset="0"/>
                <a:cs typeface="Arial" panose="020B0604020202020204" pitchFamily="34" charset="0"/>
              </a:rPr>
              <a:t>CÔNG NGHỆ</a:t>
            </a:r>
            <a:endParaRPr lang="vi-VN" sz="3467" dirty="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8EB98B0-2214-48F3-9FBE-F572B59AE87A}"/>
              </a:ext>
            </a:extLst>
          </p:cNvPr>
          <p:cNvSpPr>
            <a:spLocks noGrp="1"/>
          </p:cNvSpPr>
          <p:nvPr>
            <p:ph type="sldNum" sz="quarter" idx="4"/>
          </p:nvPr>
        </p:nvSpPr>
        <p:spPr/>
        <p:txBody>
          <a:bodyPr/>
          <a:lstStyle/>
          <a:p>
            <a:fld id="{9860EDB8-5305-433F-BE41-D7A86D811DB3}" type="slidenum">
              <a:rPr lang="en-US" smtClean="0"/>
              <a:pPr/>
              <a:t>13</a:t>
            </a:fld>
            <a:endParaRPr lang="en-US" dirty="0"/>
          </a:p>
        </p:txBody>
      </p:sp>
      <p:graphicFrame>
        <p:nvGraphicFramePr>
          <p:cNvPr id="7" name="Table 6">
            <a:extLst>
              <a:ext uri="{FF2B5EF4-FFF2-40B4-BE49-F238E27FC236}">
                <a16:creationId xmlns:a16="http://schemas.microsoft.com/office/drawing/2014/main" id="{C25262BF-FE54-CFB0-E18A-64488B2BD77A}"/>
              </a:ext>
            </a:extLst>
          </p:cNvPr>
          <p:cNvGraphicFramePr>
            <a:graphicFrameLocks noGrp="1"/>
          </p:cNvGraphicFramePr>
          <p:nvPr/>
        </p:nvGraphicFramePr>
        <p:xfrm>
          <a:off x="260139" y="1317174"/>
          <a:ext cx="11652900" cy="4800945"/>
        </p:xfrm>
        <a:graphic>
          <a:graphicData uri="http://schemas.openxmlformats.org/drawingml/2006/table">
            <a:tbl>
              <a:tblPr firstRow="1" firstCol="1" bandRow="1">
                <a:tableStyleId>{5C22544A-7EE6-4342-B048-85BDC9FD1C3A}</a:tableStyleId>
              </a:tblPr>
              <a:tblGrid>
                <a:gridCol w="1696252">
                  <a:extLst>
                    <a:ext uri="{9D8B030D-6E8A-4147-A177-3AD203B41FA5}">
                      <a16:colId xmlns:a16="http://schemas.microsoft.com/office/drawing/2014/main" val="4069551296"/>
                    </a:ext>
                  </a:extLst>
                </a:gridCol>
                <a:gridCol w="9956648">
                  <a:extLst>
                    <a:ext uri="{9D8B030D-6E8A-4147-A177-3AD203B41FA5}">
                      <a16:colId xmlns:a16="http://schemas.microsoft.com/office/drawing/2014/main" val="451336630"/>
                    </a:ext>
                  </a:extLst>
                </a:gridCol>
              </a:tblGrid>
              <a:tr h="690880">
                <a:tc>
                  <a:txBody>
                    <a:bodyPr/>
                    <a:lstStyle/>
                    <a:p>
                      <a:pPr algn="ctr">
                        <a:lnSpc>
                          <a:spcPct val="100000"/>
                        </a:lnSpc>
                        <a:spcBef>
                          <a:spcPts val="300"/>
                        </a:spcBef>
                        <a:spcAft>
                          <a:spcPts val="300"/>
                        </a:spcAft>
                      </a:pPr>
                      <a:r>
                        <a:rPr lang="en-US" sz="2300" dirty="0" err="1">
                          <a:effectLst/>
                          <a:latin typeface="Arial" panose="020B0604020202020204" pitchFamily="34" charset="0"/>
                          <a:cs typeface="Arial" panose="020B0604020202020204" pitchFamily="34" charset="0"/>
                        </a:rPr>
                        <a:t>Thành</a:t>
                      </a:r>
                      <a:r>
                        <a:rPr lang="en-US" sz="2300" dirty="0">
                          <a:effectLst/>
                          <a:latin typeface="Arial" panose="020B0604020202020204" pitchFamily="34" charset="0"/>
                          <a:cs typeface="Arial" panose="020B0604020202020204" pitchFamily="34" charset="0"/>
                        </a:rPr>
                        <a:t> </a:t>
                      </a:r>
                      <a:r>
                        <a:rPr lang="en-US" sz="2300" dirty="0" err="1">
                          <a:effectLst/>
                          <a:latin typeface="Arial" panose="020B0604020202020204" pitchFamily="34" charset="0"/>
                          <a:cs typeface="Arial" panose="020B0604020202020204" pitchFamily="34" charset="0"/>
                        </a:rPr>
                        <a:t>phần</a:t>
                      </a:r>
                      <a:r>
                        <a:rPr lang="en-US" sz="2300" dirty="0">
                          <a:effectLst/>
                          <a:latin typeface="Arial" panose="020B0604020202020204" pitchFamily="34" charset="0"/>
                          <a:cs typeface="Arial" panose="020B0604020202020204" pitchFamily="34" charset="0"/>
                        </a:rPr>
                        <a:t> </a:t>
                      </a:r>
                      <a:r>
                        <a:rPr lang="en-US" sz="2300" dirty="0" err="1">
                          <a:effectLst/>
                          <a:latin typeface="Arial" panose="020B0604020202020204" pitchFamily="34" charset="0"/>
                          <a:cs typeface="Arial" panose="020B0604020202020204" pitchFamily="34" charset="0"/>
                        </a:rPr>
                        <a:t>năng</a:t>
                      </a:r>
                      <a:r>
                        <a:rPr lang="en-US" sz="2300" dirty="0">
                          <a:effectLst/>
                          <a:latin typeface="Arial" panose="020B0604020202020204" pitchFamily="34" charset="0"/>
                          <a:cs typeface="Arial" panose="020B0604020202020204" pitchFamily="34" charset="0"/>
                        </a:rPr>
                        <a:t> </a:t>
                      </a:r>
                      <a:r>
                        <a:rPr lang="en-US" sz="2300" dirty="0" err="1">
                          <a:effectLst/>
                          <a:latin typeface="Arial" panose="020B0604020202020204" pitchFamily="34" charset="0"/>
                          <a:cs typeface="Arial" panose="020B0604020202020204" pitchFamily="34" charset="0"/>
                        </a:rPr>
                        <a:t>lực</a:t>
                      </a:r>
                      <a:endParaRPr lang="en-US" sz="2300" dirty="0">
                        <a:effectLst/>
                        <a:latin typeface="Arial" panose="020B0604020202020204" pitchFamily="34" charset="0"/>
                        <a:ea typeface="Calibri" panose="020F0502020204030204" pitchFamily="34" charset="0"/>
                        <a:cs typeface="Arial" panose="020B0604020202020204" pitchFamily="34" charset="0"/>
                      </a:endParaRPr>
                    </a:p>
                  </a:txBody>
                  <a:tcPr marL="19947" marR="19947" marT="0" marB="0" anchor="ctr"/>
                </a:tc>
                <a:tc>
                  <a:txBody>
                    <a:bodyPr/>
                    <a:lstStyle/>
                    <a:p>
                      <a:pPr algn="ctr">
                        <a:lnSpc>
                          <a:spcPct val="100000"/>
                        </a:lnSpc>
                        <a:spcBef>
                          <a:spcPts val="300"/>
                        </a:spcBef>
                        <a:spcAft>
                          <a:spcPts val="300"/>
                        </a:spcAft>
                      </a:pPr>
                      <a:r>
                        <a:rPr lang="en-US" sz="2500" b="1" kern="1200">
                          <a:solidFill>
                            <a:schemeClr val="lt1"/>
                          </a:solidFill>
                          <a:effectLst/>
                          <a:latin typeface="Arial" panose="020B0604020202020204" pitchFamily="34" charset="0"/>
                          <a:ea typeface="+mn-ea"/>
                          <a:cs typeface="Arial" panose="020B0604020202020204" pitchFamily="34" charset="0"/>
                        </a:rPr>
                        <a:t>Biểu hiện cụ thể của năng lực công nghệ cấp</a:t>
                      </a:r>
                      <a:r>
                        <a:rPr lang="en-US" sz="2500" b="1" kern="1200" baseline="0">
                          <a:solidFill>
                            <a:schemeClr val="lt1"/>
                          </a:solidFill>
                          <a:effectLst/>
                          <a:latin typeface="Arial" panose="020B0604020202020204" pitchFamily="34" charset="0"/>
                          <a:ea typeface="+mn-ea"/>
                          <a:cs typeface="Arial" panose="020B0604020202020204" pitchFamily="34" charset="0"/>
                        </a:rPr>
                        <a:t> THPT</a:t>
                      </a:r>
                      <a:endParaRPr lang="en-US" sz="2500" dirty="0">
                        <a:effectLst/>
                        <a:latin typeface="Arial" panose="020B0604020202020204" pitchFamily="34" charset="0"/>
                        <a:ea typeface="Calibri" panose="020F0502020204030204" pitchFamily="34" charset="0"/>
                        <a:cs typeface="Arial" panose="020B0604020202020204" pitchFamily="34" charset="0"/>
                      </a:endParaRPr>
                    </a:p>
                  </a:txBody>
                  <a:tcPr marL="19947" marR="19947" marT="0" marB="0" anchor="ctr"/>
                </a:tc>
                <a:extLst>
                  <a:ext uri="{0D108BD9-81ED-4DB2-BD59-A6C34878D82A}">
                    <a16:rowId xmlns:a16="http://schemas.microsoft.com/office/drawing/2014/main" val="3529762691"/>
                  </a:ext>
                </a:extLst>
              </a:tr>
              <a:tr h="4099905">
                <a:tc>
                  <a:txBody>
                    <a:bodyPr/>
                    <a:lstStyle/>
                    <a:p>
                      <a:pPr algn="ctr">
                        <a:lnSpc>
                          <a:spcPct val="100000"/>
                        </a:lnSpc>
                        <a:spcBef>
                          <a:spcPts val="300"/>
                        </a:spcBef>
                        <a:spcAft>
                          <a:spcPts val="300"/>
                        </a:spcAft>
                      </a:pPr>
                      <a:r>
                        <a:rPr lang="en-US" sz="2300" dirty="0" err="1">
                          <a:effectLst/>
                          <a:latin typeface="Arial" panose="020B0604020202020204" pitchFamily="34" charset="0"/>
                          <a:cs typeface="Arial" panose="020B0604020202020204" pitchFamily="34" charset="0"/>
                        </a:rPr>
                        <a:t>Sử</a:t>
                      </a:r>
                      <a:r>
                        <a:rPr lang="en-US" sz="2300" baseline="0" dirty="0">
                          <a:effectLst/>
                          <a:latin typeface="Arial" panose="020B0604020202020204" pitchFamily="34" charset="0"/>
                          <a:cs typeface="Arial" panose="020B0604020202020204" pitchFamily="34" charset="0"/>
                        </a:rPr>
                        <a:t> </a:t>
                      </a:r>
                      <a:r>
                        <a:rPr lang="en-US" sz="2300" baseline="0" dirty="0" err="1">
                          <a:effectLst/>
                          <a:latin typeface="Arial" panose="020B0604020202020204" pitchFamily="34" charset="0"/>
                          <a:cs typeface="Arial" panose="020B0604020202020204" pitchFamily="34" charset="0"/>
                        </a:rPr>
                        <a:t>dụng</a:t>
                      </a:r>
                      <a:r>
                        <a:rPr lang="en-US" sz="2300" baseline="0" dirty="0">
                          <a:effectLst/>
                          <a:latin typeface="Arial" panose="020B0604020202020204" pitchFamily="34" charset="0"/>
                          <a:cs typeface="Arial" panose="020B0604020202020204" pitchFamily="34" charset="0"/>
                        </a:rPr>
                        <a:t> </a:t>
                      </a:r>
                      <a:r>
                        <a:rPr lang="en-US" sz="2300" dirty="0" err="1">
                          <a:effectLst/>
                          <a:latin typeface="Arial" panose="020B0604020202020204" pitchFamily="34" charset="0"/>
                          <a:cs typeface="Arial" panose="020B0604020202020204" pitchFamily="34" charset="0"/>
                        </a:rPr>
                        <a:t>công</a:t>
                      </a:r>
                      <a:r>
                        <a:rPr lang="en-US" sz="2300" baseline="0" dirty="0">
                          <a:effectLst/>
                          <a:latin typeface="Arial" panose="020B0604020202020204" pitchFamily="34" charset="0"/>
                          <a:cs typeface="Arial" panose="020B0604020202020204" pitchFamily="34" charset="0"/>
                        </a:rPr>
                        <a:t> </a:t>
                      </a:r>
                      <a:r>
                        <a:rPr lang="en-US" sz="2300" baseline="0" dirty="0" err="1">
                          <a:effectLst/>
                          <a:latin typeface="Arial" panose="020B0604020202020204" pitchFamily="34" charset="0"/>
                          <a:cs typeface="Arial" panose="020B0604020202020204" pitchFamily="34" charset="0"/>
                        </a:rPr>
                        <a:t>nghệ</a:t>
                      </a:r>
                      <a:r>
                        <a:rPr lang="en-US" sz="2300" dirty="0">
                          <a:effectLst/>
                          <a:latin typeface="Arial" panose="020B0604020202020204" pitchFamily="34" charset="0"/>
                          <a:cs typeface="Arial" panose="020B0604020202020204" pitchFamily="34" charset="0"/>
                        </a:rPr>
                        <a:t> </a:t>
                      </a:r>
                      <a:endParaRPr lang="en-US" sz="2300" dirty="0">
                        <a:effectLst/>
                        <a:latin typeface="Arial" panose="020B0604020202020204" pitchFamily="34" charset="0"/>
                        <a:ea typeface="Calibri" panose="020F0502020204030204" pitchFamily="34" charset="0"/>
                        <a:cs typeface="Arial" panose="020B0604020202020204" pitchFamily="34" charset="0"/>
                      </a:endParaRPr>
                    </a:p>
                  </a:txBody>
                  <a:tcPr marL="19947" marR="19947" marT="0" marB="0" anchor="ctr"/>
                </a:tc>
                <a:tc>
                  <a:txBody>
                    <a:bodyPr/>
                    <a:lstStyle/>
                    <a:p>
                      <a:pPr algn="just"/>
                      <a:r>
                        <a:rPr lang="en-US" sz="3200">
                          <a:latin typeface="Times New Roman" panose="02020603050405020304" pitchFamily="18" charset="0"/>
                          <a:ea typeface="DengXian"/>
                        </a:rPr>
                        <a:t>[c3.1]: Sử dụng một số sản phẩm công nghệ an toàn, hiệu quả. </a:t>
                      </a:r>
                    </a:p>
                    <a:p>
                      <a:pPr algn="just"/>
                      <a:r>
                        <a:rPr lang="en-US" sz="3200">
                          <a:latin typeface="Times New Roman" panose="02020603050405020304" pitchFamily="18" charset="0"/>
                          <a:ea typeface="DengXian"/>
                        </a:rPr>
                        <a:t>[c3.2]: Sử dụng được một số dịch vụ phổ biến, có ứng dụng công nghệ.  </a:t>
                      </a:r>
                    </a:p>
                    <a:p>
                      <a:pPr algn="just"/>
                      <a:r>
                        <a:rPr lang="en-US" sz="3200">
                          <a:latin typeface="Times New Roman" panose="02020603050405020304" pitchFamily="18" charset="0"/>
                          <a:ea typeface="DengXian"/>
                        </a:rPr>
                        <a:t>[c3.3]: Thực hiện được một số quy trình kĩ thuật phổ biến trong lĩnh vực nông – lâm nghiệp và thuỷ sản. </a:t>
                      </a:r>
                    </a:p>
                    <a:p>
                      <a:pPr algn="just"/>
                      <a:r>
                        <a:rPr lang="en-US" sz="3200">
                          <a:latin typeface="Times New Roman" panose="02020603050405020304" pitchFamily="18" charset="0"/>
                          <a:ea typeface="DengXian"/>
                        </a:rPr>
                        <a:t>[c3.4]: Thực hiện được một số công đoạn trong quy trình công nghệ trồng trọt và chăn nuôi công nghệ cao.</a:t>
                      </a:r>
                      <a:endParaRPr lang="en-US" sz="3200"/>
                    </a:p>
                  </a:txBody>
                  <a:tcPr marL="121920" marR="121920" marT="60960" marB="60960" anchor="ctr"/>
                </a:tc>
                <a:extLst>
                  <a:ext uri="{0D108BD9-81ED-4DB2-BD59-A6C34878D82A}">
                    <a16:rowId xmlns:a16="http://schemas.microsoft.com/office/drawing/2014/main" val="2915291573"/>
                  </a:ext>
                </a:extLst>
              </a:tr>
            </a:tbl>
          </a:graphicData>
        </a:graphic>
      </p:graphicFrame>
    </p:spTree>
    <p:extLst>
      <p:ext uri="{BB962C8B-B14F-4D97-AF65-F5344CB8AC3E}">
        <p14:creationId xmlns:p14="http://schemas.microsoft.com/office/powerpoint/2010/main" val="2276203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9D4DF-3D59-43BB-ACD4-060196B58933}"/>
              </a:ext>
            </a:extLst>
          </p:cNvPr>
          <p:cNvSpPr>
            <a:spLocks noGrp="1"/>
          </p:cNvSpPr>
          <p:nvPr>
            <p:ph type="title"/>
          </p:nvPr>
        </p:nvSpPr>
        <p:spPr/>
        <p:txBody>
          <a:bodyPr/>
          <a:lstStyle/>
          <a:p>
            <a:pPr algn="ctr"/>
            <a:r>
              <a:rPr lang="vi-VN" sz="3467" dirty="0">
                <a:solidFill>
                  <a:srgbClr val="FF0000"/>
                </a:solidFill>
                <a:latin typeface="Arial" panose="020B0604020202020204" pitchFamily="34" charset="0"/>
                <a:cs typeface="Arial" panose="020B0604020202020204" pitchFamily="34" charset="0"/>
              </a:rPr>
              <a:t>NĂNG </a:t>
            </a:r>
            <a:r>
              <a:rPr lang="vi-VN" sz="3467">
                <a:solidFill>
                  <a:srgbClr val="FF0000"/>
                </a:solidFill>
                <a:latin typeface="Arial" panose="020B0604020202020204" pitchFamily="34" charset="0"/>
                <a:cs typeface="Arial" panose="020B0604020202020204" pitchFamily="34" charset="0"/>
              </a:rPr>
              <a:t>LỰC </a:t>
            </a:r>
            <a:r>
              <a:rPr lang="en-US" sz="3467">
                <a:solidFill>
                  <a:srgbClr val="FF0000"/>
                </a:solidFill>
                <a:latin typeface="Arial" panose="020B0604020202020204" pitchFamily="34" charset="0"/>
                <a:cs typeface="Arial" panose="020B0604020202020204" pitchFamily="34" charset="0"/>
              </a:rPr>
              <a:t>CÔNG NGHỆ</a:t>
            </a:r>
            <a:endParaRPr lang="vi-VN" sz="3467" dirty="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8EB98B0-2214-48F3-9FBE-F572B59AE87A}"/>
              </a:ext>
            </a:extLst>
          </p:cNvPr>
          <p:cNvSpPr>
            <a:spLocks noGrp="1"/>
          </p:cNvSpPr>
          <p:nvPr>
            <p:ph type="sldNum" sz="quarter" idx="4"/>
          </p:nvPr>
        </p:nvSpPr>
        <p:spPr/>
        <p:txBody>
          <a:bodyPr/>
          <a:lstStyle/>
          <a:p>
            <a:fld id="{9860EDB8-5305-433F-BE41-D7A86D811DB3}" type="slidenum">
              <a:rPr lang="en-US" smtClean="0"/>
              <a:pPr/>
              <a:t>14</a:t>
            </a:fld>
            <a:endParaRPr lang="en-US" dirty="0"/>
          </a:p>
        </p:txBody>
      </p:sp>
      <p:graphicFrame>
        <p:nvGraphicFramePr>
          <p:cNvPr id="5" name="Table 4">
            <a:extLst>
              <a:ext uri="{FF2B5EF4-FFF2-40B4-BE49-F238E27FC236}">
                <a16:creationId xmlns:a16="http://schemas.microsoft.com/office/drawing/2014/main" id="{EE1504C0-5503-7E03-18A0-6C4BAEE6E990}"/>
              </a:ext>
            </a:extLst>
          </p:cNvPr>
          <p:cNvGraphicFramePr>
            <a:graphicFrameLocks noGrp="1"/>
          </p:cNvGraphicFramePr>
          <p:nvPr/>
        </p:nvGraphicFramePr>
        <p:xfrm>
          <a:off x="260138" y="1338944"/>
          <a:ext cx="11652900" cy="4740425"/>
        </p:xfrm>
        <a:graphic>
          <a:graphicData uri="http://schemas.openxmlformats.org/drawingml/2006/table">
            <a:tbl>
              <a:tblPr firstRow="1" firstCol="1" bandRow="1">
                <a:tableStyleId>{5C22544A-7EE6-4342-B048-85BDC9FD1C3A}</a:tableStyleId>
              </a:tblPr>
              <a:tblGrid>
                <a:gridCol w="1682076">
                  <a:extLst>
                    <a:ext uri="{9D8B030D-6E8A-4147-A177-3AD203B41FA5}">
                      <a16:colId xmlns:a16="http://schemas.microsoft.com/office/drawing/2014/main" val="4069551296"/>
                    </a:ext>
                  </a:extLst>
                </a:gridCol>
                <a:gridCol w="9970824">
                  <a:extLst>
                    <a:ext uri="{9D8B030D-6E8A-4147-A177-3AD203B41FA5}">
                      <a16:colId xmlns:a16="http://schemas.microsoft.com/office/drawing/2014/main" val="451336630"/>
                    </a:ext>
                  </a:extLst>
                </a:gridCol>
              </a:tblGrid>
              <a:tr h="690880">
                <a:tc>
                  <a:txBody>
                    <a:bodyPr/>
                    <a:lstStyle/>
                    <a:p>
                      <a:pPr algn="ctr">
                        <a:lnSpc>
                          <a:spcPct val="100000"/>
                        </a:lnSpc>
                        <a:spcBef>
                          <a:spcPts val="300"/>
                        </a:spcBef>
                        <a:spcAft>
                          <a:spcPts val="300"/>
                        </a:spcAft>
                      </a:pPr>
                      <a:r>
                        <a:rPr lang="en-US" sz="2300" dirty="0" err="1">
                          <a:effectLst/>
                          <a:latin typeface="Arial" panose="020B0604020202020204" pitchFamily="34" charset="0"/>
                          <a:cs typeface="Arial" panose="020B0604020202020204" pitchFamily="34" charset="0"/>
                        </a:rPr>
                        <a:t>Thành</a:t>
                      </a:r>
                      <a:r>
                        <a:rPr lang="en-US" sz="2300" dirty="0">
                          <a:effectLst/>
                          <a:latin typeface="Arial" panose="020B0604020202020204" pitchFamily="34" charset="0"/>
                          <a:cs typeface="Arial" panose="020B0604020202020204" pitchFamily="34" charset="0"/>
                        </a:rPr>
                        <a:t> </a:t>
                      </a:r>
                      <a:r>
                        <a:rPr lang="en-US" sz="2300" dirty="0" err="1">
                          <a:effectLst/>
                          <a:latin typeface="Arial" panose="020B0604020202020204" pitchFamily="34" charset="0"/>
                          <a:cs typeface="Arial" panose="020B0604020202020204" pitchFamily="34" charset="0"/>
                        </a:rPr>
                        <a:t>phần</a:t>
                      </a:r>
                      <a:r>
                        <a:rPr lang="en-US" sz="2300" dirty="0">
                          <a:effectLst/>
                          <a:latin typeface="Arial" panose="020B0604020202020204" pitchFamily="34" charset="0"/>
                          <a:cs typeface="Arial" panose="020B0604020202020204" pitchFamily="34" charset="0"/>
                        </a:rPr>
                        <a:t> </a:t>
                      </a:r>
                      <a:r>
                        <a:rPr lang="en-US" sz="2300" dirty="0" err="1">
                          <a:effectLst/>
                          <a:latin typeface="Arial" panose="020B0604020202020204" pitchFamily="34" charset="0"/>
                          <a:cs typeface="Arial" panose="020B0604020202020204" pitchFamily="34" charset="0"/>
                        </a:rPr>
                        <a:t>năng</a:t>
                      </a:r>
                      <a:r>
                        <a:rPr lang="en-US" sz="2300" dirty="0">
                          <a:effectLst/>
                          <a:latin typeface="Arial" panose="020B0604020202020204" pitchFamily="34" charset="0"/>
                          <a:cs typeface="Arial" panose="020B0604020202020204" pitchFamily="34" charset="0"/>
                        </a:rPr>
                        <a:t> </a:t>
                      </a:r>
                      <a:r>
                        <a:rPr lang="en-US" sz="2300" dirty="0" err="1">
                          <a:effectLst/>
                          <a:latin typeface="Arial" panose="020B0604020202020204" pitchFamily="34" charset="0"/>
                          <a:cs typeface="Arial" panose="020B0604020202020204" pitchFamily="34" charset="0"/>
                        </a:rPr>
                        <a:t>lực</a:t>
                      </a:r>
                      <a:endParaRPr lang="en-US" sz="2300" dirty="0">
                        <a:effectLst/>
                        <a:latin typeface="Arial" panose="020B0604020202020204" pitchFamily="34" charset="0"/>
                        <a:ea typeface="Calibri" panose="020F0502020204030204" pitchFamily="34" charset="0"/>
                        <a:cs typeface="Arial" panose="020B0604020202020204" pitchFamily="34" charset="0"/>
                      </a:endParaRPr>
                    </a:p>
                  </a:txBody>
                  <a:tcPr marL="19947" marR="19947" marT="0" marB="0" anchor="ctr"/>
                </a:tc>
                <a:tc>
                  <a:txBody>
                    <a:bodyPr/>
                    <a:lstStyle/>
                    <a:p>
                      <a:pPr algn="ctr">
                        <a:lnSpc>
                          <a:spcPct val="100000"/>
                        </a:lnSpc>
                        <a:spcBef>
                          <a:spcPts val="300"/>
                        </a:spcBef>
                        <a:spcAft>
                          <a:spcPts val="300"/>
                        </a:spcAft>
                      </a:pPr>
                      <a:r>
                        <a:rPr lang="en-US" sz="2500" b="1" kern="1200">
                          <a:solidFill>
                            <a:schemeClr val="lt1"/>
                          </a:solidFill>
                          <a:effectLst/>
                          <a:latin typeface="Arial" panose="020B0604020202020204" pitchFamily="34" charset="0"/>
                          <a:ea typeface="+mn-ea"/>
                          <a:cs typeface="Arial" panose="020B0604020202020204" pitchFamily="34" charset="0"/>
                        </a:rPr>
                        <a:t>Biểu hiện cụ thể của năng lực công nghệ cấp</a:t>
                      </a:r>
                      <a:r>
                        <a:rPr lang="en-US" sz="2500" b="1" kern="1200" baseline="0">
                          <a:solidFill>
                            <a:schemeClr val="lt1"/>
                          </a:solidFill>
                          <a:effectLst/>
                          <a:latin typeface="Arial" panose="020B0604020202020204" pitchFamily="34" charset="0"/>
                          <a:ea typeface="+mn-ea"/>
                          <a:cs typeface="Arial" panose="020B0604020202020204" pitchFamily="34" charset="0"/>
                        </a:rPr>
                        <a:t> THPT</a:t>
                      </a:r>
                      <a:endParaRPr lang="en-US" sz="2500" dirty="0">
                        <a:effectLst/>
                        <a:latin typeface="Arial" panose="020B0604020202020204" pitchFamily="34" charset="0"/>
                        <a:ea typeface="Calibri" panose="020F0502020204030204" pitchFamily="34" charset="0"/>
                        <a:cs typeface="Arial" panose="020B0604020202020204" pitchFamily="34" charset="0"/>
                      </a:endParaRPr>
                    </a:p>
                  </a:txBody>
                  <a:tcPr marL="19947" marR="19947" marT="0" marB="0" anchor="ctr"/>
                </a:tc>
                <a:extLst>
                  <a:ext uri="{0D108BD9-81ED-4DB2-BD59-A6C34878D82A}">
                    <a16:rowId xmlns:a16="http://schemas.microsoft.com/office/drawing/2014/main" val="3529762691"/>
                  </a:ext>
                </a:extLst>
              </a:tr>
              <a:tr h="3688865">
                <a:tc>
                  <a:txBody>
                    <a:bodyPr/>
                    <a:lstStyle/>
                    <a:p>
                      <a:pPr algn="ctr">
                        <a:lnSpc>
                          <a:spcPct val="100000"/>
                        </a:lnSpc>
                        <a:spcBef>
                          <a:spcPts val="300"/>
                        </a:spcBef>
                        <a:spcAft>
                          <a:spcPts val="300"/>
                        </a:spcAft>
                      </a:pPr>
                      <a:r>
                        <a:rPr lang="en-US" sz="2300" baseline="0" dirty="0" err="1">
                          <a:effectLst/>
                          <a:latin typeface="Arial" panose="020B0604020202020204" pitchFamily="34" charset="0"/>
                          <a:cs typeface="Arial" panose="020B0604020202020204" pitchFamily="34" charset="0"/>
                        </a:rPr>
                        <a:t>Đánh</a:t>
                      </a:r>
                      <a:r>
                        <a:rPr lang="en-US" sz="2300" baseline="0" dirty="0">
                          <a:effectLst/>
                          <a:latin typeface="Arial" panose="020B0604020202020204" pitchFamily="34" charset="0"/>
                          <a:cs typeface="Arial" panose="020B0604020202020204" pitchFamily="34" charset="0"/>
                        </a:rPr>
                        <a:t> </a:t>
                      </a:r>
                      <a:r>
                        <a:rPr lang="en-US" sz="2300" baseline="0" dirty="0" err="1">
                          <a:effectLst/>
                          <a:latin typeface="Arial" panose="020B0604020202020204" pitchFamily="34" charset="0"/>
                          <a:cs typeface="Arial" panose="020B0604020202020204" pitchFamily="34" charset="0"/>
                        </a:rPr>
                        <a:t>giá</a:t>
                      </a:r>
                      <a:r>
                        <a:rPr lang="en-US" sz="2300" baseline="0" dirty="0">
                          <a:effectLst/>
                          <a:latin typeface="Arial" panose="020B0604020202020204" pitchFamily="34" charset="0"/>
                          <a:cs typeface="Arial" panose="020B0604020202020204" pitchFamily="34" charset="0"/>
                        </a:rPr>
                        <a:t> </a:t>
                      </a:r>
                      <a:r>
                        <a:rPr lang="en-US" sz="2300" dirty="0" err="1">
                          <a:effectLst/>
                          <a:latin typeface="Arial" panose="020B0604020202020204" pitchFamily="34" charset="0"/>
                          <a:cs typeface="Arial" panose="020B0604020202020204" pitchFamily="34" charset="0"/>
                        </a:rPr>
                        <a:t>công</a:t>
                      </a:r>
                      <a:r>
                        <a:rPr lang="en-US" sz="2300" baseline="0" dirty="0">
                          <a:effectLst/>
                          <a:latin typeface="Arial" panose="020B0604020202020204" pitchFamily="34" charset="0"/>
                          <a:cs typeface="Arial" panose="020B0604020202020204" pitchFamily="34" charset="0"/>
                        </a:rPr>
                        <a:t> </a:t>
                      </a:r>
                      <a:r>
                        <a:rPr lang="en-US" sz="2300" baseline="0" dirty="0" err="1">
                          <a:effectLst/>
                          <a:latin typeface="Arial" panose="020B0604020202020204" pitchFamily="34" charset="0"/>
                          <a:cs typeface="Arial" panose="020B0604020202020204" pitchFamily="34" charset="0"/>
                        </a:rPr>
                        <a:t>nghệ</a:t>
                      </a:r>
                      <a:r>
                        <a:rPr lang="en-US" sz="2300" dirty="0">
                          <a:effectLst/>
                          <a:latin typeface="Arial" panose="020B0604020202020204" pitchFamily="34" charset="0"/>
                          <a:cs typeface="Arial" panose="020B0604020202020204" pitchFamily="34" charset="0"/>
                        </a:rPr>
                        <a:t> </a:t>
                      </a:r>
                      <a:endParaRPr lang="en-US" sz="2300" dirty="0">
                        <a:effectLst/>
                        <a:latin typeface="Arial" panose="020B0604020202020204" pitchFamily="34" charset="0"/>
                        <a:ea typeface="Calibri" panose="020F0502020204030204" pitchFamily="34" charset="0"/>
                        <a:cs typeface="Arial" panose="020B0604020202020204" pitchFamily="34" charset="0"/>
                      </a:endParaRPr>
                    </a:p>
                  </a:txBody>
                  <a:tcPr marL="19947" marR="19947" marT="0" marB="0" anchor="ctr"/>
                </a:tc>
                <a:tc>
                  <a:txBody>
                    <a:bodyPr/>
                    <a:lstStyle/>
                    <a:p>
                      <a:pPr algn="just">
                        <a:lnSpc>
                          <a:spcPct val="100000"/>
                        </a:lnSpc>
                        <a:spcBef>
                          <a:spcPts val="600"/>
                        </a:spcBef>
                        <a:spcAft>
                          <a:spcPts val="600"/>
                        </a:spcAft>
                      </a:pPr>
                      <a:r>
                        <a:rPr lang="vi-VN" sz="3200">
                          <a:latin typeface="Times New Roman" panose="02020603050405020304" pitchFamily="18" charset="0"/>
                          <a:cs typeface="Times New Roman" panose="02020603050405020304" pitchFamily="18" charset="0"/>
                        </a:rPr>
                        <a:t>[d3.1]:</a:t>
                      </a:r>
                      <a:r>
                        <a:rPr lang="en-US" sz="3200">
                          <a:latin typeface="Times New Roman" panose="02020603050405020304" pitchFamily="18" charset="0"/>
                          <a:cs typeface="Times New Roman" panose="02020603050405020304" pitchFamily="18" charset="0"/>
                        </a:rPr>
                        <a:t> N</a:t>
                      </a:r>
                      <a:r>
                        <a:rPr lang="vi-VN" sz="3200">
                          <a:latin typeface="Times New Roman" panose="02020603050405020304" pitchFamily="18" charset="0"/>
                          <a:cs typeface="Times New Roman" panose="02020603050405020304" pitchFamily="18" charset="0"/>
                        </a:rPr>
                        <a:t>hận biết và đánh giá được một số xu hướng phát triển công nghệ. </a:t>
                      </a:r>
                      <a:endParaRPr lang="en-US" sz="3200">
                        <a:latin typeface="Times New Roman" panose="02020603050405020304" pitchFamily="18" charset="0"/>
                        <a:cs typeface="Times New Roman" panose="02020603050405020304" pitchFamily="18" charset="0"/>
                      </a:endParaRPr>
                    </a:p>
                    <a:p>
                      <a:pPr algn="just">
                        <a:lnSpc>
                          <a:spcPct val="100000"/>
                        </a:lnSpc>
                        <a:spcBef>
                          <a:spcPts val="600"/>
                        </a:spcBef>
                        <a:spcAft>
                          <a:spcPts val="600"/>
                        </a:spcAft>
                      </a:pPr>
                      <a:r>
                        <a:rPr lang="vi-VN" sz="3200">
                          <a:latin typeface="Times New Roman" panose="02020603050405020304" pitchFamily="18" charset="0"/>
                          <a:cs typeface="Times New Roman" panose="02020603050405020304" pitchFamily="18" charset="0"/>
                        </a:rPr>
                        <a:t>[d3.2]: Đề xuất được tiêu chí chính cho việc lựa chọn, sử dụng một sản phẩm công nghệ thông dụng</a:t>
                      </a:r>
                      <a:r>
                        <a:rPr lang="en-US" sz="320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txBody>
                  <a:tcPr marL="121920" marR="121920" marT="60960" marB="60960" anchor="ctr"/>
                </a:tc>
                <a:extLst>
                  <a:ext uri="{0D108BD9-81ED-4DB2-BD59-A6C34878D82A}">
                    <a16:rowId xmlns:a16="http://schemas.microsoft.com/office/drawing/2014/main" val="2915291573"/>
                  </a:ext>
                </a:extLst>
              </a:tr>
            </a:tbl>
          </a:graphicData>
        </a:graphic>
      </p:graphicFrame>
    </p:spTree>
    <p:extLst>
      <p:ext uri="{BB962C8B-B14F-4D97-AF65-F5344CB8AC3E}">
        <p14:creationId xmlns:p14="http://schemas.microsoft.com/office/powerpoint/2010/main" val="1814510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9D4DF-3D59-43BB-ACD4-060196B58933}"/>
              </a:ext>
            </a:extLst>
          </p:cNvPr>
          <p:cNvSpPr>
            <a:spLocks noGrp="1"/>
          </p:cNvSpPr>
          <p:nvPr>
            <p:ph type="title"/>
          </p:nvPr>
        </p:nvSpPr>
        <p:spPr/>
        <p:txBody>
          <a:bodyPr/>
          <a:lstStyle/>
          <a:p>
            <a:pPr algn="ctr"/>
            <a:r>
              <a:rPr lang="vi-VN" sz="3467" dirty="0">
                <a:solidFill>
                  <a:srgbClr val="FF0000"/>
                </a:solidFill>
                <a:latin typeface="Arial" panose="020B0604020202020204" pitchFamily="34" charset="0"/>
                <a:cs typeface="Arial" panose="020B0604020202020204" pitchFamily="34" charset="0"/>
              </a:rPr>
              <a:t>NĂNG </a:t>
            </a:r>
            <a:r>
              <a:rPr lang="vi-VN" sz="3467">
                <a:solidFill>
                  <a:srgbClr val="FF0000"/>
                </a:solidFill>
                <a:latin typeface="Arial" panose="020B0604020202020204" pitchFamily="34" charset="0"/>
                <a:cs typeface="Arial" panose="020B0604020202020204" pitchFamily="34" charset="0"/>
              </a:rPr>
              <a:t>LỰC </a:t>
            </a:r>
            <a:r>
              <a:rPr lang="en-US" sz="3467">
                <a:solidFill>
                  <a:srgbClr val="FF0000"/>
                </a:solidFill>
                <a:latin typeface="Arial" panose="020B0604020202020204" pitchFamily="34" charset="0"/>
                <a:cs typeface="Arial" panose="020B0604020202020204" pitchFamily="34" charset="0"/>
              </a:rPr>
              <a:t>CÔNG NGHỆ</a:t>
            </a:r>
            <a:endParaRPr lang="vi-VN" sz="3467" dirty="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8EB98B0-2214-48F3-9FBE-F572B59AE87A}"/>
              </a:ext>
            </a:extLst>
          </p:cNvPr>
          <p:cNvSpPr>
            <a:spLocks noGrp="1"/>
          </p:cNvSpPr>
          <p:nvPr>
            <p:ph type="sldNum" sz="quarter" idx="4"/>
          </p:nvPr>
        </p:nvSpPr>
        <p:spPr/>
        <p:txBody>
          <a:bodyPr/>
          <a:lstStyle/>
          <a:p>
            <a:fld id="{9860EDB8-5305-433F-BE41-D7A86D811DB3}" type="slidenum">
              <a:rPr lang="en-US" smtClean="0"/>
              <a:pPr/>
              <a:t>15</a:t>
            </a:fld>
            <a:endParaRPr lang="en-US" dirty="0"/>
          </a:p>
        </p:txBody>
      </p:sp>
      <p:graphicFrame>
        <p:nvGraphicFramePr>
          <p:cNvPr id="3" name="Table 2">
            <a:extLst>
              <a:ext uri="{FF2B5EF4-FFF2-40B4-BE49-F238E27FC236}">
                <a16:creationId xmlns:a16="http://schemas.microsoft.com/office/drawing/2014/main" id="{03EE0D58-69FF-E225-E50E-B293361C7B2F}"/>
              </a:ext>
            </a:extLst>
          </p:cNvPr>
          <p:cNvGraphicFramePr>
            <a:graphicFrameLocks noGrp="1"/>
          </p:cNvGraphicFramePr>
          <p:nvPr/>
        </p:nvGraphicFramePr>
        <p:xfrm>
          <a:off x="260138" y="1447800"/>
          <a:ext cx="11652900" cy="4478123"/>
        </p:xfrm>
        <a:graphic>
          <a:graphicData uri="http://schemas.openxmlformats.org/drawingml/2006/table">
            <a:tbl>
              <a:tblPr firstRow="1" firstCol="1" bandRow="1">
                <a:tableStyleId>{5C22544A-7EE6-4342-B048-85BDC9FD1C3A}</a:tableStyleId>
              </a:tblPr>
              <a:tblGrid>
                <a:gridCol w="2029580">
                  <a:extLst>
                    <a:ext uri="{9D8B030D-6E8A-4147-A177-3AD203B41FA5}">
                      <a16:colId xmlns:a16="http://schemas.microsoft.com/office/drawing/2014/main" val="4069551296"/>
                    </a:ext>
                  </a:extLst>
                </a:gridCol>
                <a:gridCol w="9623320">
                  <a:extLst>
                    <a:ext uri="{9D8B030D-6E8A-4147-A177-3AD203B41FA5}">
                      <a16:colId xmlns:a16="http://schemas.microsoft.com/office/drawing/2014/main" val="451336630"/>
                    </a:ext>
                  </a:extLst>
                </a:gridCol>
              </a:tblGrid>
              <a:tr h="690880">
                <a:tc>
                  <a:txBody>
                    <a:bodyPr/>
                    <a:lstStyle/>
                    <a:p>
                      <a:pPr algn="ctr">
                        <a:lnSpc>
                          <a:spcPct val="100000"/>
                        </a:lnSpc>
                        <a:spcBef>
                          <a:spcPts val="300"/>
                        </a:spcBef>
                        <a:spcAft>
                          <a:spcPts val="300"/>
                        </a:spcAft>
                      </a:pPr>
                      <a:r>
                        <a:rPr lang="en-US" sz="2300" dirty="0" err="1">
                          <a:effectLst/>
                          <a:latin typeface="Arial" panose="020B0604020202020204" pitchFamily="34" charset="0"/>
                          <a:cs typeface="Arial" panose="020B0604020202020204" pitchFamily="34" charset="0"/>
                        </a:rPr>
                        <a:t>Thành</a:t>
                      </a:r>
                      <a:r>
                        <a:rPr lang="en-US" sz="2300" dirty="0">
                          <a:effectLst/>
                          <a:latin typeface="Arial" panose="020B0604020202020204" pitchFamily="34" charset="0"/>
                          <a:cs typeface="Arial" panose="020B0604020202020204" pitchFamily="34" charset="0"/>
                        </a:rPr>
                        <a:t> </a:t>
                      </a:r>
                      <a:r>
                        <a:rPr lang="en-US" sz="2300" dirty="0" err="1">
                          <a:effectLst/>
                          <a:latin typeface="Arial" panose="020B0604020202020204" pitchFamily="34" charset="0"/>
                          <a:cs typeface="Arial" panose="020B0604020202020204" pitchFamily="34" charset="0"/>
                        </a:rPr>
                        <a:t>phần</a:t>
                      </a:r>
                      <a:r>
                        <a:rPr lang="en-US" sz="2300" dirty="0">
                          <a:effectLst/>
                          <a:latin typeface="Arial" panose="020B0604020202020204" pitchFamily="34" charset="0"/>
                          <a:cs typeface="Arial" panose="020B0604020202020204" pitchFamily="34" charset="0"/>
                        </a:rPr>
                        <a:t> </a:t>
                      </a:r>
                      <a:r>
                        <a:rPr lang="en-US" sz="2300" dirty="0" err="1">
                          <a:effectLst/>
                          <a:latin typeface="Arial" panose="020B0604020202020204" pitchFamily="34" charset="0"/>
                          <a:cs typeface="Arial" panose="020B0604020202020204" pitchFamily="34" charset="0"/>
                        </a:rPr>
                        <a:t>năng</a:t>
                      </a:r>
                      <a:r>
                        <a:rPr lang="en-US" sz="2300" dirty="0">
                          <a:effectLst/>
                          <a:latin typeface="Arial" panose="020B0604020202020204" pitchFamily="34" charset="0"/>
                          <a:cs typeface="Arial" panose="020B0604020202020204" pitchFamily="34" charset="0"/>
                        </a:rPr>
                        <a:t> </a:t>
                      </a:r>
                      <a:r>
                        <a:rPr lang="en-US" sz="2300" dirty="0" err="1">
                          <a:effectLst/>
                          <a:latin typeface="Arial" panose="020B0604020202020204" pitchFamily="34" charset="0"/>
                          <a:cs typeface="Arial" panose="020B0604020202020204" pitchFamily="34" charset="0"/>
                        </a:rPr>
                        <a:t>lực</a:t>
                      </a:r>
                      <a:endParaRPr lang="en-US" sz="2300" dirty="0">
                        <a:effectLst/>
                        <a:latin typeface="Arial" panose="020B0604020202020204" pitchFamily="34" charset="0"/>
                        <a:ea typeface="Calibri" panose="020F0502020204030204" pitchFamily="34" charset="0"/>
                        <a:cs typeface="Arial" panose="020B0604020202020204" pitchFamily="34" charset="0"/>
                      </a:endParaRPr>
                    </a:p>
                  </a:txBody>
                  <a:tcPr marL="19947" marR="19947" marT="0" marB="0" anchor="ctr"/>
                </a:tc>
                <a:tc>
                  <a:txBody>
                    <a:bodyPr/>
                    <a:lstStyle/>
                    <a:p>
                      <a:pPr algn="ctr">
                        <a:lnSpc>
                          <a:spcPct val="100000"/>
                        </a:lnSpc>
                        <a:spcBef>
                          <a:spcPts val="300"/>
                        </a:spcBef>
                        <a:spcAft>
                          <a:spcPts val="300"/>
                        </a:spcAft>
                      </a:pPr>
                      <a:r>
                        <a:rPr lang="en-US" sz="2500" b="1" kern="1200">
                          <a:solidFill>
                            <a:schemeClr val="lt1"/>
                          </a:solidFill>
                          <a:effectLst/>
                          <a:latin typeface="Arial" panose="020B0604020202020204" pitchFamily="34" charset="0"/>
                          <a:ea typeface="+mn-ea"/>
                          <a:cs typeface="Arial" panose="020B0604020202020204" pitchFamily="34" charset="0"/>
                        </a:rPr>
                        <a:t>Biểu hiện cụ thể của năng lực công nghệ cấp</a:t>
                      </a:r>
                      <a:r>
                        <a:rPr lang="en-US" sz="2500" b="1" kern="1200" baseline="0">
                          <a:solidFill>
                            <a:schemeClr val="lt1"/>
                          </a:solidFill>
                          <a:effectLst/>
                          <a:latin typeface="Arial" panose="020B0604020202020204" pitchFamily="34" charset="0"/>
                          <a:ea typeface="+mn-ea"/>
                          <a:cs typeface="Arial" panose="020B0604020202020204" pitchFamily="34" charset="0"/>
                        </a:rPr>
                        <a:t> THPT</a:t>
                      </a:r>
                      <a:endParaRPr lang="en-US" sz="2500" dirty="0">
                        <a:effectLst/>
                        <a:latin typeface="Arial" panose="020B0604020202020204" pitchFamily="34" charset="0"/>
                        <a:ea typeface="Calibri" panose="020F0502020204030204" pitchFamily="34" charset="0"/>
                        <a:cs typeface="Arial" panose="020B0604020202020204" pitchFamily="34" charset="0"/>
                      </a:endParaRPr>
                    </a:p>
                  </a:txBody>
                  <a:tcPr marL="19947" marR="19947" marT="0" marB="0" anchor="ctr"/>
                </a:tc>
                <a:extLst>
                  <a:ext uri="{0D108BD9-81ED-4DB2-BD59-A6C34878D82A}">
                    <a16:rowId xmlns:a16="http://schemas.microsoft.com/office/drawing/2014/main" val="3529762691"/>
                  </a:ext>
                </a:extLst>
              </a:tr>
              <a:tr h="3777083">
                <a:tc>
                  <a:txBody>
                    <a:bodyPr/>
                    <a:lstStyle/>
                    <a:p>
                      <a:pPr algn="ctr">
                        <a:lnSpc>
                          <a:spcPct val="100000"/>
                        </a:lnSpc>
                        <a:spcBef>
                          <a:spcPts val="300"/>
                        </a:spcBef>
                        <a:spcAft>
                          <a:spcPts val="300"/>
                        </a:spcAft>
                      </a:pPr>
                      <a:r>
                        <a:rPr lang="en-US" sz="2300" baseline="0" dirty="0" err="1">
                          <a:effectLst/>
                          <a:latin typeface="Arial" panose="020B0604020202020204" pitchFamily="34" charset="0"/>
                          <a:cs typeface="Arial" panose="020B0604020202020204" pitchFamily="34" charset="0"/>
                        </a:rPr>
                        <a:t>Thiết</a:t>
                      </a:r>
                      <a:r>
                        <a:rPr lang="en-US" sz="2300" baseline="0" dirty="0">
                          <a:effectLst/>
                          <a:latin typeface="Arial" panose="020B0604020202020204" pitchFamily="34" charset="0"/>
                          <a:cs typeface="Arial" panose="020B0604020202020204" pitchFamily="34" charset="0"/>
                        </a:rPr>
                        <a:t> </a:t>
                      </a:r>
                      <a:r>
                        <a:rPr lang="en-US" sz="2300" baseline="0" dirty="0" err="1">
                          <a:effectLst/>
                          <a:latin typeface="Arial" panose="020B0604020202020204" pitchFamily="34" charset="0"/>
                          <a:cs typeface="Arial" panose="020B0604020202020204" pitchFamily="34" charset="0"/>
                        </a:rPr>
                        <a:t>kế</a:t>
                      </a:r>
                      <a:r>
                        <a:rPr lang="en-US" sz="2300" baseline="0" dirty="0">
                          <a:effectLst/>
                          <a:latin typeface="Arial" panose="020B0604020202020204" pitchFamily="34" charset="0"/>
                          <a:cs typeface="Arial" panose="020B0604020202020204" pitchFamily="34" charset="0"/>
                        </a:rPr>
                        <a:t> </a:t>
                      </a:r>
                      <a:r>
                        <a:rPr lang="en-US" sz="2300" baseline="0" dirty="0" err="1">
                          <a:effectLst/>
                          <a:latin typeface="Arial" panose="020B0604020202020204" pitchFamily="34" charset="0"/>
                          <a:cs typeface="Arial" panose="020B0604020202020204" pitchFamily="34" charset="0"/>
                        </a:rPr>
                        <a:t>kĩ</a:t>
                      </a:r>
                      <a:r>
                        <a:rPr lang="en-US" sz="2300" baseline="0" dirty="0">
                          <a:effectLst/>
                          <a:latin typeface="Arial" panose="020B0604020202020204" pitchFamily="34" charset="0"/>
                          <a:cs typeface="Arial" panose="020B0604020202020204" pitchFamily="34" charset="0"/>
                        </a:rPr>
                        <a:t> </a:t>
                      </a:r>
                      <a:r>
                        <a:rPr lang="en-US" sz="2300" baseline="0" dirty="0" err="1">
                          <a:effectLst/>
                          <a:latin typeface="Arial" panose="020B0604020202020204" pitchFamily="34" charset="0"/>
                          <a:cs typeface="Arial" panose="020B0604020202020204" pitchFamily="34" charset="0"/>
                        </a:rPr>
                        <a:t>thuật</a:t>
                      </a:r>
                      <a:r>
                        <a:rPr lang="en-US" sz="2300" dirty="0">
                          <a:effectLst/>
                          <a:latin typeface="Arial" panose="020B0604020202020204" pitchFamily="34" charset="0"/>
                          <a:cs typeface="Arial" panose="020B0604020202020204" pitchFamily="34" charset="0"/>
                        </a:rPr>
                        <a:t> </a:t>
                      </a:r>
                      <a:endParaRPr lang="en-US" sz="2300" dirty="0">
                        <a:effectLst/>
                        <a:latin typeface="Arial" panose="020B0604020202020204" pitchFamily="34" charset="0"/>
                        <a:ea typeface="Calibri" panose="020F0502020204030204" pitchFamily="34" charset="0"/>
                        <a:cs typeface="Arial" panose="020B0604020202020204" pitchFamily="34" charset="0"/>
                      </a:endParaRPr>
                    </a:p>
                  </a:txBody>
                  <a:tcPr marL="19947" marR="19947" marT="0" marB="0" anchor="ctr"/>
                </a:tc>
                <a:tc>
                  <a:txBody>
                    <a:bodyPr/>
                    <a:lstStyle/>
                    <a:p>
                      <a:pPr algn="just">
                        <a:lnSpc>
                          <a:spcPct val="100000"/>
                        </a:lnSpc>
                        <a:spcBef>
                          <a:spcPts val="600"/>
                        </a:spcBef>
                        <a:spcAft>
                          <a:spcPts val="600"/>
                        </a:spcAft>
                      </a:pPr>
                      <a:r>
                        <a:rPr lang="vi-VN" sz="3200">
                          <a:latin typeface="Times New Roman" panose="02020603050405020304" pitchFamily="18" charset="0"/>
                          <a:cs typeface="Times New Roman" panose="02020603050405020304" pitchFamily="18" charset="0"/>
                        </a:rPr>
                        <a:t>[e3.1]: Xác định được các yếu tố ảnh hưởng tới hoạt động thiết kế kĩ thuật. </a:t>
                      </a:r>
                      <a:endParaRPr lang="en-US" sz="3200">
                        <a:latin typeface="Times New Roman" panose="02020603050405020304" pitchFamily="18" charset="0"/>
                        <a:cs typeface="Times New Roman" panose="02020603050405020304" pitchFamily="18" charset="0"/>
                      </a:endParaRPr>
                    </a:p>
                    <a:p>
                      <a:pPr algn="just">
                        <a:lnSpc>
                          <a:spcPct val="100000"/>
                        </a:lnSpc>
                        <a:spcBef>
                          <a:spcPts val="600"/>
                        </a:spcBef>
                        <a:spcAft>
                          <a:spcPts val="600"/>
                        </a:spcAft>
                      </a:pPr>
                      <a:r>
                        <a:rPr lang="vi-VN" sz="3200">
                          <a:latin typeface="Times New Roman" panose="02020603050405020304" pitchFamily="18" charset="0"/>
                          <a:cs typeface="Times New Roman" panose="02020603050405020304" pitchFamily="18" charset="0"/>
                        </a:rPr>
                        <a:t>[e3.2]: Sử dụng được một số phần mềm đơn giản hỗ trợ thiết kế. </a:t>
                      </a:r>
                      <a:endParaRPr lang="en-US" sz="3200">
                        <a:latin typeface="Times New Roman" panose="02020603050405020304" pitchFamily="18" charset="0"/>
                        <a:cs typeface="Times New Roman" panose="02020603050405020304" pitchFamily="18" charset="0"/>
                      </a:endParaRPr>
                    </a:p>
                    <a:p>
                      <a:pPr algn="just">
                        <a:lnSpc>
                          <a:spcPct val="100000"/>
                        </a:lnSpc>
                        <a:spcBef>
                          <a:spcPts val="600"/>
                        </a:spcBef>
                        <a:spcAft>
                          <a:spcPts val="600"/>
                        </a:spcAft>
                      </a:pPr>
                      <a:r>
                        <a:rPr lang="vi-VN" sz="3200">
                          <a:latin typeface="Times New Roman" panose="02020603050405020304" pitchFamily="18" charset="0"/>
                          <a:cs typeface="Times New Roman" panose="02020603050405020304" pitchFamily="18" charset="0"/>
                        </a:rPr>
                        <a:t>[e3.3]: </a:t>
                      </a:r>
                      <a:r>
                        <a:rPr lang="en-US" sz="3200">
                          <a:latin typeface="Times New Roman" panose="02020603050405020304" pitchFamily="18" charset="0"/>
                          <a:cs typeface="Times New Roman" panose="02020603050405020304" pitchFamily="18" charset="0"/>
                        </a:rPr>
                        <a:t>T</a:t>
                      </a:r>
                      <a:r>
                        <a:rPr lang="vi-VN" sz="3200">
                          <a:latin typeface="Times New Roman" panose="02020603050405020304" pitchFamily="18" charset="0"/>
                          <a:cs typeface="Times New Roman" panose="02020603050405020304" pitchFamily="18" charset="0"/>
                        </a:rPr>
                        <a:t>hiết kế được sản phẩm đơn giản đáp ứng yêu cầu cho trước</a:t>
                      </a:r>
                      <a:endParaRPr lang="en-US" sz="3200">
                        <a:latin typeface="Times New Roman" panose="02020603050405020304" pitchFamily="18" charset="0"/>
                        <a:cs typeface="Times New Roman" panose="02020603050405020304" pitchFamily="18" charset="0"/>
                      </a:endParaRPr>
                    </a:p>
                  </a:txBody>
                  <a:tcPr marL="121920" marR="121920" marT="60960" marB="60960" anchor="ctr"/>
                </a:tc>
                <a:extLst>
                  <a:ext uri="{0D108BD9-81ED-4DB2-BD59-A6C34878D82A}">
                    <a16:rowId xmlns:a16="http://schemas.microsoft.com/office/drawing/2014/main" val="2915291573"/>
                  </a:ext>
                </a:extLst>
              </a:tr>
            </a:tbl>
          </a:graphicData>
        </a:graphic>
      </p:graphicFrame>
    </p:spTree>
    <p:extLst>
      <p:ext uri="{BB962C8B-B14F-4D97-AF65-F5344CB8AC3E}">
        <p14:creationId xmlns:p14="http://schemas.microsoft.com/office/powerpoint/2010/main" val="3034718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9D4DF-3D59-43BB-ACD4-060196B58933}"/>
              </a:ext>
            </a:extLst>
          </p:cNvPr>
          <p:cNvSpPr>
            <a:spLocks noGrp="1"/>
          </p:cNvSpPr>
          <p:nvPr>
            <p:ph type="title"/>
          </p:nvPr>
        </p:nvSpPr>
        <p:spPr>
          <a:xfrm>
            <a:off x="521209" y="127592"/>
            <a:ext cx="11401849" cy="1045609"/>
          </a:xfrm>
        </p:spPr>
        <p:txBody>
          <a:bodyPr/>
          <a:lstStyle/>
          <a:p>
            <a:pPr algn="ctr"/>
            <a:r>
              <a:rPr lang="vi-VN" sz="3200" dirty="0">
                <a:solidFill>
                  <a:srgbClr val="FF0000"/>
                </a:solidFill>
                <a:latin typeface="Arial" panose="020B0604020202020204" pitchFamily="34" charset="0"/>
                <a:cs typeface="Arial" panose="020B0604020202020204" pitchFamily="34" charset="0"/>
              </a:rPr>
              <a:t>ĐỘNG TỪ MÔ TẢ MỨC </a:t>
            </a:r>
            <a:r>
              <a:rPr lang="vi-VN" sz="3200">
                <a:solidFill>
                  <a:srgbClr val="FF0000"/>
                </a:solidFill>
                <a:latin typeface="Arial" panose="020B0604020202020204" pitchFamily="34" charset="0"/>
                <a:cs typeface="Arial" panose="020B0604020202020204" pitchFamily="34" charset="0"/>
              </a:rPr>
              <a:t>ĐỘ </a:t>
            </a:r>
            <a:r>
              <a:rPr lang="en-US" sz="3200">
                <a:solidFill>
                  <a:srgbClr val="FF0000"/>
                </a:solidFill>
                <a:latin typeface="Arial" panose="020B0604020202020204" pitchFamily="34" charset="0"/>
                <a:cs typeface="Arial" panose="020B0604020202020204" pitchFamily="34" charset="0"/>
              </a:rPr>
              <a:t>ĐÁP ỨNG YÊU CẦU CẦN ĐẠT VỀ NĂNG LỰC -</a:t>
            </a:r>
            <a:r>
              <a:rPr lang="vi-VN" sz="3200">
                <a:solidFill>
                  <a:srgbClr val="FF0000"/>
                </a:solidFill>
                <a:latin typeface="Arial" panose="020B0604020202020204" pitchFamily="34" charset="0"/>
                <a:cs typeface="Arial" panose="020B0604020202020204" pitchFamily="34" charset="0"/>
              </a:rPr>
              <a:t> MÔN </a:t>
            </a:r>
            <a:r>
              <a:rPr lang="en-US" sz="3200">
                <a:solidFill>
                  <a:srgbClr val="FF0000"/>
                </a:solidFill>
                <a:latin typeface="Arial" panose="020B0604020202020204" pitchFamily="34" charset="0"/>
                <a:cs typeface="Arial" panose="020B0604020202020204" pitchFamily="34" charset="0"/>
              </a:rPr>
              <a:t>CÔNG NGHỆ</a:t>
            </a:r>
            <a:endParaRPr lang="vi-VN" sz="3733" dirty="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8EB98B0-2214-48F3-9FBE-F572B59AE87A}"/>
              </a:ext>
            </a:extLst>
          </p:cNvPr>
          <p:cNvSpPr>
            <a:spLocks noGrp="1"/>
          </p:cNvSpPr>
          <p:nvPr>
            <p:ph type="sldNum" sz="quarter" idx="4"/>
          </p:nvPr>
        </p:nvSpPr>
        <p:spPr/>
        <p:txBody>
          <a:bodyPr/>
          <a:lstStyle/>
          <a:p>
            <a:fld id="{9860EDB8-5305-433F-BE41-D7A86D811DB3}" type="slidenum">
              <a:rPr lang="en-US" smtClean="0"/>
              <a:pPr/>
              <a:t>16</a:t>
            </a:fld>
            <a:endParaRPr lang="en-US" dirty="0"/>
          </a:p>
        </p:txBody>
      </p:sp>
      <p:graphicFrame>
        <p:nvGraphicFramePr>
          <p:cNvPr id="3" name="Table 2">
            <a:extLst>
              <a:ext uri="{FF2B5EF4-FFF2-40B4-BE49-F238E27FC236}">
                <a16:creationId xmlns:a16="http://schemas.microsoft.com/office/drawing/2014/main" id="{7EF3483B-EB26-E858-F333-2087D2830D3D}"/>
              </a:ext>
            </a:extLst>
          </p:cNvPr>
          <p:cNvGraphicFramePr>
            <a:graphicFrameLocks noGrp="1"/>
          </p:cNvGraphicFramePr>
          <p:nvPr/>
        </p:nvGraphicFramePr>
        <p:xfrm>
          <a:off x="543474" y="1393372"/>
          <a:ext cx="11073620" cy="5364096"/>
        </p:xfrm>
        <a:graphic>
          <a:graphicData uri="http://schemas.openxmlformats.org/drawingml/2006/table">
            <a:tbl>
              <a:tblPr firstRow="1" bandRow="1">
                <a:tableStyleId>{5C22544A-7EE6-4342-B048-85BDC9FD1C3A}</a:tableStyleId>
              </a:tblPr>
              <a:tblGrid>
                <a:gridCol w="1904123">
                  <a:extLst>
                    <a:ext uri="{9D8B030D-6E8A-4147-A177-3AD203B41FA5}">
                      <a16:colId xmlns:a16="http://schemas.microsoft.com/office/drawing/2014/main" val="2464044085"/>
                    </a:ext>
                  </a:extLst>
                </a:gridCol>
                <a:gridCol w="9169497">
                  <a:extLst>
                    <a:ext uri="{9D8B030D-6E8A-4147-A177-3AD203B41FA5}">
                      <a16:colId xmlns:a16="http://schemas.microsoft.com/office/drawing/2014/main" val="1079126363"/>
                    </a:ext>
                  </a:extLst>
                </a:gridCol>
              </a:tblGrid>
              <a:tr h="883536">
                <a:tc>
                  <a:txBody>
                    <a:bodyPr/>
                    <a:lstStyle/>
                    <a:p>
                      <a:pPr algn="ctr">
                        <a:lnSpc>
                          <a:spcPct val="100000"/>
                        </a:lnSpc>
                        <a:spcBef>
                          <a:spcPts val="300"/>
                        </a:spcBef>
                        <a:spcAft>
                          <a:spcPts val="300"/>
                        </a:spcAft>
                      </a:pPr>
                      <a:r>
                        <a:rPr lang="en-US" sz="2700" dirty="0" err="1">
                          <a:effectLst/>
                          <a:latin typeface="Arial" panose="020B0604020202020204" pitchFamily="34" charset="0"/>
                          <a:cs typeface="Arial" panose="020B0604020202020204" pitchFamily="34" charset="0"/>
                        </a:rPr>
                        <a:t>Mức</a:t>
                      </a:r>
                      <a:r>
                        <a:rPr lang="en-US" sz="2700" dirty="0">
                          <a:effectLst/>
                          <a:latin typeface="Arial" panose="020B0604020202020204" pitchFamily="34" charset="0"/>
                          <a:cs typeface="Arial" panose="020B0604020202020204" pitchFamily="34" charset="0"/>
                        </a:rPr>
                        <a:t> </a:t>
                      </a:r>
                      <a:r>
                        <a:rPr lang="en-US" sz="2700" dirty="0" err="1">
                          <a:effectLst/>
                          <a:latin typeface="Arial" panose="020B0604020202020204" pitchFamily="34" charset="0"/>
                          <a:cs typeface="Arial" panose="020B0604020202020204" pitchFamily="34" charset="0"/>
                        </a:rPr>
                        <a:t>độ</a:t>
                      </a:r>
                      <a:endParaRPr lang="en-US" sz="2700" dirty="0">
                        <a:effectLst/>
                        <a:latin typeface="Arial" panose="020B0604020202020204" pitchFamily="34" charset="0"/>
                        <a:ea typeface="Calibri" panose="020F0502020204030204" pitchFamily="34" charset="0"/>
                        <a:cs typeface="Arial" panose="020B0604020202020204" pitchFamily="34" charset="0"/>
                      </a:endParaRPr>
                    </a:p>
                  </a:txBody>
                  <a:tcPr marL="19947" marR="199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en-US" sz="2700" dirty="0" err="1">
                          <a:effectLst/>
                          <a:latin typeface="Arial" panose="020B0604020202020204" pitchFamily="34" charset="0"/>
                          <a:ea typeface="Calibri" panose="020F0502020204030204" pitchFamily="34" charset="0"/>
                          <a:cs typeface="Arial" panose="020B0604020202020204" pitchFamily="34" charset="0"/>
                        </a:rPr>
                        <a:t>Động</a:t>
                      </a:r>
                      <a:r>
                        <a:rPr lang="en-US" sz="2700" dirty="0">
                          <a:effectLst/>
                          <a:latin typeface="Arial" panose="020B0604020202020204" pitchFamily="34" charset="0"/>
                          <a:ea typeface="Calibri" panose="020F0502020204030204" pitchFamily="34" charset="0"/>
                          <a:cs typeface="Arial" panose="020B0604020202020204" pitchFamily="34" charset="0"/>
                        </a:rPr>
                        <a:t> </a:t>
                      </a:r>
                      <a:r>
                        <a:rPr lang="en-US" sz="2700" dirty="0" err="1">
                          <a:effectLst/>
                          <a:latin typeface="Arial" panose="020B0604020202020204" pitchFamily="34" charset="0"/>
                          <a:ea typeface="Calibri" panose="020F0502020204030204" pitchFamily="34" charset="0"/>
                          <a:cs typeface="Arial" panose="020B0604020202020204" pitchFamily="34" charset="0"/>
                        </a:rPr>
                        <a:t>từ</a:t>
                      </a:r>
                      <a:r>
                        <a:rPr lang="en-US" sz="2700" dirty="0">
                          <a:effectLst/>
                          <a:latin typeface="Arial" panose="020B0604020202020204" pitchFamily="34" charset="0"/>
                          <a:ea typeface="Calibri" panose="020F0502020204030204" pitchFamily="34" charset="0"/>
                          <a:cs typeface="Arial" panose="020B0604020202020204" pitchFamily="34" charset="0"/>
                        </a:rPr>
                        <a:t> </a:t>
                      </a:r>
                      <a:r>
                        <a:rPr lang="en-US" sz="2700" dirty="0" err="1">
                          <a:effectLst/>
                          <a:latin typeface="Arial" panose="020B0604020202020204" pitchFamily="34" charset="0"/>
                          <a:ea typeface="Calibri" panose="020F0502020204030204" pitchFamily="34" charset="0"/>
                          <a:cs typeface="Arial" panose="020B0604020202020204" pitchFamily="34" charset="0"/>
                        </a:rPr>
                        <a:t>mô</a:t>
                      </a:r>
                      <a:r>
                        <a:rPr lang="en-US" sz="2700" dirty="0">
                          <a:effectLst/>
                          <a:latin typeface="Arial" panose="020B0604020202020204" pitchFamily="34" charset="0"/>
                          <a:ea typeface="Calibri" panose="020F0502020204030204" pitchFamily="34" charset="0"/>
                          <a:cs typeface="Arial" panose="020B0604020202020204" pitchFamily="34" charset="0"/>
                        </a:rPr>
                        <a:t> </a:t>
                      </a:r>
                      <a:r>
                        <a:rPr lang="en-US" sz="2700" dirty="0" err="1">
                          <a:effectLst/>
                          <a:latin typeface="Arial" panose="020B0604020202020204" pitchFamily="34" charset="0"/>
                          <a:ea typeface="Calibri" panose="020F0502020204030204" pitchFamily="34" charset="0"/>
                          <a:cs typeface="Arial" panose="020B0604020202020204" pitchFamily="34" charset="0"/>
                        </a:rPr>
                        <a:t>tả</a:t>
                      </a:r>
                      <a:r>
                        <a:rPr lang="en-US" sz="2700" dirty="0">
                          <a:effectLst/>
                          <a:latin typeface="Arial" panose="020B0604020202020204" pitchFamily="34" charset="0"/>
                          <a:ea typeface="Calibri" panose="020F0502020204030204" pitchFamily="34" charset="0"/>
                          <a:cs typeface="Arial" panose="020B0604020202020204" pitchFamily="34" charset="0"/>
                        </a:rPr>
                        <a:t> </a:t>
                      </a:r>
                      <a:r>
                        <a:rPr lang="en-US" sz="2700" dirty="0" err="1">
                          <a:effectLst/>
                          <a:latin typeface="Arial" panose="020B0604020202020204" pitchFamily="34" charset="0"/>
                          <a:ea typeface="Calibri" panose="020F0502020204030204" pitchFamily="34" charset="0"/>
                          <a:cs typeface="Arial" panose="020B0604020202020204" pitchFamily="34" charset="0"/>
                        </a:rPr>
                        <a:t>mức</a:t>
                      </a:r>
                      <a:r>
                        <a:rPr lang="en-US" sz="2700" dirty="0">
                          <a:effectLst/>
                          <a:latin typeface="Arial" panose="020B0604020202020204" pitchFamily="34" charset="0"/>
                          <a:ea typeface="Calibri" panose="020F0502020204030204" pitchFamily="34" charset="0"/>
                          <a:cs typeface="Arial" panose="020B0604020202020204" pitchFamily="34" charset="0"/>
                        </a:rPr>
                        <a:t> </a:t>
                      </a:r>
                      <a:r>
                        <a:rPr lang="en-US" sz="2700" dirty="0" err="1">
                          <a:effectLst/>
                          <a:latin typeface="Arial" panose="020B0604020202020204" pitchFamily="34" charset="0"/>
                          <a:ea typeface="Calibri" panose="020F0502020204030204" pitchFamily="34" charset="0"/>
                          <a:cs typeface="Arial" panose="020B0604020202020204" pitchFamily="34" charset="0"/>
                        </a:rPr>
                        <a:t>độ</a:t>
                      </a:r>
                      <a:endParaRPr lang="en-US" sz="2700" dirty="0">
                        <a:effectLst/>
                        <a:latin typeface="Arial" panose="020B0604020202020204" pitchFamily="34" charset="0"/>
                        <a:ea typeface="Calibri" panose="020F0502020204030204" pitchFamily="34" charset="0"/>
                        <a:cs typeface="Arial" panose="020B0604020202020204" pitchFamily="34" charset="0"/>
                      </a:endParaRPr>
                    </a:p>
                  </a:txBody>
                  <a:tcPr marL="19947" marR="199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5275332"/>
                  </a:ext>
                </a:extLst>
              </a:tr>
              <a:tr h="934720">
                <a:tc>
                  <a:txBody>
                    <a:bodyPr/>
                    <a:lstStyle/>
                    <a:p>
                      <a:r>
                        <a:rPr lang="en-US" sz="2700" b="1" dirty="0" err="1">
                          <a:solidFill>
                            <a:srgbClr val="663300"/>
                          </a:solidFill>
                          <a:latin typeface="Arial" panose="020B0604020202020204" pitchFamily="34" charset="0"/>
                          <a:cs typeface="Arial" panose="020B0604020202020204" pitchFamily="34" charset="0"/>
                        </a:rPr>
                        <a:t>Biết</a:t>
                      </a:r>
                      <a:endParaRPr lang="en-US" sz="2700" b="1" dirty="0">
                        <a:solidFill>
                          <a:srgbClr val="663300"/>
                        </a:solidFill>
                        <a:latin typeface="Arial" panose="020B060402020202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685766" rtl="0" eaLnBrk="1" fontAlgn="auto" latinLnBrk="0" hangingPunct="1">
                        <a:lnSpc>
                          <a:spcPct val="100000"/>
                        </a:lnSpc>
                        <a:spcBef>
                          <a:spcPts val="0"/>
                        </a:spcBef>
                        <a:spcAft>
                          <a:spcPts val="0"/>
                        </a:spcAft>
                        <a:buClrTx/>
                        <a:buSzTx/>
                        <a:buFontTx/>
                        <a:buNone/>
                        <a:tabLst/>
                        <a:defRPr/>
                      </a:pPr>
                      <a:r>
                        <a:rPr lang="en-US" sz="2700" dirty="0" err="1">
                          <a:latin typeface="Arial" panose="020B0604020202020204" pitchFamily="34" charset="0"/>
                          <a:ea typeface="DengXian"/>
                          <a:cs typeface="Arial" panose="020B0604020202020204" pitchFamily="34" charset="0"/>
                        </a:rPr>
                        <a:t>Kể</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DengXian"/>
                          <a:cs typeface="Arial" panose="020B0604020202020204" pitchFamily="34" charset="0"/>
                        </a:rPr>
                        <a:t>tên</a:t>
                      </a:r>
                      <a:r>
                        <a:rPr lang="en-US" sz="2700" dirty="0">
                          <a:latin typeface="Arial" panose="020B0604020202020204" pitchFamily="34" charset="0"/>
                          <a:ea typeface="DengXian"/>
                          <a:cs typeface="Arial" panose="020B0604020202020204" pitchFamily="34" charset="0"/>
                        </a:rPr>
                        <a:t>,</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DengXian"/>
                          <a:cs typeface="Arial" panose="020B0604020202020204" pitchFamily="34" charset="0"/>
                        </a:rPr>
                        <a:t>liệt</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DengXian"/>
                          <a:cs typeface="Arial" panose="020B0604020202020204" pitchFamily="34" charset="0"/>
                        </a:rPr>
                        <a:t>kê</a:t>
                      </a:r>
                      <a:r>
                        <a:rPr lang="en-US" sz="2700" dirty="0">
                          <a:latin typeface="Arial" panose="020B0604020202020204" pitchFamily="34" charset="0"/>
                          <a:ea typeface="DengXian"/>
                          <a:cs typeface="Arial" panose="020B0604020202020204" pitchFamily="34" charset="0"/>
                        </a:rPr>
                        <a:t>,</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DengXian"/>
                          <a:cs typeface="Arial" panose="020B0604020202020204" pitchFamily="34" charset="0"/>
                        </a:rPr>
                        <a:t>trình</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DengXian"/>
                          <a:cs typeface="Arial" panose="020B0604020202020204" pitchFamily="34" charset="0"/>
                        </a:rPr>
                        <a:t>bày</a:t>
                      </a:r>
                      <a:r>
                        <a:rPr lang="en-US" sz="2700" dirty="0">
                          <a:latin typeface="Arial" panose="020B0604020202020204" pitchFamily="34" charset="0"/>
                          <a:ea typeface="DengXian"/>
                          <a:cs typeface="Arial" panose="020B0604020202020204" pitchFamily="34" charset="0"/>
                        </a:rPr>
                        <a:t>,</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DengXian"/>
                          <a:cs typeface="Arial" panose="020B0604020202020204" pitchFamily="34" charset="0"/>
                        </a:rPr>
                        <a:t>nhận</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DengXian"/>
                          <a:cs typeface="Arial" panose="020B0604020202020204" pitchFamily="34" charset="0"/>
                        </a:rPr>
                        <a:t>biết</a:t>
                      </a:r>
                      <a:r>
                        <a:rPr lang="en-US" sz="2700" dirty="0">
                          <a:latin typeface="Arial" panose="020B0604020202020204" pitchFamily="34" charset="0"/>
                          <a:ea typeface="DengXian"/>
                          <a:cs typeface="Arial" panose="020B0604020202020204" pitchFamily="34" charset="0"/>
                        </a:rPr>
                        <a:t>,</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DengXian"/>
                          <a:cs typeface="Arial" panose="020B0604020202020204" pitchFamily="34" charset="0"/>
                        </a:rPr>
                        <a:t>nhận</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DengXian"/>
                          <a:cs typeface="Arial" panose="020B0604020202020204" pitchFamily="34" charset="0"/>
                        </a:rPr>
                        <a:t>ra</a:t>
                      </a:r>
                      <a:r>
                        <a:rPr lang="en-US" sz="2700" dirty="0">
                          <a:latin typeface="Arial" panose="020B0604020202020204" pitchFamily="34" charset="0"/>
                          <a:ea typeface="DengXian"/>
                          <a:cs typeface="Arial" panose="020B0604020202020204" pitchFamily="34" charset="0"/>
                        </a:rPr>
                        <a:t>,</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DengXian"/>
                          <a:cs typeface="Arial" panose="020B0604020202020204" pitchFamily="34" charset="0"/>
                        </a:rPr>
                        <a:t>phát</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DengXian"/>
                          <a:cs typeface="Arial" panose="020B0604020202020204" pitchFamily="34" charset="0"/>
                        </a:rPr>
                        <a:t>hiện</a:t>
                      </a:r>
                      <a:r>
                        <a:rPr lang="en-US" sz="2700" dirty="0">
                          <a:latin typeface="Arial" panose="020B0604020202020204" pitchFamily="34" charset="0"/>
                          <a:ea typeface="DengXian"/>
                          <a:cs typeface="Arial" panose="020B0604020202020204" pitchFamily="34" charset="0"/>
                        </a:rPr>
                        <a:t>,</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DengXian"/>
                          <a:cs typeface="Arial" panose="020B0604020202020204" pitchFamily="34" charset="0"/>
                        </a:rPr>
                        <a:t>tìm</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DengXian"/>
                          <a:cs typeface="Arial" panose="020B0604020202020204" pitchFamily="34" charset="0"/>
                        </a:rPr>
                        <a:t>kiếm</a:t>
                      </a:r>
                      <a:r>
                        <a:rPr lang="en-US" sz="2700" dirty="0">
                          <a:latin typeface="Arial" panose="020B0604020202020204" pitchFamily="34" charset="0"/>
                          <a:ea typeface="DengXian"/>
                          <a:cs typeface="Arial" panose="020B0604020202020204" pitchFamily="34" charset="0"/>
                        </a:rPr>
                        <a:t>,</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DengXian"/>
                          <a:cs typeface="Arial" panose="020B0604020202020204" pitchFamily="34" charset="0"/>
                        </a:rPr>
                        <a:t>nêu</a:t>
                      </a:r>
                      <a:r>
                        <a:rPr lang="en-US" sz="2700" dirty="0">
                          <a:latin typeface="Arial" panose="020B0604020202020204" pitchFamily="34" charset="0"/>
                          <a:ea typeface="DengXian"/>
                          <a:cs typeface="Arial" panose="020B0604020202020204" pitchFamily="34" charset="0"/>
                        </a:rPr>
                        <a:t>,</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DengXian"/>
                          <a:cs typeface="Arial" panose="020B0604020202020204" pitchFamily="34" charset="0"/>
                        </a:rPr>
                        <a:t>mô</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DengXian"/>
                          <a:cs typeface="Arial" panose="020B0604020202020204" pitchFamily="34" charset="0"/>
                        </a:rPr>
                        <a:t>tả</a:t>
                      </a:r>
                      <a:r>
                        <a:rPr lang="en-US" sz="2700" dirty="0">
                          <a:latin typeface="Arial" panose="020B0604020202020204" pitchFamily="34" charset="0"/>
                          <a:ea typeface="DengXian"/>
                          <a:cs typeface="Arial" panose="020B0604020202020204" pitchFamily="34" charset="0"/>
                        </a:rPr>
                        <a:t>,</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DengXian"/>
                          <a:cs typeface="Arial" panose="020B0604020202020204" pitchFamily="34" charset="0"/>
                        </a:rPr>
                        <a:t>ghi</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DengXian"/>
                          <a:cs typeface="Arial" panose="020B0604020202020204" pitchFamily="34" charset="0"/>
                        </a:rPr>
                        <a:t>nhớ</a:t>
                      </a:r>
                      <a:r>
                        <a:rPr lang="en-US" sz="2700" dirty="0">
                          <a:latin typeface="Arial" panose="020B0604020202020204" pitchFamily="34" charset="0"/>
                          <a:ea typeface="DengXian"/>
                          <a:cs typeface="Arial" panose="020B0604020202020204" pitchFamily="34" charset="0"/>
                        </a:rPr>
                        <a:t>.</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6251773"/>
                  </a:ext>
                </a:extLst>
              </a:tr>
              <a:tr h="1747520">
                <a:tc>
                  <a:txBody>
                    <a:bodyPr/>
                    <a:lstStyle/>
                    <a:p>
                      <a:r>
                        <a:rPr lang="en-US" sz="2700" b="1" dirty="0" err="1">
                          <a:solidFill>
                            <a:srgbClr val="663300"/>
                          </a:solidFill>
                          <a:latin typeface="Arial" panose="020B0604020202020204" pitchFamily="34" charset="0"/>
                          <a:cs typeface="Arial" panose="020B0604020202020204" pitchFamily="34" charset="0"/>
                        </a:rPr>
                        <a:t>Hiểu</a:t>
                      </a:r>
                      <a:endParaRPr lang="en-US" sz="2700" b="1" dirty="0">
                        <a:solidFill>
                          <a:srgbClr val="663300"/>
                        </a:solidFill>
                        <a:latin typeface="Arial" panose="020B060402020202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700" dirty="0" err="1">
                          <a:latin typeface="Arial" panose="020B0604020202020204" pitchFamily="34" charset="0"/>
                          <a:cs typeface="Arial" panose="020B0604020202020204" pitchFamily="34" charset="0"/>
                        </a:rPr>
                        <a:t>Phân</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biệt</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tính</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toán</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vẽ</a:t>
                      </a:r>
                      <a:r>
                        <a:rPr lang="en-US" sz="2700" dirty="0">
                          <a:latin typeface="Arial" panose="020B0604020202020204" pitchFamily="34" charset="0"/>
                          <a:cs typeface="Arial" panose="020B0604020202020204" pitchFamily="34" charset="0"/>
                        </a:rPr>
                        <a:t>, so </a:t>
                      </a:r>
                      <a:r>
                        <a:rPr lang="en-US" sz="2700" dirty="0" err="1">
                          <a:latin typeface="Arial" panose="020B0604020202020204" pitchFamily="34" charset="0"/>
                          <a:cs typeface="Arial" panose="020B0604020202020204" pitchFamily="34" charset="0"/>
                        </a:rPr>
                        <a:t>sánh</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phân</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tích</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giải</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thích</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đọc</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tóm</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tắt</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trao</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đổi</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làm</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rõ</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đánh</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giá</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biểu</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diễn</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thao</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tác</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bảo</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quản</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sử</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dụng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khắc</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phục</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liên</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hệ</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nhận</a:t>
                      </a:r>
                      <a:r>
                        <a:rPr lang="en-US" sz="2700" baseline="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định</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lựa</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chọn</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nhận</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thức</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xác</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định</a:t>
                      </a:r>
                      <a:r>
                        <a:rPr lang="en-US" sz="2700" dirty="0">
                          <a:latin typeface="Arial" panose="020B0604020202020204" pitchFamily="34" charset="0"/>
                          <a:cs typeface="Arial" panose="020B0604020202020204" pitchFamily="34" charset="0"/>
                        </a:rPr>
                        <a:t>.</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070079"/>
                  </a:ext>
                </a:extLst>
              </a:tr>
              <a:tr h="1747520">
                <a:tc>
                  <a:txBody>
                    <a:bodyPr/>
                    <a:lstStyle/>
                    <a:p>
                      <a:r>
                        <a:rPr lang="en-US" sz="2700" b="1" dirty="0" err="1">
                          <a:solidFill>
                            <a:srgbClr val="663300"/>
                          </a:solidFill>
                          <a:latin typeface="Arial" panose="020B0604020202020204" pitchFamily="34" charset="0"/>
                          <a:cs typeface="Arial" panose="020B0604020202020204" pitchFamily="34" charset="0"/>
                        </a:rPr>
                        <a:t>Vận</a:t>
                      </a:r>
                      <a:r>
                        <a:rPr lang="en-US" sz="2700" b="1" baseline="0" dirty="0">
                          <a:solidFill>
                            <a:srgbClr val="663300"/>
                          </a:solidFill>
                          <a:latin typeface="Arial" panose="020B0604020202020204" pitchFamily="34" charset="0"/>
                          <a:cs typeface="Arial" panose="020B0604020202020204" pitchFamily="34" charset="0"/>
                        </a:rPr>
                        <a:t> </a:t>
                      </a:r>
                      <a:r>
                        <a:rPr lang="en-US" sz="2700" b="1" baseline="0" dirty="0" err="1">
                          <a:solidFill>
                            <a:srgbClr val="663300"/>
                          </a:solidFill>
                          <a:latin typeface="Arial" panose="020B0604020202020204" pitchFamily="34" charset="0"/>
                          <a:cs typeface="Arial" panose="020B0604020202020204" pitchFamily="34" charset="0"/>
                        </a:rPr>
                        <a:t>dụng</a:t>
                      </a:r>
                      <a:endParaRPr lang="en-US" sz="2700" b="1" dirty="0">
                        <a:solidFill>
                          <a:srgbClr val="663300"/>
                        </a:solidFill>
                        <a:latin typeface="Arial" panose="020B060402020202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700" dirty="0">
                          <a:latin typeface="Arial" panose="020B0604020202020204" pitchFamily="34" charset="0"/>
                          <a:cs typeface="Arial" panose="020B0604020202020204" pitchFamily="34" charset="0"/>
                        </a:rPr>
                        <a:t>Khai  thác,  tạo  lập,  vận  hành,  xác  định  thông  số,  chăm  sóc,  bảo  dưỡng,  đề  xuất,  thử  nghiệm,  điều  chỉnh,  lập kế  hoạch,  chế  tạo,  kiểm  tra,  thử  nghiệm,  hoàn  thiện,  thiết  kế,  phác  thảo,  thực  hiện,  lắp  ráp.</a:t>
                      </a:r>
                      <a:endParaRPr lang="en-US" sz="2700" dirty="0">
                        <a:latin typeface="Arial" panose="020B060402020202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0382731"/>
                  </a:ext>
                </a:extLst>
              </a:tr>
            </a:tbl>
          </a:graphicData>
        </a:graphic>
      </p:graphicFrame>
      <p:sp>
        <p:nvSpPr>
          <p:cNvPr id="5" name="Slide Number Placeholder 3">
            <a:extLst>
              <a:ext uri="{FF2B5EF4-FFF2-40B4-BE49-F238E27FC236}">
                <a16:creationId xmlns:a16="http://schemas.microsoft.com/office/drawing/2014/main" id="{E806BCFD-0A76-5CD5-D168-8235CB44E64D}"/>
              </a:ext>
            </a:extLst>
          </p:cNvPr>
          <p:cNvSpPr txBox="1">
            <a:spLocks/>
          </p:cNvSpPr>
          <p:nvPr/>
        </p:nvSpPr>
        <p:spPr>
          <a:xfrm>
            <a:off x="8662209" y="6407152"/>
            <a:ext cx="3276600" cy="365125"/>
          </a:xfrm>
          <a:prstGeom prst="rect">
            <a:avLst/>
          </a:prstGeom>
        </p:spPr>
        <p:txBody>
          <a:bodyPr vert="horz" lIns="121920" tIns="60960" rIns="121920" bIns="60960" rtlCol="0" anchor="ctr"/>
          <a:lstStyle>
            <a:defPPr>
              <a:defRPr lang="en-US"/>
            </a:defPPr>
            <a:lvl1pPr marL="0" algn="r" defTabSz="914400" rtl="0" eaLnBrk="1" latinLnBrk="0" hangingPunct="1">
              <a:defRPr sz="900" kern="1200" baseline="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60EDB8-5305-433F-BE41-D7A86D811DB3}" type="slidenum">
              <a:rPr lang="en-US" sz="1200"/>
              <a:pPr/>
              <a:t>16</a:t>
            </a:fld>
            <a:endParaRPr lang="en-US" sz="1200" dirty="0"/>
          </a:p>
        </p:txBody>
      </p:sp>
    </p:spTree>
    <p:extLst>
      <p:ext uri="{BB962C8B-B14F-4D97-AF65-F5344CB8AC3E}">
        <p14:creationId xmlns:p14="http://schemas.microsoft.com/office/powerpoint/2010/main" val="1877223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FF92-73E0-4C5F-9D0D-C795BDDD32C8}"/>
              </a:ext>
            </a:extLst>
          </p:cNvPr>
          <p:cNvSpPr>
            <a:spLocks noGrp="1"/>
          </p:cNvSpPr>
          <p:nvPr>
            <p:ph type="title"/>
          </p:nvPr>
        </p:nvSpPr>
        <p:spPr/>
        <p:txBody>
          <a:bodyPr/>
          <a:lstStyle/>
          <a:p>
            <a:pPr algn="ctr"/>
            <a:r>
              <a:rPr lang="vi-VN" sz="3467" dirty="0">
                <a:solidFill>
                  <a:srgbClr val="3E26A6"/>
                </a:solidFill>
                <a:latin typeface="Arial" panose="020B0604020202020204" pitchFamily="34" charset="0"/>
                <a:cs typeface="Arial" panose="020B0604020202020204" pitchFamily="34" charset="0"/>
              </a:rPr>
              <a:t>VỀ 3 DẠNG THỨC TRẮC NGHIỆM</a:t>
            </a:r>
          </a:p>
        </p:txBody>
      </p:sp>
      <p:sp>
        <p:nvSpPr>
          <p:cNvPr id="3" name="Content Placeholder 2">
            <a:extLst>
              <a:ext uri="{FF2B5EF4-FFF2-40B4-BE49-F238E27FC236}">
                <a16:creationId xmlns:a16="http://schemas.microsoft.com/office/drawing/2014/main" id="{7BF24DCB-3873-407A-A118-CAF64B4A2162}"/>
              </a:ext>
            </a:extLst>
          </p:cNvPr>
          <p:cNvSpPr>
            <a:spLocks noGrp="1"/>
          </p:cNvSpPr>
          <p:nvPr>
            <p:ph sz="quarter" idx="10"/>
          </p:nvPr>
        </p:nvSpPr>
        <p:spPr>
          <a:xfrm>
            <a:off x="279401" y="1293834"/>
            <a:ext cx="11620500" cy="5275244"/>
          </a:xfrm>
        </p:spPr>
        <p:txBody>
          <a:bodyPr>
            <a:noAutofit/>
          </a:bodyPr>
          <a:lstStyle/>
          <a:p>
            <a:pPr marL="380990" indent="-380990" algn="just">
              <a:lnSpc>
                <a:spcPct val="110000"/>
              </a:lnSpc>
              <a:spcBef>
                <a:spcPts val="800"/>
              </a:spcBef>
              <a:spcAft>
                <a:spcPts val="800"/>
              </a:spcAft>
              <a:buFont typeface="Wingdings" panose="05000000000000000000" pitchFamily="2" charset="2"/>
              <a:buChar char="Ø"/>
            </a:pPr>
            <a:r>
              <a:rPr lang="en-US" sz="2533" dirty="0" err="1">
                <a:solidFill>
                  <a:schemeClr val="tx1"/>
                </a:solidFill>
                <a:latin typeface="Arial" panose="020B0604020202020204" pitchFamily="34" charset="0"/>
                <a:cs typeface="Arial" panose="020B0604020202020204" pitchFamily="34" charset="0"/>
              </a:rPr>
              <a:t>Có</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vai</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trò</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nh</a:t>
            </a:r>
            <a:r>
              <a:rPr lang="vi-VN" sz="2533" dirty="0">
                <a:solidFill>
                  <a:schemeClr val="tx1"/>
                </a:solidFill>
                <a:latin typeface="Arial" panose="020B0604020202020204" pitchFamily="34" charset="0"/>
                <a:cs typeface="Arial" panose="020B0604020202020204" pitchFamily="34" charset="0"/>
              </a:rPr>
              <a:t>ư</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nhau</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trong</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việc</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đánh</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giá</a:t>
            </a:r>
            <a:r>
              <a:rPr lang="en-US" sz="2533" dirty="0">
                <a:solidFill>
                  <a:schemeClr val="tx1"/>
                </a:solidFill>
                <a:latin typeface="Arial" panose="020B0604020202020204" pitchFamily="34" charset="0"/>
                <a:cs typeface="Arial" panose="020B0604020202020204" pitchFamily="34" charset="0"/>
              </a:rPr>
              <a:t> NL </a:t>
            </a:r>
            <a:r>
              <a:rPr lang="en-US" sz="2533" dirty="0" err="1">
                <a:solidFill>
                  <a:schemeClr val="tx1"/>
                </a:solidFill>
                <a:latin typeface="Arial" panose="020B0604020202020204" pitchFamily="34" charset="0"/>
                <a:cs typeface="Arial" panose="020B0604020202020204" pitchFamily="34" charset="0"/>
              </a:rPr>
              <a:t>cũng</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nh</a:t>
            </a:r>
            <a:r>
              <a:rPr lang="vi-VN" sz="2533" dirty="0">
                <a:solidFill>
                  <a:schemeClr val="tx1"/>
                </a:solidFill>
                <a:latin typeface="Arial" panose="020B0604020202020204" pitchFamily="34" charset="0"/>
                <a:cs typeface="Arial" panose="020B0604020202020204" pitchFamily="34" charset="0"/>
              </a:rPr>
              <a:t>ư</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mức</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độ</a:t>
            </a:r>
            <a:r>
              <a:rPr lang="en-US" sz="2533" dirty="0">
                <a:solidFill>
                  <a:schemeClr val="tx1"/>
                </a:solidFill>
                <a:latin typeface="Arial" panose="020B0604020202020204" pitchFamily="34" charset="0"/>
                <a:cs typeface="Arial" panose="020B0604020202020204" pitchFamily="34" charset="0"/>
              </a:rPr>
              <a:t> t</a:t>
            </a:r>
            <a:r>
              <a:rPr lang="vi-VN" sz="2533">
                <a:solidFill>
                  <a:schemeClr val="tx1"/>
                </a:solidFill>
                <a:latin typeface="Arial" panose="020B0604020202020204" pitchFamily="34" charset="0"/>
                <a:cs typeface="Arial" panose="020B0604020202020204" pitchFamily="34" charset="0"/>
              </a:rPr>
              <a:t>ư</a:t>
            </a:r>
            <a:r>
              <a:rPr lang="en-US" sz="2533">
                <a:solidFill>
                  <a:schemeClr val="tx1"/>
                </a:solidFill>
                <a:latin typeface="Arial" panose="020B0604020202020204" pitchFamily="34" charset="0"/>
                <a:cs typeface="Arial" panose="020B0604020202020204" pitchFamily="34" charset="0"/>
              </a:rPr>
              <a:t> duy. Tuy </a:t>
            </a:r>
            <a:r>
              <a:rPr lang="en-US" sz="2533" dirty="0" err="1">
                <a:solidFill>
                  <a:schemeClr val="tx1"/>
                </a:solidFill>
                <a:latin typeface="Arial" panose="020B0604020202020204" pitchFamily="34" charset="0"/>
                <a:cs typeface="Arial" panose="020B0604020202020204" pitchFamily="34" charset="0"/>
              </a:rPr>
              <a:t>nhiên</a:t>
            </a:r>
            <a:r>
              <a:rPr lang="en-US" sz="2533" dirty="0">
                <a:solidFill>
                  <a:schemeClr val="tx1"/>
                </a:solidFill>
                <a:latin typeface="Arial" panose="020B0604020202020204" pitchFamily="34" charset="0"/>
                <a:cs typeface="Arial" panose="020B0604020202020204" pitchFamily="34" charset="0"/>
              </a:rPr>
              <a:t>:</a:t>
            </a:r>
          </a:p>
          <a:p>
            <a:pPr marL="380990" indent="-380990" algn="just">
              <a:lnSpc>
                <a:spcPct val="110000"/>
              </a:lnSpc>
              <a:spcBef>
                <a:spcPts val="800"/>
              </a:spcBef>
              <a:spcAft>
                <a:spcPts val="800"/>
              </a:spcAft>
              <a:buFont typeface="Wingdings" panose="05000000000000000000" pitchFamily="2" charset="2"/>
              <a:buChar char="§"/>
            </a:pPr>
            <a:r>
              <a:rPr lang="en-US" sz="2533" dirty="0" err="1">
                <a:solidFill>
                  <a:schemeClr val="tx1"/>
                </a:solidFill>
                <a:latin typeface="Arial" panose="020B0604020202020204" pitchFamily="34" charset="0"/>
                <a:cs typeface="Arial" panose="020B0604020202020204" pitchFamily="34" charset="0"/>
              </a:rPr>
              <a:t>Dạng</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thức</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trắc</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nghiệm</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nhiều</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lựa</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chọn</a:t>
            </a:r>
            <a:r>
              <a:rPr lang="en-US" sz="2533" dirty="0">
                <a:solidFill>
                  <a:schemeClr val="tx1"/>
                </a:solidFill>
                <a:latin typeface="Arial" panose="020B0604020202020204" pitchFamily="34" charset="0"/>
                <a:cs typeface="Arial" panose="020B0604020202020204" pitchFamily="34" charset="0"/>
              </a:rPr>
              <a:t>: Th</a:t>
            </a:r>
            <a:r>
              <a:rPr lang="vi-VN" sz="2533" dirty="0">
                <a:solidFill>
                  <a:schemeClr val="tx1"/>
                </a:solidFill>
                <a:latin typeface="Arial" panose="020B0604020202020204" pitchFamily="34" charset="0"/>
                <a:cs typeface="Arial" panose="020B0604020202020204" pitchFamily="34" charset="0"/>
              </a:rPr>
              <a:t>ư</a:t>
            </a:r>
            <a:r>
              <a:rPr lang="en-US" sz="2533" dirty="0" err="1">
                <a:solidFill>
                  <a:schemeClr val="tx1"/>
                </a:solidFill>
                <a:latin typeface="Arial" panose="020B0604020202020204" pitchFamily="34" charset="0"/>
                <a:cs typeface="Arial" panose="020B0604020202020204" pitchFamily="34" charset="0"/>
              </a:rPr>
              <a:t>ờng</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tập</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trung</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vào</a:t>
            </a:r>
            <a:r>
              <a:rPr lang="en-US" sz="2533" dirty="0">
                <a:solidFill>
                  <a:schemeClr val="tx1"/>
                </a:solidFill>
                <a:latin typeface="Arial" panose="020B0604020202020204" pitchFamily="34" charset="0"/>
                <a:cs typeface="Arial" panose="020B0604020202020204" pitchFamily="34" charset="0"/>
              </a:rPr>
              <a:t> 01 </a:t>
            </a:r>
            <a:r>
              <a:rPr lang="en-US" sz="2533" dirty="0" err="1">
                <a:solidFill>
                  <a:schemeClr val="tx1"/>
                </a:solidFill>
                <a:latin typeface="Arial" panose="020B0604020202020204" pitchFamily="34" charset="0"/>
                <a:cs typeface="Arial" panose="020B0604020202020204" pitchFamily="34" charset="0"/>
              </a:rPr>
              <a:t>nội</a:t>
            </a:r>
            <a:r>
              <a:rPr lang="en-US" sz="2533" dirty="0">
                <a:solidFill>
                  <a:schemeClr val="tx1"/>
                </a:solidFill>
                <a:latin typeface="Arial" panose="020B0604020202020204" pitchFamily="34" charset="0"/>
                <a:cs typeface="Arial" panose="020B0604020202020204" pitchFamily="34" charset="0"/>
              </a:rPr>
              <a:t> dung/ 01 </a:t>
            </a:r>
            <a:r>
              <a:rPr lang="en-US" sz="2533" dirty="0" err="1">
                <a:solidFill>
                  <a:schemeClr val="tx1"/>
                </a:solidFill>
                <a:latin typeface="Arial" panose="020B0604020202020204" pitchFamily="34" charset="0"/>
                <a:cs typeface="Arial" panose="020B0604020202020204" pitchFamily="34" charset="0"/>
              </a:rPr>
              <a:t>biểu</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hiện</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năng</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lực</a:t>
            </a:r>
            <a:r>
              <a:rPr lang="en-US" sz="2533" dirty="0">
                <a:solidFill>
                  <a:schemeClr val="tx1"/>
                </a:solidFill>
                <a:latin typeface="Arial" panose="020B0604020202020204" pitchFamily="34" charset="0"/>
                <a:cs typeface="Arial" panose="020B0604020202020204" pitchFamily="34" charset="0"/>
              </a:rPr>
              <a:t>.</a:t>
            </a:r>
          </a:p>
          <a:p>
            <a:pPr marL="380990" indent="-380990" algn="just">
              <a:lnSpc>
                <a:spcPct val="110000"/>
              </a:lnSpc>
              <a:spcBef>
                <a:spcPts val="800"/>
              </a:spcBef>
              <a:spcAft>
                <a:spcPts val="800"/>
              </a:spcAft>
              <a:buFont typeface="Wingdings" panose="05000000000000000000" pitchFamily="2" charset="2"/>
              <a:buChar char="§"/>
            </a:pPr>
            <a:r>
              <a:rPr lang="en-US" sz="2533" dirty="0" err="1">
                <a:solidFill>
                  <a:schemeClr val="tx1"/>
                </a:solidFill>
                <a:latin typeface="Arial" panose="020B0604020202020204" pitchFamily="34" charset="0"/>
                <a:cs typeface="Arial" panose="020B0604020202020204" pitchFamily="34" charset="0"/>
              </a:rPr>
              <a:t>Dạng</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thức</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trắc</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nghiệm</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Đúng</a:t>
            </a:r>
            <a:r>
              <a:rPr lang="en-US" sz="2533" dirty="0">
                <a:solidFill>
                  <a:schemeClr val="tx1"/>
                </a:solidFill>
                <a:latin typeface="Arial" panose="020B0604020202020204" pitchFamily="34" charset="0"/>
                <a:cs typeface="Arial" panose="020B0604020202020204" pitchFamily="34" charset="0"/>
              </a:rPr>
              <a:t>/Sai: </a:t>
            </a:r>
            <a:r>
              <a:rPr lang="en-US" sz="2533" dirty="0" err="1">
                <a:solidFill>
                  <a:schemeClr val="tx1"/>
                </a:solidFill>
                <a:latin typeface="Arial" panose="020B0604020202020204" pitchFamily="34" charset="0"/>
                <a:cs typeface="Arial" panose="020B0604020202020204" pitchFamily="34" charset="0"/>
              </a:rPr>
              <a:t>Có</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thể</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đánh</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giá</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nhiều</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nội</a:t>
            </a:r>
            <a:r>
              <a:rPr lang="en-US" sz="2533" dirty="0">
                <a:solidFill>
                  <a:schemeClr val="tx1"/>
                </a:solidFill>
                <a:latin typeface="Arial" panose="020B0604020202020204" pitchFamily="34" charset="0"/>
                <a:cs typeface="Arial" panose="020B0604020202020204" pitchFamily="34" charset="0"/>
              </a:rPr>
              <a:t> dung/</a:t>
            </a:r>
            <a:r>
              <a:rPr lang="en-US" sz="2533" dirty="0" err="1">
                <a:solidFill>
                  <a:schemeClr val="tx1"/>
                </a:solidFill>
                <a:latin typeface="Arial" panose="020B0604020202020204" pitchFamily="34" charset="0"/>
                <a:cs typeface="Arial" panose="020B0604020202020204" pitchFamily="34" charset="0"/>
              </a:rPr>
              <a:t>biểu</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hiện</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năng</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lực</a:t>
            </a:r>
            <a:r>
              <a:rPr lang="en-US" sz="2533" dirty="0">
                <a:solidFill>
                  <a:schemeClr val="tx1"/>
                </a:solidFill>
                <a:latin typeface="Arial" panose="020B0604020202020204" pitchFamily="34" charset="0"/>
                <a:cs typeface="Arial" panose="020B0604020202020204" pitchFamily="34" charset="0"/>
              </a:rPr>
              <a:t>. </a:t>
            </a:r>
          </a:p>
          <a:p>
            <a:pPr marL="380990" indent="-380990" algn="just">
              <a:lnSpc>
                <a:spcPct val="110000"/>
              </a:lnSpc>
              <a:spcBef>
                <a:spcPts val="800"/>
              </a:spcBef>
              <a:spcAft>
                <a:spcPts val="800"/>
              </a:spcAft>
              <a:buFont typeface="Wingdings" panose="05000000000000000000" pitchFamily="2" charset="2"/>
              <a:buChar char="§"/>
            </a:pPr>
            <a:r>
              <a:rPr lang="en-US" sz="2533" dirty="0" err="1">
                <a:solidFill>
                  <a:schemeClr val="tx1"/>
                </a:solidFill>
                <a:latin typeface="Arial" panose="020B0604020202020204" pitchFamily="34" charset="0"/>
                <a:cs typeface="Arial" panose="020B0604020202020204" pitchFamily="34" charset="0"/>
              </a:rPr>
              <a:t>Dạng</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thức</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trắc</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nghiệm</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trả</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lời</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ngắn</a:t>
            </a:r>
            <a:r>
              <a:rPr lang="en-US" sz="2533" dirty="0">
                <a:solidFill>
                  <a:schemeClr val="tx1"/>
                </a:solidFill>
                <a:latin typeface="Arial" panose="020B0604020202020204" pitchFamily="34" charset="0"/>
                <a:cs typeface="Arial" panose="020B0604020202020204" pitchFamily="34" charset="0"/>
              </a:rPr>
              <a:t>: Th</a:t>
            </a:r>
            <a:r>
              <a:rPr lang="vi-VN" sz="2533" dirty="0">
                <a:solidFill>
                  <a:schemeClr val="tx1"/>
                </a:solidFill>
                <a:latin typeface="Arial" panose="020B0604020202020204" pitchFamily="34" charset="0"/>
                <a:cs typeface="Arial" panose="020B0604020202020204" pitchFamily="34" charset="0"/>
              </a:rPr>
              <a:t>ư</a:t>
            </a:r>
            <a:r>
              <a:rPr lang="en-US" sz="2533" dirty="0" err="1">
                <a:solidFill>
                  <a:schemeClr val="tx1"/>
                </a:solidFill>
                <a:latin typeface="Arial" panose="020B0604020202020204" pitchFamily="34" charset="0"/>
                <a:cs typeface="Arial" panose="020B0604020202020204" pitchFamily="34" charset="0"/>
              </a:rPr>
              <a:t>ờng</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tập</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trung</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vào</a:t>
            </a:r>
            <a:r>
              <a:rPr lang="en-US" sz="2533" dirty="0">
                <a:solidFill>
                  <a:schemeClr val="tx1"/>
                </a:solidFill>
                <a:latin typeface="Arial" panose="020B0604020202020204" pitchFamily="34" charset="0"/>
                <a:cs typeface="Arial" panose="020B0604020202020204" pitchFamily="34" charset="0"/>
              </a:rPr>
              <a:t> 01 </a:t>
            </a:r>
            <a:r>
              <a:rPr lang="en-US" sz="2533" dirty="0" err="1">
                <a:solidFill>
                  <a:schemeClr val="tx1"/>
                </a:solidFill>
                <a:latin typeface="Arial" panose="020B0604020202020204" pitchFamily="34" charset="0"/>
                <a:cs typeface="Arial" panose="020B0604020202020204" pitchFamily="34" charset="0"/>
              </a:rPr>
              <a:t>nội</a:t>
            </a:r>
            <a:r>
              <a:rPr lang="en-US" sz="2533" dirty="0">
                <a:solidFill>
                  <a:schemeClr val="tx1"/>
                </a:solidFill>
                <a:latin typeface="Arial" panose="020B0604020202020204" pitchFamily="34" charset="0"/>
                <a:cs typeface="Arial" panose="020B0604020202020204" pitchFamily="34" charset="0"/>
              </a:rPr>
              <a:t> dung/ 01 </a:t>
            </a:r>
            <a:r>
              <a:rPr lang="en-US" sz="2533" dirty="0" err="1">
                <a:solidFill>
                  <a:schemeClr val="tx1"/>
                </a:solidFill>
                <a:latin typeface="Arial" panose="020B0604020202020204" pitchFamily="34" charset="0"/>
                <a:cs typeface="Arial" panose="020B0604020202020204" pitchFamily="34" charset="0"/>
              </a:rPr>
              <a:t>biểu</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hiện</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năng</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lực</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có</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thể</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đánh</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giá</a:t>
            </a:r>
            <a:r>
              <a:rPr lang="en-US" sz="2533" dirty="0">
                <a:solidFill>
                  <a:schemeClr val="tx1"/>
                </a:solidFill>
                <a:latin typeface="Arial" panose="020B0604020202020204" pitchFamily="34" charset="0"/>
                <a:cs typeface="Arial" panose="020B0604020202020204" pitchFamily="34" charset="0"/>
              </a:rPr>
              <a:t> qua </a:t>
            </a:r>
            <a:r>
              <a:rPr lang="en-US" sz="2533" dirty="0" err="1">
                <a:solidFill>
                  <a:schemeClr val="tx1"/>
                </a:solidFill>
                <a:latin typeface="Arial" panose="020B0604020202020204" pitchFamily="34" charset="0"/>
                <a:cs typeface="Arial" panose="020B0604020202020204" pitchFamily="34" charset="0"/>
              </a:rPr>
              <a:t>trả</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lời</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bằng</a:t>
            </a:r>
            <a:r>
              <a:rPr lang="en-US" sz="2533" dirty="0">
                <a:solidFill>
                  <a:schemeClr val="tx1"/>
                </a:solidFill>
                <a:latin typeface="Arial" panose="020B0604020202020204" pitchFamily="34" charset="0"/>
                <a:cs typeface="Arial" panose="020B0604020202020204" pitchFamily="34" charset="0"/>
              </a:rPr>
              <a:t> </a:t>
            </a:r>
            <a:r>
              <a:rPr lang="en-US" sz="2533">
                <a:solidFill>
                  <a:schemeClr val="tx1"/>
                </a:solidFill>
                <a:latin typeface="Arial" panose="020B0604020202020204" pitchFamily="34" charset="0"/>
                <a:cs typeface="Arial" panose="020B0604020202020204" pitchFamily="34" charset="0"/>
              </a:rPr>
              <a:t>con số</a:t>
            </a:r>
            <a:r>
              <a:rPr lang="en-US" sz="2533">
                <a:latin typeface="Arial" panose="020B0604020202020204" pitchFamily="34" charset="0"/>
                <a:cs typeface="Arial" panose="020B0604020202020204" pitchFamily="34" charset="0"/>
              </a:rPr>
              <a:t> </a:t>
            </a:r>
            <a:r>
              <a:rPr lang="en-US" sz="2533" i="1">
                <a:solidFill>
                  <a:srgbClr val="FF0000"/>
                </a:solidFill>
                <a:latin typeface="Arial" panose="020B0604020202020204" pitchFamily="34" charset="0"/>
                <a:cs typeface="Arial" panose="020B0604020202020204" pitchFamily="34" charset="0"/>
              </a:rPr>
              <a:t>(Đề thi TN môn Công nghệ không sử dụng dạng thức này).</a:t>
            </a:r>
            <a:endParaRPr lang="en-US" sz="2533" i="1" dirty="0">
              <a:solidFill>
                <a:srgbClr val="FF0000"/>
              </a:solidFill>
              <a:latin typeface="Arial" panose="020B0604020202020204" pitchFamily="34" charset="0"/>
              <a:cs typeface="Arial" panose="020B0604020202020204" pitchFamily="34" charset="0"/>
            </a:endParaRPr>
          </a:p>
          <a:p>
            <a:pPr marL="380990" indent="-380990" algn="just">
              <a:lnSpc>
                <a:spcPct val="110000"/>
              </a:lnSpc>
              <a:spcBef>
                <a:spcPts val="800"/>
              </a:spcBef>
              <a:spcAft>
                <a:spcPts val="800"/>
              </a:spcAft>
              <a:buFont typeface="Wingdings" panose="05000000000000000000" pitchFamily="2" charset="2"/>
              <a:buChar char="Ø"/>
            </a:pPr>
            <a:r>
              <a:rPr lang="en-US" sz="2533" dirty="0">
                <a:solidFill>
                  <a:schemeClr val="tx1"/>
                </a:solidFill>
                <a:latin typeface="Arial" panose="020B0604020202020204" pitchFamily="34" charset="0"/>
                <a:cs typeface="Arial" panose="020B0604020202020204" pitchFamily="34" charset="0"/>
              </a:rPr>
              <a:t>Linh </a:t>
            </a:r>
            <a:r>
              <a:rPr lang="en-US" sz="2533" dirty="0" err="1">
                <a:solidFill>
                  <a:schemeClr val="tx1"/>
                </a:solidFill>
                <a:latin typeface="Arial" panose="020B0604020202020204" pitchFamily="34" charset="0"/>
                <a:cs typeface="Arial" panose="020B0604020202020204" pitchFamily="34" charset="0"/>
              </a:rPr>
              <a:t>hoạt</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sử</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dụng</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để</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phù</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hợp</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với</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nội</a:t>
            </a:r>
            <a:r>
              <a:rPr lang="en-US" sz="2533" dirty="0">
                <a:solidFill>
                  <a:schemeClr val="tx1"/>
                </a:solidFill>
                <a:latin typeface="Arial" panose="020B0604020202020204" pitchFamily="34" charset="0"/>
                <a:cs typeface="Arial" panose="020B0604020202020204" pitchFamily="34" charset="0"/>
              </a:rPr>
              <a:t> dung (</a:t>
            </a:r>
            <a:r>
              <a:rPr lang="en-US" sz="2533" dirty="0" err="1">
                <a:solidFill>
                  <a:schemeClr val="tx1"/>
                </a:solidFill>
                <a:latin typeface="Arial" panose="020B0604020202020204" pitchFamily="34" charset="0"/>
                <a:cs typeface="Arial" panose="020B0604020202020204" pitchFamily="34" charset="0"/>
              </a:rPr>
              <a:t>kiến</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thức</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kĩ</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năng</a:t>
            </a:r>
            <a:r>
              <a:rPr lang="en-US" sz="2533" dirty="0">
                <a:solidFill>
                  <a:schemeClr val="tx1"/>
                </a:solidFill>
                <a:latin typeface="Arial" panose="020B0604020202020204" pitchFamily="34" charset="0"/>
                <a:cs typeface="Arial" panose="020B0604020202020204" pitchFamily="34" charset="0"/>
              </a:rPr>
              <a:t>).</a:t>
            </a:r>
          </a:p>
          <a:p>
            <a:pPr algn="just">
              <a:lnSpc>
                <a:spcPct val="110000"/>
              </a:lnSpc>
              <a:spcBef>
                <a:spcPts val="800"/>
              </a:spcBef>
              <a:spcAft>
                <a:spcPts val="800"/>
              </a:spcAft>
            </a:pPr>
            <a:endParaRPr lang="vi-VN" sz="2533"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6A14934-83DD-41B1-AE1B-7FF876F239AE}"/>
              </a:ext>
            </a:extLst>
          </p:cNvPr>
          <p:cNvSpPr>
            <a:spLocks noGrp="1"/>
          </p:cNvSpPr>
          <p:nvPr>
            <p:ph type="sldNum" sz="quarter" idx="4"/>
          </p:nvPr>
        </p:nvSpPr>
        <p:spPr/>
        <p:txBody>
          <a:bodyPr/>
          <a:lstStyle/>
          <a:p>
            <a:fld id="{9860EDB8-5305-433F-BE41-D7A86D811DB3}" type="slidenum">
              <a:rPr lang="en-US" smtClean="0"/>
              <a:pPr/>
              <a:t>17</a:t>
            </a:fld>
            <a:endParaRPr lang="en-US" dirty="0"/>
          </a:p>
        </p:txBody>
      </p:sp>
    </p:spTree>
    <p:extLst>
      <p:ext uri="{BB962C8B-B14F-4D97-AF65-F5344CB8AC3E}">
        <p14:creationId xmlns:p14="http://schemas.microsoft.com/office/powerpoint/2010/main" val="971963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FF92-73E0-4C5F-9D0D-C795BDDD32C8}"/>
              </a:ext>
            </a:extLst>
          </p:cNvPr>
          <p:cNvSpPr>
            <a:spLocks noGrp="1"/>
          </p:cNvSpPr>
          <p:nvPr>
            <p:ph type="title"/>
          </p:nvPr>
        </p:nvSpPr>
        <p:spPr>
          <a:xfrm>
            <a:off x="521209" y="395049"/>
            <a:ext cx="11066359" cy="887763"/>
          </a:xfrm>
        </p:spPr>
        <p:txBody>
          <a:bodyPr/>
          <a:lstStyle/>
          <a:p>
            <a:pPr algn="ctr"/>
            <a:r>
              <a:rPr lang="vi-VN" sz="3200" dirty="0">
                <a:solidFill>
                  <a:srgbClr val="663300"/>
                </a:solidFill>
                <a:latin typeface="Arial" panose="020B0604020202020204" pitchFamily="34" charset="0"/>
                <a:cs typeface="Arial" panose="020B0604020202020204" pitchFamily="34" charset="0"/>
              </a:rPr>
              <a:t>NGUYÊN TẮC XÂY DỰNG </a:t>
            </a:r>
            <a:r>
              <a:rPr lang="vi-VN" sz="3200">
                <a:solidFill>
                  <a:srgbClr val="663300"/>
                </a:solidFill>
                <a:latin typeface="Arial" panose="020B0604020202020204" pitchFamily="34" charset="0"/>
                <a:cs typeface="Arial" panose="020B0604020202020204" pitchFamily="34" charset="0"/>
              </a:rPr>
              <a:t>ĐỀ </a:t>
            </a:r>
            <a:r>
              <a:rPr lang="en-US" sz="3200">
                <a:solidFill>
                  <a:srgbClr val="663300"/>
                </a:solidFill>
                <a:latin typeface="Arial" panose="020B0604020202020204" pitchFamily="34" charset="0"/>
                <a:cs typeface="Arial" panose="020B0604020202020204" pitchFamily="34" charset="0"/>
              </a:rPr>
              <a:t>THI</a:t>
            </a:r>
            <a:r>
              <a:rPr lang="vi-VN" sz="3200">
                <a:solidFill>
                  <a:srgbClr val="663300"/>
                </a:solidFill>
                <a:latin typeface="Arial" panose="020B0604020202020204" pitchFamily="34" charset="0"/>
                <a:cs typeface="Arial" panose="020B0604020202020204" pitchFamily="34" charset="0"/>
              </a:rPr>
              <a:t> </a:t>
            </a:r>
            <a:r>
              <a:rPr lang="vi-VN" sz="3200" dirty="0">
                <a:solidFill>
                  <a:srgbClr val="663300"/>
                </a:solidFill>
                <a:latin typeface="Arial" panose="020B0604020202020204" pitchFamily="34" charset="0"/>
                <a:cs typeface="Arial" panose="020B0604020202020204" pitchFamily="34" charset="0"/>
              </a:rPr>
              <a:t>THEO ĐỊNH </a:t>
            </a:r>
            <a:r>
              <a:rPr lang="vi-VN" sz="3200">
                <a:solidFill>
                  <a:srgbClr val="663300"/>
                </a:solidFill>
                <a:latin typeface="Arial" panose="020B0604020202020204" pitchFamily="34" charset="0"/>
                <a:cs typeface="Arial" panose="020B0604020202020204" pitchFamily="34" charset="0"/>
              </a:rPr>
              <a:t>HƯỚNG </a:t>
            </a:r>
            <a:r>
              <a:rPr lang="en-US" sz="3200">
                <a:solidFill>
                  <a:srgbClr val="663300"/>
                </a:solidFill>
                <a:latin typeface="Arial" panose="020B0604020202020204" pitchFamily="34" charset="0"/>
                <a:cs typeface="Arial" panose="020B0604020202020204" pitchFamily="34" charset="0"/>
              </a:rPr>
              <a:t>ĐÁNH GIÁ NĂNG LỰC</a:t>
            </a:r>
            <a:r>
              <a:rPr lang="vi-VN" sz="3200">
                <a:solidFill>
                  <a:srgbClr val="663300"/>
                </a:solidFill>
                <a:latin typeface="Arial" panose="020B0604020202020204" pitchFamily="34" charset="0"/>
                <a:cs typeface="Arial" panose="020B0604020202020204" pitchFamily="34" charset="0"/>
              </a:rPr>
              <a:t> </a:t>
            </a:r>
            <a:r>
              <a:rPr lang="vi-VN" sz="3200" dirty="0">
                <a:solidFill>
                  <a:srgbClr val="663300"/>
                </a:solidFill>
                <a:latin typeface="Arial" panose="020B0604020202020204" pitchFamily="34" charset="0"/>
                <a:cs typeface="Arial" panose="020B0604020202020204" pitchFamily="34" charset="0"/>
              </a:rPr>
              <a:t>CỦA </a:t>
            </a:r>
            <a:r>
              <a:rPr lang="en-US" sz="3200" dirty="0" err="1">
                <a:solidFill>
                  <a:srgbClr val="663300"/>
                </a:solidFill>
                <a:latin typeface="Arial" panose="020B0604020202020204" pitchFamily="34" charset="0"/>
                <a:cs typeface="Arial" panose="020B0604020202020204" pitchFamily="34" charset="0"/>
              </a:rPr>
              <a:t>HỌC</a:t>
            </a:r>
            <a:r>
              <a:rPr lang="en-US" sz="3200" dirty="0">
                <a:solidFill>
                  <a:srgbClr val="663300"/>
                </a:solidFill>
                <a:latin typeface="Arial" panose="020B0604020202020204" pitchFamily="34" charset="0"/>
                <a:cs typeface="Arial" panose="020B0604020202020204" pitchFamily="34" charset="0"/>
              </a:rPr>
              <a:t> SINH</a:t>
            </a:r>
            <a:endParaRPr lang="vi-VN" sz="3200" dirty="0">
              <a:solidFill>
                <a:srgbClr val="6633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BF24DCB-3873-407A-A118-CAF64B4A2162}"/>
              </a:ext>
            </a:extLst>
          </p:cNvPr>
          <p:cNvSpPr>
            <a:spLocks noGrp="1"/>
          </p:cNvSpPr>
          <p:nvPr>
            <p:ph sz="quarter" idx="10"/>
          </p:nvPr>
        </p:nvSpPr>
        <p:spPr>
          <a:xfrm>
            <a:off x="279401" y="1435608"/>
            <a:ext cx="11620500" cy="4768345"/>
          </a:xfrm>
        </p:spPr>
        <p:txBody>
          <a:bodyPr>
            <a:noAutofit/>
          </a:bodyPr>
          <a:lstStyle/>
          <a:p>
            <a:pPr marL="0" indent="0" algn="just">
              <a:lnSpc>
                <a:spcPct val="100000"/>
              </a:lnSpc>
              <a:spcBef>
                <a:spcPts val="800"/>
              </a:spcBef>
              <a:spcAft>
                <a:spcPts val="800"/>
              </a:spcAft>
              <a:buNone/>
            </a:pPr>
            <a:r>
              <a:rPr lang="en-US" sz="2533" dirty="0" err="1">
                <a:solidFill>
                  <a:schemeClr val="tx1"/>
                </a:solidFill>
                <a:latin typeface="Arial" panose="020B0604020202020204" pitchFamily="34" charset="0"/>
                <a:cs typeface="Arial" panose="020B0604020202020204" pitchFamily="34" charset="0"/>
              </a:rPr>
              <a:t>Để</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thiết</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kế</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đề</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thi</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theo</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định</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hướng</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đánh</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giá</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năng</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lực</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của</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học</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sinh</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cần</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thực</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hiện</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hai</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tiến</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trình</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sau</a:t>
            </a:r>
            <a:r>
              <a:rPr lang="en-US" sz="2533" dirty="0">
                <a:solidFill>
                  <a:schemeClr val="tx1"/>
                </a:solidFill>
                <a:latin typeface="Arial" panose="020B0604020202020204" pitchFamily="34" charset="0"/>
                <a:cs typeface="Arial" panose="020B0604020202020204" pitchFamily="34" charset="0"/>
              </a:rPr>
              <a:t>:</a:t>
            </a:r>
          </a:p>
          <a:p>
            <a:pPr marL="0" indent="0" algn="just">
              <a:lnSpc>
                <a:spcPct val="100000"/>
              </a:lnSpc>
              <a:spcBef>
                <a:spcPts val="800"/>
              </a:spcBef>
              <a:spcAft>
                <a:spcPts val="800"/>
              </a:spcAft>
              <a:buNone/>
            </a:pPr>
            <a:r>
              <a:rPr lang="en-US" sz="2533" b="1" dirty="0" err="1">
                <a:solidFill>
                  <a:srgbClr val="FF0000"/>
                </a:solidFill>
                <a:latin typeface="Arial" panose="020B0604020202020204" pitchFamily="34" charset="0"/>
                <a:cs typeface="Arial" panose="020B0604020202020204" pitchFamily="34" charset="0"/>
              </a:rPr>
              <a:t>Tiến</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trình</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thứ</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nhất</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Căn</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cứ</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vào</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các</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năng</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lực</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được</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lựa</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chọn</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tiến</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hành</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lựa</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chọn</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nội</a:t>
            </a:r>
            <a:r>
              <a:rPr lang="en-US" sz="2533" b="1" dirty="0">
                <a:solidFill>
                  <a:srgbClr val="FF0000"/>
                </a:solidFill>
                <a:latin typeface="Arial" panose="020B0604020202020204" pitchFamily="34" charset="0"/>
                <a:cs typeface="Arial" panose="020B0604020202020204" pitchFamily="34" charset="0"/>
              </a:rPr>
              <a:t> dung.</a:t>
            </a:r>
          </a:p>
          <a:p>
            <a:pPr marL="0" indent="0" algn="just">
              <a:lnSpc>
                <a:spcPct val="100000"/>
              </a:lnSpc>
              <a:spcBef>
                <a:spcPts val="800"/>
              </a:spcBef>
              <a:spcAft>
                <a:spcPts val="800"/>
              </a:spcAft>
              <a:buNone/>
            </a:pPr>
            <a:r>
              <a:rPr lang="en-US" sz="2533" dirty="0" err="1">
                <a:solidFill>
                  <a:schemeClr val="tx1"/>
                </a:solidFill>
                <a:latin typeface="Arial" panose="020B0604020202020204" pitchFamily="34" charset="0"/>
                <a:cs typeface="Arial" panose="020B0604020202020204" pitchFamily="34" charset="0"/>
              </a:rPr>
              <a:t>Cụ</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thể</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là</a:t>
            </a:r>
            <a:r>
              <a:rPr lang="en-US" sz="2533" dirty="0">
                <a:solidFill>
                  <a:schemeClr val="tx1"/>
                </a:solidFill>
                <a:latin typeface="Arial" panose="020B060402020202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Với</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mỗi</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chỉ</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báo</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cốt</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lõi</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đã</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được</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lựa</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chọn</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và</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mức</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độ</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đáp</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ứng</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chuẩn</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đầu</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ra</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của</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chỉ</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báo</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đó</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đã</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được</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xác</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định</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ta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tìm</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nội</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dung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môn</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học</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kiến</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thức</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kĩ</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năng</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phản</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ánh</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tốt</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nhất</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chỉ</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báo</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và</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mức</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độ</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đáp</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ứng</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chuẩn</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đầu</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ra</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của</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chỉ</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báo</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đó</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để</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đưa</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vào</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ma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trận</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của</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đề</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đánh</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i="1" dirty="0" err="1">
                <a:solidFill>
                  <a:schemeClr val="tx1"/>
                </a:solidFill>
                <a:latin typeface="Arial" panose="020B0604020202020204" pitchFamily="34" charset="0"/>
                <a:ea typeface="Calibri" panose="020F0502020204030204" pitchFamily="34" charset="0"/>
                <a:cs typeface="Arial" panose="020B0604020202020204" pitchFamily="34" charset="0"/>
              </a:rPr>
              <a:t>giá</a:t>
            </a:r>
            <a:r>
              <a:rPr lang="en-US" sz="2533" i="1"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en-US" sz="2533"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800"/>
              </a:spcBef>
              <a:spcAft>
                <a:spcPts val="800"/>
              </a:spcAft>
              <a:buNone/>
            </a:pP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Tiến</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trình</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trên</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dẫn</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đến</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quy</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trình</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lựa</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chọn</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nội</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dung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kiến</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thức</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kĩ</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năng</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đưa</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vào</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ma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trận</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của</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đề</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đánh</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giá</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như</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sau</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en-US" sz="2533" dirty="0">
              <a:solidFill>
                <a:schemeClr val="tx1"/>
              </a:solidFill>
              <a:latin typeface="Arial" panose="020B0604020202020204" pitchFamily="34" charset="0"/>
              <a:cs typeface="Arial" panose="020B0604020202020204" pitchFamily="34" charset="0"/>
              <a:sym typeface="Symbol" panose="05050102010706020507" pitchFamily="18" charset="2"/>
            </a:endParaRPr>
          </a:p>
        </p:txBody>
      </p:sp>
      <p:sp>
        <p:nvSpPr>
          <p:cNvPr id="4" name="Slide Number Placeholder 3">
            <a:extLst>
              <a:ext uri="{FF2B5EF4-FFF2-40B4-BE49-F238E27FC236}">
                <a16:creationId xmlns:a16="http://schemas.microsoft.com/office/drawing/2014/main" id="{76A14934-83DD-41B1-AE1B-7FF876F239AE}"/>
              </a:ext>
            </a:extLst>
          </p:cNvPr>
          <p:cNvSpPr>
            <a:spLocks noGrp="1"/>
          </p:cNvSpPr>
          <p:nvPr>
            <p:ph type="sldNum" sz="quarter" idx="4"/>
          </p:nvPr>
        </p:nvSpPr>
        <p:spPr/>
        <p:txBody>
          <a:bodyPr/>
          <a:lstStyle/>
          <a:p>
            <a:fld id="{9860EDB8-5305-433F-BE41-D7A86D811DB3}" type="slidenum">
              <a:rPr lang="en-US" smtClean="0"/>
              <a:pPr/>
              <a:t>18</a:t>
            </a:fld>
            <a:endParaRPr lang="en-US" dirty="0"/>
          </a:p>
        </p:txBody>
      </p:sp>
    </p:spTree>
    <p:extLst>
      <p:ext uri="{BB962C8B-B14F-4D97-AF65-F5344CB8AC3E}">
        <p14:creationId xmlns:p14="http://schemas.microsoft.com/office/powerpoint/2010/main" val="1485520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FF92-73E0-4C5F-9D0D-C795BDDD32C8}"/>
              </a:ext>
            </a:extLst>
          </p:cNvPr>
          <p:cNvSpPr>
            <a:spLocks noGrp="1"/>
          </p:cNvSpPr>
          <p:nvPr>
            <p:ph type="title"/>
          </p:nvPr>
        </p:nvSpPr>
        <p:spPr>
          <a:xfrm>
            <a:off x="521209" y="395049"/>
            <a:ext cx="11066359" cy="887763"/>
          </a:xfrm>
        </p:spPr>
        <p:txBody>
          <a:bodyPr/>
          <a:lstStyle/>
          <a:p>
            <a:pPr algn="ctr"/>
            <a:r>
              <a:rPr lang="vi-VN" sz="3200">
                <a:solidFill>
                  <a:srgbClr val="663300"/>
                </a:solidFill>
                <a:latin typeface="Arial" panose="020B0604020202020204" pitchFamily="34" charset="0"/>
                <a:cs typeface="Arial" panose="020B0604020202020204" pitchFamily="34" charset="0"/>
              </a:rPr>
              <a:t>NGUYÊN TẮC XÂY DỰNG ĐỀ </a:t>
            </a:r>
            <a:r>
              <a:rPr lang="en-US" sz="3200">
                <a:solidFill>
                  <a:srgbClr val="663300"/>
                </a:solidFill>
                <a:latin typeface="Arial" panose="020B0604020202020204" pitchFamily="34" charset="0"/>
                <a:cs typeface="Arial" panose="020B0604020202020204" pitchFamily="34" charset="0"/>
              </a:rPr>
              <a:t>THI</a:t>
            </a:r>
            <a:r>
              <a:rPr lang="vi-VN" sz="3200">
                <a:solidFill>
                  <a:srgbClr val="663300"/>
                </a:solidFill>
                <a:latin typeface="Arial" panose="020B0604020202020204" pitchFamily="34" charset="0"/>
                <a:cs typeface="Arial" panose="020B0604020202020204" pitchFamily="34" charset="0"/>
              </a:rPr>
              <a:t> THEO ĐỊNH HƯỚNG </a:t>
            </a:r>
            <a:r>
              <a:rPr lang="en-US" sz="3200">
                <a:solidFill>
                  <a:srgbClr val="663300"/>
                </a:solidFill>
                <a:latin typeface="Arial" panose="020B0604020202020204" pitchFamily="34" charset="0"/>
                <a:cs typeface="Arial" panose="020B0604020202020204" pitchFamily="34" charset="0"/>
              </a:rPr>
              <a:t>ĐÁNH GIÁ NĂNG LỰC</a:t>
            </a:r>
            <a:r>
              <a:rPr lang="vi-VN" sz="3200">
                <a:solidFill>
                  <a:srgbClr val="663300"/>
                </a:solidFill>
                <a:latin typeface="Arial" panose="020B0604020202020204" pitchFamily="34" charset="0"/>
                <a:cs typeface="Arial" panose="020B0604020202020204" pitchFamily="34" charset="0"/>
              </a:rPr>
              <a:t> CỦA </a:t>
            </a:r>
            <a:r>
              <a:rPr lang="en-US" sz="3200">
                <a:solidFill>
                  <a:srgbClr val="663300"/>
                </a:solidFill>
                <a:latin typeface="Arial" panose="020B0604020202020204" pitchFamily="34" charset="0"/>
                <a:cs typeface="Arial" panose="020B0604020202020204" pitchFamily="34" charset="0"/>
              </a:rPr>
              <a:t>HỌC SINH</a:t>
            </a:r>
            <a:endParaRPr lang="vi-VN" sz="3200" dirty="0">
              <a:latin typeface="+mn-lt"/>
            </a:endParaRPr>
          </a:p>
        </p:txBody>
      </p:sp>
      <p:sp>
        <p:nvSpPr>
          <p:cNvPr id="4" name="Slide Number Placeholder 3">
            <a:extLst>
              <a:ext uri="{FF2B5EF4-FFF2-40B4-BE49-F238E27FC236}">
                <a16:creationId xmlns:a16="http://schemas.microsoft.com/office/drawing/2014/main" id="{76A14934-83DD-41B1-AE1B-7FF876F239AE}"/>
              </a:ext>
            </a:extLst>
          </p:cNvPr>
          <p:cNvSpPr>
            <a:spLocks noGrp="1"/>
          </p:cNvSpPr>
          <p:nvPr>
            <p:ph type="sldNum" sz="quarter" idx="4"/>
          </p:nvPr>
        </p:nvSpPr>
        <p:spPr/>
        <p:txBody>
          <a:bodyPr/>
          <a:lstStyle/>
          <a:p>
            <a:fld id="{9860EDB8-5305-433F-BE41-D7A86D811DB3}" type="slidenum">
              <a:rPr lang="en-US" smtClean="0"/>
              <a:pPr/>
              <a:t>19</a:t>
            </a:fld>
            <a:endParaRPr lang="en-US" dirty="0"/>
          </a:p>
        </p:txBody>
      </p:sp>
      <p:pic>
        <p:nvPicPr>
          <p:cNvPr id="5" name="Content Placeholder 4">
            <a:extLst>
              <a:ext uri="{FF2B5EF4-FFF2-40B4-BE49-F238E27FC236}">
                <a16:creationId xmlns:a16="http://schemas.microsoft.com/office/drawing/2014/main" id="{52EDB416-F718-A520-F901-862646FDE98B}"/>
              </a:ext>
            </a:extLst>
          </p:cNvPr>
          <p:cNvPicPr>
            <a:picLocks noGrp="1" noChangeAspect="1"/>
          </p:cNvPicPr>
          <p:nvPr>
            <p:ph sz="quarter" idx="10"/>
          </p:nvPr>
        </p:nvPicPr>
        <p:blipFill>
          <a:blip r:embed="rId3"/>
          <a:stretch>
            <a:fillRect/>
          </a:stretch>
        </p:blipFill>
        <p:spPr>
          <a:xfrm>
            <a:off x="817282" y="1735137"/>
            <a:ext cx="11010652" cy="2365375"/>
          </a:xfrm>
          <a:prstGeom prst="rect">
            <a:avLst/>
          </a:prstGeom>
        </p:spPr>
      </p:pic>
    </p:spTree>
    <p:extLst>
      <p:ext uri="{BB962C8B-B14F-4D97-AF65-F5344CB8AC3E}">
        <p14:creationId xmlns:p14="http://schemas.microsoft.com/office/powerpoint/2010/main" val="3618310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63B2343-4A44-4847-81AD-E95554E11D6E}"/>
              </a:ext>
            </a:extLst>
          </p:cNvPr>
          <p:cNvSpPr>
            <a:spLocks noGrp="1"/>
          </p:cNvSpPr>
          <p:nvPr>
            <p:ph sz="quarter" idx="10"/>
          </p:nvPr>
        </p:nvSpPr>
        <p:spPr>
          <a:xfrm>
            <a:off x="539495" y="1591735"/>
            <a:ext cx="11048071" cy="2726267"/>
          </a:xfrm>
        </p:spPr>
        <p:txBody>
          <a:bodyPr/>
          <a:lstStyle/>
          <a:p>
            <a:pPr marL="0" indent="0">
              <a:spcBef>
                <a:spcPts val="800"/>
              </a:spcBef>
              <a:spcAft>
                <a:spcPts val="800"/>
              </a:spcAft>
              <a:buNone/>
            </a:pPr>
            <a:r>
              <a:rPr lang="nl-NL" sz="4267" b="1" dirty="0">
                <a:solidFill>
                  <a:srgbClr val="0D04C8"/>
                </a:solidFill>
                <a:latin typeface="Arial" panose="020B0604020202020204" pitchFamily="34" charset="0"/>
                <a:ea typeface="Tahoma" panose="020B0604030504040204" pitchFamily="34" charset="0"/>
                <a:cs typeface="Arial" panose="020B0604020202020204" pitchFamily="34" charset="0"/>
              </a:rPr>
              <a:t>Phần A. </a:t>
            </a:r>
          </a:p>
          <a:p>
            <a:pPr marL="0" indent="0">
              <a:spcBef>
                <a:spcPts val="800"/>
              </a:spcBef>
              <a:spcAft>
                <a:spcPts val="800"/>
              </a:spcAft>
              <a:buNone/>
            </a:pPr>
            <a:r>
              <a:rPr lang="en-US" sz="4267" b="1" dirty="0">
                <a:solidFill>
                  <a:srgbClr val="0D04C8"/>
                </a:solidFill>
                <a:latin typeface="Arial" panose="020B0604020202020204" pitchFamily="34" charset="0"/>
                <a:ea typeface="Tahoma" panose="020B0604030504040204" pitchFamily="34" charset="0"/>
                <a:cs typeface="Arial" panose="020B0604020202020204" pitchFamily="34" charset="0"/>
              </a:rPr>
              <a:t>VĂN BẢN CHỈ ĐẠO VÀ KẾ HOẠCH</a:t>
            </a:r>
            <a:endParaRPr lang="nl-NL" sz="4267" b="1" dirty="0">
              <a:solidFill>
                <a:srgbClr val="0D04C8"/>
              </a:solidFill>
              <a:latin typeface="Arial" panose="020B0604020202020204" pitchFamily="34" charset="0"/>
              <a:ea typeface="Tahoma" panose="020B0604030504040204" pitchFamily="34" charset="0"/>
              <a:cs typeface="Arial" panose="020B0604020202020204" pitchFamily="34" charset="0"/>
            </a:endParaRPr>
          </a:p>
        </p:txBody>
      </p:sp>
      <p:sp>
        <p:nvSpPr>
          <p:cNvPr id="2" name="Slide Number Placeholder 3">
            <a:extLst>
              <a:ext uri="{FF2B5EF4-FFF2-40B4-BE49-F238E27FC236}">
                <a16:creationId xmlns:a16="http://schemas.microsoft.com/office/drawing/2014/main" id="{F28320FE-F62D-C708-235F-903F72AAD9E2}"/>
              </a:ext>
            </a:extLst>
          </p:cNvPr>
          <p:cNvSpPr>
            <a:spLocks noGrp="1"/>
          </p:cNvSpPr>
          <p:nvPr>
            <p:ph type="sldNum" sz="quarter" idx="4"/>
          </p:nvPr>
        </p:nvSpPr>
        <p:spPr>
          <a:xfrm>
            <a:off x="8371927" y="6203952"/>
            <a:ext cx="3276600" cy="365125"/>
          </a:xfrm>
        </p:spPr>
        <p:txBody>
          <a:bodyPr/>
          <a:lstStyle/>
          <a:p>
            <a:fld id="{9860EDB8-5305-433F-BE41-D7A86D811DB3}" type="slidenum">
              <a:rPr lang="en-US" smtClean="0"/>
              <a:pPr/>
              <a:t>2</a:t>
            </a:fld>
            <a:endParaRPr lang="en-US" dirty="0"/>
          </a:p>
        </p:txBody>
      </p:sp>
    </p:spTree>
    <p:extLst>
      <p:ext uri="{BB962C8B-B14F-4D97-AF65-F5344CB8AC3E}">
        <p14:creationId xmlns:p14="http://schemas.microsoft.com/office/powerpoint/2010/main" val="1092327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FF92-73E0-4C5F-9D0D-C795BDDD32C8}"/>
              </a:ext>
            </a:extLst>
          </p:cNvPr>
          <p:cNvSpPr>
            <a:spLocks noGrp="1"/>
          </p:cNvSpPr>
          <p:nvPr>
            <p:ph type="title"/>
          </p:nvPr>
        </p:nvSpPr>
        <p:spPr>
          <a:xfrm>
            <a:off x="521209" y="395049"/>
            <a:ext cx="11066359" cy="887763"/>
          </a:xfrm>
        </p:spPr>
        <p:txBody>
          <a:bodyPr/>
          <a:lstStyle/>
          <a:p>
            <a:pPr algn="ctr"/>
            <a:r>
              <a:rPr lang="vi-VN" sz="3200">
                <a:solidFill>
                  <a:srgbClr val="663300"/>
                </a:solidFill>
                <a:latin typeface="Arial" panose="020B0604020202020204" pitchFamily="34" charset="0"/>
                <a:cs typeface="Arial" panose="020B0604020202020204" pitchFamily="34" charset="0"/>
              </a:rPr>
              <a:t>NGUYÊN TẮC XÂY DỰNG ĐỀ </a:t>
            </a:r>
            <a:r>
              <a:rPr lang="en-US" sz="3200">
                <a:solidFill>
                  <a:srgbClr val="663300"/>
                </a:solidFill>
                <a:latin typeface="Arial" panose="020B0604020202020204" pitchFamily="34" charset="0"/>
                <a:cs typeface="Arial" panose="020B0604020202020204" pitchFamily="34" charset="0"/>
              </a:rPr>
              <a:t>THI</a:t>
            </a:r>
            <a:r>
              <a:rPr lang="vi-VN" sz="3200">
                <a:solidFill>
                  <a:srgbClr val="663300"/>
                </a:solidFill>
                <a:latin typeface="Arial" panose="020B0604020202020204" pitchFamily="34" charset="0"/>
                <a:cs typeface="Arial" panose="020B0604020202020204" pitchFamily="34" charset="0"/>
              </a:rPr>
              <a:t> THEO ĐỊNH HƯỚNG </a:t>
            </a:r>
            <a:r>
              <a:rPr lang="en-US" sz="3200">
                <a:solidFill>
                  <a:srgbClr val="663300"/>
                </a:solidFill>
                <a:latin typeface="Arial" panose="020B0604020202020204" pitchFamily="34" charset="0"/>
                <a:cs typeface="Arial" panose="020B0604020202020204" pitchFamily="34" charset="0"/>
              </a:rPr>
              <a:t>ĐÁNH GIÁ NĂNG LỰC</a:t>
            </a:r>
            <a:r>
              <a:rPr lang="vi-VN" sz="3200">
                <a:solidFill>
                  <a:srgbClr val="663300"/>
                </a:solidFill>
                <a:latin typeface="Arial" panose="020B0604020202020204" pitchFamily="34" charset="0"/>
                <a:cs typeface="Arial" panose="020B0604020202020204" pitchFamily="34" charset="0"/>
              </a:rPr>
              <a:t> CỦA </a:t>
            </a:r>
            <a:r>
              <a:rPr lang="en-US" sz="3200">
                <a:solidFill>
                  <a:srgbClr val="663300"/>
                </a:solidFill>
                <a:latin typeface="Arial" panose="020B0604020202020204" pitchFamily="34" charset="0"/>
                <a:cs typeface="Arial" panose="020B0604020202020204" pitchFamily="34" charset="0"/>
              </a:rPr>
              <a:t>HỌC SINH</a:t>
            </a:r>
            <a:endParaRPr lang="vi-VN" sz="3200" dirty="0">
              <a:latin typeface="+mn-lt"/>
            </a:endParaRPr>
          </a:p>
        </p:txBody>
      </p:sp>
      <p:sp>
        <p:nvSpPr>
          <p:cNvPr id="4" name="Slide Number Placeholder 3">
            <a:extLst>
              <a:ext uri="{FF2B5EF4-FFF2-40B4-BE49-F238E27FC236}">
                <a16:creationId xmlns:a16="http://schemas.microsoft.com/office/drawing/2014/main" id="{76A14934-83DD-41B1-AE1B-7FF876F239AE}"/>
              </a:ext>
            </a:extLst>
          </p:cNvPr>
          <p:cNvSpPr>
            <a:spLocks noGrp="1"/>
          </p:cNvSpPr>
          <p:nvPr>
            <p:ph type="sldNum" sz="quarter" idx="4"/>
          </p:nvPr>
        </p:nvSpPr>
        <p:spPr/>
        <p:txBody>
          <a:bodyPr/>
          <a:lstStyle/>
          <a:p>
            <a:fld id="{9860EDB8-5305-433F-BE41-D7A86D811DB3}" type="slidenum">
              <a:rPr lang="en-US" smtClean="0"/>
              <a:pPr/>
              <a:t>20</a:t>
            </a:fld>
            <a:endParaRPr lang="en-US" dirty="0"/>
          </a:p>
        </p:txBody>
      </p:sp>
      <p:sp>
        <p:nvSpPr>
          <p:cNvPr id="6" name="Content Placeholder 5">
            <a:extLst>
              <a:ext uri="{FF2B5EF4-FFF2-40B4-BE49-F238E27FC236}">
                <a16:creationId xmlns:a16="http://schemas.microsoft.com/office/drawing/2014/main" id="{E487700F-4CAC-020F-9EA8-466FA02EB14D}"/>
              </a:ext>
            </a:extLst>
          </p:cNvPr>
          <p:cNvSpPr>
            <a:spLocks noGrp="1"/>
          </p:cNvSpPr>
          <p:nvPr>
            <p:ph sz="quarter" idx="10"/>
          </p:nvPr>
        </p:nvSpPr>
        <p:spPr/>
        <p:txBody>
          <a:bodyPr>
            <a:noAutofit/>
          </a:bodyPr>
          <a:lstStyle/>
          <a:p>
            <a:pPr marL="0" indent="0" algn="just">
              <a:lnSpc>
                <a:spcPct val="100000"/>
              </a:lnSpc>
              <a:spcBef>
                <a:spcPts val="0"/>
              </a:spcBef>
              <a:buNone/>
            </a:pPr>
            <a:r>
              <a:rPr lang="en-US" sz="2533" b="1" dirty="0" err="1">
                <a:solidFill>
                  <a:srgbClr val="FF0000"/>
                </a:solidFill>
                <a:latin typeface="Arial" panose="020B0604020202020204" pitchFamily="34" charset="0"/>
                <a:cs typeface="Arial" panose="020B0604020202020204" pitchFamily="34" charset="0"/>
              </a:rPr>
              <a:t>Tiến</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trình</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thứ</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hai</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Xem</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xét</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từng</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học</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vấn</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kiến</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thức</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kĩ</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năng</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được</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lựa</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chọn</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ea typeface="Calibri" panose="020F0502020204030204" pitchFamily="34" charset="0"/>
                <a:cs typeface="Arial" panose="020B0604020202020204" pitchFamily="34" charset="0"/>
              </a:rPr>
              <a:t>phản</a:t>
            </a:r>
            <a:r>
              <a:rPr lang="en-US" sz="2533"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533" b="1" dirty="0" err="1">
                <a:solidFill>
                  <a:srgbClr val="FF0000"/>
                </a:solidFill>
                <a:latin typeface="Arial" panose="020B0604020202020204" pitchFamily="34" charset="0"/>
                <a:ea typeface="Calibri" panose="020F0502020204030204" pitchFamily="34" charset="0"/>
                <a:cs typeface="Arial" panose="020B0604020202020204" pitchFamily="34" charset="0"/>
              </a:rPr>
              <a:t>ánh</a:t>
            </a:r>
            <a:r>
              <a:rPr lang="en-US" sz="2533"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533" b="1" dirty="0" err="1">
                <a:solidFill>
                  <a:srgbClr val="FF0000"/>
                </a:solidFill>
                <a:latin typeface="Arial" panose="020B0604020202020204" pitchFamily="34" charset="0"/>
                <a:ea typeface="Calibri" panose="020F0502020204030204" pitchFamily="34" charset="0"/>
                <a:cs typeface="Arial" panose="020B0604020202020204" pitchFamily="34" charset="0"/>
              </a:rPr>
              <a:t>tốt</a:t>
            </a:r>
            <a:r>
              <a:rPr lang="en-US" sz="2533"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533" b="1" dirty="0" err="1">
                <a:solidFill>
                  <a:srgbClr val="FF0000"/>
                </a:solidFill>
                <a:latin typeface="Arial" panose="020B0604020202020204" pitchFamily="34" charset="0"/>
                <a:ea typeface="Calibri" panose="020F0502020204030204" pitchFamily="34" charset="0"/>
                <a:cs typeface="Arial" panose="020B0604020202020204" pitchFamily="34" charset="0"/>
              </a:rPr>
              <a:t>nhất</a:t>
            </a:r>
            <a:r>
              <a:rPr lang="en-US" sz="2533"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chỉ</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báo</a:t>
            </a:r>
            <a:r>
              <a:rPr lang="en-US" sz="2533" b="1" dirty="0">
                <a:solidFill>
                  <a:srgbClr val="FF0000"/>
                </a:solidFill>
                <a:latin typeface="Arial" panose="020B0604020202020204" pitchFamily="34" charset="0"/>
                <a:cs typeface="Arial" panose="020B0604020202020204" pitchFamily="34" charset="0"/>
              </a:rPr>
              <a:t>/</a:t>
            </a:r>
            <a:r>
              <a:rPr lang="en-US" sz="2533" b="1" dirty="0" err="1">
                <a:solidFill>
                  <a:srgbClr val="FF0000"/>
                </a:solidFill>
                <a:latin typeface="Arial" panose="020B0604020202020204" pitchFamily="34" charset="0"/>
                <a:cs typeface="Arial" panose="020B0604020202020204" pitchFamily="34" charset="0"/>
              </a:rPr>
              <a:t>biểu</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hiện</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nào</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của</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năng</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lực</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nào</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kèm</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theo</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cấp</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độ</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tư</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duy</a:t>
            </a:r>
            <a:r>
              <a:rPr lang="en-US" sz="2533" b="1" dirty="0">
                <a:solidFill>
                  <a:srgbClr val="FF0000"/>
                </a:solidFill>
                <a:latin typeface="Arial" panose="020B0604020202020204" pitchFamily="34" charset="0"/>
                <a:cs typeface="Arial" panose="020B0604020202020204" pitchFamily="34" charset="0"/>
              </a:rPr>
              <a:t> </a:t>
            </a:r>
          </a:p>
          <a:p>
            <a:pPr marL="0" indent="0" algn="just">
              <a:lnSpc>
                <a:spcPct val="100000"/>
              </a:lnSpc>
              <a:spcBef>
                <a:spcPts val="0"/>
              </a:spcBef>
              <a:buNone/>
            </a:pPr>
            <a:r>
              <a:rPr lang="en-US" sz="2533" dirty="0" err="1">
                <a:solidFill>
                  <a:schemeClr val="tx1"/>
                </a:solidFill>
                <a:latin typeface="Arial" panose="020B0604020202020204" pitchFamily="34" charset="0"/>
                <a:cs typeface="Arial" panose="020B0604020202020204" pitchFamily="34" charset="0"/>
              </a:rPr>
              <a:t>Cụ</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thể</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Tiến</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trình</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xây</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dựng</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câu</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hỏi</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thi</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tuân</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theo</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trình</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tự</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Kiến</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thức</a:t>
            </a:r>
            <a:r>
              <a:rPr lang="en-US" sz="2533" dirty="0">
                <a:solidFill>
                  <a:schemeClr val="tx1"/>
                </a:solidFill>
                <a:latin typeface="Arial" panose="020B0604020202020204" pitchFamily="34" charset="0"/>
                <a:cs typeface="Arial" panose="020B0604020202020204" pitchFamily="34" charset="0"/>
              </a:rPr>
              <a:t> – </a:t>
            </a:r>
            <a:r>
              <a:rPr lang="en-US" sz="2533" dirty="0" err="1">
                <a:solidFill>
                  <a:schemeClr val="tx1"/>
                </a:solidFill>
                <a:latin typeface="Arial" panose="020B0604020202020204" pitchFamily="34" charset="0"/>
                <a:cs typeface="Arial" panose="020B0604020202020204" pitchFamily="34" charset="0"/>
              </a:rPr>
              <a:t>Chỉ</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báo</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biểu</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hiện</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của</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năng</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lực</a:t>
            </a:r>
            <a:r>
              <a:rPr lang="en-US" sz="2533" dirty="0">
                <a:solidFill>
                  <a:schemeClr val="tx1"/>
                </a:solidFill>
                <a:latin typeface="Arial" panose="020B0604020202020204" pitchFamily="34" charset="0"/>
                <a:cs typeface="Arial" panose="020B0604020202020204" pitchFamily="34" charset="0"/>
              </a:rPr>
              <a:t> - </a:t>
            </a:r>
            <a:r>
              <a:rPr lang="en-US" sz="2533" dirty="0" err="1">
                <a:solidFill>
                  <a:schemeClr val="tx1"/>
                </a:solidFill>
                <a:latin typeface="Arial" panose="020B0604020202020204" pitchFamily="34" charset="0"/>
                <a:cs typeface="Arial" panose="020B0604020202020204" pitchFamily="34" charset="0"/>
              </a:rPr>
              <a:t>Cấp</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độ</a:t>
            </a:r>
            <a:r>
              <a:rPr lang="en-US" sz="2533" dirty="0">
                <a:solidFill>
                  <a:schemeClr val="tx1"/>
                </a:solidFill>
                <a:latin typeface="Arial" panose="020B0604020202020204" pitchFamily="34" charset="0"/>
                <a:cs typeface="Arial" panose="020B0604020202020204" pitchFamily="34" charset="0"/>
              </a:rPr>
              <a:t> t</a:t>
            </a:r>
            <a:r>
              <a:rPr lang="vi-VN" sz="2533" dirty="0">
                <a:solidFill>
                  <a:schemeClr val="tx1"/>
                </a:solidFill>
                <a:latin typeface="Arial" panose="020B0604020202020204" pitchFamily="34" charset="0"/>
                <a:cs typeface="Arial" panose="020B0604020202020204" pitchFamily="34" charset="0"/>
              </a:rPr>
              <a:t>ư</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duy</a:t>
            </a:r>
            <a:r>
              <a:rPr lang="en-US" sz="2533" dirty="0">
                <a:solidFill>
                  <a:schemeClr val="tx1"/>
                </a:solidFill>
                <a:latin typeface="Arial" panose="020B0604020202020204" pitchFamily="34" charset="0"/>
                <a:cs typeface="Arial" panose="020B0604020202020204" pitchFamily="34" charset="0"/>
              </a:rPr>
              <a:t> </a:t>
            </a:r>
            <a:endParaRPr lang="en-US" sz="2533" b="1" dirty="0">
              <a:solidFill>
                <a:schemeClr val="tx1"/>
              </a:solidFill>
              <a:latin typeface="Arial" panose="020B0604020202020204" pitchFamily="34" charset="0"/>
              <a:cs typeface="Arial" panose="020B0604020202020204" pitchFamily="34" charset="0"/>
            </a:endParaRPr>
          </a:p>
          <a:p>
            <a:pPr marL="609585" indent="-609585" algn="just">
              <a:lnSpc>
                <a:spcPct val="100000"/>
              </a:lnSpc>
              <a:spcBef>
                <a:spcPts val="0"/>
              </a:spcBef>
              <a:buAutoNum type="arabicPeriod"/>
            </a:pPr>
            <a:r>
              <a:rPr lang="en-US" sz="2533" dirty="0" err="1">
                <a:solidFill>
                  <a:schemeClr val="tx1"/>
                </a:solidFill>
                <a:latin typeface="Arial" panose="020B0604020202020204" pitchFamily="34" charset="0"/>
                <a:cs typeface="Arial" panose="020B0604020202020204" pitchFamily="34" charset="0"/>
              </a:rPr>
              <a:t>Xác</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định</a:t>
            </a:r>
            <a:r>
              <a:rPr lang="en-US" sz="2533" dirty="0">
                <a:latin typeface="Arial" panose="020B0604020202020204" pitchFamily="34" charset="0"/>
                <a:cs typeface="Arial" panose="020B0604020202020204" pitchFamily="34" charset="0"/>
              </a:rPr>
              <a:t> </a:t>
            </a:r>
            <a:r>
              <a:rPr lang="en-US" sz="2533" b="1" dirty="0" err="1">
                <a:solidFill>
                  <a:srgbClr val="3E26A6"/>
                </a:solidFill>
                <a:latin typeface="Arial" panose="020B0604020202020204" pitchFamily="34" charset="0"/>
                <a:cs typeface="Arial" panose="020B0604020202020204" pitchFamily="34" charset="0"/>
              </a:rPr>
              <a:t>nội</a:t>
            </a:r>
            <a:r>
              <a:rPr lang="en-US" sz="2533" b="1" dirty="0">
                <a:solidFill>
                  <a:srgbClr val="3E26A6"/>
                </a:solidFill>
                <a:latin typeface="Arial" panose="020B0604020202020204" pitchFamily="34" charset="0"/>
                <a:cs typeface="Arial" panose="020B0604020202020204" pitchFamily="34" charset="0"/>
              </a:rPr>
              <a:t> dung</a:t>
            </a:r>
            <a:r>
              <a:rPr lang="en-US" sz="2533" dirty="0">
                <a:solidFill>
                  <a:srgbClr val="FF0000"/>
                </a:solidFill>
                <a:latin typeface="Arial" panose="020B0604020202020204" pitchFamily="34" charset="0"/>
                <a:cs typeface="Arial" panose="020B0604020202020204" pitchFamily="34" charset="0"/>
              </a:rPr>
              <a:t> </a:t>
            </a:r>
            <a:r>
              <a:rPr lang="en-US" sz="2533" dirty="0">
                <a:solidFill>
                  <a:schemeClr val="tx1"/>
                </a:solidFill>
                <a:latin typeface="Arial" panose="020B0604020202020204" pitchFamily="34" charset="0"/>
                <a:cs typeface="Arial" panose="020B0604020202020204" pitchFamily="34" charset="0"/>
              </a:rPr>
              <a:t>(</a:t>
            </a:r>
            <a:r>
              <a:rPr lang="en-US" sz="2533" dirty="0" err="1">
                <a:solidFill>
                  <a:schemeClr val="tx1"/>
                </a:solidFill>
                <a:latin typeface="Arial" panose="020B0604020202020204" pitchFamily="34" charset="0"/>
                <a:cs typeface="Arial" panose="020B0604020202020204" pitchFamily="34" charset="0"/>
              </a:rPr>
              <a:t>từ</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một</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hoặc</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nhiều</a:t>
            </a:r>
            <a:r>
              <a:rPr lang="en-US" sz="2533" dirty="0">
                <a:solidFill>
                  <a:schemeClr val="tx1"/>
                </a:solidFill>
                <a:latin typeface="Arial" panose="020B0604020202020204" pitchFamily="34" charset="0"/>
                <a:cs typeface="Arial" panose="020B0604020202020204" pitchFamily="34" charset="0"/>
              </a:rPr>
              <a:t> đ</a:t>
            </a:r>
            <a:r>
              <a:rPr lang="vi-VN" sz="2533" dirty="0">
                <a:solidFill>
                  <a:schemeClr val="tx1"/>
                </a:solidFill>
                <a:latin typeface="Arial" panose="020B0604020202020204" pitchFamily="34" charset="0"/>
                <a:cs typeface="Arial" panose="020B0604020202020204" pitchFamily="34" charset="0"/>
              </a:rPr>
              <a:t>ơ</a:t>
            </a:r>
            <a:r>
              <a:rPr lang="en-US" sz="2533" dirty="0">
                <a:solidFill>
                  <a:schemeClr val="tx1"/>
                </a:solidFill>
                <a:latin typeface="Arial" panose="020B0604020202020204" pitchFamily="34" charset="0"/>
                <a:cs typeface="Arial" panose="020B0604020202020204" pitchFamily="34" charset="0"/>
              </a:rPr>
              <a:t>n </a:t>
            </a:r>
            <a:r>
              <a:rPr lang="en-US" sz="2533" dirty="0" err="1">
                <a:solidFill>
                  <a:schemeClr val="tx1"/>
                </a:solidFill>
                <a:latin typeface="Arial" panose="020B0604020202020204" pitchFamily="34" charset="0"/>
                <a:cs typeface="Arial" panose="020B0604020202020204" pitchFamily="34" charset="0"/>
              </a:rPr>
              <a:t>vị</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kiến</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thức</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để</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xây</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dựng</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bối</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cảnh</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có</a:t>
            </a:r>
            <a:r>
              <a:rPr lang="en-US" sz="2533" dirty="0">
                <a:solidFill>
                  <a:schemeClr val="tx1"/>
                </a:solidFill>
                <a:latin typeface="Arial" panose="020B0604020202020204" pitchFamily="34" charset="0"/>
                <a:cs typeface="Arial" panose="020B0604020202020204" pitchFamily="34" charset="0"/>
              </a:rPr>
              <a:t> ý </a:t>
            </a:r>
            <a:r>
              <a:rPr lang="en-US" sz="2533" dirty="0" err="1">
                <a:solidFill>
                  <a:schemeClr val="tx1"/>
                </a:solidFill>
                <a:latin typeface="Arial" panose="020B0604020202020204" pitchFamily="34" charset="0"/>
                <a:cs typeface="Arial" panose="020B0604020202020204" pitchFamily="34" charset="0"/>
              </a:rPr>
              <a:t>nghĩa</a:t>
            </a:r>
            <a:r>
              <a:rPr lang="en-US" sz="2533" dirty="0">
                <a:solidFill>
                  <a:schemeClr val="tx1"/>
                </a:solidFill>
                <a:latin typeface="Arial" panose="020B0604020202020204" pitchFamily="34" charset="0"/>
                <a:cs typeface="Arial" panose="020B0604020202020204" pitchFamily="34" charset="0"/>
              </a:rPr>
              <a:t>”.</a:t>
            </a:r>
          </a:p>
          <a:p>
            <a:pPr marL="609585" indent="-609585" algn="just">
              <a:lnSpc>
                <a:spcPct val="100000"/>
              </a:lnSpc>
              <a:spcBef>
                <a:spcPts val="0"/>
              </a:spcBef>
              <a:buFontTx/>
              <a:buAutoNum type="arabicPeriod"/>
            </a:pPr>
            <a:r>
              <a:rPr lang="en-US" sz="2533" dirty="0" err="1">
                <a:solidFill>
                  <a:schemeClr val="tx1"/>
                </a:solidFill>
                <a:latin typeface="Arial" panose="020B0604020202020204" pitchFamily="34" charset="0"/>
                <a:cs typeface="Arial" panose="020B0604020202020204" pitchFamily="34" charset="0"/>
              </a:rPr>
              <a:t>Xác</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định</a:t>
            </a:r>
            <a:r>
              <a:rPr lang="en-US" sz="2533" dirty="0">
                <a:latin typeface="Arial" panose="020B0604020202020204" pitchFamily="34" charset="0"/>
                <a:cs typeface="Arial" panose="020B0604020202020204" pitchFamily="34" charset="0"/>
              </a:rPr>
              <a:t> </a:t>
            </a:r>
            <a:r>
              <a:rPr lang="en-US" sz="2533" b="1" dirty="0" err="1">
                <a:solidFill>
                  <a:srgbClr val="3E26A6"/>
                </a:solidFill>
                <a:latin typeface="Arial" panose="020B0604020202020204" pitchFamily="34" charset="0"/>
                <a:cs typeface="Arial" panose="020B0604020202020204" pitchFamily="34" charset="0"/>
              </a:rPr>
              <a:t>chỉ</a:t>
            </a:r>
            <a:r>
              <a:rPr lang="en-US" sz="2533" b="1" dirty="0">
                <a:solidFill>
                  <a:srgbClr val="3E26A6"/>
                </a:solidFill>
                <a:latin typeface="Arial" panose="020B0604020202020204" pitchFamily="34" charset="0"/>
                <a:cs typeface="Arial" panose="020B0604020202020204" pitchFamily="34" charset="0"/>
              </a:rPr>
              <a:t> </a:t>
            </a:r>
            <a:r>
              <a:rPr lang="en-US" sz="2533" b="1" dirty="0" err="1">
                <a:solidFill>
                  <a:srgbClr val="3E26A6"/>
                </a:solidFill>
                <a:latin typeface="Arial" panose="020B0604020202020204" pitchFamily="34" charset="0"/>
                <a:cs typeface="Arial" panose="020B0604020202020204" pitchFamily="34" charset="0"/>
              </a:rPr>
              <a:t>báo</a:t>
            </a:r>
            <a:r>
              <a:rPr lang="en-US" sz="2533" b="1" dirty="0">
                <a:solidFill>
                  <a:srgbClr val="3E26A6"/>
                </a:solidFill>
                <a:latin typeface="Arial" panose="020B0604020202020204" pitchFamily="34" charset="0"/>
                <a:cs typeface="Arial" panose="020B0604020202020204" pitchFamily="34" charset="0"/>
              </a:rPr>
              <a:t>/ </a:t>
            </a:r>
            <a:r>
              <a:rPr lang="en-US" sz="2533" b="1" dirty="0" err="1">
                <a:solidFill>
                  <a:srgbClr val="3E26A6"/>
                </a:solidFill>
                <a:latin typeface="Arial" panose="020B0604020202020204" pitchFamily="34" charset="0"/>
                <a:cs typeface="Arial" panose="020B0604020202020204" pitchFamily="34" charset="0"/>
              </a:rPr>
              <a:t>biểu</a:t>
            </a:r>
            <a:r>
              <a:rPr lang="en-US" sz="2533" b="1" dirty="0">
                <a:solidFill>
                  <a:srgbClr val="3E26A6"/>
                </a:solidFill>
                <a:latin typeface="Arial" panose="020B0604020202020204" pitchFamily="34" charset="0"/>
                <a:cs typeface="Arial" panose="020B0604020202020204" pitchFamily="34" charset="0"/>
              </a:rPr>
              <a:t> </a:t>
            </a:r>
            <a:r>
              <a:rPr lang="en-US" sz="2533" b="1" dirty="0" err="1">
                <a:solidFill>
                  <a:srgbClr val="3E26A6"/>
                </a:solidFill>
                <a:latin typeface="Arial" panose="020B0604020202020204" pitchFamily="34" charset="0"/>
                <a:cs typeface="Arial" panose="020B0604020202020204" pitchFamily="34" charset="0"/>
              </a:rPr>
              <a:t>hiện</a:t>
            </a:r>
            <a:r>
              <a:rPr lang="en-US" sz="2533" b="1" dirty="0">
                <a:solidFill>
                  <a:srgbClr val="3E26A6"/>
                </a:solidFill>
                <a:latin typeface="Arial" panose="020B0604020202020204" pitchFamily="34" charset="0"/>
                <a:cs typeface="Arial" panose="020B0604020202020204" pitchFamily="34" charset="0"/>
              </a:rPr>
              <a:t> </a:t>
            </a:r>
            <a:r>
              <a:rPr lang="en-US" sz="2533" b="1" dirty="0" err="1">
                <a:solidFill>
                  <a:srgbClr val="3E26A6"/>
                </a:solidFill>
                <a:latin typeface="Arial" panose="020B0604020202020204" pitchFamily="34" charset="0"/>
                <a:cs typeface="Arial" panose="020B0604020202020204" pitchFamily="34" charset="0"/>
              </a:rPr>
              <a:t>của</a:t>
            </a:r>
            <a:r>
              <a:rPr lang="en-US" sz="2533" b="1" dirty="0">
                <a:solidFill>
                  <a:srgbClr val="3E26A6"/>
                </a:solidFill>
                <a:latin typeface="Arial" panose="020B0604020202020204" pitchFamily="34" charset="0"/>
                <a:cs typeface="Arial" panose="020B0604020202020204" pitchFamily="34" charset="0"/>
              </a:rPr>
              <a:t> </a:t>
            </a:r>
            <a:r>
              <a:rPr lang="en-US" sz="2533" b="1" dirty="0" err="1">
                <a:solidFill>
                  <a:srgbClr val="3E26A6"/>
                </a:solidFill>
                <a:latin typeface="Arial" panose="020B0604020202020204" pitchFamily="34" charset="0"/>
                <a:cs typeface="Arial" panose="020B0604020202020204" pitchFamily="34" charset="0"/>
              </a:rPr>
              <a:t>năng</a:t>
            </a:r>
            <a:r>
              <a:rPr lang="en-US" sz="2533" b="1" dirty="0">
                <a:solidFill>
                  <a:srgbClr val="3E26A6"/>
                </a:solidFill>
                <a:latin typeface="Arial" panose="020B0604020202020204" pitchFamily="34" charset="0"/>
                <a:cs typeface="Arial" panose="020B0604020202020204" pitchFamily="34" charset="0"/>
              </a:rPr>
              <a:t> </a:t>
            </a:r>
            <a:r>
              <a:rPr lang="en-US" sz="2533" b="1" dirty="0" err="1">
                <a:solidFill>
                  <a:srgbClr val="3E26A6"/>
                </a:solidFill>
                <a:latin typeface="Arial" panose="020B0604020202020204" pitchFamily="34" charset="0"/>
                <a:cs typeface="Arial" panose="020B0604020202020204" pitchFamily="34" charset="0"/>
              </a:rPr>
              <a:t>lực</a:t>
            </a:r>
            <a:r>
              <a:rPr lang="en-US" sz="2533" dirty="0">
                <a:solidFill>
                  <a:schemeClr val="accent2"/>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mà</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nội</a:t>
            </a:r>
            <a:r>
              <a:rPr lang="en-US" sz="2533" dirty="0">
                <a:solidFill>
                  <a:schemeClr val="tx1"/>
                </a:solidFill>
                <a:latin typeface="Arial" panose="020B0604020202020204" pitchFamily="34" charset="0"/>
                <a:cs typeface="Arial" panose="020B0604020202020204" pitchFamily="34" charset="0"/>
              </a:rPr>
              <a:t> dung </a:t>
            </a:r>
            <a:r>
              <a:rPr lang="en-US" sz="2533" dirty="0" err="1">
                <a:solidFill>
                  <a:schemeClr val="tx1"/>
                </a:solidFill>
                <a:latin typeface="Arial" panose="020B0604020202020204" pitchFamily="34" charset="0"/>
                <a:cs typeface="Arial" panose="020B0604020202020204" pitchFamily="34" charset="0"/>
              </a:rPr>
              <a:t>kiến</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thức</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đó</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phản</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ánh</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tốt</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nhất</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Điều</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chỉnh</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bối</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cảnh</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và</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lệnh</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hỏi</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khi</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cần</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thiết</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để</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phù</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hợp</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với</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các</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chỉ</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báo</a:t>
            </a:r>
            <a:r>
              <a:rPr lang="en-US" sz="2533" dirty="0">
                <a:solidFill>
                  <a:schemeClr val="tx1"/>
                </a:solidFill>
                <a:latin typeface="Arial" panose="020B0604020202020204" pitchFamily="34" charset="0"/>
                <a:cs typeface="Arial" panose="020B0604020202020204" pitchFamily="34" charset="0"/>
              </a:rPr>
              <a:t>/</a:t>
            </a:r>
            <a:r>
              <a:rPr lang="en-US" sz="2533" dirty="0" err="1">
                <a:solidFill>
                  <a:schemeClr val="tx1"/>
                </a:solidFill>
                <a:latin typeface="Arial" panose="020B0604020202020204" pitchFamily="34" charset="0"/>
                <a:cs typeface="Arial" panose="020B0604020202020204" pitchFamily="34" charset="0"/>
              </a:rPr>
              <a:t>biểu</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hiện</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của</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năng</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lực</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cần</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đánh</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giá</a:t>
            </a:r>
            <a:r>
              <a:rPr lang="en-US" sz="2533" dirty="0">
                <a:solidFill>
                  <a:schemeClr val="tx1"/>
                </a:solidFill>
                <a:latin typeface="Arial" panose="020B0604020202020204" pitchFamily="34" charset="0"/>
                <a:cs typeface="Arial" panose="020B0604020202020204" pitchFamily="34" charset="0"/>
              </a:rPr>
              <a:t>.</a:t>
            </a:r>
          </a:p>
          <a:p>
            <a:pPr marL="609585" indent="-609585" algn="just">
              <a:lnSpc>
                <a:spcPct val="100000"/>
              </a:lnSpc>
              <a:spcBef>
                <a:spcPts val="0"/>
              </a:spcBef>
              <a:buAutoNum type="arabicPeriod"/>
            </a:pPr>
            <a:r>
              <a:rPr lang="en-US" sz="2533" dirty="0" err="1">
                <a:solidFill>
                  <a:schemeClr val="tx1"/>
                </a:solidFill>
                <a:latin typeface="Arial" panose="020B0604020202020204" pitchFamily="34" charset="0"/>
                <a:cs typeface="Arial" panose="020B0604020202020204" pitchFamily="34" charset="0"/>
              </a:rPr>
              <a:t>Xác</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định</a:t>
            </a:r>
            <a:r>
              <a:rPr lang="en-US" sz="2533" dirty="0">
                <a:latin typeface="Arial" panose="020B0604020202020204" pitchFamily="34" charset="0"/>
                <a:cs typeface="Arial" panose="020B0604020202020204" pitchFamily="34" charset="0"/>
              </a:rPr>
              <a:t> </a:t>
            </a:r>
            <a:r>
              <a:rPr lang="en-US" sz="2533" b="1" dirty="0" err="1">
                <a:solidFill>
                  <a:srgbClr val="3E26A6"/>
                </a:solidFill>
                <a:latin typeface="Arial" panose="020B0604020202020204" pitchFamily="34" charset="0"/>
                <a:cs typeface="Arial" panose="020B0604020202020204" pitchFamily="34" charset="0"/>
              </a:rPr>
              <a:t>cấp</a:t>
            </a:r>
            <a:r>
              <a:rPr lang="en-US" sz="2533" b="1" dirty="0">
                <a:solidFill>
                  <a:srgbClr val="3E26A6"/>
                </a:solidFill>
                <a:latin typeface="Arial" panose="020B0604020202020204" pitchFamily="34" charset="0"/>
                <a:cs typeface="Arial" panose="020B0604020202020204" pitchFamily="34" charset="0"/>
              </a:rPr>
              <a:t> </a:t>
            </a:r>
            <a:r>
              <a:rPr lang="en-US" sz="2533" b="1" dirty="0" err="1">
                <a:solidFill>
                  <a:srgbClr val="3E26A6"/>
                </a:solidFill>
                <a:latin typeface="Arial" panose="020B0604020202020204" pitchFamily="34" charset="0"/>
                <a:cs typeface="Arial" panose="020B0604020202020204" pitchFamily="34" charset="0"/>
              </a:rPr>
              <a:t>độ</a:t>
            </a:r>
            <a:r>
              <a:rPr lang="en-US" sz="2533" b="1" dirty="0">
                <a:solidFill>
                  <a:srgbClr val="3E26A6"/>
                </a:solidFill>
                <a:latin typeface="Arial" panose="020B0604020202020204" pitchFamily="34" charset="0"/>
                <a:cs typeface="Arial" panose="020B0604020202020204" pitchFamily="34" charset="0"/>
              </a:rPr>
              <a:t> t</a:t>
            </a:r>
            <a:r>
              <a:rPr lang="vi-VN" sz="2533" b="1" dirty="0">
                <a:solidFill>
                  <a:srgbClr val="3E26A6"/>
                </a:solidFill>
                <a:latin typeface="Arial" panose="020B0604020202020204" pitchFamily="34" charset="0"/>
                <a:cs typeface="Arial" panose="020B0604020202020204" pitchFamily="34" charset="0"/>
              </a:rPr>
              <a:t>ư</a:t>
            </a:r>
            <a:r>
              <a:rPr lang="en-US" sz="2533" b="1" dirty="0">
                <a:solidFill>
                  <a:srgbClr val="3E26A6"/>
                </a:solidFill>
                <a:latin typeface="Arial" panose="020B0604020202020204" pitchFamily="34" charset="0"/>
                <a:cs typeface="Arial" panose="020B0604020202020204" pitchFamily="34" charset="0"/>
              </a:rPr>
              <a:t> </a:t>
            </a:r>
            <a:r>
              <a:rPr lang="en-US" sz="2533" b="1" dirty="0" err="1">
                <a:solidFill>
                  <a:srgbClr val="3E26A6"/>
                </a:solidFill>
                <a:latin typeface="Arial" panose="020B0604020202020204" pitchFamily="34" charset="0"/>
                <a:cs typeface="Arial" panose="020B0604020202020204" pitchFamily="34" charset="0"/>
              </a:rPr>
              <a:t>duy</a:t>
            </a:r>
            <a:r>
              <a:rPr lang="en-US" sz="2533" dirty="0">
                <a:solidFill>
                  <a:srgbClr val="FF0000"/>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phù</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hợp</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với</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nội</a:t>
            </a:r>
            <a:r>
              <a:rPr lang="en-US" sz="2533" dirty="0">
                <a:solidFill>
                  <a:schemeClr val="tx1"/>
                </a:solidFill>
                <a:latin typeface="Arial" panose="020B0604020202020204" pitchFamily="34" charset="0"/>
                <a:cs typeface="Arial" panose="020B0604020202020204" pitchFamily="34" charset="0"/>
              </a:rPr>
              <a:t> dung </a:t>
            </a:r>
            <a:r>
              <a:rPr lang="en-US" sz="2533" dirty="0" err="1">
                <a:solidFill>
                  <a:schemeClr val="tx1"/>
                </a:solidFill>
                <a:latin typeface="Arial" panose="020B0604020202020204" pitchFamily="34" charset="0"/>
                <a:cs typeface="Arial" panose="020B0604020202020204" pitchFamily="34" charset="0"/>
              </a:rPr>
              <a:t>kiến</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thức</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thể</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hiện</a:t>
            </a:r>
            <a:r>
              <a:rPr lang="en-US" sz="2533" dirty="0">
                <a:solidFill>
                  <a:schemeClr val="tx1"/>
                </a:solidFill>
                <a:latin typeface="Arial" panose="020B0604020202020204" pitchFamily="34" charset="0"/>
                <a:cs typeface="Arial" panose="020B0604020202020204" pitchFamily="34" charset="0"/>
              </a:rPr>
              <a:t> ở </a:t>
            </a:r>
            <a:r>
              <a:rPr lang="en-US" sz="2533" dirty="0" err="1">
                <a:solidFill>
                  <a:schemeClr val="tx1"/>
                </a:solidFill>
                <a:latin typeface="Arial" panose="020B0604020202020204" pitchFamily="34" charset="0"/>
                <a:cs typeface="Arial" panose="020B0604020202020204" pitchFamily="34" charset="0"/>
              </a:rPr>
              <a:t>bối</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cảnh</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đặt</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ra</a:t>
            </a:r>
            <a:r>
              <a:rPr lang="en-US" sz="2533" dirty="0">
                <a:solidFill>
                  <a:schemeClr val="tx1"/>
                </a:solidFill>
                <a:latin typeface="Arial" panose="020B0604020202020204" pitchFamily="34" charset="0"/>
                <a:cs typeface="Arial" panose="020B0604020202020204" pitchFamily="34" charset="0"/>
              </a:rPr>
              <a:t>/</a:t>
            </a:r>
            <a:r>
              <a:rPr lang="en-US" sz="2533" dirty="0" err="1">
                <a:solidFill>
                  <a:schemeClr val="tx1"/>
                </a:solidFill>
                <a:latin typeface="Arial" panose="020B0604020202020204" pitchFamily="34" charset="0"/>
                <a:cs typeface="Arial" panose="020B0604020202020204" pitchFamily="34" charset="0"/>
              </a:rPr>
              <a:t>xây</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dựng</a:t>
            </a:r>
            <a:r>
              <a:rPr lang="en-US" sz="2533"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49103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A10607-4A5B-483F-B3CD-BBC3872A8694}"/>
              </a:ext>
            </a:extLst>
          </p:cNvPr>
          <p:cNvSpPr>
            <a:spLocks noGrp="1"/>
          </p:cNvSpPr>
          <p:nvPr>
            <p:ph sz="quarter" idx="10"/>
          </p:nvPr>
        </p:nvSpPr>
        <p:spPr/>
        <p:txBody>
          <a:bodyPr/>
          <a:lstStyle/>
          <a:p>
            <a:pPr marL="0" indent="0">
              <a:buNone/>
            </a:pPr>
            <a:r>
              <a:rPr lang="vi-VN" sz="4267" b="1" dirty="0">
                <a:solidFill>
                  <a:srgbClr val="3E26A6"/>
                </a:solidFill>
                <a:latin typeface="Arial" panose="020B0604020202020204" pitchFamily="34" charset="0"/>
                <a:cs typeface="Arial" panose="020B0604020202020204" pitchFamily="34" charset="0"/>
              </a:rPr>
              <a:t>P</a:t>
            </a:r>
            <a:r>
              <a:rPr lang="en-US" sz="4267" b="1" dirty="0" err="1">
                <a:solidFill>
                  <a:srgbClr val="3E26A6"/>
                </a:solidFill>
                <a:latin typeface="Arial" panose="020B0604020202020204" pitchFamily="34" charset="0"/>
                <a:cs typeface="Arial" panose="020B0604020202020204" pitchFamily="34" charset="0"/>
              </a:rPr>
              <a:t>hần</a:t>
            </a:r>
            <a:r>
              <a:rPr lang="vi-VN" sz="4267" b="1" dirty="0">
                <a:solidFill>
                  <a:srgbClr val="3E26A6"/>
                </a:solidFill>
                <a:latin typeface="Arial" panose="020B0604020202020204" pitchFamily="34" charset="0"/>
                <a:cs typeface="Arial" panose="020B0604020202020204" pitchFamily="34" charset="0"/>
              </a:rPr>
              <a:t> C. </a:t>
            </a:r>
          </a:p>
          <a:p>
            <a:pPr marL="0" indent="0">
              <a:buNone/>
            </a:pPr>
            <a:r>
              <a:rPr lang="vi-VN" sz="4267" b="1" dirty="0">
                <a:solidFill>
                  <a:srgbClr val="3E26A6"/>
                </a:solidFill>
                <a:latin typeface="Arial" panose="020B0604020202020204" pitchFamily="34" charset="0"/>
                <a:cs typeface="Arial" panose="020B0604020202020204" pitchFamily="34" charset="0"/>
              </a:rPr>
              <a:t>MỘT SỐ VÍ DỤ MINH HỌA</a:t>
            </a:r>
          </a:p>
          <a:p>
            <a:endParaRPr lang="vi-VN" b="1" dirty="0"/>
          </a:p>
        </p:txBody>
      </p:sp>
      <p:sp>
        <p:nvSpPr>
          <p:cNvPr id="3" name="Slide Number Placeholder 3">
            <a:extLst>
              <a:ext uri="{FF2B5EF4-FFF2-40B4-BE49-F238E27FC236}">
                <a16:creationId xmlns:a16="http://schemas.microsoft.com/office/drawing/2014/main" id="{81AA4A9D-FB73-E57D-8010-D8E91C0E726D}"/>
              </a:ext>
            </a:extLst>
          </p:cNvPr>
          <p:cNvSpPr>
            <a:spLocks noGrp="1"/>
          </p:cNvSpPr>
          <p:nvPr>
            <p:ph type="sldNum" sz="quarter" idx="4"/>
          </p:nvPr>
        </p:nvSpPr>
        <p:spPr>
          <a:xfrm>
            <a:off x="8371927" y="6203952"/>
            <a:ext cx="3276600" cy="365125"/>
          </a:xfrm>
        </p:spPr>
        <p:txBody>
          <a:bodyPr/>
          <a:lstStyle/>
          <a:p>
            <a:fld id="{9860EDB8-5305-433F-BE41-D7A86D811DB3}" type="slidenum">
              <a:rPr lang="en-US" smtClean="0"/>
              <a:pPr/>
              <a:t>21</a:t>
            </a:fld>
            <a:endParaRPr lang="en-US" dirty="0"/>
          </a:p>
        </p:txBody>
      </p:sp>
    </p:spTree>
    <p:extLst>
      <p:ext uri="{BB962C8B-B14F-4D97-AF65-F5344CB8AC3E}">
        <p14:creationId xmlns:p14="http://schemas.microsoft.com/office/powerpoint/2010/main" val="3018061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3F527-D637-447C-B81E-EDD09AA5BF13}"/>
              </a:ext>
            </a:extLst>
          </p:cNvPr>
          <p:cNvSpPr>
            <a:spLocks noGrp="1"/>
          </p:cNvSpPr>
          <p:nvPr>
            <p:ph type="title"/>
          </p:nvPr>
        </p:nvSpPr>
        <p:spPr>
          <a:xfrm>
            <a:off x="279399" y="448056"/>
            <a:ext cx="11620500" cy="640080"/>
          </a:xfrm>
        </p:spPr>
        <p:txBody>
          <a:bodyPr/>
          <a:lstStyle/>
          <a:p>
            <a:pPr algn="ctr"/>
            <a:r>
              <a:rPr lang="vi-VN" sz="3467" dirty="0">
                <a:solidFill>
                  <a:srgbClr val="663300"/>
                </a:solidFill>
                <a:latin typeface="Arial" panose="020B0604020202020204" pitchFamily="34" charset="0"/>
                <a:cs typeface="Arial" panose="020B0604020202020204" pitchFamily="34" charset="0"/>
              </a:rPr>
              <a:t>VD MINH HỌA – DẠNG THỨC TN NHIỀU LỰA CHỌN</a:t>
            </a:r>
          </a:p>
        </p:txBody>
      </p:sp>
      <p:sp>
        <p:nvSpPr>
          <p:cNvPr id="3" name="Content Placeholder 2">
            <a:extLst>
              <a:ext uri="{FF2B5EF4-FFF2-40B4-BE49-F238E27FC236}">
                <a16:creationId xmlns:a16="http://schemas.microsoft.com/office/drawing/2014/main" id="{78FA5FB2-A384-4C2B-897E-B2950C35AAA6}"/>
              </a:ext>
            </a:extLst>
          </p:cNvPr>
          <p:cNvSpPr>
            <a:spLocks noGrp="1"/>
          </p:cNvSpPr>
          <p:nvPr>
            <p:ph sz="quarter" idx="10"/>
          </p:nvPr>
        </p:nvSpPr>
        <p:spPr/>
        <p:txBody>
          <a:bodyPr>
            <a:noAutofit/>
          </a:bodyPr>
          <a:lstStyle/>
          <a:p>
            <a:pPr marL="156629" indent="0" algn="just">
              <a:lnSpc>
                <a:spcPct val="130000"/>
              </a:lnSpc>
              <a:spcBef>
                <a:spcPts val="0"/>
              </a:spcBef>
              <a:buNone/>
            </a:pPr>
            <a:r>
              <a:rPr lang="en-US" sz="2533" b="1" dirty="0" err="1">
                <a:solidFill>
                  <a:schemeClr val="tx1"/>
                </a:solidFill>
                <a:latin typeface="Arial" panose="020B0604020202020204" pitchFamily="34" charset="0"/>
                <a:ea typeface="Calibri" panose="020F0502020204030204" pitchFamily="34" charset="0"/>
                <a:cs typeface="Arial" panose="020B0604020202020204" pitchFamily="34" charset="0"/>
              </a:rPr>
              <a:t>Câu</a:t>
            </a:r>
            <a:r>
              <a:rPr lang="en-US" sz="2533" b="1" dirty="0">
                <a:solidFill>
                  <a:schemeClr val="tx1"/>
                </a:solidFill>
                <a:latin typeface="Arial" panose="020B0604020202020204" pitchFamily="34" charset="0"/>
                <a:ea typeface="Calibri" panose="020F0502020204030204" pitchFamily="34" charset="0"/>
                <a:cs typeface="Arial" panose="020B0604020202020204" pitchFamily="34" charset="0"/>
              </a:rPr>
              <a:t> 1.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Dòng</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điện</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xoay</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chiều</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ba</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pha</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là</a:t>
            </a:r>
            <a:endParaRPr lang="en-US" sz="2533"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156629" indent="0" algn="just">
              <a:lnSpc>
                <a:spcPct val="130000"/>
              </a:lnSpc>
              <a:spcBef>
                <a:spcPts val="0"/>
              </a:spcBef>
              <a:buNone/>
            </a:pPr>
            <a:r>
              <a:rPr lang="en-US" sz="2533" b="1" dirty="0">
                <a:solidFill>
                  <a:schemeClr val="tx1"/>
                </a:solidFill>
                <a:latin typeface="Arial" panose="020B0604020202020204" pitchFamily="34" charset="0"/>
                <a:ea typeface="Calibri" panose="020F0502020204030204" pitchFamily="34" charset="0"/>
                <a:cs typeface="Arial" panose="020B0604020202020204" pitchFamily="34" charset="0"/>
              </a:rPr>
              <a:t>A</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dòng</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điện</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xoay</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chiều</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do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máy</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phát</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điện</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xoay</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chiều</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ba</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pha</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tạo</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ra</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lệch</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pha</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nhau</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một</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góc</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pha</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2π/3 rad.  </a:t>
            </a:r>
          </a:p>
          <a:p>
            <a:pPr marL="156629" indent="0" algn="just">
              <a:lnSpc>
                <a:spcPct val="130000"/>
              </a:lnSpc>
              <a:spcBef>
                <a:spcPts val="0"/>
              </a:spcBef>
              <a:buNone/>
            </a:pPr>
            <a:r>
              <a:rPr lang="en-US" sz="2533" b="1" dirty="0">
                <a:solidFill>
                  <a:schemeClr val="tx1"/>
                </a:solidFill>
                <a:latin typeface="Arial" panose="020B0604020202020204" pitchFamily="34" charset="0"/>
                <a:ea typeface="Calibri" panose="020F0502020204030204" pitchFamily="34" charset="0"/>
                <a:cs typeface="Arial" panose="020B0604020202020204" pitchFamily="34" charset="0"/>
              </a:rPr>
              <a:t>B</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dòng</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điện</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xoay</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chiều</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trong</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hệ</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thống</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điện</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ba</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pha</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bao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gồm</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có</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máy</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phát</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điện</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ba</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pha</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hệ</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thống</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đường</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dây</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3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pha</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và</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tải</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điện</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3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pha</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a:t>
            </a:r>
          </a:p>
          <a:p>
            <a:pPr marL="156629" indent="0" algn="just">
              <a:lnSpc>
                <a:spcPct val="130000"/>
              </a:lnSpc>
              <a:spcBef>
                <a:spcPts val="0"/>
              </a:spcBef>
              <a:buNone/>
            </a:pPr>
            <a:r>
              <a:rPr lang="en-US" sz="2533" b="1" dirty="0">
                <a:solidFill>
                  <a:srgbClr val="FF0000"/>
                </a:solidFill>
                <a:latin typeface="Arial" panose="020B0604020202020204" pitchFamily="34" charset="0"/>
                <a:ea typeface="Calibri" panose="020F0502020204030204" pitchFamily="34" charset="0"/>
                <a:cs typeface="Arial" panose="020B0604020202020204" pitchFamily="34" charset="0"/>
              </a:rPr>
              <a:t>C</a:t>
            </a:r>
            <a:r>
              <a:rPr lang="en-US" sz="2533" dirty="0">
                <a:solidFill>
                  <a:srgbClr val="FF0000"/>
                </a:solidFill>
                <a:latin typeface="Arial" panose="020B0604020202020204" pitchFamily="34" charset="0"/>
                <a:ea typeface="Calibri" panose="020F0502020204030204" pitchFamily="34" charset="0"/>
                <a:cs typeface="Arial" panose="020B0604020202020204" pitchFamily="34" charset="0"/>
              </a:rPr>
              <a:t>.</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ba</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dòng</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điện</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xoay</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chiều</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do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máy</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phát</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điện</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3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pha</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tạo</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ra</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có</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cùng</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biên</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độ</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tần</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số</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và</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lệch</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pha</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nhau</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một</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góc</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pha</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2π/3 rad.</a:t>
            </a:r>
          </a:p>
          <a:p>
            <a:pPr marL="156629" indent="0" algn="just">
              <a:lnSpc>
                <a:spcPct val="130000"/>
              </a:lnSpc>
              <a:spcBef>
                <a:spcPts val="0"/>
              </a:spcBef>
              <a:buNone/>
            </a:pPr>
            <a:r>
              <a:rPr lang="en-US" sz="2533" b="1" dirty="0">
                <a:solidFill>
                  <a:schemeClr val="tx1"/>
                </a:solidFill>
                <a:latin typeface="Arial" panose="020B0604020202020204" pitchFamily="34" charset="0"/>
                <a:ea typeface="Calibri" panose="020F0502020204030204" pitchFamily="34" charset="0"/>
                <a:cs typeface="Arial" panose="020B0604020202020204" pitchFamily="34" charset="0"/>
              </a:rPr>
              <a:t>D</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ba</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dòng</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điện</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xoay</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chiều</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một</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pha</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do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cùng</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một</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máy</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phát</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điện</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3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pha</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tạo</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ra</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nhằm</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phục</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vụ</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cho</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tải</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3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pha</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en-US" sz="2533"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2075001-332F-52EC-56A4-D3673236C52F}"/>
              </a:ext>
            </a:extLst>
          </p:cNvPr>
          <p:cNvSpPr>
            <a:spLocks noGrp="1"/>
          </p:cNvSpPr>
          <p:nvPr>
            <p:ph type="sldNum" sz="quarter" idx="4"/>
          </p:nvPr>
        </p:nvSpPr>
        <p:spPr>
          <a:xfrm>
            <a:off x="8371927" y="6203952"/>
            <a:ext cx="3276600" cy="365125"/>
          </a:xfrm>
        </p:spPr>
        <p:txBody>
          <a:bodyPr/>
          <a:lstStyle/>
          <a:p>
            <a:fld id="{9860EDB8-5305-433F-BE41-D7A86D811DB3}" type="slidenum">
              <a:rPr lang="en-US" smtClean="0"/>
              <a:pPr/>
              <a:t>22</a:t>
            </a:fld>
            <a:endParaRPr lang="en-US" dirty="0"/>
          </a:p>
        </p:txBody>
      </p:sp>
    </p:spTree>
    <p:extLst>
      <p:ext uri="{BB962C8B-B14F-4D97-AF65-F5344CB8AC3E}">
        <p14:creationId xmlns:p14="http://schemas.microsoft.com/office/powerpoint/2010/main" val="257082393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3F527-D637-447C-B81E-EDD09AA5BF13}"/>
              </a:ext>
            </a:extLst>
          </p:cNvPr>
          <p:cNvSpPr>
            <a:spLocks noGrp="1"/>
          </p:cNvSpPr>
          <p:nvPr>
            <p:ph type="title"/>
          </p:nvPr>
        </p:nvSpPr>
        <p:spPr>
          <a:xfrm>
            <a:off x="279399" y="448056"/>
            <a:ext cx="11620500" cy="640080"/>
          </a:xfrm>
        </p:spPr>
        <p:txBody>
          <a:bodyPr/>
          <a:lstStyle/>
          <a:p>
            <a:pPr algn="ctr"/>
            <a:r>
              <a:rPr lang="vi-VN" sz="3467" dirty="0">
                <a:solidFill>
                  <a:srgbClr val="663300"/>
                </a:solidFill>
                <a:latin typeface="Arial" panose="020B0604020202020204" pitchFamily="34" charset="0"/>
                <a:cs typeface="Arial" panose="020B0604020202020204" pitchFamily="34" charset="0"/>
              </a:rPr>
              <a:t>VD MINH HỌA – DẠNG THỨC TN NHIỀU LỰA CHỌN</a:t>
            </a:r>
          </a:p>
        </p:txBody>
      </p:sp>
      <p:sp>
        <p:nvSpPr>
          <p:cNvPr id="3" name="Content Placeholder 2">
            <a:extLst>
              <a:ext uri="{FF2B5EF4-FFF2-40B4-BE49-F238E27FC236}">
                <a16:creationId xmlns:a16="http://schemas.microsoft.com/office/drawing/2014/main" id="{78FA5FB2-A384-4C2B-897E-B2950C35AAA6}"/>
              </a:ext>
            </a:extLst>
          </p:cNvPr>
          <p:cNvSpPr>
            <a:spLocks noGrp="1"/>
          </p:cNvSpPr>
          <p:nvPr>
            <p:ph sz="quarter" idx="10"/>
          </p:nvPr>
        </p:nvSpPr>
        <p:spPr>
          <a:xfrm>
            <a:off x="279399" y="1435607"/>
            <a:ext cx="11308167" cy="4660071"/>
          </a:xfrm>
        </p:spPr>
        <p:txBody>
          <a:bodyPr>
            <a:normAutofit/>
          </a:bodyPr>
          <a:lstStyle/>
          <a:p>
            <a:pPr marL="0" indent="0" algn="just">
              <a:spcBef>
                <a:spcPts val="0"/>
              </a:spcBef>
              <a:buNone/>
            </a:pPr>
            <a:r>
              <a:rPr lang="en-US" sz="2533" b="1" dirty="0" err="1">
                <a:solidFill>
                  <a:schemeClr val="tx1"/>
                </a:solidFill>
                <a:latin typeface="Arial" panose="020B0604020202020204" pitchFamily="34" charset="0"/>
                <a:ea typeface="Calibri" panose="020F0502020204030204" pitchFamily="34" charset="0"/>
                <a:cs typeface="Arial" panose="020B0604020202020204" pitchFamily="34" charset="0"/>
              </a:rPr>
              <a:t>Câu</a:t>
            </a:r>
            <a:r>
              <a:rPr lang="en-US" sz="2533" b="1" dirty="0">
                <a:solidFill>
                  <a:schemeClr val="tx1"/>
                </a:solidFill>
                <a:latin typeface="Arial" panose="020B0604020202020204" pitchFamily="34" charset="0"/>
                <a:ea typeface="Calibri" panose="020F0502020204030204" pitchFamily="34" charset="0"/>
                <a:cs typeface="Arial" panose="020B0604020202020204" pitchFamily="34" charset="0"/>
              </a:rPr>
              <a:t> 2.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Hình</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dưới</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đây</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thể</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hiện</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sơ</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đồ</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một</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hệ</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thống</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điện</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trong</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gia</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đình</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Sơ</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đồ</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này</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thể</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hiện</a:t>
            </a:r>
            <a:endParaRPr lang="en-US" sz="2533"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0" indent="0" algn="just">
              <a:spcBef>
                <a:spcPts val="0"/>
              </a:spcBef>
              <a:buNone/>
            </a:pPr>
            <a:r>
              <a:rPr lang="en-US" sz="2533" b="1" dirty="0">
                <a:solidFill>
                  <a:schemeClr val="tx1"/>
                </a:solidFill>
                <a:latin typeface="Arial" panose="020B0604020202020204" pitchFamily="34" charset="0"/>
                <a:ea typeface="Calibri" panose="020F0502020204030204" pitchFamily="34" charset="0"/>
                <a:cs typeface="Arial" panose="020B0604020202020204" pitchFamily="34" charset="0"/>
              </a:rPr>
              <a:t>A.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hai</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bóng</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đèn</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Đ1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và</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Đ2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mắc</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nối</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tiếp</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nhau</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a:t>
            </a:r>
          </a:p>
          <a:p>
            <a:pPr marL="0" indent="0" algn="just">
              <a:spcBef>
                <a:spcPts val="0"/>
              </a:spcBef>
              <a:buNone/>
            </a:pPr>
            <a:r>
              <a:rPr lang="en-US" sz="2533" b="1" dirty="0">
                <a:solidFill>
                  <a:schemeClr val="tx1"/>
                </a:solidFill>
                <a:latin typeface="Arial" panose="020B0604020202020204" pitchFamily="34" charset="0"/>
                <a:ea typeface="Calibri" panose="020F0502020204030204" pitchFamily="34" charset="0"/>
                <a:cs typeface="Arial" panose="020B0604020202020204" pitchFamily="34" charset="0"/>
              </a:rPr>
              <a:t>B.</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đèn</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Đ2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chỉ</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sáng</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khi</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cả</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hai</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công</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tắc</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cùng</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bật</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a:t>
            </a:r>
          </a:p>
          <a:p>
            <a:pPr marL="0" indent="0" algn="just">
              <a:spcBef>
                <a:spcPts val="0"/>
              </a:spcBef>
              <a:buNone/>
            </a:pPr>
            <a:r>
              <a:rPr lang="en-US" sz="2533" b="1" dirty="0">
                <a:solidFill>
                  <a:schemeClr val="tx1"/>
                </a:solidFill>
                <a:latin typeface="Arial" panose="020B0604020202020204" pitchFamily="34" charset="0"/>
                <a:ea typeface="Calibri" panose="020F0502020204030204" pitchFamily="34" charset="0"/>
                <a:cs typeface="Arial" panose="020B0604020202020204" pitchFamily="34" charset="0"/>
              </a:rPr>
              <a:t>C.</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là</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sơ</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đồ</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nguyên</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lí</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hệ</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thống</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điện</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trong</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gia</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đình</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a:t>
            </a:r>
          </a:p>
          <a:p>
            <a:pPr marL="0" indent="0" algn="just">
              <a:spcBef>
                <a:spcPts val="0"/>
              </a:spcBef>
              <a:buNone/>
            </a:pPr>
            <a:r>
              <a:rPr lang="en-US" sz="2533" b="1" dirty="0">
                <a:solidFill>
                  <a:srgbClr val="FF0000"/>
                </a:solidFill>
                <a:latin typeface="Arial" panose="020B0604020202020204" pitchFamily="34" charset="0"/>
                <a:ea typeface="Calibri" panose="020F0502020204030204" pitchFamily="34" charset="0"/>
                <a:cs typeface="Arial" panose="020B0604020202020204" pitchFamily="34" charset="0"/>
              </a:rPr>
              <a:t>D.</a:t>
            </a:r>
            <a:r>
              <a:rPr lang="en-US" sz="2533"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là</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sơ</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đồ</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lắp</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đặt</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hệ</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thống</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điện</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trong</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gia</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533" dirty="0" err="1">
                <a:solidFill>
                  <a:schemeClr val="tx1"/>
                </a:solidFill>
                <a:latin typeface="Arial" panose="020B0604020202020204" pitchFamily="34" charset="0"/>
                <a:ea typeface="Calibri" panose="020F0502020204030204" pitchFamily="34" charset="0"/>
                <a:cs typeface="Arial" panose="020B0604020202020204" pitchFamily="34" charset="0"/>
              </a:rPr>
              <a:t>đình</a:t>
            </a:r>
            <a:r>
              <a:rPr lang="en-US" sz="2533" dirty="0">
                <a:solidFill>
                  <a:schemeClr val="tx1"/>
                </a:solidFill>
                <a:latin typeface="Arial" panose="020B0604020202020204" pitchFamily="34" charset="0"/>
                <a:ea typeface="Calibri" panose="020F050202020403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9A5B0F3D-4F2B-7A48-F4C4-83A07B46D6D8}"/>
              </a:ext>
            </a:extLst>
          </p:cNvPr>
          <p:cNvPicPr>
            <a:picLocks noChangeAspect="1"/>
          </p:cNvPicPr>
          <p:nvPr/>
        </p:nvPicPr>
        <p:blipFill>
          <a:blip r:embed="rId2"/>
          <a:stretch>
            <a:fillRect/>
          </a:stretch>
        </p:blipFill>
        <p:spPr>
          <a:xfrm>
            <a:off x="7777285" y="2227459"/>
            <a:ext cx="4014195" cy="3102997"/>
          </a:xfrm>
          <a:prstGeom prst="rect">
            <a:avLst/>
          </a:prstGeom>
        </p:spPr>
      </p:pic>
      <p:sp>
        <p:nvSpPr>
          <p:cNvPr id="6" name="Slide Number Placeholder 3">
            <a:extLst>
              <a:ext uri="{FF2B5EF4-FFF2-40B4-BE49-F238E27FC236}">
                <a16:creationId xmlns:a16="http://schemas.microsoft.com/office/drawing/2014/main" id="{37A1171E-4FCB-1878-A018-871093E7ABB0}"/>
              </a:ext>
            </a:extLst>
          </p:cNvPr>
          <p:cNvSpPr>
            <a:spLocks noGrp="1"/>
          </p:cNvSpPr>
          <p:nvPr>
            <p:ph type="sldNum" sz="quarter" idx="4"/>
          </p:nvPr>
        </p:nvSpPr>
        <p:spPr>
          <a:xfrm>
            <a:off x="8371927" y="6203952"/>
            <a:ext cx="3276600" cy="365125"/>
          </a:xfrm>
        </p:spPr>
        <p:txBody>
          <a:bodyPr/>
          <a:lstStyle/>
          <a:p>
            <a:fld id="{9860EDB8-5305-433F-BE41-D7A86D811DB3}" type="slidenum">
              <a:rPr lang="en-US" smtClean="0"/>
              <a:pPr/>
              <a:t>23</a:t>
            </a:fld>
            <a:endParaRPr lang="en-US" dirty="0"/>
          </a:p>
        </p:txBody>
      </p:sp>
    </p:spTree>
    <p:extLst>
      <p:ext uri="{BB962C8B-B14F-4D97-AF65-F5344CB8AC3E}">
        <p14:creationId xmlns:p14="http://schemas.microsoft.com/office/powerpoint/2010/main" val="309600483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0E2D-C5BB-4B66-BBC8-C67698BABB78}"/>
              </a:ext>
            </a:extLst>
          </p:cNvPr>
          <p:cNvSpPr>
            <a:spLocks noGrp="1"/>
          </p:cNvSpPr>
          <p:nvPr>
            <p:ph type="title"/>
          </p:nvPr>
        </p:nvSpPr>
        <p:spPr/>
        <p:txBody>
          <a:bodyPr/>
          <a:lstStyle/>
          <a:p>
            <a:pPr algn="ctr"/>
            <a:r>
              <a:rPr lang="vi-VN" sz="3467" dirty="0">
                <a:solidFill>
                  <a:srgbClr val="FF0000"/>
                </a:solidFill>
                <a:latin typeface="Arial" panose="020B0604020202020204" pitchFamily="34" charset="0"/>
                <a:cs typeface="Arial" panose="020B0604020202020204" pitchFamily="34" charset="0"/>
              </a:rPr>
              <a:t>VD MINH HỌA – DẠNG THỨC TN ĐÚNG/ SAI</a:t>
            </a:r>
          </a:p>
        </p:txBody>
      </p:sp>
      <p:sp>
        <p:nvSpPr>
          <p:cNvPr id="3" name="Content Placeholder 2">
            <a:extLst>
              <a:ext uri="{FF2B5EF4-FFF2-40B4-BE49-F238E27FC236}">
                <a16:creationId xmlns:a16="http://schemas.microsoft.com/office/drawing/2014/main" id="{0B82C03C-E9D3-4312-948D-3DC64166403F}"/>
              </a:ext>
            </a:extLst>
          </p:cNvPr>
          <p:cNvSpPr>
            <a:spLocks noGrp="1"/>
          </p:cNvSpPr>
          <p:nvPr>
            <p:ph sz="quarter" idx="10"/>
          </p:nvPr>
        </p:nvSpPr>
        <p:spPr>
          <a:xfrm>
            <a:off x="521209" y="1273628"/>
            <a:ext cx="11048071" cy="5190968"/>
          </a:xfrm>
        </p:spPr>
        <p:txBody>
          <a:bodyPr>
            <a:noAutofit/>
          </a:bodyPr>
          <a:lstStyle/>
          <a:p>
            <a:pPr marL="0" indent="0" algn="just">
              <a:lnSpc>
                <a:spcPct val="114000"/>
              </a:lnSpc>
              <a:spcBef>
                <a:spcPts val="0"/>
              </a:spcBef>
              <a:buNone/>
            </a:pPr>
            <a:r>
              <a:rPr lang="en-US" dirty="0">
                <a:solidFill>
                  <a:schemeClr val="tx1"/>
                </a:solidFill>
                <a:latin typeface="Arial" panose="020B0604020202020204" pitchFamily="34" charset="0"/>
                <a:cs typeface="Arial" panose="020B0604020202020204" pitchFamily="34" charset="0"/>
              </a:rPr>
              <a:t>Trong </a:t>
            </a:r>
            <a:r>
              <a:rPr lang="en-US" dirty="0" err="1">
                <a:solidFill>
                  <a:schemeClr val="tx1"/>
                </a:solidFill>
                <a:latin typeface="Arial" panose="020B0604020202020204" pitchFamily="34" charset="0"/>
                <a:cs typeface="Arial" panose="020B0604020202020204" pitchFamily="34" charset="0"/>
              </a:rPr>
              <a:t>mỗi</a:t>
            </a:r>
            <a:r>
              <a:rPr lang="en-US" dirty="0">
                <a:solidFill>
                  <a:schemeClr val="tx1"/>
                </a:solidFill>
                <a:latin typeface="Arial" panose="020B0604020202020204" pitchFamily="34" charset="0"/>
                <a:cs typeface="Arial" panose="020B0604020202020204" pitchFamily="34" charset="0"/>
              </a:rPr>
              <a:t> ý a, b, c </a:t>
            </a:r>
            <a:r>
              <a:rPr lang="en-US" dirty="0" err="1">
                <a:solidFill>
                  <a:schemeClr val="tx1"/>
                </a:solidFill>
                <a:latin typeface="Arial" panose="020B0604020202020204" pitchFamily="34" charset="0"/>
                <a:cs typeface="Arial" panose="020B0604020202020204" pitchFamily="34" charset="0"/>
              </a:rPr>
              <a:t>và</a:t>
            </a:r>
            <a:r>
              <a:rPr lang="en-US" dirty="0">
                <a:solidFill>
                  <a:schemeClr val="tx1"/>
                </a:solidFill>
                <a:latin typeface="Arial" panose="020B0604020202020204" pitchFamily="34" charset="0"/>
                <a:cs typeface="Arial" panose="020B0604020202020204" pitchFamily="34" charset="0"/>
              </a:rPr>
              <a:t> d ở </a:t>
            </a:r>
            <a:r>
              <a:rPr lang="en-US" dirty="0" err="1">
                <a:solidFill>
                  <a:schemeClr val="tx1"/>
                </a:solidFill>
                <a:latin typeface="Arial" panose="020B0604020202020204" pitchFamily="34" charset="0"/>
                <a:cs typeface="Arial" panose="020B0604020202020204" pitchFamily="34" charset="0"/>
              </a:rPr>
              <a:t>mỗi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câu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thí</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sinh</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chọn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đúng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hoặc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sai</a:t>
            </a:r>
            <a:r>
              <a:rPr lang="en-US" dirty="0">
                <a:solidFill>
                  <a:schemeClr val="tx1"/>
                </a:solidFill>
                <a:latin typeface="Arial" panose="020B0604020202020204" pitchFamily="34" charset="0"/>
                <a:cs typeface="Arial" panose="020B0604020202020204" pitchFamily="34" charset="0"/>
              </a:rPr>
              <a:t>.</a:t>
            </a:r>
          </a:p>
          <a:p>
            <a:pPr marL="0" indent="0" algn="just">
              <a:lnSpc>
                <a:spcPct val="114000"/>
              </a:lnSpc>
              <a:spcBef>
                <a:spcPts val="0"/>
              </a:spcBef>
              <a:buNone/>
            </a:pPr>
            <a:r>
              <a:rPr lang="en-US" b="1" dirty="0" err="1">
                <a:solidFill>
                  <a:schemeClr val="tx1"/>
                </a:solidFill>
                <a:latin typeface="Arial" panose="020B0604020202020204" pitchFamily="34" charset="0"/>
                <a:ea typeface="Calibri" panose="020F0502020204030204" pitchFamily="34" charset="0"/>
                <a:cs typeface="Arial" panose="020B0604020202020204" pitchFamily="34" charset="0"/>
              </a:rPr>
              <a:t>Câu</a:t>
            </a:r>
            <a:r>
              <a:rPr lang="en-US" b="1" dirty="0">
                <a:solidFill>
                  <a:schemeClr val="tx1"/>
                </a:solidFill>
                <a:latin typeface="Arial" panose="020B0604020202020204" pitchFamily="34" charset="0"/>
                <a:ea typeface="Calibri" panose="020F0502020204030204" pitchFamily="34" charset="0"/>
                <a:cs typeface="Arial" panose="020B0604020202020204" pitchFamily="34" charset="0"/>
              </a:rPr>
              <a:t> 4.</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Thiết</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kế</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điện</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nhằm</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lựa</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chọn</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vật</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liệu</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thiết</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kế</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tính</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toán</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các</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kích</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thước</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các</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thông</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số</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của</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các</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thiết</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bị</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điện</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đảm</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bảo</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các</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yêu</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cầu</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đặt</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ra.</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Sản</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phẩm</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của</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thiết</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kế</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điện</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bao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gồm</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các</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bản</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vẽ</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thiết</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kế</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và</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các</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tài</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liệu</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có</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liên</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quan</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a:t>
            </a:r>
          </a:p>
          <a:p>
            <a:pPr marL="0" indent="0" algn="just">
              <a:lnSpc>
                <a:spcPct val="114000"/>
              </a:lnSpc>
              <a:spcBef>
                <a:spcPts val="0"/>
              </a:spcBef>
              <a:buNone/>
            </a:pPr>
            <a:r>
              <a:rPr lang="en-US" b="1" dirty="0">
                <a:solidFill>
                  <a:srgbClr val="FF0000"/>
                </a:solidFill>
                <a:latin typeface="Arial" panose="020B0604020202020204" pitchFamily="34" charset="0"/>
                <a:ea typeface="Calibri" panose="020F0502020204030204" pitchFamily="34" charset="0"/>
                <a:cs typeface="Arial" panose="020B0604020202020204" pitchFamily="34" charset="0"/>
              </a:rPr>
              <a:t>a.</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Công</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việc</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thiết</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kế</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điện</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được</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thực</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hiện</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tại</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các</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viện</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nghiên</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cứu</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trường</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đại</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học</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công</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ty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tư</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vấn</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điện</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nhà</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máy</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chế</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tạo</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thiết</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bị</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điện</a:t>
            </a:r>
            <a:endParaRPr lang="en-US" b="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0" indent="0" algn="just">
              <a:lnSpc>
                <a:spcPct val="114000"/>
              </a:lnSpc>
              <a:spcBef>
                <a:spcPts val="0"/>
              </a:spcBef>
              <a:buNone/>
            </a:pPr>
            <a:r>
              <a:rPr lang="en-US" b="1" dirty="0">
                <a:solidFill>
                  <a:schemeClr val="tx1"/>
                </a:solidFill>
                <a:latin typeface="Arial" panose="020B0604020202020204" pitchFamily="34" charset="0"/>
                <a:ea typeface="Calibri" panose="020F0502020204030204" pitchFamily="34" charset="0"/>
                <a:cs typeface="Arial" panose="020B0604020202020204" pitchFamily="34" charset="0"/>
              </a:rPr>
              <a:t>b.</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Thiết</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kế</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điện</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là</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ứng</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dụng</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kiến</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thức</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về</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kĩ</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thuật</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điện</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nhằm</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lập</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hồ</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sơ</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thiết</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kế</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để</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chế</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tạo</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thiết</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bị</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điện</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a:t>
            </a:r>
          </a:p>
          <a:p>
            <a:pPr marL="0" indent="0" algn="just">
              <a:lnSpc>
                <a:spcPct val="114000"/>
              </a:lnSpc>
              <a:spcBef>
                <a:spcPts val="0"/>
              </a:spcBef>
              <a:buNone/>
            </a:pPr>
            <a:r>
              <a:rPr lang="en-US" b="1" dirty="0">
                <a:solidFill>
                  <a:srgbClr val="FF0000"/>
                </a:solidFill>
                <a:latin typeface="Arial" panose="020B0604020202020204" pitchFamily="34" charset="0"/>
                <a:ea typeface="Calibri" panose="020F0502020204030204" pitchFamily="34" charset="0"/>
                <a:cs typeface="Arial" panose="020B0604020202020204" pitchFamily="34" charset="0"/>
              </a:rPr>
              <a:t>c.</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Sản</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phẩm</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của</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thiết</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kế</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điện</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cần</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đảm</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bảo</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đáp</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ứng</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các</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yêu</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cầu</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kinh</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tế</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kĩ</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thuật</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đặt</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ra.</a:t>
            </a:r>
            <a:endParaRPr lang="en-US" b="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0" indent="0" algn="just">
              <a:lnSpc>
                <a:spcPct val="114000"/>
              </a:lnSpc>
              <a:spcBef>
                <a:spcPts val="0"/>
              </a:spcBef>
              <a:buNone/>
            </a:pPr>
            <a:r>
              <a:rPr lang="en-US" b="1" dirty="0">
                <a:solidFill>
                  <a:schemeClr val="tx1"/>
                </a:solidFill>
                <a:latin typeface="Arial" panose="020B0604020202020204" pitchFamily="34" charset="0"/>
                <a:ea typeface="Calibri" panose="020F0502020204030204" pitchFamily="34" charset="0"/>
                <a:cs typeface="Arial" panose="020B0604020202020204" pitchFamily="34" charset="0"/>
              </a:rPr>
              <a:t>d.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Các</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yếu</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tố</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ảnh</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hưởng</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tới</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công</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việc</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thiết</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kế</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kĩ</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thuật</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điện</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là</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nhu</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cầu</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về</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thiết</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bị</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điện</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của</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sản</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xuất</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và</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đời</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b="0" dirty="0" err="1">
                <a:solidFill>
                  <a:schemeClr val="tx1"/>
                </a:solidFill>
                <a:latin typeface="Arial" panose="020B0604020202020204" pitchFamily="34" charset="0"/>
                <a:ea typeface="Calibri" panose="020F0502020204030204" pitchFamily="34" charset="0"/>
                <a:cs typeface="Arial" panose="020B0604020202020204" pitchFamily="34" charset="0"/>
              </a:rPr>
              <a:t>sống</a:t>
            </a:r>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en-US"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A308B32-D46E-46E2-B37E-31A5D1CA0B28}"/>
              </a:ext>
            </a:extLst>
          </p:cNvPr>
          <p:cNvSpPr>
            <a:spLocks noGrp="1"/>
          </p:cNvSpPr>
          <p:nvPr>
            <p:ph type="sldNum" sz="quarter" idx="4"/>
          </p:nvPr>
        </p:nvSpPr>
        <p:spPr/>
        <p:txBody>
          <a:bodyPr/>
          <a:lstStyle/>
          <a:p>
            <a:fld id="{9860EDB8-5305-433F-BE41-D7A86D811DB3}" type="slidenum">
              <a:rPr lang="en-US" smtClean="0"/>
              <a:pPr/>
              <a:t>24</a:t>
            </a:fld>
            <a:endParaRPr lang="en-US" dirty="0"/>
          </a:p>
        </p:txBody>
      </p:sp>
    </p:spTree>
    <p:extLst>
      <p:ext uri="{BB962C8B-B14F-4D97-AF65-F5344CB8AC3E}">
        <p14:creationId xmlns:p14="http://schemas.microsoft.com/office/powerpoint/2010/main" val="469187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0E2D-C5BB-4B66-BBC8-C67698BABB78}"/>
              </a:ext>
            </a:extLst>
          </p:cNvPr>
          <p:cNvSpPr>
            <a:spLocks noGrp="1"/>
          </p:cNvSpPr>
          <p:nvPr>
            <p:ph type="title"/>
          </p:nvPr>
        </p:nvSpPr>
        <p:spPr/>
        <p:txBody>
          <a:bodyPr/>
          <a:lstStyle/>
          <a:p>
            <a:pPr algn="ctr"/>
            <a:r>
              <a:rPr lang="vi-VN" sz="3467" dirty="0">
                <a:solidFill>
                  <a:srgbClr val="FF0000"/>
                </a:solidFill>
                <a:latin typeface="Arial" panose="020B0604020202020204" pitchFamily="34" charset="0"/>
                <a:cs typeface="Arial" panose="020B0604020202020204" pitchFamily="34" charset="0"/>
              </a:rPr>
              <a:t>VD MINH HỌA – DẠNG THỨC TN ĐÚNG/ SAI</a:t>
            </a:r>
          </a:p>
        </p:txBody>
      </p:sp>
      <p:sp>
        <p:nvSpPr>
          <p:cNvPr id="3" name="Content Placeholder 2">
            <a:extLst>
              <a:ext uri="{FF2B5EF4-FFF2-40B4-BE49-F238E27FC236}">
                <a16:creationId xmlns:a16="http://schemas.microsoft.com/office/drawing/2014/main" id="{0B82C03C-E9D3-4312-948D-3DC64166403F}"/>
              </a:ext>
            </a:extLst>
          </p:cNvPr>
          <p:cNvSpPr>
            <a:spLocks noGrp="1"/>
          </p:cNvSpPr>
          <p:nvPr>
            <p:ph sz="quarter" idx="10"/>
          </p:nvPr>
        </p:nvSpPr>
        <p:spPr>
          <a:xfrm>
            <a:off x="521209" y="1273630"/>
            <a:ext cx="11300676" cy="1910245"/>
          </a:xfrm>
        </p:spPr>
        <p:txBody>
          <a:bodyPr>
            <a:noAutofit/>
          </a:bodyPr>
          <a:lstStyle/>
          <a:p>
            <a:pPr marL="0" indent="0" algn="just">
              <a:lnSpc>
                <a:spcPct val="114000"/>
              </a:lnSpc>
              <a:spcBef>
                <a:spcPts val="0"/>
              </a:spcBef>
              <a:buNone/>
            </a:pPr>
            <a:r>
              <a:rPr lang="en-US" dirty="0">
                <a:solidFill>
                  <a:schemeClr val="tx1"/>
                </a:solidFill>
                <a:latin typeface="Arial" panose="020B0604020202020204" pitchFamily="34" charset="0"/>
                <a:cs typeface="Arial" panose="020B0604020202020204" pitchFamily="34" charset="0"/>
              </a:rPr>
              <a:t>Trong </a:t>
            </a:r>
            <a:r>
              <a:rPr lang="en-US" dirty="0" err="1">
                <a:solidFill>
                  <a:schemeClr val="tx1"/>
                </a:solidFill>
                <a:latin typeface="Arial" panose="020B0604020202020204" pitchFamily="34" charset="0"/>
                <a:cs typeface="Arial" panose="020B0604020202020204" pitchFamily="34" charset="0"/>
              </a:rPr>
              <a:t>mỗi</a:t>
            </a:r>
            <a:r>
              <a:rPr lang="en-US" dirty="0">
                <a:solidFill>
                  <a:schemeClr val="tx1"/>
                </a:solidFill>
                <a:latin typeface="Arial" panose="020B0604020202020204" pitchFamily="34" charset="0"/>
                <a:cs typeface="Arial" panose="020B0604020202020204" pitchFamily="34" charset="0"/>
              </a:rPr>
              <a:t> ý a), b), c), d) ở </a:t>
            </a:r>
            <a:r>
              <a:rPr lang="en-US" dirty="0" err="1">
                <a:solidFill>
                  <a:schemeClr val="tx1"/>
                </a:solidFill>
                <a:latin typeface="Arial" panose="020B0604020202020204" pitchFamily="34" charset="0"/>
                <a:cs typeface="Arial" panose="020B0604020202020204" pitchFamily="34" charset="0"/>
              </a:rPr>
              <a:t>mỗi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câu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thí</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sinh</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chọn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đúng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hoặc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sai</a:t>
            </a:r>
            <a:r>
              <a:rPr lang="en-US" dirty="0">
                <a:solidFill>
                  <a:schemeClr val="tx1"/>
                </a:solidFill>
                <a:latin typeface="Arial" panose="020B0604020202020204" pitchFamily="34" charset="0"/>
                <a:cs typeface="Arial" panose="020B0604020202020204" pitchFamily="34" charset="0"/>
              </a:rPr>
              <a:t>.</a:t>
            </a:r>
          </a:p>
          <a:p>
            <a:pPr marL="0" indent="0" algn="just">
              <a:lnSpc>
                <a:spcPct val="114000"/>
              </a:lnSpc>
              <a:spcBef>
                <a:spcPts val="0"/>
              </a:spcBef>
              <a:buNone/>
            </a:pPr>
            <a:r>
              <a:rPr lang="en-US" b="1" dirty="0" err="1">
                <a:solidFill>
                  <a:schemeClr val="tx1"/>
                </a:solidFill>
                <a:latin typeface="Arial" panose="020B0604020202020204" pitchFamily="34" charset="0"/>
                <a:ea typeface="Calibri" panose="020F0502020204030204" pitchFamily="34" charset="0"/>
                <a:cs typeface="Arial" panose="020B0604020202020204" pitchFamily="34" charset="0"/>
              </a:rPr>
              <a:t>Câu</a:t>
            </a:r>
            <a:r>
              <a:rPr lang="en-US" b="1" dirty="0">
                <a:solidFill>
                  <a:schemeClr val="tx1"/>
                </a:solidFill>
                <a:latin typeface="Arial" panose="020B0604020202020204" pitchFamily="34" charset="0"/>
                <a:ea typeface="Calibri" panose="020F0502020204030204" pitchFamily="34" charset="0"/>
                <a:cs typeface="Arial" panose="020B0604020202020204" pitchFamily="34" charset="0"/>
              </a:rPr>
              <a:t> 8. </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Cho </a:t>
            </a:r>
            <a:r>
              <a:rPr lang="en-US" dirty="0" err="1">
                <a:solidFill>
                  <a:schemeClr val="tx1"/>
                </a:solidFill>
                <a:latin typeface="Arial" panose="020B0604020202020204" pitchFamily="34" charset="0"/>
                <a:ea typeface="Calibri" panose="020F0502020204030204" pitchFamily="34" charset="0"/>
                <a:cs typeface="Arial" panose="020B0604020202020204" pitchFamily="34" charset="0"/>
              </a:rPr>
              <a:t>mạch</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tx1"/>
                </a:solidFill>
                <a:latin typeface="Arial" panose="020B0604020202020204" pitchFamily="34" charset="0"/>
                <a:ea typeface="Calibri" panose="020F0502020204030204" pitchFamily="34" charset="0"/>
                <a:cs typeface="Arial" panose="020B0604020202020204" pitchFamily="34" charset="0"/>
              </a:rPr>
              <a:t>điện</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tx1"/>
                </a:solidFill>
                <a:latin typeface="Arial" panose="020B0604020202020204" pitchFamily="34" charset="0"/>
                <a:ea typeface="Calibri" panose="020F0502020204030204" pitchFamily="34" charset="0"/>
                <a:cs typeface="Arial" panose="020B0604020202020204" pitchFamily="34" charset="0"/>
              </a:rPr>
              <a:t>tử</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tx1"/>
                </a:solidFill>
                <a:latin typeface="Arial" panose="020B0604020202020204" pitchFamily="34" charset="0"/>
                <a:ea typeface="Calibri" panose="020F0502020204030204" pitchFamily="34" charset="0"/>
                <a:cs typeface="Arial" panose="020B0604020202020204" pitchFamily="34" charset="0"/>
              </a:rPr>
              <a:t>tương</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tx1"/>
                </a:solidFill>
                <a:latin typeface="Arial" panose="020B0604020202020204" pitchFamily="34" charset="0"/>
                <a:ea typeface="Calibri" panose="020F0502020204030204" pitchFamily="34" charset="0"/>
                <a:cs typeface="Arial" panose="020B0604020202020204" pitchFamily="34" charset="0"/>
              </a:rPr>
              <a:t>tự</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tx1"/>
                </a:solidFill>
                <a:latin typeface="Arial" panose="020B0604020202020204" pitchFamily="34" charset="0"/>
                <a:ea typeface="Calibri" panose="020F0502020204030204" pitchFamily="34" charset="0"/>
                <a:cs typeface="Arial" panose="020B0604020202020204" pitchFamily="34" charset="0"/>
              </a:rPr>
              <a:t>như</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tx1"/>
                </a:solidFill>
                <a:latin typeface="Arial" panose="020B0604020202020204" pitchFamily="34" charset="0"/>
                <a:ea typeface="Calibri" panose="020F0502020204030204" pitchFamily="34" charset="0"/>
                <a:cs typeface="Arial" panose="020B0604020202020204" pitchFamily="34" charset="0"/>
              </a:rPr>
              <a:t>hình</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tx1"/>
                </a:solidFill>
                <a:latin typeface="Arial" panose="020B0604020202020204" pitchFamily="34" charset="0"/>
                <a:ea typeface="Calibri" panose="020F0502020204030204" pitchFamily="34" charset="0"/>
                <a:cs typeface="Arial" panose="020B0604020202020204" pitchFamily="34" charset="0"/>
              </a:rPr>
              <a:t>dưới</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tx1"/>
                </a:solidFill>
                <a:latin typeface="Arial" panose="020B0604020202020204" pitchFamily="34" charset="0"/>
                <a:ea typeface="Calibri" panose="020F0502020204030204" pitchFamily="34" charset="0"/>
                <a:cs typeface="Arial" panose="020B0604020202020204" pitchFamily="34" charset="0"/>
              </a:rPr>
              <a:t>đây</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 Trong </a:t>
            </a:r>
            <a:r>
              <a:rPr lang="en-US" dirty="0" err="1">
                <a:solidFill>
                  <a:schemeClr val="tx1"/>
                </a:solidFill>
                <a:latin typeface="Arial" panose="020B0604020202020204" pitchFamily="34" charset="0"/>
                <a:ea typeface="Calibri" panose="020F0502020204030204" pitchFamily="34" charset="0"/>
                <a:cs typeface="Arial" panose="020B0604020202020204" pitchFamily="34" charset="0"/>
              </a:rPr>
              <a:t>đó</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 U1 = U2 = 1,5V </a:t>
            </a:r>
            <a:r>
              <a:rPr lang="en-US" dirty="0" err="1">
                <a:solidFill>
                  <a:schemeClr val="tx1"/>
                </a:solidFill>
                <a:latin typeface="Arial" panose="020B0604020202020204" pitchFamily="34" charset="0"/>
                <a:ea typeface="Calibri" panose="020F0502020204030204" pitchFamily="34" charset="0"/>
                <a:cs typeface="Arial" panose="020B0604020202020204" pitchFamily="34" charset="0"/>
              </a:rPr>
              <a:t>và</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 R1 = R2 = </a:t>
            </a:r>
            <a:r>
              <a:rPr lang="en-US" dirty="0" err="1">
                <a:solidFill>
                  <a:schemeClr val="tx1"/>
                </a:solidFill>
                <a:latin typeface="Arial" panose="020B0604020202020204" pitchFamily="34" charset="0"/>
                <a:ea typeface="Calibri" panose="020F0502020204030204" pitchFamily="34" charset="0"/>
                <a:cs typeface="Arial" panose="020B0604020202020204" pitchFamily="34" charset="0"/>
              </a:rPr>
              <a:t>Rht</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 50Ω. Sau </a:t>
            </a:r>
            <a:r>
              <a:rPr lang="en-US" dirty="0" err="1">
                <a:solidFill>
                  <a:schemeClr val="tx1"/>
                </a:solidFill>
                <a:latin typeface="Arial" panose="020B0604020202020204" pitchFamily="34" charset="0"/>
                <a:ea typeface="Calibri" panose="020F0502020204030204" pitchFamily="34" charset="0"/>
                <a:cs typeface="Arial" panose="020B0604020202020204" pitchFamily="34" charset="0"/>
              </a:rPr>
              <a:t>đây</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tx1"/>
                </a:solidFill>
                <a:latin typeface="Arial" panose="020B0604020202020204" pitchFamily="34" charset="0"/>
                <a:ea typeface="Calibri" panose="020F0502020204030204" pitchFamily="34" charset="0"/>
                <a:cs typeface="Arial" panose="020B0604020202020204" pitchFamily="34" charset="0"/>
              </a:rPr>
              <a:t>là</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tx1"/>
                </a:solidFill>
                <a:latin typeface="Arial" panose="020B0604020202020204" pitchFamily="34" charset="0"/>
                <a:ea typeface="Calibri" panose="020F0502020204030204" pitchFamily="34" charset="0"/>
                <a:cs typeface="Arial" panose="020B0604020202020204" pitchFamily="34" charset="0"/>
              </a:rPr>
              <a:t>một</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tx1"/>
                </a:solidFill>
                <a:latin typeface="Arial" panose="020B0604020202020204" pitchFamily="34" charset="0"/>
                <a:ea typeface="Calibri" panose="020F0502020204030204" pitchFamily="34" charset="0"/>
                <a:cs typeface="Arial" panose="020B0604020202020204" pitchFamily="34" charset="0"/>
              </a:rPr>
              <a:t>số</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tx1"/>
                </a:solidFill>
                <a:latin typeface="Arial" panose="020B0604020202020204" pitchFamily="34" charset="0"/>
                <a:ea typeface="Calibri" panose="020F0502020204030204" pitchFamily="34" charset="0"/>
                <a:cs typeface="Arial" panose="020B0604020202020204" pitchFamily="34" charset="0"/>
              </a:rPr>
              <a:t>nhận</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tx1"/>
                </a:solidFill>
                <a:latin typeface="Arial" panose="020B0604020202020204" pitchFamily="34" charset="0"/>
                <a:ea typeface="Calibri" panose="020F0502020204030204" pitchFamily="34" charset="0"/>
                <a:cs typeface="Arial" panose="020B0604020202020204" pitchFamily="34" charset="0"/>
              </a:rPr>
              <a:t>định</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tx1"/>
                </a:solidFill>
                <a:latin typeface="Arial" panose="020B0604020202020204" pitchFamily="34" charset="0"/>
                <a:ea typeface="Calibri" panose="020F0502020204030204" pitchFamily="34" charset="0"/>
                <a:cs typeface="Arial" panose="020B0604020202020204" pitchFamily="34" charset="0"/>
              </a:rPr>
              <a:t>về</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tx1"/>
                </a:solidFill>
                <a:latin typeface="Arial" panose="020B0604020202020204" pitchFamily="34" charset="0"/>
                <a:ea typeface="Calibri" panose="020F0502020204030204" pitchFamily="34" charset="0"/>
                <a:cs typeface="Arial" panose="020B0604020202020204" pitchFamily="34" charset="0"/>
              </a:rPr>
              <a:t>mạch</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tx1"/>
                </a:solidFill>
                <a:latin typeface="Arial" panose="020B0604020202020204" pitchFamily="34" charset="0"/>
                <a:ea typeface="Calibri" panose="020F0502020204030204" pitchFamily="34" charset="0"/>
                <a:cs typeface="Arial" panose="020B0604020202020204" pitchFamily="34" charset="0"/>
              </a:rPr>
              <a:t>liên</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tx1"/>
                </a:solidFill>
                <a:latin typeface="Arial" panose="020B0604020202020204" pitchFamily="34" charset="0"/>
                <a:ea typeface="Calibri" panose="020F0502020204030204" pitchFamily="34" charset="0"/>
                <a:cs typeface="Arial" panose="020B0604020202020204" pitchFamily="34" charset="0"/>
              </a:rPr>
              <a:t>quan</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tx1"/>
                </a:solidFill>
                <a:latin typeface="Arial" panose="020B0604020202020204" pitchFamily="34" charset="0"/>
                <a:ea typeface="Calibri" panose="020F0502020204030204" pitchFamily="34" charset="0"/>
                <a:cs typeface="Arial" panose="020B0604020202020204" pitchFamily="34" charset="0"/>
              </a:rPr>
              <a:t>đến</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tx1"/>
                </a:solidFill>
                <a:latin typeface="Arial" panose="020B0604020202020204" pitchFamily="34" charset="0"/>
                <a:ea typeface="Calibri" panose="020F0502020204030204" pitchFamily="34" charset="0"/>
                <a:cs typeface="Arial" panose="020B0604020202020204" pitchFamily="34" charset="0"/>
              </a:rPr>
              <a:t>nguyên</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tx1"/>
                </a:solidFill>
                <a:latin typeface="Arial" panose="020B0604020202020204" pitchFamily="34" charset="0"/>
                <a:ea typeface="Calibri" panose="020F0502020204030204" pitchFamily="34" charset="0"/>
                <a:cs typeface="Arial" panose="020B0604020202020204" pitchFamily="34" charset="0"/>
              </a:rPr>
              <a:t>lí</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tx1"/>
                </a:solidFill>
                <a:latin typeface="Arial" panose="020B0604020202020204" pitchFamily="34" charset="0"/>
                <a:ea typeface="Calibri" panose="020F0502020204030204" pitchFamily="34" charset="0"/>
                <a:cs typeface="Arial" panose="020B0604020202020204" pitchFamily="34" charset="0"/>
              </a:rPr>
              <a:t>hoạt</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tx1"/>
                </a:solidFill>
                <a:latin typeface="Arial" panose="020B0604020202020204" pitchFamily="34" charset="0"/>
                <a:ea typeface="Calibri" panose="020F0502020204030204" pitchFamily="34" charset="0"/>
                <a:cs typeface="Arial" panose="020B0604020202020204" pitchFamily="34" charset="0"/>
              </a:rPr>
              <a:t>động</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tx1"/>
                </a:solidFill>
                <a:latin typeface="Arial" panose="020B0604020202020204" pitchFamily="34" charset="0"/>
                <a:ea typeface="Calibri" panose="020F0502020204030204" pitchFamily="34" charset="0"/>
                <a:cs typeface="Arial" panose="020B0604020202020204" pitchFamily="34" charset="0"/>
              </a:rPr>
              <a:t>và</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tx1"/>
                </a:solidFill>
                <a:latin typeface="Arial" panose="020B0604020202020204" pitchFamily="34" charset="0"/>
                <a:ea typeface="Calibri" panose="020F0502020204030204" pitchFamily="34" charset="0"/>
                <a:cs typeface="Arial" panose="020B0604020202020204" pitchFamily="34" charset="0"/>
              </a:rPr>
              <a:t>việc</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tx1"/>
                </a:solidFill>
                <a:latin typeface="Arial" panose="020B0604020202020204" pitchFamily="34" charset="0"/>
                <a:ea typeface="Calibri" panose="020F0502020204030204" pitchFamily="34" charset="0"/>
                <a:cs typeface="Arial" panose="020B0604020202020204" pitchFamily="34" charset="0"/>
              </a:rPr>
              <a:t>lắp</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tx1"/>
                </a:solidFill>
                <a:latin typeface="Arial" panose="020B0604020202020204" pitchFamily="34" charset="0"/>
                <a:ea typeface="Calibri" panose="020F0502020204030204" pitchFamily="34" charset="0"/>
                <a:cs typeface="Arial" panose="020B0604020202020204" pitchFamily="34" charset="0"/>
              </a:rPr>
              <a:t>ráp</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tx1"/>
                </a:solidFill>
                <a:latin typeface="Arial" panose="020B0604020202020204" pitchFamily="34" charset="0"/>
                <a:ea typeface="Calibri" panose="020F0502020204030204" pitchFamily="34" charset="0"/>
                <a:cs typeface="Arial" panose="020B0604020202020204" pitchFamily="34" charset="0"/>
              </a:rPr>
              <a:t>kiểm</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tx1"/>
                </a:solidFill>
                <a:latin typeface="Arial" panose="020B0604020202020204" pitchFamily="34" charset="0"/>
                <a:ea typeface="Calibri" panose="020F0502020204030204" pitchFamily="34" charset="0"/>
                <a:cs typeface="Arial" panose="020B0604020202020204" pitchFamily="34" charset="0"/>
              </a:rPr>
              <a:t>tra</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tx1"/>
                </a:solidFill>
                <a:latin typeface="Arial" panose="020B0604020202020204" pitchFamily="34" charset="0"/>
                <a:ea typeface="Calibri" panose="020F0502020204030204" pitchFamily="34" charset="0"/>
                <a:cs typeface="Arial" panose="020B0604020202020204" pitchFamily="34" charset="0"/>
              </a:rPr>
              <a:t>mạch</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en-US"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3FDC39D-8F4E-B1FE-EC3B-FC48AA6E3687}"/>
              </a:ext>
            </a:extLst>
          </p:cNvPr>
          <p:cNvPicPr>
            <a:picLocks noChangeAspect="1"/>
          </p:cNvPicPr>
          <p:nvPr/>
        </p:nvPicPr>
        <p:blipFill>
          <a:blip r:embed="rId2"/>
          <a:stretch>
            <a:fillRect/>
          </a:stretch>
        </p:blipFill>
        <p:spPr>
          <a:xfrm>
            <a:off x="6668193" y="2995816"/>
            <a:ext cx="5296103" cy="3208136"/>
          </a:xfrm>
          <a:prstGeom prst="rect">
            <a:avLst/>
          </a:prstGeom>
        </p:spPr>
      </p:pic>
      <p:sp>
        <p:nvSpPr>
          <p:cNvPr id="7" name="TextBox 6">
            <a:extLst>
              <a:ext uri="{FF2B5EF4-FFF2-40B4-BE49-F238E27FC236}">
                <a16:creationId xmlns:a16="http://schemas.microsoft.com/office/drawing/2014/main" id="{7264622B-0068-5F84-C29A-D54255051588}"/>
              </a:ext>
            </a:extLst>
          </p:cNvPr>
          <p:cNvSpPr txBox="1"/>
          <p:nvPr/>
        </p:nvSpPr>
        <p:spPr>
          <a:xfrm>
            <a:off x="543475" y="3185355"/>
            <a:ext cx="5982307" cy="3581109"/>
          </a:xfrm>
          <a:prstGeom prst="rect">
            <a:avLst/>
          </a:prstGeom>
          <a:noFill/>
        </p:spPr>
        <p:txBody>
          <a:bodyPr wrap="square">
            <a:spAutoFit/>
          </a:bodyPr>
          <a:lstStyle/>
          <a:p>
            <a:pPr algn="just"/>
            <a:r>
              <a:rPr lang="en-US" sz="2267" b="1">
                <a:solidFill>
                  <a:srgbClr val="FF0000"/>
                </a:solidFill>
                <a:latin typeface="Arial" panose="020B0604020202020204" pitchFamily="34" charset="0"/>
                <a:ea typeface="Calibri" panose="020F0502020204030204" pitchFamily="34" charset="0"/>
                <a:cs typeface="Arial" panose="020B0604020202020204" pitchFamily="34" charset="0"/>
              </a:rPr>
              <a:t>a.</a:t>
            </a:r>
            <a:r>
              <a:rPr lang="en-US" sz="2267">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267">
                <a:latin typeface="Arial" panose="020B0604020202020204" pitchFamily="34" charset="0"/>
                <a:ea typeface="Calibri" panose="020F0502020204030204" pitchFamily="34" charset="0"/>
                <a:cs typeface="Arial" panose="020B0604020202020204" pitchFamily="34" charset="0"/>
              </a:rPr>
              <a:t>Mạch được lắp với hai tín hiệu điện áp vào của khuếch đại thuật toán là mạch cộng.</a:t>
            </a:r>
          </a:p>
          <a:p>
            <a:pPr algn="just"/>
            <a:r>
              <a:rPr lang="en-US" sz="2267" b="1">
                <a:latin typeface="Arial" panose="020B0604020202020204" pitchFamily="34" charset="0"/>
                <a:ea typeface="Calibri" panose="020F0502020204030204" pitchFamily="34" charset="0"/>
                <a:cs typeface="Arial" panose="020B0604020202020204" pitchFamily="34" charset="0"/>
              </a:rPr>
              <a:t>b.</a:t>
            </a:r>
            <a:r>
              <a:rPr lang="en-US" sz="2267">
                <a:latin typeface="Arial" panose="020B0604020202020204" pitchFamily="34" charset="0"/>
                <a:ea typeface="Calibri" panose="020F0502020204030204" pitchFamily="34" charset="0"/>
                <a:cs typeface="Arial" panose="020B0604020202020204" pitchFamily="34" charset="0"/>
              </a:rPr>
              <a:t> Mạch này thực hiện cộng các giá trị điện áp đầu vào U1 và U2 để tạo ra điện áp Ura đảo dấu so với điện áp vào.</a:t>
            </a:r>
          </a:p>
          <a:p>
            <a:pPr algn="just">
              <a:defRPr/>
            </a:pPr>
            <a:r>
              <a:rPr lang="en-US" sz="2267" b="1">
                <a:latin typeface="Arial" panose="020B0604020202020204" pitchFamily="34" charset="0"/>
                <a:ea typeface="Calibri" panose="020F0502020204030204" pitchFamily="34" charset="0"/>
                <a:cs typeface="Arial" panose="020B0604020202020204" pitchFamily="34" charset="0"/>
              </a:rPr>
              <a:t>c. </a:t>
            </a:r>
            <a:r>
              <a:rPr lang="en-US" sz="2267">
                <a:latin typeface="Arial" panose="020B0604020202020204" pitchFamily="34" charset="0"/>
                <a:ea typeface="Calibri" panose="020F0502020204030204" pitchFamily="34" charset="0"/>
                <a:cs typeface="Arial" panose="020B0604020202020204" pitchFamily="34" charset="0"/>
              </a:rPr>
              <a:t>Mạch này được ứng dụng để tạo ra cổng logic NAND trong mạch điện tử số. </a:t>
            </a:r>
          </a:p>
          <a:p>
            <a:pPr algn="just">
              <a:defRPr/>
            </a:pPr>
            <a:r>
              <a:rPr lang="en-US" sz="2267" b="1">
                <a:solidFill>
                  <a:srgbClr val="FF0000"/>
                </a:solidFill>
                <a:latin typeface="Arial" panose="020B0604020202020204" pitchFamily="34" charset="0"/>
                <a:ea typeface="Calibri" panose="020F0502020204030204" pitchFamily="34" charset="0"/>
                <a:cs typeface="Arial" panose="020B0604020202020204" pitchFamily="34" charset="0"/>
              </a:rPr>
              <a:t>d. </a:t>
            </a:r>
            <a:r>
              <a:rPr lang="en-US" sz="2267">
                <a:latin typeface="Arial" panose="020B0604020202020204" pitchFamily="34" charset="0"/>
                <a:ea typeface="Calibri" panose="020F0502020204030204" pitchFamily="34" charset="0"/>
                <a:cs typeface="Arial" panose="020B0604020202020204" pitchFamily="34" charset="0"/>
              </a:rPr>
              <a:t>Nếu kiểm tra mạch bằng cách đo tín hiệu đầu ra bằng đồng hồ vạn năng sẽ được giá trị 3V.</a:t>
            </a:r>
          </a:p>
        </p:txBody>
      </p:sp>
      <p:sp>
        <p:nvSpPr>
          <p:cNvPr id="8" name="Slide Number Placeholder 3">
            <a:extLst>
              <a:ext uri="{FF2B5EF4-FFF2-40B4-BE49-F238E27FC236}">
                <a16:creationId xmlns:a16="http://schemas.microsoft.com/office/drawing/2014/main" id="{53055D3D-447B-D0BA-AD45-B645B847CC8A}"/>
              </a:ext>
            </a:extLst>
          </p:cNvPr>
          <p:cNvSpPr>
            <a:spLocks noGrp="1"/>
          </p:cNvSpPr>
          <p:nvPr>
            <p:ph type="sldNum" sz="quarter" idx="4"/>
          </p:nvPr>
        </p:nvSpPr>
        <p:spPr>
          <a:xfrm>
            <a:off x="8371927" y="6203952"/>
            <a:ext cx="3276600" cy="365125"/>
          </a:xfrm>
        </p:spPr>
        <p:txBody>
          <a:bodyPr/>
          <a:lstStyle/>
          <a:p>
            <a:fld id="{9860EDB8-5305-433F-BE41-D7A86D811DB3}" type="slidenum">
              <a:rPr lang="en-US" smtClean="0"/>
              <a:pPr/>
              <a:t>25</a:t>
            </a:fld>
            <a:endParaRPr lang="en-US" dirty="0"/>
          </a:p>
        </p:txBody>
      </p:sp>
    </p:spTree>
    <p:extLst>
      <p:ext uri="{BB962C8B-B14F-4D97-AF65-F5344CB8AC3E}">
        <p14:creationId xmlns:p14="http://schemas.microsoft.com/office/powerpoint/2010/main" val="1206569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0E2D-C5BB-4B66-BBC8-C67698BABB78}"/>
              </a:ext>
            </a:extLst>
          </p:cNvPr>
          <p:cNvSpPr>
            <a:spLocks noGrp="1"/>
          </p:cNvSpPr>
          <p:nvPr>
            <p:ph type="title"/>
          </p:nvPr>
        </p:nvSpPr>
        <p:spPr/>
        <p:txBody>
          <a:bodyPr/>
          <a:lstStyle/>
          <a:p>
            <a:pPr algn="ctr"/>
            <a:r>
              <a:rPr lang="vi-VN" sz="3467" dirty="0">
                <a:solidFill>
                  <a:srgbClr val="3333FF"/>
                </a:solidFill>
                <a:latin typeface="Arial" panose="020B0604020202020204" pitchFamily="34" charset="0"/>
                <a:cs typeface="Arial" panose="020B0604020202020204" pitchFamily="34" charset="0"/>
              </a:rPr>
              <a:t>MA TRẬN ĐẶC TẢ CÁC VÍ DỤ MINH HỌA </a:t>
            </a:r>
          </a:p>
        </p:txBody>
      </p:sp>
      <p:sp>
        <p:nvSpPr>
          <p:cNvPr id="4" name="Slide Number Placeholder 3">
            <a:extLst>
              <a:ext uri="{FF2B5EF4-FFF2-40B4-BE49-F238E27FC236}">
                <a16:creationId xmlns:a16="http://schemas.microsoft.com/office/drawing/2014/main" id="{5A308B32-D46E-46E2-B37E-31A5D1CA0B28}"/>
              </a:ext>
            </a:extLst>
          </p:cNvPr>
          <p:cNvSpPr>
            <a:spLocks noGrp="1"/>
          </p:cNvSpPr>
          <p:nvPr>
            <p:ph type="sldNum" sz="quarter" idx="4"/>
          </p:nvPr>
        </p:nvSpPr>
        <p:spPr/>
        <p:txBody>
          <a:bodyPr/>
          <a:lstStyle/>
          <a:p>
            <a:fld id="{9860EDB8-5305-433F-BE41-D7A86D811DB3}" type="slidenum">
              <a:rPr lang="en-US" smtClean="0"/>
              <a:pPr/>
              <a:t>26</a:t>
            </a:fld>
            <a:endParaRPr lang="en-US" dirty="0"/>
          </a:p>
        </p:txBody>
      </p:sp>
      <p:pic>
        <p:nvPicPr>
          <p:cNvPr id="7" name="Picture 6">
            <a:extLst>
              <a:ext uri="{FF2B5EF4-FFF2-40B4-BE49-F238E27FC236}">
                <a16:creationId xmlns:a16="http://schemas.microsoft.com/office/drawing/2014/main" id="{80EBA444-D688-7FB4-DA2D-0D5D1EED0CB8}"/>
              </a:ext>
            </a:extLst>
          </p:cNvPr>
          <p:cNvPicPr>
            <a:picLocks noChangeAspect="1"/>
          </p:cNvPicPr>
          <p:nvPr/>
        </p:nvPicPr>
        <p:blipFill rotWithShape="1">
          <a:blip r:embed="rId2"/>
          <a:srcRect b="36635"/>
          <a:stretch/>
        </p:blipFill>
        <p:spPr>
          <a:xfrm>
            <a:off x="1807028" y="1236648"/>
            <a:ext cx="9841499" cy="4783152"/>
          </a:xfrm>
          <a:prstGeom prst="rect">
            <a:avLst/>
          </a:prstGeom>
        </p:spPr>
      </p:pic>
      <p:sp>
        <p:nvSpPr>
          <p:cNvPr id="8" name="Left Brace 7">
            <a:extLst>
              <a:ext uri="{FF2B5EF4-FFF2-40B4-BE49-F238E27FC236}">
                <a16:creationId xmlns:a16="http://schemas.microsoft.com/office/drawing/2014/main" id="{1E622FBB-A8C3-7AA3-6B7E-AEB4C4375419}"/>
              </a:ext>
            </a:extLst>
          </p:cNvPr>
          <p:cNvSpPr/>
          <p:nvPr/>
        </p:nvSpPr>
        <p:spPr>
          <a:xfrm>
            <a:off x="1589316" y="3341915"/>
            <a:ext cx="141513" cy="107768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9" name="TextBox 8">
            <a:extLst>
              <a:ext uri="{FF2B5EF4-FFF2-40B4-BE49-F238E27FC236}">
                <a16:creationId xmlns:a16="http://schemas.microsoft.com/office/drawing/2014/main" id="{E3076D49-CF3D-F269-F7BF-E2460D744FDB}"/>
              </a:ext>
            </a:extLst>
          </p:cNvPr>
          <p:cNvSpPr txBox="1"/>
          <p:nvPr/>
        </p:nvSpPr>
        <p:spPr>
          <a:xfrm>
            <a:off x="375559" y="3449870"/>
            <a:ext cx="1175656" cy="830997"/>
          </a:xfrm>
          <a:prstGeom prst="rect">
            <a:avLst/>
          </a:prstGeom>
          <a:noFill/>
        </p:spPr>
        <p:txBody>
          <a:bodyPr wrap="square" rtlCol="0">
            <a:spAutoFit/>
          </a:bodyPr>
          <a:lstStyle/>
          <a:p>
            <a:r>
              <a:rPr lang="en-US" sz="2400"/>
              <a:t>Dạng thức 1</a:t>
            </a:r>
          </a:p>
        </p:txBody>
      </p:sp>
      <p:sp>
        <p:nvSpPr>
          <p:cNvPr id="11" name="Left Brace 10">
            <a:extLst>
              <a:ext uri="{FF2B5EF4-FFF2-40B4-BE49-F238E27FC236}">
                <a16:creationId xmlns:a16="http://schemas.microsoft.com/office/drawing/2014/main" id="{893BE3EC-A5F4-3C60-068A-05D04ECBFA48}"/>
              </a:ext>
            </a:extLst>
          </p:cNvPr>
          <p:cNvSpPr/>
          <p:nvPr/>
        </p:nvSpPr>
        <p:spPr>
          <a:xfrm>
            <a:off x="1556660" y="4622800"/>
            <a:ext cx="141513" cy="107768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TextBox 11">
            <a:extLst>
              <a:ext uri="{FF2B5EF4-FFF2-40B4-BE49-F238E27FC236}">
                <a16:creationId xmlns:a16="http://schemas.microsoft.com/office/drawing/2014/main" id="{E12962E3-BACA-8DA7-C324-4599DA9BBA58}"/>
              </a:ext>
            </a:extLst>
          </p:cNvPr>
          <p:cNvSpPr txBox="1"/>
          <p:nvPr/>
        </p:nvSpPr>
        <p:spPr>
          <a:xfrm>
            <a:off x="381003" y="4730755"/>
            <a:ext cx="1175656" cy="830997"/>
          </a:xfrm>
          <a:prstGeom prst="rect">
            <a:avLst/>
          </a:prstGeom>
          <a:noFill/>
        </p:spPr>
        <p:txBody>
          <a:bodyPr wrap="square" rtlCol="0">
            <a:spAutoFit/>
          </a:bodyPr>
          <a:lstStyle/>
          <a:p>
            <a:r>
              <a:rPr lang="en-US" sz="2400"/>
              <a:t>Dạng thức 2</a:t>
            </a:r>
          </a:p>
        </p:txBody>
      </p:sp>
    </p:spTree>
    <p:extLst>
      <p:ext uri="{BB962C8B-B14F-4D97-AF65-F5344CB8AC3E}">
        <p14:creationId xmlns:p14="http://schemas.microsoft.com/office/powerpoint/2010/main" val="571026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A10607-4A5B-483F-B3CD-BBC3872A8694}"/>
              </a:ext>
            </a:extLst>
          </p:cNvPr>
          <p:cNvSpPr>
            <a:spLocks noGrp="1"/>
          </p:cNvSpPr>
          <p:nvPr>
            <p:ph sz="quarter" idx="10"/>
          </p:nvPr>
        </p:nvSpPr>
        <p:spPr/>
        <p:txBody>
          <a:bodyPr/>
          <a:lstStyle/>
          <a:p>
            <a:pPr marL="0" indent="0">
              <a:buNone/>
            </a:pPr>
            <a:r>
              <a:rPr lang="en-US" sz="4267" b="1" dirty="0" err="1">
                <a:solidFill>
                  <a:srgbClr val="3333FF"/>
                </a:solidFill>
                <a:latin typeface="Arial" panose="020B0604020202020204" pitchFamily="34" charset="0"/>
                <a:cs typeface="Arial" panose="020B0604020202020204" pitchFamily="34" charset="0"/>
              </a:rPr>
              <a:t>Phần</a:t>
            </a:r>
            <a:r>
              <a:rPr lang="en-US" sz="4267" b="1" dirty="0">
                <a:solidFill>
                  <a:srgbClr val="3333FF"/>
                </a:solidFill>
                <a:latin typeface="Arial" panose="020B0604020202020204" pitchFamily="34" charset="0"/>
                <a:cs typeface="Arial" panose="020B0604020202020204" pitchFamily="34" charset="0"/>
              </a:rPr>
              <a:t> D. </a:t>
            </a:r>
          </a:p>
          <a:p>
            <a:pPr marL="0" indent="0">
              <a:buNone/>
            </a:pPr>
            <a:r>
              <a:rPr lang="en-US" sz="4267" b="1" dirty="0">
                <a:solidFill>
                  <a:srgbClr val="3333FF"/>
                </a:solidFill>
                <a:latin typeface="Arial" panose="020B0604020202020204" pitchFamily="34" charset="0"/>
                <a:cs typeface="Arial" panose="020B0604020202020204" pitchFamily="34" charset="0"/>
              </a:rPr>
              <a:t>XÂY DỰNG ĐỀ MINH HỌA THI TN THPT</a:t>
            </a:r>
            <a:r>
              <a:rPr lang="vi-VN" sz="4267" b="1" dirty="0">
                <a:solidFill>
                  <a:srgbClr val="3333FF"/>
                </a:solidFill>
                <a:latin typeface="Arial" panose="020B0604020202020204" pitchFamily="34" charset="0"/>
                <a:cs typeface="Arial" panose="020B0604020202020204" pitchFamily="34" charset="0"/>
              </a:rPr>
              <a:t> </a:t>
            </a:r>
          </a:p>
        </p:txBody>
      </p:sp>
      <p:sp>
        <p:nvSpPr>
          <p:cNvPr id="3" name="Slide Number Placeholder 3">
            <a:extLst>
              <a:ext uri="{FF2B5EF4-FFF2-40B4-BE49-F238E27FC236}">
                <a16:creationId xmlns:a16="http://schemas.microsoft.com/office/drawing/2014/main" id="{81AA4A9D-FB73-E57D-8010-D8E91C0E726D}"/>
              </a:ext>
            </a:extLst>
          </p:cNvPr>
          <p:cNvSpPr>
            <a:spLocks noGrp="1"/>
          </p:cNvSpPr>
          <p:nvPr>
            <p:ph type="sldNum" sz="quarter" idx="4"/>
          </p:nvPr>
        </p:nvSpPr>
        <p:spPr>
          <a:xfrm>
            <a:off x="8371927" y="6203952"/>
            <a:ext cx="3276600" cy="365125"/>
          </a:xfrm>
        </p:spPr>
        <p:txBody>
          <a:bodyPr/>
          <a:lstStyle/>
          <a:p>
            <a:fld id="{9860EDB8-5305-433F-BE41-D7A86D811DB3}" type="slidenum">
              <a:rPr lang="en-US" smtClean="0"/>
              <a:pPr/>
              <a:t>27</a:t>
            </a:fld>
            <a:endParaRPr lang="en-US" dirty="0"/>
          </a:p>
        </p:txBody>
      </p:sp>
    </p:spTree>
    <p:extLst>
      <p:ext uri="{BB962C8B-B14F-4D97-AF65-F5344CB8AC3E}">
        <p14:creationId xmlns:p14="http://schemas.microsoft.com/office/powerpoint/2010/main" val="2168876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E0E50-DDF1-27E1-3340-2ED4B3BFDEAF}"/>
              </a:ext>
            </a:extLst>
          </p:cNvPr>
          <p:cNvSpPr>
            <a:spLocks noGrp="1"/>
          </p:cNvSpPr>
          <p:nvPr>
            <p:ph type="title"/>
          </p:nvPr>
        </p:nvSpPr>
        <p:spPr/>
        <p:txBody>
          <a:bodyPr/>
          <a:lstStyle/>
          <a:p>
            <a:pPr algn="ctr"/>
            <a:r>
              <a:rPr lang="en-US" sz="3467" dirty="0" err="1">
                <a:solidFill>
                  <a:srgbClr val="FF0000"/>
                </a:solidFill>
                <a:latin typeface="Arial" panose="020B0604020202020204" pitchFamily="34" charset="0"/>
                <a:cs typeface="Arial" panose="020B0604020202020204" pitchFamily="34" charset="0"/>
              </a:rPr>
              <a:t>Phần</a:t>
            </a:r>
            <a:r>
              <a:rPr lang="en-US" sz="3467" dirty="0">
                <a:solidFill>
                  <a:srgbClr val="FF0000"/>
                </a:solidFill>
                <a:latin typeface="Arial" panose="020B0604020202020204" pitchFamily="34" charset="0"/>
                <a:cs typeface="Arial" panose="020B0604020202020204" pitchFamily="34" charset="0"/>
              </a:rPr>
              <a:t> D. </a:t>
            </a:r>
            <a:r>
              <a:rPr lang="en-US" sz="3467" dirty="0" err="1">
                <a:solidFill>
                  <a:srgbClr val="FF0000"/>
                </a:solidFill>
                <a:latin typeface="Arial" panose="020B0604020202020204" pitchFamily="34" charset="0"/>
                <a:cs typeface="Arial" panose="020B0604020202020204" pitchFamily="34" charset="0"/>
              </a:rPr>
              <a:t>Xây</a:t>
            </a:r>
            <a:r>
              <a:rPr lang="en-US" sz="3467" dirty="0">
                <a:solidFill>
                  <a:srgbClr val="FF0000"/>
                </a:solidFill>
                <a:latin typeface="Arial" panose="020B0604020202020204" pitchFamily="34" charset="0"/>
                <a:cs typeface="Arial" panose="020B0604020202020204" pitchFamily="34" charset="0"/>
              </a:rPr>
              <a:t> </a:t>
            </a:r>
            <a:r>
              <a:rPr lang="en-US" sz="3467" dirty="0" err="1">
                <a:solidFill>
                  <a:srgbClr val="FF0000"/>
                </a:solidFill>
                <a:latin typeface="Arial" panose="020B0604020202020204" pitchFamily="34" charset="0"/>
                <a:cs typeface="Arial" panose="020B0604020202020204" pitchFamily="34" charset="0"/>
              </a:rPr>
              <a:t>dựng</a:t>
            </a:r>
            <a:r>
              <a:rPr lang="en-US" sz="3467" dirty="0">
                <a:solidFill>
                  <a:srgbClr val="FF0000"/>
                </a:solidFill>
                <a:latin typeface="Arial" panose="020B0604020202020204" pitchFamily="34" charset="0"/>
                <a:cs typeface="Arial" panose="020B0604020202020204" pitchFamily="34" charset="0"/>
              </a:rPr>
              <a:t> </a:t>
            </a:r>
            <a:r>
              <a:rPr lang="en-US" sz="3467" dirty="0" err="1">
                <a:solidFill>
                  <a:srgbClr val="FF0000"/>
                </a:solidFill>
                <a:latin typeface="Arial" panose="020B0604020202020204" pitchFamily="34" charset="0"/>
                <a:cs typeface="Arial" panose="020B0604020202020204" pitchFamily="34" charset="0"/>
              </a:rPr>
              <a:t>đề</a:t>
            </a:r>
            <a:r>
              <a:rPr lang="en-US" sz="3467" dirty="0">
                <a:solidFill>
                  <a:srgbClr val="FF0000"/>
                </a:solidFill>
                <a:latin typeface="Arial" panose="020B0604020202020204" pitchFamily="34" charset="0"/>
                <a:cs typeface="Arial" panose="020B0604020202020204" pitchFamily="34" charset="0"/>
              </a:rPr>
              <a:t> </a:t>
            </a:r>
            <a:r>
              <a:rPr lang="en-US" sz="3467" dirty="0" err="1">
                <a:solidFill>
                  <a:srgbClr val="FF0000"/>
                </a:solidFill>
                <a:latin typeface="Arial" panose="020B0604020202020204" pitchFamily="34" charset="0"/>
                <a:cs typeface="Arial" panose="020B0604020202020204" pitchFamily="34" charset="0"/>
              </a:rPr>
              <a:t>minh</a:t>
            </a:r>
            <a:r>
              <a:rPr lang="en-US" sz="3467" dirty="0">
                <a:solidFill>
                  <a:srgbClr val="FF0000"/>
                </a:solidFill>
                <a:latin typeface="Arial" panose="020B0604020202020204" pitchFamily="34" charset="0"/>
                <a:cs typeface="Arial" panose="020B0604020202020204" pitchFamily="34" charset="0"/>
              </a:rPr>
              <a:t> </a:t>
            </a:r>
            <a:r>
              <a:rPr lang="en-US" sz="3467" dirty="0" err="1">
                <a:solidFill>
                  <a:srgbClr val="FF0000"/>
                </a:solidFill>
                <a:latin typeface="Arial" panose="020B0604020202020204" pitchFamily="34" charset="0"/>
                <a:cs typeface="Arial" panose="020B0604020202020204" pitchFamily="34" charset="0"/>
              </a:rPr>
              <a:t>họa</a:t>
            </a:r>
            <a:r>
              <a:rPr lang="en-US" sz="3467" dirty="0">
                <a:solidFill>
                  <a:srgbClr val="FF0000"/>
                </a:solidFill>
                <a:latin typeface="Arial" panose="020B0604020202020204" pitchFamily="34" charset="0"/>
                <a:cs typeface="Arial" panose="020B0604020202020204" pitchFamily="34" charset="0"/>
              </a:rPr>
              <a:t> </a:t>
            </a:r>
            <a:r>
              <a:rPr lang="en-US" sz="3467" dirty="0" err="1">
                <a:solidFill>
                  <a:srgbClr val="FF0000"/>
                </a:solidFill>
                <a:latin typeface="Arial" panose="020B0604020202020204" pitchFamily="34" charset="0"/>
                <a:cs typeface="Arial" panose="020B0604020202020204" pitchFamily="34" charset="0"/>
              </a:rPr>
              <a:t>thi</a:t>
            </a:r>
            <a:r>
              <a:rPr lang="en-US" sz="3467" dirty="0">
                <a:solidFill>
                  <a:srgbClr val="FF0000"/>
                </a:solidFill>
                <a:latin typeface="Arial" panose="020B0604020202020204" pitchFamily="34" charset="0"/>
                <a:cs typeface="Arial" panose="020B0604020202020204" pitchFamily="34" charset="0"/>
              </a:rPr>
              <a:t> TN </a:t>
            </a:r>
            <a:r>
              <a:rPr lang="en-US" sz="3467" dirty="0" err="1">
                <a:solidFill>
                  <a:srgbClr val="FF0000"/>
                </a:solidFill>
                <a:latin typeface="Arial" panose="020B0604020202020204" pitchFamily="34" charset="0"/>
                <a:cs typeface="Arial" panose="020B0604020202020204" pitchFamily="34" charset="0"/>
              </a:rPr>
              <a:t>THPT</a:t>
            </a:r>
            <a:endParaRPr lang="en-US" sz="3467"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58089D5-9923-A7EA-4C71-65D60B25E950}"/>
              </a:ext>
            </a:extLst>
          </p:cNvPr>
          <p:cNvSpPr>
            <a:spLocks noGrp="1"/>
          </p:cNvSpPr>
          <p:nvPr>
            <p:ph sz="quarter" idx="10"/>
          </p:nvPr>
        </p:nvSpPr>
        <p:spPr/>
        <p:txBody>
          <a:bodyPr>
            <a:normAutofit/>
          </a:bodyPr>
          <a:lstStyle/>
          <a:p>
            <a:pPr algn="just">
              <a:spcBef>
                <a:spcPts val="800"/>
              </a:spcBef>
              <a:spcAft>
                <a:spcPts val="800"/>
              </a:spcAft>
            </a:pPr>
            <a:r>
              <a:rPr lang="en-US" sz="2667" dirty="0">
                <a:solidFill>
                  <a:schemeClr val="tx1"/>
                </a:solidFill>
                <a:latin typeface="Arial" panose="020B0604020202020204" pitchFamily="34" charset="0"/>
                <a:ea typeface="Tahoma" panose="020B0604030504040204" pitchFamily="34" charset="0"/>
                <a:cs typeface="Arial" panose="020B0604020202020204" pitchFamily="34" charset="0"/>
              </a:rPr>
              <a:t>1. </a:t>
            </a:r>
            <a:r>
              <a:rPr lang="en-US" sz="2667" dirty="0" err="1">
                <a:solidFill>
                  <a:schemeClr val="tx1"/>
                </a:solidFill>
                <a:latin typeface="Arial" panose="020B0604020202020204" pitchFamily="34" charset="0"/>
                <a:ea typeface="Tahoma" panose="020B0604030504040204" pitchFamily="34" charset="0"/>
                <a:cs typeface="Arial" panose="020B0604020202020204" pitchFamily="34" charset="0"/>
              </a:rPr>
              <a:t>Đề</a:t>
            </a:r>
            <a:r>
              <a:rPr lang="en-US" sz="2667"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en-US" sz="2667" dirty="0" err="1">
                <a:solidFill>
                  <a:schemeClr val="tx1"/>
                </a:solidFill>
                <a:latin typeface="Arial" panose="020B0604020202020204" pitchFamily="34" charset="0"/>
                <a:ea typeface="Tahoma" panose="020B0604030504040204" pitchFamily="34" charset="0"/>
                <a:cs typeface="Arial" panose="020B0604020202020204" pitchFamily="34" charset="0"/>
              </a:rPr>
              <a:t>minh</a:t>
            </a:r>
            <a:r>
              <a:rPr lang="en-US" sz="2667"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en-US" sz="2667" dirty="0" err="1">
                <a:solidFill>
                  <a:schemeClr val="tx1"/>
                </a:solidFill>
                <a:latin typeface="Arial" panose="020B0604020202020204" pitchFamily="34" charset="0"/>
                <a:ea typeface="Tahoma" panose="020B0604030504040204" pitchFamily="34" charset="0"/>
                <a:cs typeface="Arial" panose="020B0604020202020204" pitchFamily="34" charset="0"/>
              </a:rPr>
              <a:t>họa</a:t>
            </a:r>
            <a:endParaRPr lang="en-US" sz="2667" dirty="0">
              <a:solidFill>
                <a:schemeClr val="tx1"/>
              </a:solidFill>
              <a:latin typeface="Arial" panose="020B0604020202020204" pitchFamily="34" charset="0"/>
              <a:ea typeface="Tahoma" panose="020B0604030504040204" pitchFamily="34" charset="0"/>
              <a:cs typeface="Arial" panose="020B0604020202020204" pitchFamily="34" charset="0"/>
            </a:endParaRPr>
          </a:p>
          <a:p>
            <a:pPr algn="just">
              <a:spcBef>
                <a:spcPts val="800"/>
              </a:spcBef>
              <a:spcAft>
                <a:spcPts val="800"/>
              </a:spcAft>
            </a:pPr>
            <a:r>
              <a:rPr lang="en-US" sz="2667" dirty="0">
                <a:solidFill>
                  <a:schemeClr val="tx1"/>
                </a:solidFill>
                <a:latin typeface="Arial" panose="020B0604020202020204" pitchFamily="34" charset="0"/>
                <a:cs typeface="Arial" panose="020B0604020202020204" pitchFamily="34" charset="0"/>
              </a:rPr>
              <a:t>2. Ma </a:t>
            </a:r>
            <a:r>
              <a:rPr lang="en-US" sz="2667" dirty="0" err="1">
                <a:solidFill>
                  <a:schemeClr val="tx1"/>
                </a:solidFill>
                <a:latin typeface="Arial" panose="020B0604020202020204" pitchFamily="34" charset="0"/>
                <a:cs typeface="Arial" panose="020B0604020202020204" pitchFamily="34" charset="0"/>
              </a:rPr>
              <a:t>trận</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nội</a:t>
            </a:r>
            <a:r>
              <a:rPr lang="en-US" sz="2667" dirty="0">
                <a:solidFill>
                  <a:schemeClr val="tx1"/>
                </a:solidFill>
                <a:latin typeface="Arial" panose="020B0604020202020204" pitchFamily="34" charset="0"/>
                <a:cs typeface="Arial" panose="020B0604020202020204" pitchFamily="34" charset="0"/>
              </a:rPr>
              <a:t> dung, </a:t>
            </a:r>
            <a:r>
              <a:rPr lang="en-US" sz="2667" dirty="0" err="1">
                <a:solidFill>
                  <a:schemeClr val="tx1"/>
                </a:solidFill>
                <a:latin typeface="Arial" panose="020B0604020202020204" pitchFamily="34" charset="0"/>
                <a:cs typeface="Arial" panose="020B0604020202020204" pitchFamily="34" charset="0"/>
              </a:rPr>
              <a:t>năng</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lực</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và</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cấp</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độ</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tư</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duy</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của</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đề</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minh</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họa</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xem</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bảng</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dưới</a:t>
            </a:r>
            <a:r>
              <a:rPr lang="en-US" sz="2667" dirty="0">
                <a:solidFill>
                  <a:schemeClr val="tx1"/>
                </a:solidFill>
                <a:latin typeface="Arial" panose="020B0604020202020204" pitchFamily="34" charset="0"/>
                <a:cs typeface="Arial" panose="020B0604020202020204" pitchFamily="34" charset="0"/>
              </a:rPr>
              <a:t> </a:t>
            </a:r>
            <a:r>
              <a:rPr lang="en-US" sz="2667" err="1">
                <a:solidFill>
                  <a:schemeClr val="tx1"/>
                </a:solidFill>
                <a:latin typeface="Arial" panose="020B0604020202020204" pitchFamily="34" charset="0"/>
                <a:cs typeface="Arial" panose="020B0604020202020204" pitchFamily="34" charset="0"/>
              </a:rPr>
              <a:t>đây</a:t>
            </a:r>
            <a:r>
              <a:rPr lang="en-US" sz="2667">
                <a:solidFill>
                  <a:schemeClr val="tx1"/>
                </a:solidFill>
                <a:latin typeface="Arial" panose="020B0604020202020204" pitchFamily="34" charset="0"/>
                <a:cs typeface="Arial" panose="020B0604020202020204" pitchFamily="34" charset="0"/>
              </a:rPr>
              <a:t>)</a:t>
            </a:r>
            <a:endParaRPr lang="en-US" sz="2667"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03C27C5-7F7E-D9D7-6AB9-F2182CF6888B}"/>
              </a:ext>
            </a:extLst>
          </p:cNvPr>
          <p:cNvSpPr>
            <a:spLocks noGrp="1"/>
          </p:cNvSpPr>
          <p:nvPr>
            <p:ph type="sldNum" sz="quarter" idx="4"/>
          </p:nvPr>
        </p:nvSpPr>
        <p:spPr/>
        <p:txBody>
          <a:bodyPr/>
          <a:lstStyle/>
          <a:p>
            <a:fld id="{9860EDB8-5305-433F-BE41-D7A86D811DB3}" type="slidenum">
              <a:rPr lang="en-US" smtClean="0"/>
              <a:pPr/>
              <a:t>28</a:t>
            </a:fld>
            <a:endParaRPr lang="en-US" dirty="0"/>
          </a:p>
        </p:txBody>
      </p:sp>
    </p:spTree>
    <p:extLst>
      <p:ext uri="{BB962C8B-B14F-4D97-AF65-F5344CB8AC3E}">
        <p14:creationId xmlns:p14="http://schemas.microsoft.com/office/powerpoint/2010/main" val="2838326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0E2D-C5BB-4B66-BBC8-C67698BABB78}"/>
              </a:ext>
            </a:extLst>
          </p:cNvPr>
          <p:cNvSpPr>
            <a:spLocks noGrp="1"/>
          </p:cNvSpPr>
          <p:nvPr>
            <p:ph type="title"/>
          </p:nvPr>
        </p:nvSpPr>
        <p:spPr>
          <a:xfrm>
            <a:off x="330201" y="448056"/>
            <a:ext cx="11595105" cy="640080"/>
          </a:xfrm>
        </p:spPr>
        <p:txBody>
          <a:bodyPr/>
          <a:lstStyle/>
          <a:p>
            <a:pPr algn="ctr"/>
            <a:r>
              <a:rPr lang="vi-VN" sz="3467" dirty="0">
                <a:solidFill>
                  <a:srgbClr val="663300"/>
                </a:solidFill>
                <a:latin typeface="Arial" panose="020B0604020202020204" pitchFamily="34" charset="0"/>
                <a:cs typeface="Arial" panose="020B0604020202020204" pitchFamily="34" charset="0"/>
              </a:rPr>
              <a:t>MA TRẬN ĐẶC TẢ ĐỂ ĐÁNH GIÁ MÔN HỌC</a:t>
            </a:r>
          </a:p>
        </p:txBody>
      </p:sp>
      <p:sp>
        <p:nvSpPr>
          <p:cNvPr id="4" name="Slide Number Placeholder 3">
            <a:extLst>
              <a:ext uri="{FF2B5EF4-FFF2-40B4-BE49-F238E27FC236}">
                <a16:creationId xmlns:a16="http://schemas.microsoft.com/office/drawing/2014/main" id="{5A308B32-D46E-46E2-B37E-31A5D1CA0B28}"/>
              </a:ext>
            </a:extLst>
          </p:cNvPr>
          <p:cNvSpPr>
            <a:spLocks noGrp="1"/>
          </p:cNvSpPr>
          <p:nvPr>
            <p:ph type="sldNum" sz="quarter" idx="4"/>
          </p:nvPr>
        </p:nvSpPr>
        <p:spPr/>
        <p:txBody>
          <a:bodyPr/>
          <a:lstStyle/>
          <a:p>
            <a:fld id="{9860EDB8-5305-433F-BE41-D7A86D811DB3}" type="slidenum">
              <a:rPr lang="en-US" smtClean="0"/>
              <a:pPr/>
              <a:t>29</a:t>
            </a:fld>
            <a:endParaRPr lang="en-US" dirty="0"/>
          </a:p>
        </p:txBody>
      </p:sp>
      <p:graphicFrame>
        <p:nvGraphicFramePr>
          <p:cNvPr id="5" name="Table 4">
            <a:extLst>
              <a:ext uri="{FF2B5EF4-FFF2-40B4-BE49-F238E27FC236}">
                <a16:creationId xmlns:a16="http://schemas.microsoft.com/office/drawing/2014/main" id="{2FA77958-F173-4BF6-86FD-59D86AF0A542}"/>
              </a:ext>
            </a:extLst>
          </p:cNvPr>
          <p:cNvGraphicFramePr>
            <a:graphicFrameLocks noGrp="1"/>
          </p:cNvGraphicFramePr>
          <p:nvPr/>
        </p:nvGraphicFramePr>
        <p:xfrm>
          <a:off x="539495" y="1435608"/>
          <a:ext cx="11048073" cy="4660072"/>
        </p:xfrm>
        <a:graphic>
          <a:graphicData uri="http://schemas.openxmlformats.org/drawingml/2006/table">
            <a:tbl>
              <a:tblPr firstRow="1" firstCol="1" bandRow="1"/>
              <a:tblGrid>
                <a:gridCol w="1339357">
                  <a:extLst>
                    <a:ext uri="{9D8B030D-6E8A-4147-A177-3AD203B41FA5}">
                      <a16:colId xmlns:a16="http://schemas.microsoft.com/office/drawing/2014/main" val="780148935"/>
                    </a:ext>
                  </a:extLst>
                </a:gridCol>
                <a:gridCol w="880927">
                  <a:extLst>
                    <a:ext uri="{9D8B030D-6E8A-4147-A177-3AD203B41FA5}">
                      <a16:colId xmlns:a16="http://schemas.microsoft.com/office/drawing/2014/main" val="992325767"/>
                    </a:ext>
                  </a:extLst>
                </a:gridCol>
                <a:gridCol w="861327">
                  <a:extLst>
                    <a:ext uri="{9D8B030D-6E8A-4147-A177-3AD203B41FA5}">
                      <a16:colId xmlns:a16="http://schemas.microsoft.com/office/drawing/2014/main" val="3593310564"/>
                    </a:ext>
                  </a:extLst>
                </a:gridCol>
                <a:gridCol w="861327">
                  <a:extLst>
                    <a:ext uri="{9D8B030D-6E8A-4147-A177-3AD203B41FA5}">
                      <a16:colId xmlns:a16="http://schemas.microsoft.com/office/drawing/2014/main" val="2446565423"/>
                    </a:ext>
                  </a:extLst>
                </a:gridCol>
                <a:gridCol w="817771">
                  <a:extLst>
                    <a:ext uri="{9D8B030D-6E8A-4147-A177-3AD203B41FA5}">
                      <a16:colId xmlns:a16="http://schemas.microsoft.com/office/drawing/2014/main" val="5334507"/>
                    </a:ext>
                  </a:extLst>
                </a:gridCol>
                <a:gridCol w="853704">
                  <a:extLst>
                    <a:ext uri="{9D8B030D-6E8A-4147-A177-3AD203B41FA5}">
                      <a16:colId xmlns:a16="http://schemas.microsoft.com/office/drawing/2014/main" val="3023252840"/>
                    </a:ext>
                  </a:extLst>
                </a:gridCol>
                <a:gridCol w="853704">
                  <a:extLst>
                    <a:ext uri="{9D8B030D-6E8A-4147-A177-3AD203B41FA5}">
                      <a16:colId xmlns:a16="http://schemas.microsoft.com/office/drawing/2014/main" val="2276591355"/>
                    </a:ext>
                  </a:extLst>
                </a:gridCol>
                <a:gridCol w="543367">
                  <a:extLst>
                    <a:ext uri="{9D8B030D-6E8A-4147-A177-3AD203B41FA5}">
                      <a16:colId xmlns:a16="http://schemas.microsoft.com/office/drawing/2014/main" val="689304998"/>
                    </a:ext>
                  </a:extLst>
                </a:gridCol>
                <a:gridCol w="543367">
                  <a:extLst>
                    <a:ext uri="{9D8B030D-6E8A-4147-A177-3AD203B41FA5}">
                      <a16:colId xmlns:a16="http://schemas.microsoft.com/office/drawing/2014/main" val="1840624312"/>
                    </a:ext>
                  </a:extLst>
                </a:gridCol>
                <a:gridCol w="864595">
                  <a:extLst>
                    <a:ext uri="{9D8B030D-6E8A-4147-A177-3AD203B41FA5}">
                      <a16:colId xmlns:a16="http://schemas.microsoft.com/office/drawing/2014/main" val="2559373953"/>
                    </a:ext>
                  </a:extLst>
                </a:gridCol>
                <a:gridCol w="864595">
                  <a:extLst>
                    <a:ext uri="{9D8B030D-6E8A-4147-A177-3AD203B41FA5}">
                      <a16:colId xmlns:a16="http://schemas.microsoft.com/office/drawing/2014/main" val="3314159727"/>
                    </a:ext>
                  </a:extLst>
                </a:gridCol>
                <a:gridCol w="882016">
                  <a:extLst>
                    <a:ext uri="{9D8B030D-6E8A-4147-A177-3AD203B41FA5}">
                      <a16:colId xmlns:a16="http://schemas.microsoft.com/office/drawing/2014/main" val="692987164"/>
                    </a:ext>
                  </a:extLst>
                </a:gridCol>
                <a:gridCol w="882016">
                  <a:extLst>
                    <a:ext uri="{9D8B030D-6E8A-4147-A177-3AD203B41FA5}">
                      <a16:colId xmlns:a16="http://schemas.microsoft.com/office/drawing/2014/main" val="1149080939"/>
                    </a:ext>
                  </a:extLst>
                </a:gridCol>
              </a:tblGrid>
              <a:tr h="358468">
                <a:tc rowSpan="4">
                  <a:txBody>
                    <a:bodyPr/>
                    <a:lstStyle/>
                    <a:p>
                      <a:pPr marL="0" marR="0" algn="ctr">
                        <a:lnSpc>
                          <a:spcPct val="130000"/>
                        </a:lnSpc>
                        <a:spcBef>
                          <a:spcPts val="0"/>
                        </a:spcBef>
                        <a:spcAft>
                          <a:spcPts val="800"/>
                        </a:spcAft>
                      </a:pPr>
                      <a:r>
                        <a:rPr lang="en-US" sz="1700" b="1">
                          <a:effectLst/>
                          <a:latin typeface="Times New Roman" panose="02020603050405020304" pitchFamily="18" charset="0"/>
                          <a:ea typeface="Calibri" panose="020F0502020204030204" pitchFamily="34" charset="0"/>
                          <a:cs typeface="Times New Roman" panose="02020603050405020304" pitchFamily="18" charset="0"/>
                        </a:rPr>
                        <a:t>Chủ đề</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2">
                  <a:txBody>
                    <a:bodyPr/>
                    <a:lstStyle/>
                    <a:p>
                      <a:pPr marL="0" marR="0" algn="ctr">
                        <a:lnSpc>
                          <a:spcPct val="130000"/>
                        </a:lnSpc>
                        <a:spcBef>
                          <a:spcPts val="0"/>
                        </a:spcBef>
                        <a:spcAft>
                          <a:spcPts val="800"/>
                        </a:spcAft>
                      </a:pPr>
                      <a:r>
                        <a:rPr lang="en-US" sz="1700" b="1">
                          <a:effectLst/>
                          <a:latin typeface="Times New Roman" panose="02020603050405020304" pitchFamily="18" charset="0"/>
                          <a:ea typeface="Calibri" panose="020F0502020204030204" pitchFamily="34" charset="0"/>
                          <a:cs typeface="Times New Roman" panose="02020603050405020304" pitchFamily="18" charset="0"/>
                        </a:rPr>
                        <a:t>Năng lực môn học</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4929341"/>
                  </a:ext>
                </a:extLst>
              </a:tr>
              <a:tr h="358468">
                <a:tc vMerge="1">
                  <a:txBody>
                    <a:bodyPr/>
                    <a:lstStyle/>
                    <a:p>
                      <a:endParaRPr lang="en-US"/>
                    </a:p>
                  </a:txBody>
                  <a:tcPr/>
                </a:tc>
                <a:tc gridSpan="3">
                  <a:txBody>
                    <a:bodyPr/>
                    <a:lstStyle/>
                    <a:p>
                      <a:pPr marL="0" marR="0" algn="ctr">
                        <a:lnSpc>
                          <a:spcPct val="130000"/>
                        </a:lnSpc>
                        <a:spcBef>
                          <a:spcPts val="0"/>
                        </a:spcBef>
                        <a:spcAft>
                          <a:spcPts val="800"/>
                        </a:spcAft>
                      </a:pPr>
                      <a:r>
                        <a:rPr lang="en-US" sz="1700" b="1">
                          <a:effectLst/>
                          <a:latin typeface="Times New Roman" panose="02020603050405020304" pitchFamily="18" charset="0"/>
                          <a:ea typeface="Calibri" panose="020F0502020204030204" pitchFamily="34" charset="0"/>
                          <a:cs typeface="Times New Roman" panose="02020603050405020304" pitchFamily="18" charset="0"/>
                        </a:rPr>
                        <a:t>NL1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30000"/>
                        </a:lnSpc>
                        <a:spcBef>
                          <a:spcPts val="0"/>
                        </a:spcBef>
                        <a:spcAft>
                          <a:spcPts val="800"/>
                        </a:spcAft>
                      </a:pPr>
                      <a:r>
                        <a:rPr lang="en-US" sz="1700" b="1">
                          <a:effectLst/>
                          <a:latin typeface="Times New Roman" panose="02020603050405020304" pitchFamily="18" charset="0"/>
                          <a:ea typeface="Calibri" panose="020F0502020204030204" pitchFamily="34" charset="0"/>
                          <a:cs typeface="Times New Roman" panose="02020603050405020304" pitchFamily="18" charset="0"/>
                        </a:rPr>
                        <a:t>NL2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30000"/>
                        </a:lnSpc>
                        <a:spcBef>
                          <a:spcPts val="0"/>
                        </a:spcBef>
                        <a:spcAft>
                          <a:spcPts val="800"/>
                        </a:spcAft>
                      </a:pPr>
                      <a:r>
                        <a:rPr lang="en-US" sz="1700" b="1">
                          <a:effectLst/>
                          <a:latin typeface="Times New Roman" panose="02020603050405020304" pitchFamily="18" charset="0"/>
                          <a:ea typeface="Calibri" panose="020F0502020204030204" pitchFamily="34" charset="0"/>
                          <a:cs typeface="Times New Roman" panose="02020603050405020304" pitchFamily="18" charset="0"/>
                        </a:rPr>
                        <a: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30000"/>
                        </a:lnSpc>
                        <a:spcBef>
                          <a:spcPts val="0"/>
                        </a:spcBef>
                        <a:spcAft>
                          <a:spcPts val="800"/>
                        </a:spcAft>
                      </a:pPr>
                      <a:r>
                        <a:rPr lang="en-US" sz="1700" b="1">
                          <a:effectLst/>
                          <a:latin typeface="Times New Roman" panose="02020603050405020304" pitchFamily="18" charset="0"/>
                          <a:ea typeface="Calibri" panose="020F0502020204030204" pitchFamily="34" charset="0"/>
                          <a:cs typeface="Times New Roman" panose="02020603050405020304" pitchFamily="18" charset="0"/>
                        </a:rPr>
                        <a:t>NLm</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9622830"/>
                  </a:ext>
                </a:extLst>
              </a:tr>
              <a:tr h="358468">
                <a:tc vMerge="1">
                  <a:txBody>
                    <a:bodyPr/>
                    <a:lstStyle/>
                    <a:p>
                      <a:endParaRPr lang="en-US"/>
                    </a:p>
                  </a:txBody>
                  <a:tcPr/>
                </a:tc>
                <a:tc gridSpan="3">
                  <a:txBody>
                    <a:bodyPr/>
                    <a:lstStyle/>
                    <a:p>
                      <a:pPr marL="0" marR="0" algn="ctr">
                        <a:lnSpc>
                          <a:spcPct val="130000"/>
                        </a:lnSpc>
                        <a:spcBef>
                          <a:spcPts val="0"/>
                        </a:spcBef>
                        <a:spcAft>
                          <a:spcPts val="800"/>
                        </a:spcAft>
                      </a:pPr>
                      <a:r>
                        <a:rPr lang="en-US" sz="1700" b="1">
                          <a:effectLst/>
                          <a:latin typeface="Times New Roman" panose="02020603050405020304" pitchFamily="18" charset="0"/>
                          <a:ea typeface="Calibri" panose="020F0502020204030204" pitchFamily="34" charset="0"/>
                          <a:cs typeface="Times New Roman" panose="02020603050405020304" pitchFamily="18" charset="0"/>
                        </a:rPr>
                        <a:t>Cấp độ tư duy</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30000"/>
                        </a:lnSpc>
                        <a:spcBef>
                          <a:spcPts val="0"/>
                        </a:spcBef>
                        <a:spcAft>
                          <a:spcPts val="800"/>
                        </a:spcAft>
                      </a:pPr>
                      <a:r>
                        <a:rPr lang="en-US" sz="1700" b="1">
                          <a:effectLst/>
                          <a:latin typeface="Times New Roman" panose="02020603050405020304" pitchFamily="18" charset="0"/>
                          <a:ea typeface="Calibri" panose="020F0502020204030204" pitchFamily="34" charset="0"/>
                          <a:cs typeface="Times New Roman" panose="02020603050405020304" pitchFamily="18" charset="0"/>
                        </a:rPr>
                        <a:t>Cấp độ tư duy</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30000"/>
                        </a:lnSpc>
                        <a:spcBef>
                          <a:spcPts val="0"/>
                        </a:spcBef>
                        <a:spcAft>
                          <a:spcPts val="800"/>
                        </a:spcAft>
                      </a:pPr>
                      <a:r>
                        <a:rPr lang="en-US" sz="1700" b="1">
                          <a:effectLst/>
                          <a:latin typeface="Times New Roman" panose="02020603050405020304" pitchFamily="18" charset="0"/>
                          <a:ea typeface="Calibri" panose="020F0502020204030204" pitchFamily="34" charset="0"/>
                          <a:cs typeface="Times New Roman" panose="02020603050405020304" pitchFamily="18" charset="0"/>
                        </a:rPr>
                        <a: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30000"/>
                        </a:lnSpc>
                        <a:spcBef>
                          <a:spcPts val="0"/>
                        </a:spcBef>
                        <a:spcAft>
                          <a:spcPts val="800"/>
                        </a:spcAft>
                      </a:pPr>
                      <a:r>
                        <a:rPr lang="en-US" sz="1700" b="1">
                          <a:effectLst/>
                          <a:latin typeface="Times New Roman" panose="02020603050405020304" pitchFamily="18" charset="0"/>
                          <a:ea typeface="Calibri" panose="020F0502020204030204" pitchFamily="34" charset="0"/>
                          <a:cs typeface="Times New Roman" panose="02020603050405020304" pitchFamily="18" charset="0"/>
                        </a:rPr>
                        <a:t>Cấp độ tư duy</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04322054"/>
                  </a:ext>
                </a:extLst>
              </a:tr>
              <a:tr h="1075401">
                <a:tc vMerge="1">
                  <a:txBody>
                    <a:bodyPr/>
                    <a:lstStyle/>
                    <a:p>
                      <a:endParaRPr lang="en-US"/>
                    </a:p>
                  </a:txBody>
                  <a:tcPr/>
                </a:tc>
                <a:tc>
                  <a:txBody>
                    <a:bodyPr/>
                    <a:lstStyle/>
                    <a:p>
                      <a:pPr marL="0" marR="0" algn="ctr">
                        <a:lnSpc>
                          <a:spcPct val="130000"/>
                        </a:lnSpc>
                        <a:spcBef>
                          <a:spcPts val="0"/>
                        </a:spcBef>
                        <a:spcAft>
                          <a:spcPts val="800"/>
                        </a:spcAft>
                      </a:pPr>
                      <a:r>
                        <a:rPr lang="en-US" sz="1700" b="1" i="1">
                          <a:effectLst/>
                          <a:latin typeface="Times New Roman" panose="02020603050405020304" pitchFamily="18" charset="0"/>
                          <a:ea typeface="Calibri" panose="020F0502020204030204" pitchFamily="34" charset="0"/>
                          <a:cs typeface="Times New Roman" panose="02020603050405020304" pitchFamily="18" charset="0"/>
                        </a:rPr>
                        <a:t>Biết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b="1" i="1">
                          <a:effectLst/>
                          <a:latin typeface="Times New Roman" panose="02020603050405020304" pitchFamily="18" charset="0"/>
                          <a:ea typeface="Calibri" panose="020F0502020204030204" pitchFamily="34" charset="0"/>
                          <a:cs typeface="Times New Roman" panose="02020603050405020304" pitchFamily="18" charset="0"/>
                        </a:rPr>
                        <a:t>Hiểu</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b="1" i="1">
                          <a:effectLst/>
                          <a:latin typeface="Times New Roman" panose="02020603050405020304" pitchFamily="18" charset="0"/>
                          <a:ea typeface="Calibri" panose="020F0502020204030204" pitchFamily="34" charset="0"/>
                          <a:cs typeface="Times New Roman" panose="02020603050405020304" pitchFamily="18" charset="0"/>
                        </a:rPr>
                        <a:t>Vận dụng</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b="1" i="1">
                          <a:effectLst/>
                          <a:latin typeface="Times New Roman" panose="02020603050405020304" pitchFamily="18" charset="0"/>
                          <a:ea typeface="Calibri" panose="020F0502020204030204" pitchFamily="34" charset="0"/>
                          <a:cs typeface="Times New Roman" panose="02020603050405020304" pitchFamily="18" charset="0"/>
                        </a:rPr>
                        <a:t>Biết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b="1" i="1">
                          <a:effectLst/>
                          <a:latin typeface="Times New Roman" panose="02020603050405020304" pitchFamily="18" charset="0"/>
                          <a:ea typeface="Calibri" panose="020F0502020204030204" pitchFamily="34" charset="0"/>
                          <a:cs typeface="Times New Roman" panose="02020603050405020304" pitchFamily="18" charset="0"/>
                        </a:rPr>
                        <a:t>Hiểu</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b="1" i="1">
                          <a:effectLst/>
                          <a:latin typeface="Times New Roman" panose="02020603050405020304" pitchFamily="18" charset="0"/>
                          <a:ea typeface="Calibri" panose="020F0502020204030204" pitchFamily="34" charset="0"/>
                          <a:cs typeface="Times New Roman" panose="02020603050405020304" pitchFamily="18" charset="0"/>
                        </a:rPr>
                        <a:t>Vận dụng</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b="1" i="1">
                          <a:effectLst/>
                          <a:latin typeface="Times New Roman" panose="02020603050405020304" pitchFamily="18" charset="0"/>
                          <a:ea typeface="Calibri" panose="020F0502020204030204" pitchFamily="34" charset="0"/>
                          <a:cs typeface="Times New Roman" panose="02020603050405020304" pitchFamily="18" charset="0"/>
                        </a:rPr>
                        <a: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b="1" i="1">
                          <a:effectLst/>
                          <a:latin typeface="Times New Roman" panose="02020603050405020304" pitchFamily="18" charset="0"/>
                          <a:ea typeface="Calibri" panose="020F0502020204030204" pitchFamily="34" charset="0"/>
                          <a:cs typeface="Times New Roman" panose="02020603050405020304" pitchFamily="18" charset="0"/>
                        </a:rPr>
                        <a: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b="1" i="1">
                          <a:effectLst/>
                          <a:latin typeface="Times New Roman" panose="02020603050405020304" pitchFamily="18" charset="0"/>
                          <a:ea typeface="Calibri" panose="020F0502020204030204" pitchFamily="34" charset="0"/>
                          <a:cs typeface="Times New Roman" panose="02020603050405020304" pitchFamily="18" charset="0"/>
                        </a:rPr>
                        <a: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b="1" i="1">
                          <a:effectLst/>
                          <a:latin typeface="Times New Roman" panose="02020603050405020304" pitchFamily="18" charset="0"/>
                          <a:ea typeface="Calibri" panose="020F0502020204030204" pitchFamily="34" charset="0"/>
                          <a:cs typeface="Times New Roman" panose="02020603050405020304" pitchFamily="18" charset="0"/>
                        </a:rPr>
                        <a:t>Biết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b="1" i="1">
                          <a:effectLst/>
                          <a:latin typeface="Times New Roman" panose="02020603050405020304" pitchFamily="18" charset="0"/>
                          <a:ea typeface="Calibri" panose="020F0502020204030204" pitchFamily="34" charset="0"/>
                          <a:cs typeface="Times New Roman" panose="02020603050405020304" pitchFamily="18" charset="0"/>
                        </a:rPr>
                        <a:t>Hiểu</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b="1" i="1">
                          <a:effectLst/>
                          <a:latin typeface="Times New Roman" panose="02020603050405020304" pitchFamily="18" charset="0"/>
                          <a:ea typeface="Calibri" panose="020F0502020204030204" pitchFamily="34" charset="0"/>
                          <a:cs typeface="Times New Roman" panose="02020603050405020304" pitchFamily="18" charset="0"/>
                        </a:rPr>
                        <a:t>Vận dụng</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0927659"/>
                  </a:ext>
                </a:extLst>
              </a:tr>
              <a:tr h="716933">
                <a:tc>
                  <a:txBody>
                    <a:bodyPr/>
                    <a:lstStyle/>
                    <a:p>
                      <a:pPr marL="0" marR="0" algn="ctr">
                        <a:lnSpc>
                          <a:spcPct val="130000"/>
                        </a:lnSpc>
                        <a:spcBef>
                          <a:spcPts val="0"/>
                        </a:spcBef>
                        <a:spcAft>
                          <a:spcPts val="800"/>
                        </a:spcAft>
                      </a:pPr>
                      <a:r>
                        <a:rPr lang="en-US" sz="1700" b="1">
                          <a:effectLst/>
                          <a:latin typeface="Times New Roman" panose="02020603050405020304" pitchFamily="18" charset="0"/>
                          <a:ea typeface="Calibri" panose="020F0502020204030204" pitchFamily="34" charset="0"/>
                          <a:cs typeface="Times New Roman" panose="02020603050405020304" pitchFamily="18" charset="0"/>
                        </a:rPr>
                        <a:t>Chủ đề 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9729229"/>
                  </a:ext>
                </a:extLst>
              </a:tr>
              <a:tr h="716933">
                <a:tc>
                  <a:txBody>
                    <a:bodyPr/>
                    <a:lstStyle/>
                    <a:p>
                      <a:pPr marL="0" marR="0" algn="ctr">
                        <a:lnSpc>
                          <a:spcPct val="130000"/>
                        </a:lnSpc>
                        <a:spcBef>
                          <a:spcPts val="0"/>
                        </a:spcBef>
                        <a:spcAft>
                          <a:spcPts val="800"/>
                        </a:spcAft>
                      </a:pPr>
                      <a:r>
                        <a:rPr lang="en-US" sz="1700" b="1">
                          <a:effectLst/>
                          <a:latin typeface="Times New Roman" panose="02020603050405020304" pitchFamily="18" charset="0"/>
                          <a:ea typeface="Calibri" panose="020F0502020204030204" pitchFamily="34" charset="0"/>
                          <a:cs typeface="Times New Roman" panose="02020603050405020304" pitchFamily="18" charset="0"/>
                        </a:rPr>
                        <a:t>Chủ đề 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3886049"/>
                  </a:ext>
                </a:extLst>
              </a:tr>
              <a:tr h="358468">
                <a:tc>
                  <a:txBody>
                    <a:bodyPr/>
                    <a:lstStyle/>
                    <a:p>
                      <a:pPr marL="0" marR="0" algn="ctr">
                        <a:lnSpc>
                          <a:spcPct val="130000"/>
                        </a:lnSpc>
                        <a:spcBef>
                          <a:spcPts val="0"/>
                        </a:spcBef>
                        <a:spcAft>
                          <a:spcPts val="800"/>
                        </a:spcAft>
                      </a:pPr>
                      <a:r>
                        <a:rPr lang="en-US" sz="1700" b="1">
                          <a:effectLst/>
                          <a:latin typeface="Times New Roman" panose="02020603050405020304" pitchFamily="18" charset="0"/>
                          <a:ea typeface="Calibri" panose="020F0502020204030204" pitchFamily="34" charset="0"/>
                          <a:cs typeface="Times New Roman" panose="02020603050405020304" pitchFamily="18" charset="0"/>
                        </a:rPr>
                        <a: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3661865"/>
                  </a:ext>
                </a:extLst>
              </a:tr>
              <a:tr h="716933">
                <a:tc>
                  <a:txBody>
                    <a:bodyPr/>
                    <a:lstStyle/>
                    <a:p>
                      <a:pPr marL="0" marR="0" algn="ctr">
                        <a:lnSpc>
                          <a:spcPct val="130000"/>
                        </a:lnSpc>
                        <a:spcBef>
                          <a:spcPts val="0"/>
                        </a:spcBef>
                        <a:spcAft>
                          <a:spcPts val="800"/>
                        </a:spcAft>
                      </a:pPr>
                      <a:r>
                        <a:rPr lang="en-US" sz="1700" b="1">
                          <a:effectLst/>
                          <a:latin typeface="Times New Roman" panose="02020603050405020304" pitchFamily="18" charset="0"/>
                          <a:ea typeface="Calibri" panose="020F0502020204030204" pitchFamily="34" charset="0"/>
                          <a:cs typeface="Times New Roman" panose="02020603050405020304" pitchFamily="18" charset="0"/>
                        </a:rPr>
                        <a:t>Chủ đề 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800"/>
                        </a:spcAft>
                      </a:pP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89093" marR="89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09598"/>
                  </a:ext>
                </a:extLst>
              </a:tr>
            </a:tbl>
          </a:graphicData>
        </a:graphic>
      </p:graphicFrame>
    </p:spTree>
    <p:extLst>
      <p:ext uri="{BB962C8B-B14F-4D97-AF65-F5344CB8AC3E}">
        <p14:creationId xmlns:p14="http://schemas.microsoft.com/office/powerpoint/2010/main" val="390034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418530" y="1242356"/>
            <a:ext cx="11336117" cy="461665"/>
          </a:xfrm>
          <a:prstGeom prst="rect">
            <a:avLst/>
          </a:prstGeom>
        </p:spPr>
        <p:txBody>
          <a:bodyPr wrap="square">
            <a:spAutoFit/>
          </a:bodyPr>
          <a:lstStyle/>
          <a:p>
            <a:pPr algn="just">
              <a:spcBef>
                <a:spcPts val="800"/>
              </a:spcBef>
            </a:pPr>
            <a:endParaRPr lang="nl-NL" sz="2400" b="1" dirty="0">
              <a:solidFill>
                <a:srgbClr val="FF0000"/>
              </a:solidFill>
              <a:latin typeface="+mj-lt"/>
              <a:cs typeface="Times New Roman" panose="02020603050405020304" pitchFamily="18" charset="0"/>
            </a:endParaRPr>
          </a:p>
        </p:txBody>
      </p:sp>
      <p:sp>
        <p:nvSpPr>
          <p:cNvPr id="2" name="TextBox 1">
            <a:extLst>
              <a:ext uri="{FF2B5EF4-FFF2-40B4-BE49-F238E27FC236}">
                <a16:creationId xmlns:a16="http://schemas.microsoft.com/office/drawing/2014/main" id="{63FB3048-B186-4057-B05A-89FD613D087C}"/>
              </a:ext>
            </a:extLst>
          </p:cNvPr>
          <p:cNvSpPr txBox="1"/>
          <p:nvPr/>
        </p:nvSpPr>
        <p:spPr>
          <a:xfrm>
            <a:off x="223707" y="637563"/>
            <a:ext cx="11744587" cy="1692964"/>
          </a:xfrm>
          <a:prstGeom prst="rect">
            <a:avLst/>
          </a:prstGeom>
          <a:noFill/>
        </p:spPr>
        <p:txBody>
          <a:bodyPr wrap="square" rtlCol="0">
            <a:spAutoFit/>
          </a:bodyPr>
          <a:lstStyle/>
          <a:p>
            <a:pPr algn="just"/>
            <a:endParaRPr lang="en-US" sz="2667" b="1" dirty="0"/>
          </a:p>
          <a:p>
            <a:pPr algn="just"/>
            <a:endParaRPr lang="en-US" sz="2667" b="1" dirty="0"/>
          </a:p>
          <a:p>
            <a:pPr marL="609585" indent="-609585" algn="just">
              <a:buFont typeface="+mj-lt"/>
              <a:buAutoNum type="arabicPeriod"/>
            </a:pPr>
            <a:endParaRPr lang="en-US" sz="2667" dirty="0">
              <a:sym typeface="Symbol" panose="05050102010706020507" pitchFamily="18" charset="2"/>
            </a:endParaRPr>
          </a:p>
          <a:p>
            <a:pPr marL="914348" lvl="1" indent="-457189">
              <a:buFont typeface="+mj-lt"/>
              <a:buAutoNum type="arabicPeriod"/>
            </a:pPr>
            <a:endParaRPr lang="en-US" sz="2400" dirty="0"/>
          </a:p>
        </p:txBody>
      </p:sp>
      <p:sp>
        <p:nvSpPr>
          <p:cNvPr id="5" name="Title 4">
            <a:extLst>
              <a:ext uri="{FF2B5EF4-FFF2-40B4-BE49-F238E27FC236}">
                <a16:creationId xmlns:a16="http://schemas.microsoft.com/office/drawing/2014/main" id="{E6FDA18E-1587-472A-9A3C-FFA5711F33A8}"/>
              </a:ext>
            </a:extLst>
          </p:cNvPr>
          <p:cNvSpPr>
            <a:spLocks noGrp="1"/>
          </p:cNvSpPr>
          <p:nvPr>
            <p:ph type="title"/>
          </p:nvPr>
        </p:nvSpPr>
        <p:spPr/>
        <p:txBody>
          <a:bodyPr/>
          <a:lstStyle/>
          <a:p>
            <a:pPr algn="ctr"/>
            <a:r>
              <a:rPr lang="en-US" sz="3467" dirty="0">
                <a:solidFill>
                  <a:srgbClr val="FF0000"/>
                </a:solidFill>
                <a:latin typeface="Arial" panose="020B0604020202020204" pitchFamily="34" charset="0"/>
                <a:cs typeface="Arial" panose="020B0604020202020204" pitchFamily="34" charset="0"/>
              </a:rPr>
              <a:t>VĂN BẢN CHỈ ĐẠO</a:t>
            </a:r>
            <a:endParaRPr lang="vi-VN" sz="3467" dirty="0">
              <a:solidFill>
                <a:srgbClr val="FF0000"/>
              </a:solidFill>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0B9FA12A-D215-4EEF-9E73-EDCBFEE4E8A5}"/>
              </a:ext>
            </a:extLst>
          </p:cNvPr>
          <p:cNvSpPr>
            <a:spLocks noGrp="1"/>
          </p:cNvSpPr>
          <p:nvPr>
            <p:ph sz="quarter" idx="10"/>
          </p:nvPr>
        </p:nvSpPr>
        <p:spPr/>
        <p:txBody>
          <a:bodyPr>
            <a:normAutofit/>
          </a:bodyPr>
          <a:lstStyle/>
          <a:p>
            <a:pPr marL="685783" indent="-685783" algn="just">
              <a:buFont typeface="+mj-lt"/>
              <a:buAutoNum type="arabicPeriod"/>
            </a:pPr>
            <a:r>
              <a:rPr lang="en-US" sz="2667" dirty="0">
                <a:solidFill>
                  <a:schemeClr val="tx1"/>
                </a:solidFill>
                <a:latin typeface="Arial" panose="020B0604020202020204" pitchFamily="34" charset="0"/>
                <a:cs typeface="Arial" panose="020B0604020202020204" pitchFamily="34" charset="0"/>
              </a:rPr>
              <a:t>Thông </a:t>
            </a:r>
            <a:r>
              <a:rPr lang="en-US" sz="2667" dirty="0" err="1">
                <a:solidFill>
                  <a:schemeClr val="tx1"/>
                </a:solidFill>
                <a:latin typeface="Arial" panose="020B0604020202020204" pitchFamily="34" charset="0"/>
                <a:cs typeface="Arial" panose="020B0604020202020204" pitchFamily="34" charset="0"/>
              </a:rPr>
              <a:t>tư</a:t>
            </a:r>
            <a:r>
              <a:rPr lang="en-US" sz="2667" dirty="0">
                <a:solidFill>
                  <a:schemeClr val="tx1"/>
                </a:solidFill>
                <a:latin typeface="Arial" panose="020B0604020202020204" pitchFamily="34" charset="0"/>
                <a:cs typeface="Arial" panose="020B0604020202020204" pitchFamily="34" charset="0"/>
              </a:rPr>
              <a:t> 32 </a:t>
            </a:r>
            <a:r>
              <a:rPr lang="en-US" sz="2667" dirty="0" err="1">
                <a:solidFill>
                  <a:schemeClr val="tx1"/>
                </a:solidFill>
                <a:latin typeface="Arial" panose="020B0604020202020204" pitchFamily="34" charset="0"/>
                <a:cs typeface="Arial" panose="020B0604020202020204" pitchFamily="34" charset="0"/>
              </a:rPr>
              <a:t>của</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Bộ</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GDĐT</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về</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Chương</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trình</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GDPT</a:t>
            </a:r>
            <a:r>
              <a:rPr lang="en-US" sz="2667" dirty="0">
                <a:solidFill>
                  <a:schemeClr val="tx1"/>
                </a:solidFill>
                <a:latin typeface="Arial" panose="020B0604020202020204" pitchFamily="34" charset="0"/>
                <a:cs typeface="Arial" panose="020B0604020202020204" pitchFamily="34" charset="0"/>
              </a:rPr>
              <a:t> 2018 (</a:t>
            </a:r>
            <a:r>
              <a:rPr lang="en-US" sz="2667" dirty="0" err="1">
                <a:solidFill>
                  <a:schemeClr val="tx1"/>
                </a:solidFill>
                <a:latin typeface="Arial" panose="020B0604020202020204" pitchFamily="34" charset="0"/>
                <a:cs typeface="Arial" panose="020B0604020202020204" pitchFamily="34" charset="0"/>
              </a:rPr>
              <a:t>Chương</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trình</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tổng</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thể</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và</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Chương</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trình</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các</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môn</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học</a:t>
            </a:r>
            <a:r>
              <a:rPr lang="en-US" sz="2667" dirty="0">
                <a:solidFill>
                  <a:schemeClr val="tx1"/>
                </a:solidFill>
                <a:latin typeface="Arial" panose="020B0604020202020204" pitchFamily="34" charset="0"/>
                <a:cs typeface="Arial" panose="020B0604020202020204" pitchFamily="34" charset="0"/>
              </a:rPr>
              <a:t>/</a:t>
            </a:r>
            <a:r>
              <a:rPr lang="en-US" sz="2667" dirty="0" err="1">
                <a:solidFill>
                  <a:schemeClr val="tx1"/>
                </a:solidFill>
                <a:latin typeface="Arial" panose="020B0604020202020204" pitchFamily="34" charset="0"/>
                <a:cs typeface="Arial" panose="020B0604020202020204" pitchFamily="34" charset="0"/>
              </a:rPr>
              <a:t>Hoạt</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động</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giáo</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dục</a:t>
            </a:r>
            <a:r>
              <a:rPr lang="en-US" sz="2667" dirty="0">
                <a:solidFill>
                  <a:schemeClr val="tx1"/>
                </a:solidFill>
                <a:latin typeface="Arial" panose="020B0604020202020204" pitchFamily="34" charset="0"/>
                <a:cs typeface="Arial" panose="020B0604020202020204" pitchFamily="34" charset="0"/>
              </a:rPr>
              <a:t>).</a:t>
            </a:r>
          </a:p>
          <a:p>
            <a:pPr marL="685783" indent="-685783" algn="just">
              <a:buFont typeface="+mj-lt"/>
              <a:buAutoNum type="arabicPeriod"/>
            </a:pPr>
            <a:r>
              <a:rPr lang="en-US" sz="2667" dirty="0" err="1">
                <a:solidFill>
                  <a:schemeClr val="tx1"/>
                </a:solidFill>
                <a:latin typeface="Arial" panose="020B0604020202020204" pitchFamily="34" charset="0"/>
                <a:cs typeface="Arial" panose="020B0604020202020204" pitchFamily="34" charset="0"/>
              </a:rPr>
              <a:t>Quyết</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định</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số</a:t>
            </a:r>
            <a:r>
              <a:rPr lang="en-US" sz="2667" dirty="0">
                <a:solidFill>
                  <a:schemeClr val="tx1"/>
                </a:solidFill>
                <a:latin typeface="Arial" panose="020B0604020202020204" pitchFamily="34" charset="0"/>
                <a:cs typeface="Arial" panose="020B0604020202020204" pitchFamily="34" charset="0"/>
              </a:rPr>
              <a:t> 764/QĐ-BGDĐT </a:t>
            </a:r>
            <a:r>
              <a:rPr lang="en-US" sz="2667" dirty="0" err="1">
                <a:solidFill>
                  <a:schemeClr val="tx1"/>
                </a:solidFill>
                <a:latin typeface="Arial" panose="020B0604020202020204" pitchFamily="34" charset="0"/>
                <a:cs typeface="Arial" panose="020B0604020202020204" pitchFamily="34" charset="0"/>
              </a:rPr>
              <a:t>ngày</a:t>
            </a:r>
            <a:r>
              <a:rPr lang="en-US" sz="2667" dirty="0">
                <a:solidFill>
                  <a:schemeClr val="tx1"/>
                </a:solidFill>
                <a:latin typeface="Arial" panose="020B0604020202020204" pitchFamily="34" charset="0"/>
                <a:cs typeface="Arial" panose="020B0604020202020204" pitchFamily="34" charset="0"/>
              </a:rPr>
              <a:t> 08/3/2024 </a:t>
            </a:r>
            <a:r>
              <a:rPr lang="en-US" sz="2667" dirty="0" err="1">
                <a:solidFill>
                  <a:schemeClr val="tx1"/>
                </a:solidFill>
                <a:latin typeface="Arial" panose="020B0604020202020204" pitchFamily="34" charset="0"/>
                <a:cs typeface="Arial" panose="020B0604020202020204" pitchFamily="34" charset="0"/>
              </a:rPr>
              <a:t>quy</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định</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về</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cấu</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trúc</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định</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dạng</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đề</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thi</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kỳ</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thi</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tốt</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nghiệp</a:t>
            </a:r>
            <a:r>
              <a:rPr lang="en-US" sz="2667" dirty="0">
                <a:solidFill>
                  <a:schemeClr val="tx1"/>
                </a:solidFill>
                <a:latin typeface="Arial" panose="020B0604020202020204" pitchFamily="34" charset="0"/>
                <a:cs typeface="Arial" panose="020B0604020202020204" pitchFamily="34" charset="0"/>
              </a:rPr>
              <a:t> THPT </a:t>
            </a:r>
            <a:r>
              <a:rPr lang="en-US" sz="2667" dirty="0" err="1">
                <a:solidFill>
                  <a:schemeClr val="tx1"/>
                </a:solidFill>
                <a:latin typeface="Arial" panose="020B0604020202020204" pitchFamily="34" charset="0"/>
                <a:cs typeface="Arial" panose="020B0604020202020204" pitchFamily="34" charset="0"/>
              </a:rPr>
              <a:t>từ</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năm</a:t>
            </a:r>
            <a:r>
              <a:rPr lang="en-US" sz="2667" dirty="0">
                <a:solidFill>
                  <a:schemeClr val="tx1"/>
                </a:solidFill>
                <a:latin typeface="Arial" panose="020B0604020202020204" pitchFamily="34" charset="0"/>
                <a:cs typeface="Arial" panose="020B0604020202020204" pitchFamily="34" charset="0"/>
              </a:rPr>
              <a:t> 2025.</a:t>
            </a:r>
          </a:p>
          <a:p>
            <a:pPr marL="685783" indent="-685783" algn="just">
              <a:buFont typeface="+mj-lt"/>
              <a:buAutoNum type="arabicPeriod"/>
            </a:pPr>
            <a:r>
              <a:rPr lang="en-US" sz="2667" dirty="0" err="1">
                <a:solidFill>
                  <a:schemeClr val="tx1"/>
                </a:solidFill>
                <a:latin typeface="Arial" panose="020B0604020202020204" pitchFamily="34" charset="0"/>
                <a:cs typeface="Arial" panose="020B0604020202020204" pitchFamily="34" charset="0"/>
              </a:rPr>
              <a:t>Kế</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hoạch</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số</a:t>
            </a:r>
            <a:r>
              <a:rPr lang="en-US" sz="2667" dirty="0">
                <a:solidFill>
                  <a:schemeClr val="tx1"/>
                </a:solidFill>
                <a:latin typeface="Arial" panose="020B0604020202020204" pitchFamily="34" charset="0"/>
                <a:cs typeface="Arial" panose="020B0604020202020204" pitchFamily="34" charset="0"/>
              </a:rPr>
              <a:t> 336/KH-BGDĐT </a:t>
            </a:r>
            <a:r>
              <a:rPr lang="en-US" sz="2667" dirty="0" err="1">
                <a:solidFill>
                  <a:schemeClr val="tx1"/>
                </a:solidFill>
                <a:latin typeface="Arial" panose="020B0604020202020204" pitchFamily="34" charset="0"/>
                <a:cs typeface="Arial" panose="020B0604020202020204" pitchFamily="34" charset="0"/>
              </a:rPr>
              <a:t>ngày</a:t>
            </a:r>
            <a:r>
              <a:rPr lang="en-US" sz="2667" dirty="0">
                <a:solidFill>
                  <a:schemeClr val="tx1"/>
                </a:solidFill>
                <a:latin typeface="Arial" panose="020B0604020202020204" pitchFamily="34" charset="0"/>
                <a:cs typeface="Arial" panose="020B0604020202020204" pitchFamily="34" charset="0"/>
              </a:rPr>
              <a:t> 08/4/2024 </a:t>
            </a:r>
            <a:r>
              <a:rPr lang="en-US" sz="2667" dirty="0" err="1">
                <a:solidFill>
                  <a:schemeClr val="tx1"/>
                </a:solidFill>
                <a:latin typeface="Arial" panose="020B0604020202020204" pitchFamily="34" charset="0"/>
                <a:cs typeface="Arial" panose="020B0604020202020204" pitchFamily="34" charset="0"/>
              </a:rPr>
              <a:t>của</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Bộ</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trưởng</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Bộ</a:t>
            </a:r>
            <a:r>
              <a:rPr lang="en-US" sz="2667" dirty="0">
                <a:solidFill>
                  <a:schemeClr val="tx1"/>
                </a:solidFill>
                <a:latin typeface="Arial" panose="020B0604020202020204" pitchFamily="34" charset="0"/>
                <a:cs typeface="Arial" panose="020B0604020202020204" pitchFamily="34" charset="0"/>
              </a:rPr>
              <a:t> GDĐT </a:t>
            </a:r>
            <a:r>
              <a:rPr lang="en-US" sz="2667" dirty="0" err="1">
                <a:solidFill>
                  <a:schemeClr val="tx1"/>
                </a:solidFill>
                <a:latin typeface="Arial" panose="020B0604020202020204" pitchFamily="34" charset="0"/>
                <a:cs typeface="Arial" panose="020B0604020202020204" pitchFamily="34" charset="0"/>
              </a:rPr>
              <a:t>về</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Tập</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huấn</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xây</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dựng</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ngân</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hàng</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câu</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hỏi</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thi</a:t>
            </a:r>
            <a:r>
              <a:rPr lang="en-US" sz="2667" dirty="0">
                <a:solidFill>
                  <a:schemeClr val="tx1"/>
                </a:solidFill>
                <a:latin typeface="Arial" panose="020B0604020202020204" pitchFamily="34" charset="0"/>
                <a:cs typeface="Arial" panose="020B0604020202020204" pitchFamily="34" charset="0"/>
              </a:rPr>
              <a:t>, ra </a:t>
            </a:r>
            <a:r>
              <a:rPr lang="en-US" sz="2667" dirty="0" err="1">
                <a:solidFill>
                  <a:schemeClr val="tx1"/>
                </a:solidFill>
                <a:latin typeface="Arial" panose="020B0604020202020204" pitchFamily="34" charset="0"/>
                <a:cs typeface="Arial" panose="020B0604020202020204" pitchFamily="34" charset="0"/>
              </a:rPr>
              <a:t>đề</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thi</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minh</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họa</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kỳ</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thi</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tốt</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nghiệp</a:t>
            </a:r>
            <a:r>
              <a:rPr lang="en-US" sz="2667" dirty="0">
                <a:solidFill>
                  <a:schemeClr val="tx1"/>
                </a:solidFill>
                <a:latin typeface="Arial" panose="020B0604020202020204" pitchFamily="34" charset="0"/>
                <a:cs typeface="Arial" panose="020B0604020202020204" pitchFamily="34" charset="0"/>
              </a:rPr>
              <a:t> THPT </a:t>
            </a:r>
            <a:r>
              <a:rPr lang="en-US" sz="2667" dirty="0" err="1">
                <a:solidFill>
                  <a:schemeClr val="tx1"/>
                </a:solidFill>
                <a:latin typeface="Arial" panose="020B0604020202020204" pitchFamily="34" charset="0"/>
                <a:cs typeface="Arial" panose="020B0604020202020204" pitchFamily="34" charset="0"/>
              </a:rPr>
              <a:t>từ</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năm</a:t>
            </a:r>
            <a:r>
              <a:rPr lang="en-US" sz="2667" dirty="0">
                <a:solidFill>
                  <a:schemeClr val="tx1"/>
                </a:solidFill>
                <a:latin typeface="Arial" panose="020B0604020202020204" pitchFamily="34" charset="0"/>
                <a:cs typeface="Arial" panose="020B0604020202020204" pitchFamily="34" charset="0"/>
              </a:rPr>
              <a:t> 2025.</a:t>
            </a:r>
          </a:p>
          <a:p>
            <a:pPr marL="685783" indent="-685783" algn="just">
              <a:buFont typeface="+mj-lt"/>
              <a:buAutoNum type="arabicPeriod"/>
            </a:pPr>
            <a:r>
              <a:rPr lang="en-US" sz="2667" dirty="0" err="1">
                <a:solidFill>
                  <a:schemeClr val="tx1"/>
                </a:solidFill>
                <a:latin typeface="Arial" panose="020B0604020202020204" pitchFamily="34" charset="0"/>
                <a:cs typeface="Arial" panose="020B0604020202020204" pitchFamily="34" charset="0"/>
              </a:rPr>
              <a:t>Kế</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hoạch</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số</a:t>
            </a:r>
            <a:r>
              <a:rPr lang="en-US" sz="2667" dirty="0">
                <a:solidFill>
                  <a:schemeClr val="tx1"/>
                </a:solidFill>
                <a:latin typeface="Arial" panose="020B0604020202020204" pitchFamily="34" charset="0"/>
                <a:cs typeface="Arial" panose="020B0604020202020204" pitchFamily="34" charset="0"/>
              </a:rPr>
              <a:t> 816/ KH-SGDĐT </a:t>
            </a:r>
            <a:r>
              <a:rPr lang="en-US" sz="2667" dirty="0" err="1">
                <a:solidFill>
                  <a:schemeClr val="tx1"/>
                </a:solidFill>
                <a:latin typeface="Arial" panose="020B0604020202020204" pitchFamily="34" charset="0"/>
                <a:cs typeface="Arial" panose="020B0604020202020204" pitchFamily="34" charset="0"/>
              </a:rPr>
              <a:t>ngày</a:t>
            </a:r>
            <a:r>
              <a:rPr lang="en-US" sz="2667" dirty="0">
                <a:solidFill>
                  <a:schemeClr val="tx1"/>
                </a:solidFill>
                <a:latin typeface="Arial" panose="020B0604020202020204" pitchFamily="34" charset="0"/>
                <a:cs typeface="Arial" panose="020B0604020202020204" pitchFamily="34" charset="0"/>
              </a:rPr>
              <a:t> 24/5/2024 </a:t>
            </a:r>
            <a:r>
              <a:rPr lang="en-US" sz="2667" dirty="0" err="1">
                <a:solidFill>
                  <a:schemeClr val="tx1"/>
                </a:solidFill>
                <a:latin typeface="Arial" panose="020B0604020202020204" pitchFamily="34" charset="0"/>
                <a:cs typeface="Arial" panose="020B0604020202020204" pitchFamily="34" charset="0"/>
              </a:rPr>
              <a:t>của</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Giám</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đốc</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Sở</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Giáo</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dục</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Đào</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tạo</a:t>
            </a:r>
            <a:r>
              <a:rPr lang="en-US" sz="2667" dirty="0">
                <a:solidFill>
                  <a:schemeClr val="tx1"/>
                </a:solidFill>
                <a:latin typeface="Arial" panose="020B0604020202020204" pitchFamily="34" charset="0"/>
                <a:cs typeface="Arial" panose="020B0604020202020204" pitchFamily="34" charset="0"/>
              </a:rPr>
              <a:t> Lâm </a:t>
            </a:r>
            <a:r>
              <a:rPr lang="en-US" sz="2667" dirty="0" err="1">
                <a:solidFill>
                  <a:schemeClr val="tx1"/>
                </a:solidFill>
                <a:latin typeface="Arial" panose="020B0604020202020204" pitchFamily="34" charset="0"/>
                <a:cs typeface="Arial" panose="020B0604020202020204" pitchFamily="34" charset="0"/>
              </a:rPr>
              <a:t>Đồng</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về</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Kế</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hoạch</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tổ</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chức</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tập</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huấn</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chuyên</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môn</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hè</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năm</a:t>
            </a:r>
            <a:r>
              <a:rPr lang="en-US" sz="2667" dirty="0">
                <a:solidFill>
                  <a:schemeClr val="tx1"/>
                </a:solidFill>
                <a:latin typeface="Arial" panose="020B0604020202020204" pitchFamily="34" charset="0"/>
                <a:cs typeface="Arial" panose="020B0604020202020204" pitchFamily="34" charset="0"/>
              </a:rPr>
              <a:t> 2024 </a:t>
            </a:r>
            <a:r>
              <a:rPr lang="en-US" sz="2667" dirty="0" err="1">
                <a:solidFill>
                  <a:schemeClr val="tx1"/>
                </a:solidFill>
                <a:latin typeface="Arial" panose="020B0604020202020204" pitchFamily="34" charset="0"/>
                <a:cs typeface="Arial" panose="020B0604020202020204" pitchFamily="34" charset="0"/>
              </a:rPr>
              <a:t>về</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nội</a:t>
            </a:r>
            <a:r>
              <a:rPr lang="en-US" sz="2667" dirty="0">
                <a:solidFill>
                  <a:schemeClr val="tx1"/>
                </a:solidFill>
                <a:latin typeface="Arial" panose="020B0604020202020204" pitchFamily="34" charset="0"/>
                <a:cs typeface="Arial" panose="020B0604020202020204" pitchFamily="34" charset="0"/>
              </a:rPr>
              <a:t> dung </a:t>
            </a:r>
            <a:r>
              <a:rPr lang="en-US" sz="2667" dirty="0" err="1">
                <a:solidFill>
                  <a:schemeClr val="tx1"/>
                </a:solidFill>
                <a:latin typeface="Arial" panose="020B0604020202020204" pitchFamily="34" charset="0"/>
                <a:cs typeface="Arial" panose="020B0604020202020204" pitchFamily="34" charset="0"/>
              </a:rPr>
              <a:t>xây</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dựng</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đề</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theo</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cấu</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trúc</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định</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dạng</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đề</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thi</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Kỳ</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thi</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tốt</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nghiệp</a:t>
            </a:r>
            <a:r>
              <a:rPr lang="en-US" sz="2667" dirty="0">
                <a:solidFill>
                  <a:schemeClr val="tx1"/>
                </a:solidFill>
                <a:latin typeface="Arial" panose="020B0604020202020204" pitchFamily="34" charset="0"/>
                <a:cs typeface="Arial" panose="020B0604020202020204" pitchFamily="34" charset="0"/>
              </a:rPr>
              <a:t> THPT </a:t>
            </a:r>
            <a:r>
              <a:rPr lang="en-US" sz="2667" dirty="0" err="1">
                <a:solidFill>
                  <a:schemeClr val="tx1"/>
                </a:solidFill>
                <a:latin typeface="Arial" panose="020B0604020202020204" pitchFamily="34" charset="0"/>
                <a:cs typeface="Arial" panose="020B0604020202020204" pitchFamily="34" charset="0"/>
              </a:rPr>
              <a:t>từ</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năm</a:t>
            </a:r>
            <a:r>
              <a:rPr lang="en-US" sz="2667" dirty="0">
                <a:solidFill>
                  <a:schemeClr val="tx1"/>
                </a:solidFill>
                <a:latin typeface="Arial" panose="020B0604020202020204" pitchFamily="34" charset="0"/>
                <a:cs typeface="Arial" panose="020B0604020202020204" pitchFamily="34" charset="0"/>
              </a:rPr>
              <a:t> 2025.</a:t>
            </a:r>
          </a:p>
          <a:p>
            <a:pPr marL="0" indent="0" algn="just">
              <a:buNone/>
            </a:pPr>
            <a:endParaRPr lang="en-US" sz="2667" dirty="0">
              <a:solidFill>
                <a:schemeClr val="tx1"/>
              </a:solidFill>
              <a:latin typeface="Arial" panose="020B0604020202020204" pitchFamily="34" charset="0"/>
              <a:cs typeface="Arial" panose="020B0604020202020204" pitchFamily="34" charset="0"/>
            </a:endParaRPr>
          </a:p>
          <a:p>
            <a:pPr marL="0" indent="0" algn="just">
              <a:buNone/>
            </a:pPr>
            <a:endParaRPr lang="en-US" sz="2667" dirty="0">
              <a:solidFill>
                <a:schemeClr val="tx1"/>
              </a:solidFill>
              <a:latin typeface="Arial" panose="020B0604020202020204" pitchFamily="34" charset="0"/>
              <a:cs typeface="Arial" panose="020B0604020202020204" pitchFamily="34" charset="0"/>
            </a:endParaRPr>
          </a:p>
        </p:txBody>
      </p:sp>
      <p:sp>
        <p:nvSpPr>
          <p:cNvPr id="3" name="Slide Number Placeholder 3">
            <a:extLst>
              <a:ext uri="{FF2B5EF4-FFF2-40B4-BE49-F238E27FC236}">
                <a16:creationId xmlns:a16="http://schemas.microsoft.com/office/drawing/2014/main" id="{F5CFD8FC-7F95-1545-9166-4A6A4FCC9FA0}"/>
              </a:ext>
            </a:extLst>
          </p:cNvPr>
          <p:cNvSpPr>
            <a:spLocks noGrp="1"/>
          </p:cNvSpPr>
          <p:nvPr>
            <p:ph type="sldNum" sz="quarter" idx="4"/>
          </p:nvPr>
        </p:nvSpPr>
        <p:spPr>
          <a:xfrm>
            <a:off x="8371927" y="6203952"/>
            <a:ext cx="3276600" cy="365125"/>
          </a:xfrm>
        </p:spPr>
        <p:txBody>
          <a:bodyPr/>
          <a:lstStyle/>
          <a:p>
            <a:fld id="{9860EDB8-5305-433F-BE41-D7A86D811DB3}" type="slidenum">
              <a:rPr lang="en-US" smtClean="0"/>
              <a:pPr/>
              <a:t>3</a:t>
            </a:fld>
            <a:endParaRPr lang="en-US" dirty="0"/>
          </a:p>
        </p:txBody>
      </p:sp>
    </p:spTree>
    <p:extLst>
      <p:ext uri="{BB962C8B-B14F-4D97-AF65-F5344CB8AC3E}">
        <p14:creationId xmlns:p14="http://schemas.microsoft.com/office/powerpoint/2010/main" val="2303416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42C4E-6002-A7CB-95D0-82B58F5BD248}"/>
              </a:ext>
            </a:extLst>
          </p:cNvPr>
          <p:cNvSpPr>
            <a:spLocks noGrp="1"/>
          </p:cNvSpPr>
          <p:nvPr>
            <p:ph type="title"/>
          </p:nvPr>
        </p:nvSpPr>
        <p:spPr/>
        <p:txBody>
          <a:bodyPr>
            <a:normAutofit/>
          </a:bodyPr>
          <a:lstStyle/>
          <a:p>
            <a:pPr algn="ctr"/>
            <a:r>
              <a:rPr lang="en-US" b="1" kern="0" dirty="0" err="1">
                <a:solidFill>
                  <a:srgbClr val="0A0FC8"/>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b="1" kern="0" dirty="0">
                <a:solidFill>
                  <a:srgbClr val="0A0FC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A0FC8"/>
                </a:solidFill>
                <a:effectLst/>
                <a:latin typeface="Times New Roman" panose="02020603050405020304" pitchFamily="18" charset="0"/>
                <a:ea typeface="Times New Roman" panose="02020603050405020304" pitchFamily="18" charset="0"/>
                <a:cs typeface="Times New Roman" panose="02020603050405020304" pitchFamily="18" charset="0"/>
              </a:rPr>
              <a:t>trúc</a:t>
            </a:r>
            <a:r>
              <a:rPr lang="en-US" b="1" kern="0" dirty="0">
                <a:solidFill>
                  <a:srgbClr val="0A0FC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A0FC8"/>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b="1" kern="0" dirty="0">
                <a:solidFill>
                  <a:srgbClr val="0A0FC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A0FC8"/>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b="1" kern="0" dirty="0">
                <a:solidFill>
                  <a:srgbClr val="0A0FC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A0FC8"/>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b="1" kern="0" dirty="0">
                <a:solidFill>
                  <a:srgbClr val="0A0FC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A0FC8"/>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b="1" kern="0" dirty="0">
                <a:solidFill>
                  <a:srgbClr val="0A0FC8"/>
                </a:solidFill>
                <a:effectLst/>
                <a:latin typeface="Times New Roman" panose="02020603050405020304" pitchFamily="18" charset="0"/>
                <a:ea typeface="Times New Roman" panose="02020603050405020304" pitchFamily="18" charset="0"/>
                <a:cs typeface="Times New Roman" panose="02020603050405020304" pitchFamily="18" charset="0"/>
              </a:rPr>
              <a:t> THPT </a:t>
            </a:r>
            <a:br>
              <a:rPr lang="en-US" b="1" kern="0" dirty="0">
                <a:solidFill>
                  <a:srgbClr val="0A0FC8"/>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b="1" kern="0" dirty="0" err="1">
                <a:solidFill>
                  <a:srgbClr val="0A0FC8"/>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b="1" kern="0" dirty="0">
                <a:solidFill>
                  <a:srgbClr val="0A0FC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A0FC8"/>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b="1" kern="0" dirty="0">
                <a:solidFill>
                  <a:srgbClr val="0A0FC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A0FC8"/>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endParaRPr lang="en-US" b="1" dirty="0">
              <a:solidFill>
                <a:srgbClr val="0A0FC8"/>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5C30A4B-66AF-D782-92DA-96E074761EE0}"/>
              </a:ext>
            </a:extLst>
          </p:cNvPr>
          <p:cNvSpPr>
            <a:spLocks noGrp="1"/>
          </p:cNvSpPr>
          <p:nvPr>
            <p:ph idx="1"/>
          </p:nvPr>
        </p:nvSpPr>
        <p:spPr/>
        <p:txBody>
          <a:bodyPr>
            <a:normAutofit/>
          </a:bodyPr>
          <a:lstStyle/>
          <a:p>
            <a:pPr indent="0" algn="just" fontAlgn="base">
              <a:lnSpc>
                <a:spcPct val="150000"/>
              </a:lnSpc>
              <a:spcAft>
                <a:spcPts val="375"/>
              </a:spcAft>
              <a:buNone/>
            </a:pPr>
            <a:r>
              <a:rPr lang="en-US" sz="3200"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Cấu</a:t>
            </a:r>
            <a:r>
              <a:rPr lang="en-US" sz="3200"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trúc</a:t>
            </a:r>
            <a:r>
              <a:rPr lang="en-US" sz="3200"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333333"/>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thi</a:t>
            </a:r>
            <a:r>
              <a:rPr lang="en-US" sz="3200"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tốt</a:t>
            </a:r>
            <a:r>
              <a:rPr lang="en-US" sz="3200"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THPT </a:t>
            </a:r>
            <a:r>
              <a:rPr lang="en-US" sz="3200"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môn</a:t>
            </a:r>
            <a:r>
              <a:rPr lang="en-US" sz="3200"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Công</a:t>
            </a:r>
            <a:r>
              <a:rPr lang="en-US" sz="3200"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nghệ</a:t>
            </a:r>
            <a:r>
              <a:rPr lang="en-US" sz="3200"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p>
          <a:p>
            <a:pPr lvl="1" indent="457200" algn="just" fontAlgn="base">
              <a:lnSpc>
                <a:spcPct val="150000"/>
              </a:lnSpc>
              <a:spcAft>
                <a:spcPts val="375"/>
              </a:spcAft>
            </a:pPr>
            <a:r>
              <a:rPr lang="en-US" sz="3200"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bám</a:t>
            </a:r>
            <a:r>
              <a:rPr lang="en-US" sz="3200"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sát</a:t>
            </a:r>
            <a:r>
              <a:rPr lang="en-US" sz="3200"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cấu</a:t>
            </a:r>
            <a:r>
              <a:rPr lang="en-US" sz="3200"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trúc</a:t>
            </a:r>
            <a:r>
              <a:rPr lang="en-US" sz="3200"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thi</a:t>
            </a:r>
            <a:r>
              <a:rPr lang="en-US" sz="3200"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Bộ</a:t>
            </a:r>
            <a:r>
              <a:rPr lang="en-US" sz="3200"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GD&amp;ĐT </a:t>
            </a:r>
          </a:p>
          <a:p>
            <a:pPr lvl="1" indent="457200" algn="just" fontAlgn="base">
              <a:lnSpc>
                <a:spcPct val="150000"/>
              </a:lnSpc>
              <a:spcAft>
                <a:spcPts val="375"/>
              </a:spcAft>
            </a:pPr>
            <a:r>
              <a:rPr lang="en-US" sz="3200"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gồm</a:t>
            </a:r>
            <a:r>
              <a:rPr lang="en-US" sz="3200"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02 </a:t>
            </a:r>
            <a:r>
              <a:rPr lang="en-US" sz="3200"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I </a:t>
            </a:r>
            <a:r>
              <a:rPr lang="en-US" sz="3200"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và</a:t>
            </a:r>
            <a:r>
              <a:rPr lang="en-US" sz="3200"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II) </a:t>
            </a:r>
            <a:r>
              <a:rPr lang="en-US" sz="3200"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theo</a:t>
            </a:r>
            <a:r>
              <a:rPr lang="en-US" sz="3200"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02 </a:t>
            </a:r>
            <a:r>
              <a:rPr lang="en-US" sz="3200"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dạng</a:t>
            </a:r>
            <a:r>
              <a:rPr lang="en-US" sz="3200"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p>
          <a:p>
            <a:pPr lvl="2" indent="457200" algn="just" fontAlgn="base">
              <a:lnSpc>
                <a:spcPct val="150000"/>
              </a:lnSpc>
              <a:spcAft>
                <a:spcPts val="375"/>
              </a:spcAft>
            </a:pPr>
            <a:r>
              <a:rPr lang="en-US" sz="3200" b="1" kern="0" dirty="0">
                <a:solidFill>
                  <a:srgbClr val="00B05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DT 1 (</a:t>
            </a:r>
            <a:r>
              <a:rPr lang="en-US" sz="3200" b="1" kern="0" dirty="0" err="1">
                <a:solidFill>
                  <a:srgbClr val="00B05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kern="0" dirty="0">
                <a:solidFill>
                  <a:srgbClr val="00B05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dirty="0" err="1">
                <a:solidFill>
                  <a:srgbClr val="00B05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hỏi</a:t>
            </a:r>
            <a:r>
              <a:rPr lang="en-US" sz="3200" b="1" kern="0" dirty="0">
                <a:solidFill>
                  <a:srgbClr val="00B05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dirty="0" err="1">
                <a:solidFill>
                  <a:srgbClr val="00B05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trắc</a:t>
            </a:r>
            <a:r>
              <a:rPr lang="en-US" sz="3200" b="1" kern="0" dirty="0">
                <a:solidFill>
                  <a:srgbClr val="00B05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dirty="0" err="1">
                <a:solidFill>
                  <a:srgbClr val="00B05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nghiệm</a:t>
            </a:r>
            <a:r>
              <a:rPr lang="en-US" sz="3200" b="1" kern="0" dirty="0">
                <a:solidFill>
                  <a:srgbClr val="00B05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dirty="0" err="1">
                <a:solidFill>
                  <a:srgbClr val="00B05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nhiều</a:t>
            </a:r>
            <a:r>
              <a:rPr lang="en-US" sz="3200" b="1" kern="0" dirty="0">
                <a:solidFill>
                  <a:srgbClr val="00B05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dirty="0" err="1">
                <a:solidFill>
                  <a:srgbClr val="00B05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lựa</a:t>
            </a:r>
            <a:r>
              <a:rPr lang="en-US" sz="3200" b="1" kern="0" dirty="0">
                <a:solidFill>
                  <a:srgbClr val="00B05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dirty="0" err="1">
                <a:solidFill>
                  <a:srgbClr val="00B05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chọn</a:t>
            </a:r>
            <a:r>
              <a:rPr lang="en-US" sz="3200" b="1" kern="0" dirty="0">
                <a:solidFill>
                  <a:srgbClr val="00B05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p>
          <a:p>
            <a:pPr lvl="2" indent="457200" algn="just" fontAlgn="base">
              <a:lnSpc>
                <a:spcPct val="150000"/>
              </a:lnSpc>
              <a:spcAft>
                <a:spcPts val="375"/>
              </a:spcAft>
            </a:pPr>
            <a:r>
              <a:rPr lang="en-US" sz="3200" b="1" kern="0" dirty="0">
                <a:solidFill>
                  <a:srgbClr val="00B05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DT 2 (</a:t>
            </a:r>
            <a:r>
              <a:rPr lang="en-US" sz="3200" b="1" kern="0" dirty="0" err="1">
                <a:solidFill>
                  <a:srgbClr val="00B05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kern="0" dirty="0">
                <a:solidFill>
                  <a:srgbClr val="00B05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dirty="0" err="1">
                <a:solidFill>
                  <a:srgbClr val="00B05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hỏi</a:t>
            </a:r>
            <a:r>
              <a:rPr lang="en-US" sz="3200" b="1" kern="0" dirty="0">
                <a:solidFill>
                  <a:srgbClr val="00B05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dirty="0" err="1">
                <a:solidFill>
                  <a:srgbClr val="00B05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trắc</a:t>
            </a:r>
            <a:r>
              <a:rPr lang="en-US" sz="3200" b="1" kern="0" dirty="0">
                <a:solidFill>
                  <a:srgbClr val="00B05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dirty="0" err="1">
                <a:solidFill>
                  <a:srgbClr val="00B05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nghiệm</a:t>
            </a:r>
            <a:r>
              <a:rPr lang="en-US" sz="3200" b="1" kern="0" dirty="0">
                <a:solidFill>
                  <a:srgbClr val="00B05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dirty="0" err="1">
                <a:solidFill>
                  <a:srgbClr val="00B05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dạng</a:t>
            </a:r>
            <a:r>
              <a:rPr lang="en-US" sz="3200" b="1" kern="0" dirty="0">
                <a:solidFill>
                  <a:srgbClr val="00B05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dirty="0" err="1">
                <a:solidFill>
                  <a:srgbClr val="00B05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Đúng</a:t>
            </a:r>
            <a:r>
              <a:rPr lang="en-US" sz="3200" b="1" kern="0" dirty="0">
                <a:solidFill>
                  <a:srgbClr val="00B05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/Sai).</a:t>
            </a:r>
            <a:endParaRPr lang="en-US" sz="3200" b="1" kern="100" dirty="0">
              <a:solidFill>
                <a:srgbClr val="00B05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256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42C4E-6002-A7CB-95D0-82B58F5BD248}"/>
              </a:ext>
            </a:extLst>
          </p:cNvPr>
          <p:cNvSpPr>
            <a:spLocks noGrp="1"/>
          </p:cNvSpPr>
          <p:nvPr>
            <p:ph type="title"/>
          </p:nvPr>
        </p:nvSpPr>
        <p:spPr/>
        <p:txBody>
          <a:bodyPr>
            <a:normAutofit/>
          </a:bodyPr>
          <a:lstStyle/>
          <a:p>
            <a:pPr algn="ctr"/>
            <a:r>
              <a:rPr lang="en-US" kern="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Định</a:t>
            </a:r>
            <a:r>
              <a:rPr lang="en-US"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kern="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hướng</a:t>
            </a:r>
            <a:r>
              <a:rPr lang="en-US"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kern="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về</a:t>
            </a:r>
            <a:r>
              <a:rPr lang="en-US"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kern="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nội</a:t>
            </a:r>
            <a:r>
              <a:rPr lang="en-US"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dung </a:t>
            </a:r>
            <a:r>
              <a:rPr lang="en-US" kern="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thi</a:t>
            </a:r>
            <a:r>
              <a:rPr lang="en-US"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kern="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tốt</a:t>
            </a:r>
            <a:r>
              <a:rPr lang="en-US"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kern="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nghiệp</a:t>
            </a:r>
            <a:r>
              <a:rPr lang="en-US"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THPT </a:t>
            </a:r>
            <a:r>
              <a:rPr lang="en-US" kern="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môn</a:t>
            </a:r>
            <a:r>
              <a:rPr lang="en-US"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kern="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Công</a:t>
            </a:r>
            <a:r>
              <a:rPr lang="en-US"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kern="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nghệ</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5C30A4B-66AF-D782-92DA-96E074761EE0}"/>
              </a:ext>
            </a:extLst>
          </p:cNvPr>
          <p:cNvSpPr>
            <a:spLocks noGrp="1"/>
          </p:cNvSpPr>
          <p:nvPr>
            <p:ph idx="1"/>
          </p:nvPr>
        </p:nvSpPr>
        <p:spPr>
          <a:xfrm>
            <a:off x="391636" y="1825625"/>
            <a:ext cx="11612217" cy="4351338"/>
          </a:xfrm>
        </p:spPr>
        <p:txBody>
          <a:bodyPr>
            <a:normAutofit/>
          </a:bodyPr>
          <a:lstStyle/>
          <a:p>
            <a:pPr indent="0" algn="just" fontAlgn="base">
              <a:lnSpc>
                <a:spcPts val="1650"/>
              </a:lnSpc>
              <a:spcAft>
                <a:spcPts val="375"/>
              </a:spcAft>
              <a:buNone/>
            </a:pPr>
            <a:r>
              <a:rPr lang="en-US" kern="0" dirty="0" err="1">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Nội</a:t>
            </a:r>
            <a:r>
              <a:rPr lang="en-US" kern="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dung </a:t>
            </a:r>
            <a:r>
              <a:rPr lang="en-US" kern="0" dirty="0" err="1">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các</a:t>
            </a:r>
            <a:r>
              <a:rPr lang="en-US" kern="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kern="0" dirty="0" err="1">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câu</a:t>
            </a:r>
            <a:r>
              <a:rPr lang="en-US" kern="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kern="0" dirty="0" err="1">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hỏi</a:t>
            </a:r>
            <a:r>
              <a:rPr lang="en-US" kern="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kern="0" dirty="0" err="1">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trong</a:t>
            </a:r>
            <a:r>
              <a:rPr lang="en-US" kern="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kern="0" dirty="0" err="1">
                <a:solidFill>
                  <a:srgbClr val="333333"/>
                </a:solidFill>
                <a:highlight>
                  <a:srgbClr val="FFFFFF"/>
                </a:highlight>
                <a:latin typeface="Arial" panose="020B0604020202020204" pitchFamily="34" charset="0"/>
                <a:ea typeface="Times New Roman" panose="02020603050405020304" pitchFamily="18" charset="0"/>
                <a:cs typeface="Arial" panose="020B0604020202020204" pitchFamily="34" charset="0"/>
              </a:rPr>
              <a:t>đề</a:t>
            </a:r>
            <a:r>
              <a:rPr lang="en-US" kern="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kern="0" dirty="0" err="1">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thi</a:t>
            </a:r>
            <a:r>
              <a:rPr lang="en-US" kern="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kern="0" dirty="0" err="1">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tốt</a:t>
            </a:r>
            <a:r>
              <a:rPr lang="en-US" kern="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kern="0" dirty="0" err="1">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nghiệp</a:t>
            </a:r>
            <a:r>
              <a:rPr lang="en-US" kern="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THPT </a:t>
            </a:r>
            <a:r>
              <a:rPr lang="en-US" kern="0" dirty="0" err="1">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môn</a:t>
            </a:r>
            <a:r>
              <a:rPr lang="en-US" kern="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kern="0" dirty="0" err="1">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Công</a:t>
            </a:r>
            <a:r>
              <a:rPr lang="en-US" kern="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kern="0" dirty="0" err="1">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nghệ</a:t>
            </a:r>
            <a:r>
              <a:rPr lang="en-US" kern="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a:t>
            </a:r>
          </a:p>
          <a:p>
            <a:pPr lvl="1" indent="457200" algn="just" fontAlgn="base">
              <a:lnSpc>
                <a:spcPts val="1650"/>
              </a:lnSpc>
              <a:spcAft>
                <a:spcPts val="375"/>
              </a:spcAft>
            </a:pPr>
            <a:r>
              <a:rPr lang="en-US" sz="2800" kern="0" dirty="0" err="1">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bám</a:t>
            </a:r>
            <a:r>
              <a:rPr lang="en-US" sz="2800" kern="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sát</a:t>
            </a:r>
            <a:r>
              <a:rPr lang="en-US" sz="2800" kern="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chương</a:t>
            </a:r>
            <a:r>
              <a:rPr lang="en-US" sz="2800" kern="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trình</a:t>
            </a:r>
            <a:r>
              <a:rPr lang="en-US" sz="2800" kern="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GDPT 2018, </a:t>
            </a:r>
          </a:p>
          <a:p>
            <a:pPr lvl="1" indent="457200" algn="just" fontAlgn="base">
              <a:lnSpc>
                <a:spcPts val="1650"/>
              </a:lnSpc>
              <a:spcAft>
                <a:spcPts val="375"/>
              </a:spcAft>
            </a:pPr>
            <a:r>
              <a:rPr lang="en-US" sz="2800" kern="0" dirty="0" err="1">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tập</a:t>
            </a:r>
            <a:r>
              <a:rPr lang="en-US" sz="2800" kern="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trung</a:t>
            </a:r>
            <a:r>
              <a:rPr lang="en-US" sz="2800" kern="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chủ</a:t>
            </a:r>
            <a:r>
              <a:rPr lang="en-US" sz="2800" kern="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yếu</a:t>
            </a:r>
            <a:r>
              <a:rPr lang="en-US" sz="2800" kern="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vào</a:t>
            </a:r>
            <a:r>
              <a:rPr lang="en-US" sz="2800" kern="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Công</a:t>
            </a:r>
            <a:r>
              <a:rPr lang="en-US" sz="2800" kern="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nghệ</a:t>
            </a:r>
            <a:r>
              <a:rPr lang="en-US" sz="2800" kern="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lớp</a:t>
            </a:r>
            <a:r>
              <a:rPr lang="en-US" sz="2800" kern="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12 </a:t>
            </a:r>
          </a:p>
          <a:p>
            <a:pPr lvl="1" indent="457200" algn="just" fontAlgn="base">
              <a:lnSpc>
                <a:spcPts val="1650"/>
              </a:lnSpc>
              <a:spcAft>
                <a:spcPts val="375"/>
              </a:spcAft>
            </a:pPr>
            <a:r>
              <a:rPr lang="en-US" sz="2800" kern="0" dirty="0" err="1">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và</a:t>
            </a:r>
            <a:r>
              <a:rPr lang="en-US" sz="2800" kern="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một</a:t>
            </a:r>
            <a:r>
              <a:rPr lang="en-US" sz="2800" kern="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phần</a:t>
            </a:r>
            <a:r>
              <a:rPr lang="en-US" sz="2800" kern="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tỉ</a:t>
            </a:r>
            <a:r>
              <a:rPr lang="en-US" sz="2800" kern="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lệ</a:t>
            </a:r>
            <a:r>
              <a:rPr lang="en-US" sz="2800" kern="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kiến</a:t>
            </a:r>
            <a:r>
              <a:rPr lang="en-US" sz="2800" kern="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thức</a:t>
            </a:r>
            <a:r>
              <a:rPr lang="en-US" sz="2800" kern="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lớp</a:t>
            </a:r>
            <a:r>
              <a:rPr lang="en-US" sz="2800" kern="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10 </a:t>
            </a:r>
            <a:r>
              <a:rPr lang="en-US" sz="2800" kern="0" dirty="0" err="1">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và</a:t>
            </a:r>
            <a:r>
              <a:rPr lang="en-US" sz="2800" kern="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lớp</a:t>
            </a:r>
            <a:r>
              <a:rPr lang="en-US" sz="2800" kern="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11 </a:t>
            </a:r>
            <a:r>
              <a:rPr lang="en-US" sz="2800" kern="0" dirty="0" err="1">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có</a:t>
            </a:r>
            <a:r>
              <a:rPr lang="en-US" sz="2800" kern="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liên</a:t>
            </a:r>
            <a:r>
              <a:rPr lang="en-US" sz="2800" kern="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quan</a:t>
            </a:r>
            <a:r>
              <a:rPr lang="en-US" sz="2800" kern="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a:t>
            </a:r>
            <a:endParaRPr lang="en-US" sz="2800" kern="100" dirty="0">
              <a:effectLst/>
              <a:highlight>
                <a:srgbClr val="FFFFFF"/>
              </a:highlight>
              <a:latin typeface="Arial" panose="020B0604020202020204" pitchFamily="34" charset="0"/>
              <a:ea typeface="Calibri" panose="020F050202020403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CC8C0E7C-90F0-7A6C-C28A-7FD9F4ACEDA1}"/>
              </a:ext>
            </a:extLst>
          </p:cNvPr>
          <p:cNvGrpSpPr/>
          <p:nvPr/>
        </p:nvGrpSpPr>
        <p:grpSpPr>
          <a:xfrm>
            <a:off x="2098307" y="3888198"/>
            <a:ext cx="7661710" cy="1435174"/>
            <a:chOff x="2098307" y="3888198"/>
            <a:chExt cx="7661710" cy="1435174"/>
          </a:xfrm>
        </p:grpSpPr>
        <p:pic>
          <p:nvPicPr>
            <p:cNvPr id="8" name="Picture 7">
              <a:extLst>
                <a:ext uri="{FF2B5EF4-FFF2-40B4-BE49-F238E27FC236}">
                  <a16:creationId xmlns:a16="http://schemas.microsoft.com/office/drawing/2014/main" id="{BB471F46-8AA9-73BC-95D0-AD4C7FD64A61}"/>
                </a:ext>
              </a:extLst>
            </p:cNvPr>
            <p:cNvPicPr>
              <a:picLocks noChangeAspect="1"/>
            </p:cNvPicPr>
            <p:nvPr/>
          </p:nvPicPr>
          <p:blipFill>
            <a:blip r:embed="rId3"/>
            <a:stretch>
              <a:fillRect/>
            </a:stretch>
          </p:blipFill>
          <p:spPr>
            <a:xfrm>
              <a:off x="2098307" y="3888198"/>
              <a:ext cx="7516924" cy="1435174"/>
            </a:xfrm>
            <a:prstGeom prst="rect">
              <a:avLst/>
            </a:prstGeom>
          </p:spPr>
        </p:pic>
        <p:sp>
          <p:nvSpPr>
            <p:cNvPr id="9" name="TextBox 8">
              <a:extLst>
                <a:ext uri="{FF2B5EF4-FFF2-40B4-BE49-F238E27FC236}">
                  <a16:creationId xmlns:a16="http://schemas.microsoft.com/office/drawing/2014/main" id="{C7FC0862-4697-7117-32D6-F9DF83FABBBB}"/>
                </a:ext>
              </a:extLst>
            </p:cNvPr>
            <p:cNvSpPr txBox="1"/>
            <p:nvPr/>
          </p:nvSpPr>
          <p:spPr>
            <a:xfrm>
              <a:off x="7931217" y="4001294"/>
              <a:ext cx="1116530" cy="369332"/>
            </a:xfrm>
            <a:prstGeom prst="rect">
              <a:avLst/>
            </a:prstGeom>
            <a:noFill/>
          </p:spPr>
          <p:txBody>
            <a:bodyPr wrap="square" rtlCol="0">
              <a:spAutoFit/>
            </a:bodyPr>
            <a:lstStyle/>
            <a:p>
              <a:pPr algn="ctr"/>
              <a:r>
                <a:rPr lang="en-US" b="1">
                  <a:latin typeface="Ink Free" panose="03080402000500000000" pitchFamily="66" charset="0"/>
                </a:rPr>
                <a:t>Vận dụng</a:t>
              </a:r>
            </a:p>
          </p:txBody>
        </p:sp>
        <p:sp>
          <p:nvSpPr>
            <p:cNvPr id="10" name="TextBox 9">
              <a:extLst>
                <a:ext uri="{FF2B5EF4-FFF2-40B4-BE49-F238E27FC236}">
                  <a16:creationId xmlns:a16="http://schemas.microsoft.com/office/drawing/2014/main" id="{DA295A64-5722-3094-4513-1C27D4AAD90C}"/>
                </a:ext>
              </a:extLst>
            </p:cNvPr>
            <p:cNvSpPr txBox="1"/>
            <p:nvPr/>
          </p:nvSpPr>
          <p:spPr>
            <a:xfrm>
              <a:off x="7690585" y="4468042"/>
              <a:ext cx="1597794" cy="369332"/>
            </a:xfrm>
            <a:prstGeom prst="rect">
              <a:avLst/>
            </a:prstGeom>
            <a:noFill/>
          </p:spPr>
          <p:txBody>
            <a:bodyPr wrap="square" rtlCol="0">
              <a:spAutoFit/>
            </a:bodyPr>
            <a:lstStyle/>
            <a:p>
              <a:pPr algn="ctr"/>
              <a:r>
                <a:rPr lang="en-US" b="1">
                  <a:latin typeface="Ink Free" panose="03080402000500000000" pitchFamily="66" charset="0"/>
                </a:rPr>
                <a:t>Thông hiểu</a:t>
              </a:r>
            </a:p>
          </p:txBody>
        </p:sp>
        <p:sp>
          <p:nvSpPr>
            <p:cNvPr id="11" name="TextBox 10">
              <a:extLst>
                <a:ext uri="{FF2B5EF4-FFF2-40B4-BE49-F238E27FC236}">
                  <a16:creationId xmlns:a16="http://schemas.microsoft.com/office/drawing/2014/main" id="{ACB12877-4028-C01B-AA6D-A694AE0B05C8}"/>
                </a:ext>
              </a:extLst>
            </p:cNvPr>
            <p:cNvSpPr txBox="1"/>
            <p:nvPr/>
          </p:nvSpPr>
          <p:spPr>
            <a:xfrm>
              <a:off x="7218947" y="4871700"/>
              <a:ext cx="2541070" cy="369332"/>
            </a:xfrm>
            <a:prstGeom prst="rect">
              <a:avLst/>
            </a:prstGeom>
            <a:noFill/>
          </p:spPr>
          <p:txBody>
            <a:bodyPr wrap="square" rtlCol="0">
              <a:spAutoFit/>
            </a:bodyPr>
            <a:lstStyle/>
            <a:p>
              <a:pPr algn="ctr"/>
              <a:r>
                <a:rPr lang="en-US" b="1">
                  <a:latin typeface="Ink Free" panose="03080402000500000000" pitchFamily="66" charset="0"/>
                </a:rPr>
                <a:t>Ghi nhớ, nhận biết</a:t>
              </a:r>
            </a:p>
          </p:txBody>
        </p:sp>
      </p:grpSp>
      <p:sp>
        <p:nvSpPr>
          <p:cNvPr id="12" name="Rectangle 11">
            <a:extLst>
              <a:ext uri="{FF2B5EF4-FFF2-40B4-BE49-F238E27FC236}">
                <a16:creationId xmlns:a16="http://schemas.microsoft.com/office/drawing/2014/main" id="{78ED1B5D-8B14-8752-9DC9-25F08973F0E6}"/>
              </a:ext>
            </a:extLst>
          </p:cNvPr>
          <p:cNvSpPr/>
          <p:nvPr/>
        </p:nvSpPr>
        <p:spPr>
          <a:xfrm>
            <a:off x="2260935" y="3817851"/>
            <a:ext cx="852417" cy="143517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a:solidFill>
                  <a:schemeClr val="accent6">
                    <a:lumMod val="50000"/>
                  </a:schemeClr>
                </a:solidFill>
                <a:latin typeface="Ink Free" panose="03080402000500000000" pitchFamily="66" charset="0"/>
              </a:rPr>
              <a:t>Nhận thức công nghệ</a:t>
            </a:r>
          </a:p>
        </p:txBody>
      </p:sp>
      <p:sp>
        <p:nvSpPr>
          <p:cNvPr id="13" name="Rectangle 12">
            <a:extLst>
              <a:ext uri="{FF2B5EF4-FFF2-40B4-BE49-F238E27FC236}">
                <a16:creationId xmlns:a16="http://schemas.microsoft.com/office/drawing/2014/main" id="{A7C789A4-37A5-87C1-4590-C2097322020D}"/>
              </a:ext>
            </a:extLst>
          </p:cNvPr>
          <p:cNvSpPr/>
          <p:nvPr/>
        </p:nvSpPr>
        <p:spPr>
          <a:xfrm>
            <a:off x="3213422" y="3817851"/>
            <a:ext cx="854248" cy="143517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a:latin typeface="Ink Free" panose="03080402000500000000" pitchFamily="66" charset="0"/>
              </a:rPr>
              <a:t>Giao tiếp công nghệ</a:t>
            </a:r>
          </a:p>
        </p:txBody>
      </p:sp>
      <p:sp>
        <p:nvSpPr>
          <p:cNvPr id="14" name="Rectangle 13">
            <a:extLst>
              <a:ext uri="{FF2B5EF4-FFF2-40B4-BE49-F238E27FC236}">
                <a16:creationId xmlns:a16="http://schemas.microsoft.com/office/drawing/2014/main" id="{F836F4EA-FBA7-2768-1CB5-895F6744513C}"/>
              </a:ext>
            </a:extLst>
          </p:cNvPr>
          <p:cNvSpPr/>
          <p:nvPr/>
        </p:nvSpPr>
        <p:spPr>
          <a:xfrm>
            <a:off x="4164220" y="3811351"/>
            <a:ext cx="854248" cy="1435174"/>
          </a:xfrm>
          <a:prstGeom prst="rect">
            <a:avLst/>
          </a:prstGeom>
          <a:solidFill>
            <a:srgbClr val="FF66CC"/>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a:latin typeface="Ink Free" panose="03080402000500000000" pitchFamily="66" charset="0"/>
              </a:rPr>
              <a:t>Sử dụng công nghệ</a:t>
            </a:r>
          </a:p>
        </p:txBody>
      </p:sp>
      <p:sp>
        <p:nvSpPr>
          <p:cNvPr id="15" name="Rectangle 14">
            <a:extLst>
              <a:ext uri="{FF2B5EF4-FFF2-40B4-BE49-F238E27FC236}">
                <a16:creationId xmlns:a16="http://schemas.microsoft.com/office/drawing/2014/main" id="{61260416-82D7-067D-A49C-A0DAD5C6AED7}"/>
              </a:ext>
            </a:extLst>
          </p:cNvPr>
          <p:cNvSpPr/>
          <p:nvPr/>
        </p:nvSpPr>
        <p:spPr>
          <a:xfrm>
            <a:off x="5115018" y="3817851"/>
            <a:ext cx="854248" cy="143517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a:solidFill>
                  <a:schemeClr val="accent6">
                    <a:lumMod val="50000"/>
                  </a:schemeClr>
                </a:solidFill>
                <a:latin typeface="Ink Free" panose="03080402000500000000" pitchFamily="66" charset="0"/>
              </a:rPr>
              <a:t>Đánh giá công nghệ</a:t>
            </a:r>
          </a:p>
        </p:txBody>
      </p:sp>
      <p:sp>
        <p:nvSpPr>
          <p:cNvPr id="16" name="Rectangle 15">
            <a:extLst>
              <a:ext uri="{FF2B5EF4-FFF2-40B4-BE49-F238E27FC236}">
                <a16:creationId xmlns:a16="http://schemas.microsoft.com/office/drawing/2014/main" id="{8FA2C0F3-16F3-318B-FA50-9E8E4AE7EE4E}"/>
              </a:ext>
            </a:extLst>
          </p:cNvPr>
          <p:cNvSpPr/>
          <p:nvPr/>
        </p:nvSpPr>
        <p:spPr>
          <a:xfrm>
            <a:off x="6037032" y="3820707"/>
            <a:ext cx="852417" cy="143517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a:solidFill>
                  <a:schemeClr val="accent6">
                    <a:lumMod val="50000"/>
                  </a:schemeClr>
                </a:solidFill>
                <a:latin typeface="Ink Free" panose="03080402000500000000" pitchFamily="66" charset="0"/>
              </a:rPr>
              <a:t>Thiết kế </a:t>
            </a:r>
          </a:p>
          <a:p>
            <a:pPr algn="ctr"/>
            <a:r>
              <a:rPr lang="en-US" b="1">
                <a:solidFill>
                  <a:schemeClr val="accent6">
                    <a:lumMod val="50000"/>
                  </a:schemeClr>
                </a:solidFill>
                <a:latin typeface="Ink Free" panose="03080402000500000000" pitchFamily="66" charset="0"/>
              </a:rPr>
              <a:t>kĩ thuật</a:t>
            </a:r>
          </a:p>
        </p:txBody>
      </p:sp>
      <p:sp>
        <p:nvSpPr>
          <p:cNvPr id="17" name="TextBox 16">
            <a:extLst>
              <a:ext uri="{FF2B5EF4-FFF2-40B4-BE49-F238E27FC236}">
                <a16:creationId xmlns:a16="http://schemas.microsoft.com/office/drawing/2014/main" id="{DF6D9D5B-D45D-00E5-8460-7C97220345D3}"/>
              </a:ext>
            </a:extLst>
          </p:cNvPr>
          <p:cNvSpPr txBox="1"/>
          <p:nvPr/>
        </p:nvSpPr>
        <p:spPr>
          <a:xfrm rot="5400000">
            <a:off x="9519051" y="4385945"/>
            <a:ext cx="1364824" cy="369332"/>
          </a:xfrm>
          <a:prstGeom prst="rect">
            <a:avLst/>
          </a:prstGeom>
          <a:noFill/>
        </p:spPr>
        <p:txBody>
          <a:bodyPr wrap="square" rtlCol="0">
            <a:spAutoFit/>
          </a:bodyPr>
          <a:lstStyle/>
          <a:p>
            <a:pPr algn="ctr"/>
            <a:r>
              <a:rPr lang="en-US" b="1">
                <a:latin typeface="Ink Free" panose="03080402000500000000" pitchFamily="66" charset="0"/>
              </a:rPr>
              <a:t>3 cấp độ</a:t>
            </a:r>
          </a:p>
        </p:txBody>
      </p:sp>
      <p:sp>
        <p:nvSpPr>
          <p:cNvPr id="18" name="TextBox 17">
            <a:extLst>
              <a:ext uri="{FF2B5EF4-FFF2-40B4-BE49-F238E27FC236}">
                <a16:creationId xmlns:a16="http://schemas.microsoft.com/office/drawing/2014/main" id="{DEBEF60C-0F4C-9C13-13C8-A9BF8CEFCC7B}"/>
              </a:ext>
            </a:extLst>
          </p:cNvPr>
          <p:cNvSpPr txBox="1"/>
          <p:nvPr/>
        </p:nvSpPr>
        <p:spPr>
          <a:xfrm>
            <a:off x="3640546" y="3135868"/>
            <a:ext cx="2557199" cy="369332"/>
          </a:xfrm>
          <a:prstGeom prst="rect">
            <a:avLst/>
          </a:prstGeom>
          <a:noFill/>
        </p:spPr>
        <p:txBody>
          <a:bodyPr wrap="square" rtlCol="0">
            <a:spAutoFit/>
          </a:bodyPr>
          <a:lstStyle/>
          <a:p>
            <a:r>
              <a:rPr lang="en-US" b="1" dirty="0">
                <a:latin typeface="Ink Free" panose="03080402000500000000" pitchFamily="66" charset="0"/>
              </a:rPr>
              <a:t>5 </a:t>
            </a:r>
            <a:r>
              <a:rPr lang="en-US" b="1" dirty="0" err="1">
                <a:latin typeface="Ink Free" panose="03080402000500000000" pitchFamily="66" charset="0"/>
              </a:rPr>
              <a:t>năng</a:t>
            </a:r>
            <a:r>
              <a:rPr lang="en-US" b="1" dirty="0">
                <a:latin typeface="Ink Free" panose="03080402000500000000" pitchFamily="66" charset="0"/>
              </a:rPr>
              <a:t> </a:t>
            </a:r>
            <a:r>
              <a:rPr lang="en-US" b="1" dirty="0" err="1">
                <a:latin typeface="Ink Free" panose="03080402000500000000" pitchFamily="66" charset="0"/>
              </a:rPr>
              <a:t>lực</a:t>
            </a:r>
            <a:r>
              <a:rPr lang="en-US" b="1" dirty="0">
                <a:latin typeface="Ink Free" panose="03080402000500000000" pitchFamily="66" charset="0"/>
              </a:rPr>
              <a:t> </a:t>
            </a:r>
            <a:r>
              <a:rPr lang="en-US" b="1" dirty="0" err="1">
                <a:latin typeface="Ink Free" panose="03080402000500000000" pitchFamily="66" charset="0"/>
              </a:rPr>
              <a:t>thành</a:t>
            </a:r>
            <a:r>
              <a:rPr lang="en-US" b="1" dirty="0">
                <a:latin typeface="Ink Free" panose="03080402000500000000" pitchFamily="66" charset="0"/>
              </a:rPr>
              <a:t> </a:t>
            </a:r>
            <a:r>
              <a:rPr lang="en-US" b="1" dirty="0" err="1">
                <a:latin typeface="Ink Free" panose="03080402000500000000" pitchFamily="66" charset="0"/>
              </a:rPr>
              <a:t>phần</a:t>
            </a:r>
            <a:endParaRPr lang="en-US" b="1" dirty="0">
              <a:latin typeface="Ink Free" panose="03080402000500000000" pitchFamily="66" charset="0"/>
            </a:endParaRPr>
          </a:p>
        </p:txBody>
      </p:sp>
      <p:sp>
        <p:nvSpPr>
          <p:cNvPr id="19" name="Right Brace 18">
            <a:extLst>
              <a:ext uri="{FF2B5EF4-FFF2-40B4-BE49-F238E27FC236}">
                <a16:creationId xmlns:a16="http://schemas.microsoft.com/office/drawing/2014/main" id="{8247127F-44E0-3122-9242-B4E25E1F41FE}"/>
              </a:ext>
            </a:extLst>
          </p:cNvPr>
          <p:cNvSpPr/>
          <p:nvPr/>
        </p:nvSpPr>
        <p:spPr>
          <a:xfrm>
            <a:off x="9502811" y="3817851"/>
            <a:ext cx="428254" cy="150552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ight Brace 20">
            <a:extLst>
              <a:ext uri="{FF2B5EF4-FFF2-40B4-BE49-F238E27FC236}">
                <a16:creationId xmlns:a16="http://schemas.microsoft.com/office/drawing/2014/main" id="{2D012E73-A217-74F1-598D-4F167A214C71}"/>
              </a:ext>
            </a:extLst>
          </p:cNvPr>
          <p:cNvSpPr/>
          <p:nvPr/>
        </p:nvSpPr>
        <p:spPr>
          <a:xfrm rot="16200000">
            <a:off x="4431685" y="1283238"/>
            <a:ext cx="235803" cy="46797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0498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up)">
                                      <p:cBhvr>
                                        <p:cTn id="10" dur="500"/>
                                        <p:tgtEl>
                                          <p:spTgt spid="21"/>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10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up)">
                                      <p:cBhvr>
                                        <p:cTn id="18" dur="1000"/>
                                        <p:tgtEl>
                                          <p:spTgt spid="13"/>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1000"/>
                                        <p:tgtEl>
                                          <p:spTgt spid="14"/>
                                        </p:tgtEl>
                                      </p:cBhvr>
                                    </p:animEffect>
                                  </p:childTnLst>
                                </p:cTn>
                              </p:par>
                            </p:childTnLst>
                          </p:cTn>
                        </p:par>
                        <p:par>
                          <p:cTn id="23" fill="hold">
                            <p:stCondLst>
                              <p:cond delay="3500"/>
                            </p:stCondLst>
                            <p:childTnLst>
                              <p:par>
                                <p:cTn id="24" presetID="22" presetClass="entr" presetSubtype="1"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1000"/>
                                        <p:tgtEl>
                                          <p:spTgt spid="15"/>
                                        </p:tgtEl>
                                      </p:cBhvr>
                                    </p:animEffect>
                                  </p:childTnLst>
                                </p:cTn>
                              </p:par>
                            </p:childTnLst>
                          </p:cTn>
                        </p:par>
                        <p:par>
                          <p:cTn id="27" fill="hold">
                            <p:stCondLst>
                              <p:cond delay="4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1000"/>
                                        <p:tgtEl>
                                          <p:spTgt spid="16"/>
                                        </p:tgtEl>
                                      </p:cBhvr>
                                    </p:animEffect>
                                  </p:childTnLst>
                                </p:cTn>
                              </p:par>
                            </p:childTnLst>
                          </p:cTn>
                        </p:par>
                        <p:par>
                          <p:cTn id="31" fill="hold">
                            <p:stCondLst>
                              <p:cond delay="5500"/>
                            </p:stCondLst>
                            <p:childTnLst>
                              <p:par>
                                <p:cTn id="32" presetID="22" presetClass="entr" presetSubtype="2"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right)">
                                      <p:cBhvr>
                                        <p:cTn id="34" dur="500"/>
                                        <p:tgtEl>
                                          <p:spTgt spid="17"/>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right)">
                                      <p:cBhvr>
                                        <p:cTn id="37" dur="500"/>
                                        <p:tgtEl>
                                          <p:spTgt spid="19"/>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right)">
                                      <p:cBhvr>
                                        <p:cTn id="4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p:bldP spid="18" grpId="0"/>
      <p:bldP spid="19" grpId="0" animBg="1"/>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C42E4-9613-B1BB-213F-86D6416C8D94}"/>
              </a:ext>
            </a:extLst>
          </p:cNvPr>
          <p:cNvSpPr>
            <a:spLocks noGrp="1"/>
          </p:cNvSpPr>
          <p:nvPr>
            <p:ph type="title"/>
          </p:nvPr>
        </p:nvSpPr>
        <p:spPr>
          <a:xfrm>
            <a:off x="9939" y="57014"/>
            <a:ext cx="12261574" cy="748058"/>
          </a:xfrm>
        </p:spPr>
        <p:txBody>
          <a:bodyPr>
            <a:normAutofit/>
          </a:bodyPr>
          <a:lstStyle/>
          <a:p>
            <a:pPr algn="ctr"/>
            <a:r>
              <a:rPr lang="en-US" sz="4000" b="1" kern="0" dirty="0" err="1">
                <a:solidFill>
                  <a:srgbClr val="0A0FC8"/>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4000" b="1" kern="0" dirty="0">
                <a:solidFill>
                  <a:srgbClr val="0A0FC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kern="0" dirty="0" err="1">
                <a:solidFill>
                  <a:srgbClr val="0A0FC8"/>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4000" b="1" kern="0" dirty="0">
                <a:solidFill>
                  <a:srgbClr val="0A0FC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kern="0" dirty="0" err="1">
                <a:solidFill>
                  <a:srgbClr val="0A0FC8"/>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kern="0" dirty="0">
                <a:solidFill>
                  <a:srgbClr val="0A0FC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kern="0" dirty="0" err="1">
                <a:solidFill>
                  <a:srgbClr val="0A0FC8"/>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4000" b="1" kern="0" dirty="0">
                <a:solidFill>
                  <a:srgbClr val="0A0FC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kern="0" dirty="0" err="1">
                <a:solidFill>
                  <a:srgbClr val="0A0FC8"/>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4000" b="1" kern="0" dirty="0">
                <a:solidFill>
                  <a:srgbClr val="0A0FC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kern="0" dirty="0" err="1">
                <a:solidFill>
                  <a:srgbClr val="0A0FC8"/>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4000" b="1" kern="0" dirty="0">
                <a:solidFill>
                  <a:srgbClr val="0A0FC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kern="0" dirty="0" err="1">
                <a:solidFill>
                  <a:srgbClr val="0A0FC8"/>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4000" b="1" kern="0" dirty="0">
                <a:solidFill>
                  <a:srgbClr val="0A0FC8"/>
                </a:solidFill>
                <a:effectLst/>
                <a:latin typeface="Times New Roman" panose="02020603050405020304" pitchFamily="18" charset="0"/>
                <a:ea typeface="Times New Roman" panose="02020603050405020304" pitchFamily="18" charset="0"/>
                <a:cs typeface="Times New Roman" panose="02020603050405020304" pitchFamily="18" charset="0"/>
              </a:rPr>
              <a:t> THPT </a:t>
            </a:r>
            <a:r>
              <a:rPr lang="en-US" sz="4000" b="1" kern="0" dirty="0" err="1">
                <a:solidFill>
                  <a:srgbClr val="0A0FC8"/>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4000" b="1" kern="0" dirty="0">
                <a:solidFill>
                  <a:srgbClr val="0A0FC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kern="0" dirty="0" err="1">
                <a:solidFill>
                  <a:srgbClr val="0A0FC8"/>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4000" b="1" kern="0" dirty="0">
                <a:solidFill>
                  <a:srgbClr val="0A0FC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kern="0" dirty="0" err="1">
                <a:solidFill>
                  <a:srgbClr val="0A0FC8"/>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endParaRPr lang="en-US" sz="4000" b="1" dirty="0">
              <a:solidFill>
                <a:srgbClr val="0A0FC8"/>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6A99C04-BDF0-E149-11E7-48CD2541E397}"/>
              </a:ext>
            </a:extLst>
          </p:cNvPr>
          <p:cNvSpPr>
            <a:spLocks noGrp="1"/>
          </p:cNvSpPr>
          <p:nvPr>
            <p:ph idx="1"/>
          </p:nvPr>
        </p:nvSpPr>
        <p:spPr>
          <a:xfrm>
            <a:off x="109330" y="805071"/>
            <a:ext cx="11887200" cy="5923719"/>
          </a:xfrm>
        </p:spPr>
        <p:txBody>
          <a:bodyPr>
            <a:noAutofit/>
          </a:bodyPr>
          <a:lstStyle/>
          <a:p>
            <a:pPr indent="0" algn="just" fontAlgn="base">
              <a:lnSpc>
                <a:spcPct val="100000"/>
              </a:lnSpc>
              <a:spcAft>
                <a:spcPts val="375"/>
              </a:spcAft>
              <a:buNone/>
            </a:pPr>
            <a:r>
              <a:rPr lang="en-US" sz="2400" b="1"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thi</a:t>
            </a:r>
            <a:r>
              <a:rPr lang="en-US" sz="2400" b="1"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bao </a:t>
            </a:r>
            <a:r>
              <a:rPr lang="en-US" sz="2400" b="1"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gồm</a:t>
            </a:r>
            <a:r>
              <a:rPr lang="en-US" sz="2400" b="1"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28 </a:t>
            </a:r>
            <a:r>
              <a:rPr lang="en-US" sz="2400" b="1"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40 </a:t>
            </a:r>
            <a:r>
              <a:rPr lang="en-US" sz="2400" b="1"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lệnh</a:t>
            </a:r>
            <a:r>
              <a:rPr lang="en-US" sz="2400" b="1"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p>
          <a:p>
            <a:pPr indent="457200" algn="just" fontAlgn="base">
              <a:lnSpc>
                <a:spcPct val="100000"/>
              </a:lnSpc>
              <a:spcAft>
                <a:spcPts val="375"/>
              </a:spcAft>
            </a:pPr>
            <a:r>
              <a:rPr lang="en-US" sz="2400" b="1"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b="1"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I</a:t>
            </a:r>
            <a:r>
              <a:rPr lang="en-US" sz="2400" b="1" kern="0" dirty="0">
                <a:solidFill>
                  <a:srgbClr val="333333"/>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r>
              <a:rPr lang="en-US" sz="2400" b="1"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Trắc</a:t>
            </a:r>
            <a:r>
              <a:rPr lang="en-US" sz="2400" b="1"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b="1"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b="1"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án</a:t>
            </a:r>
            <a:r>
              <a:rPr lang="en-US" sz="2400" b="1"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lựa</a:t>
            </a:r>
            <a:r>
              <a:rPr lang="en-US" sz="2400" b="1"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b="1"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24 </a:t>
            </a:r>
            <a:r>
              <a:rPr lang="en-US" sz="2400" b="1"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 24 </a:t>
            </a:r>
            <a:r>
              <a:rPr lang="en-US" sz="2400" b="1"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lệnh</a:t>
            </a:r>
            <a:r>
              <a:rPr lang="en-US" sz="2400" b="1"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p>
          <a:p>
            <a:pPr lvl="1" indent="457200" algn="just" fontAlgn="base">
              <a:lnSpc>
                <a:spcPct val="100000"/>
              </a:lnSpc>
              <a:spcAft>
                <a:spcPts val="375"/>
              </a:spcAft>
            </a:pPr>
            <a:r>
              <a:rPr lang="en-US"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Chọn</a:t>
            </a:r>
            <a:r>
              <a:rPr lang="en-US"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một</a:t>
            </a:r>
            <a:r>
              <a:rPr lang="en-US"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trong</a:t>
            </a:r>
            <a:r>
              <a:rPr lang="en-US"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bốn</a:t>
            </a:r>
            <a:r>
              <a:rPr lang="en-US"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phương</a:t>
            </a:r>
            <a:r>
              <a:rPr lang="en-US"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án</a:t>
            </a:r>
            <a:r>
              <a:rPr lang="en-US"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được</a:t>
            </a:r>
            <a:r>
              <a:rPr lang="en-US"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đưa</a:t>
            </a:r>
            <a:r>
              <a:rPr lang="en-US"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ra.</a:t>
            </a:r>
            <a:r>
              <a:rPr lang="en-US"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p>
          <a:p>
            <a:pPr lvl="1" indent="457200" algn="just" fontAlgn="base">
              <a:lnSpc>
                <a:spcPct val="100000"/>
              </a:lnSpc>
              <a:spcAft>
                <a:spcPts val="375"/>
              </a:spcAft>
            </a:pPr>
            <a:r>
              <a:rPr lang="en-US"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Từ</a:t>
            </a:r>
            <a:r>
              <a:rPr lang="en-US"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câu</a:t>
            </a:r>
            <a:r>
              <a:rPr lang="en-US"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1 </a:t>
            </a:r>
            <a:r>
              <a:rPr lang="en-US"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đến</a:t>
            </a:r>
            <a:r>
              <a:rPr lang="en-US"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câu</a:t>
            </a:r>
            <a:r>
              <a:rPr lang="en-US"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12: </a:t>
            </a:r>
            <a:r>
              <a:rPr lang="en-US"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nhận</a:t>
            </a:r>
            <a:r>
              <a:rPr lang="en-US"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biết</a:t>
            </a:r>
            <a:r>
              <a:rPr lang="en-US"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p>
          <a:p>
            <a:pPr lvl="1" indent="457200" algn="just" fontAlgn="base">
              <a:lnSpc>
                <a:spcPct val="100000"/>
              </a:lnSpc>
              <a:spcAft>
                <a:spcPts val="375"/>
              </a:spcAft>
            </a:pPr>
            <a:r>
              <a:rPr lang="en-US"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Từ</a:t>
            </a:r>
            <a:r>
              <a:rPr lang="en-US"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câu</a:t>
            </a:r>
            <a:r>
              <a:rPr lang="en-US"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13 </a:t>
            </a:r>
            <a:r>
              <a:rPr lang="en-US"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đến</a:t>
            </a:r>
            <a:r>
              <a:rPr lang="en-US"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câu</a:t>
            </a:r>
            <a:r>
              <a:rPr lang="en-US"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20: </a:t>
            </a:r>
            <a:r>
              <a:rPr lang="en-US"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thông</a:t>
            </a:r>
            <a:r>
              <a:rPr lang="en-US"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hiểu</a:t>
            </a:r>
            <a:r>
              <a:rPr lang="en-US"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p>
          <a:p>
            <a:pPr lvl="1" indent="457200" algn="just" fontAlgn="base">
              <a:lnSpc>
                <a:spcPct val="100000"/>
              </a:lnSpc>
              <a:spcAft>
                <a:spcPts val="375"/>
              </a:spcAft>
            </a:pPr>
            <a:r>
              <a:rPr lang="en-US"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Từ</a:t>
            </a:r>
            <a:r>
              <a:rPr lang="en-US"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câu</a:t>
            </a:r>
            <a:r>
              <a:rPr lang="en-US"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21 </a:t>
            </a:r>
            <a:r>
              <a:rPr lang="en-US"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đến</a:t>
            </a:r>
            <a:r>
              <a:rPr lang="en-US"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câu</a:t>
            </a:r>
            <a:r>
              <a:rPr lang="en-US"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24: </a:t>
            </a:r>
            <a:r>
              <a:rPr lang="en-US" kern="0" dirty="0" err="1">
                <a:solidFill>
                  <a:srgbClr val="333333"/>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vận</a:t>
            </a:r>
            <a:r>
              <a:rPr lang="en-US" kern="0" dirty="0">
                <a:solidFill>
                  <a:srgbClr val="333333"/>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dụng</a:t>
            </a:r>
            <a:r>
              <a:rPr lang="en-US" kern="0" dirty="0">
                <a:solidFill>
                  <a:srgbClr val="333333"/>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có</a:t>
            </a:r>
            <a:r>
              <a:rPr lang="en-US" kern="0" dirty="0">
                <a:solidFill>
                  <a:srgbClr val="333333"/>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bối</a:t>
            </a:r>
            <a:r>
              <a:rPr lang="en-US" kern="0" dirty="0">
                <a:solidFill>
                  <a:srgbClr val="333333"/>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cảnh</a:t>
            </a:r>
            <a:r>
              <a:rPr lang="en-US" kern="0" dirty="0">
                <a:solidFill>
                  <a:srgbClr val="333333"/>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dạng</a:t>
            </a:r>
            <a:r>
              <a:rPr lang="en-US" kern="0" dirty="0">
                <a:solidFill>
                  <a:srgbClr val="333333"/>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bối</a:t>
            </a:r>
            <a:r>
              <a:rPr lang="en-US" kern="0" dirty="0">
                <a:solidFill>
                  <a:srgbClr val="333333"/>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cảnh</a:t>
            </a:r>
            <a:r>
              <a:rPr lang="en-US" kern="0" dirty="0">
                <a:solidFill>
                  <a:srgbClr val="333333"/>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ngắn</a:t>
            </a:r>
            <a:r>
              <a:rPr lang="en-US" kern="0" dirty="0">
                <a:solidFill>
                  <a:srgbClr val="333333"/>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indent="457200" algn="just" fontAlgn="base">
              <a:lnSpc>
                <a:spcPct val="100000"/>
              </a:lnSpc>
              <a:spcAft>
                <a:spcPts val="375"/>
              </a:spcAft>
            </a:pPr>
            <a:r>
              <a:rPr lang="en-US" sz="2400" b="1"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b="1"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II. </a:t>
            </a:r>
            <a:r>
              <a:rPr lang="en-US" sz="2400" b="1" kern="100" dirty="0" err="1">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T</a:t>
            </a:r>
            <a:r>
              <a:rPr lang="en-US" sz="2400" b="1"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rắc</a:t>
            </a:r>
            <a:r>
              <a:rPr lang="en-US" sz="2400" b="1"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b="1"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b="1"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sai</a:t>
            </a:r>
            <a:r>
              <a:rPr lang="en-US" sz="2400" b="1"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4 </a:t>
            </a:r>
            <a:r>
              <a:rPr lang="en-US" sz="2400" b="1"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 16 </a:t>
            </a:r>
            <a:r>
              <a:rPr lang="en-US" sz="2400" b="1"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lệnh</a:t>
            </a:r>
            <a:r>
              <a:rPr lang="en-US" sz="2400" b="1"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hỏi</a:t>
            </a:r>
            <a:endParaRPr lang="en-US" sz="2400" b="1"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lvl="1" indent="457200" algn="just" fontAlgn="base">
              <a:lnSpc>
                <a:spcPct val="100000"/>
              </a:lnSpc>
              <a:spcAft>
                <a:spcPts val="375"/>
              </a:spcAft>
            </a:pPr>
            <a:r>
              <a:rPr lang="en-US"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Mỗi</a:t>
            </a:r>
            <a:r>
              <a:rPr lang="en-US"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câu</a:t>
            </a:r>
            <a:r>
              <a:rPr lang="en-US"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có</a:t>
            </a:r>
            <a:r>
              <a:rPr lang="en-US"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4 </a:t>
            </a:r>
            <a:r>
              <a:rPr lang="en-US"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lệnh</a:t>
            </a:r>
            <a:r>
              <a:rPr lang="en-US"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hỏi</a:t>
            </a:r>
            <a:r>
              <a:rPr lang="en-US"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 b), c), d). </a:t>
            </a:r>
            <a:r>
              <a:rPr lang="en-US"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Chọn</a:t>
            </a:r>
            <a:r>
              <a:rPr lang="en-US"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đúng</a:t>
            </a:r>
            <a:r>
              <a:rPr lang="en-US"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hoặc</a:t>
            </a:r>
            <a:r>
              <a:rPr lang="en-US"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sai</a:t>
            </a:r>
            <a:r>
              <a:rPr lang="en-US"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cho</a:t>
            </a:r>
            <a:r>
              <a:rPr lang="en-US"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mỗi</a:t>
            </a:r>
            <a:r>
              <a:rPr lang="en-US"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lệnh</a:t>
            </a:r>
            <a:r>
              <a:rPr lang="en-US"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hỏi</a:t>
            </a:r>
            <a:r>
              <a:rPr lang="en-US"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p>
          <a:p>
            <a:pPr lvl="1" indent="457200" algn="just" fontAlgn="base">
              <a:lnSpc>
                <a:spcPct val="100000"/>
              </a:lnSpc>
              <a:spcAft>
                <a:spcPts val="375"/>
              </a:spcAft>
            </a:pPr>
            <a:r>
              <a:rPr lang="en-US" kern="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bối</a:t>
            </a:r>
            <a:r>
              <a:rPr lang="en-US" kern="0" dirty="0">
                <a:solidFill>
                  <a:srgbClr val="333333"/>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cảnh</a:t>
            </a:r>
            <a:r>
              <a:rPr lang="en-US" kern="0" dirty="0">
                <a:solidFill>
                  <a:srgbClr val="333333"/>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rộng</a:t>
            </a:r>
            <a:r>
              <a:rPr lang="en-US" kern="0" dirty="0">
                <a:solidFill>
                  <a:srgbClr val="333333"/>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hơn</a:t>
            </a:r>
            <a:r>
              <a:rPr lang="en-US" kern="0" dirty="0">
                <a:solidFill>
                  <a:srgbClr val="333333"/>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solidFill>
                  <a:srgbClr val="333333"/>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có</a:t>
            </a:r>
            <a:r>
              <a:rPr lang="en-US" kern="0" dirty="0">
                <a:solidFill>
                  <a:srgbClr val="333333"/>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ý </a:t>
            </a:r>
            <a:r>
              <a:rPr lang="en-US" kern="0" dirty="0" err="1">
                <a:solidFill>
                  <a:srgbClr val="333333"/>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nghĩa</a:t>
            </a:r>
            <a:r>
              <a:rPr lang="en-US" kern="0" dirty="0">
                <a:solidFill>
                  <a:srgbClr val="333333"/>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t>
            </a:r>
          </a:p>
          <a:p>
            <a:pPr lvl="2" indent="457200" algn="just" fontAlgn="base">
              <a:lnSpc>
                <a:spcPct val="100000"/>
              </a:lnSpc>
              <a:spcAft>
                <a:spcPts val="375"/>
              </a:spcAft>
            </a:pPr>
            <a:r>
              <a:rPr lang="en-US" sz="2400" kern="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Lệnh</a:t>
            </a:r>
            <a:r>
              <a:rPr lang="en-US" sz="24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 – </a:t>
            </a:r>
            <a:r>
              <a:rPr lang="en-US" sz="2400" kern="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lvl="2" indent="457200" algn="just" fontAlgn="base">
              <a:lnSpc>
                <a:spcPct val="100000"/>
              </a:lnSpc>
              <a:spcAft>
                <a:spcPts val="375"/>
              </a:spcAft>
            </a:pPr>
            <a:r>
              <a:rPr lang="en-US" sz="2400" kern="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Lệnh</a:t>
            </a:r>
            <a:r>
              <a:rPr lang="en-US" sz="24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b) - </a:t>
            </a:r>
            <a:r>
              <a:rPr lang="en-US" sz="2400" kern="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lvl="2" indent="457200" algn="just" fontAlgn="base">
              <a:lnSpc>
                <a:spcPct val="100000"/>
              </a:lnSpc>
              <a:spcAft>
                <a:spcPts val="375"/>
              </a:spcAft>
            </a:pPr>
            <a:r>
              <a:rPr lang="en-US" sz="2400" kern="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Lệnh</a:t>
            </a:r>
            <a:r>
              <a:rPr lang="en-US" sz="24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 d) - </a:t>
            </a:r>
            <a:r>
              <a:rPr lang="en-US" sz="2400" kern="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4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0020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3240-7119-1F0D-4874-CF4CC0DD981D}"/>
              </a:ext>
            </a:extLst>
          </p:cNvPr>
          <p:cNvSpPr>
            <a:spLocks noGrp="1"/>
          </p:cNvSpPr>
          <p:nvPr>
            <p:ph type="title"/>
          </p:nvPr>
        </p:nvSpPr>
        <p:spPr/>
        <p:txBody>
          <a:bodyPr>
            <a:normAutofit/>
          </a:bodyPr>
          <a:lstStyle/>
          <a:p>
            <a:pPr algn="ctr"/>
            <a:r>
              <a:rPr lang="en-US" sz="2400" b="1" kern="0" dirty="0" err="1">
                <a:latin typeface="Arial" panose="020B0604020202020204" pitchFamily="34" charset="0"/>
                <a:cs typeface="Arial" panose="020B0604020202020204" pitchFamily="34" charset="0"/>
              </a:rPr>
              <a:t>Ví</a:t>
            </a:r>
            <a:r>
              <a:rPr lang="en-US" sz="2400" b="1" kern="0" dirty="0">
                <a:latin typeface="Arial" panose="020B0604020202020204" pitchFamily="34" charset="0"/>
                <a:cs typeface="Arial" panose="020B0604020202020204" pitchFamily="34" charset="0"/>
              </a:rPr>
              <a:t> </a:t>
            </a:r>
            <a:r>
              <a:rPr lang="en-US" sz="2400" b="1" kern="0" dirty="0" err="1">
                <a:latin typeface="Arial" panose="020B0604020202020204" pitchFamily="34" charset="0"/>
                <a:cs typeface="Arial" panose="020B0604020202020204" pitchFamily="34" charset="0"/>
              </a:rPr>
              <a:t>dụ</a:t>
            </a:r>
            <a:r>
              <a:rPr lang="en-US" sz="2400" b="1" kern="0" dirty="0">
                <a:latin typeface="Arial" panose="020B0604020202020204" pitchFamily="34" charset="0"/>
                <a:cs typeface="Arial" panose="020B0604020202020204" pitchFamily="34" charset="0"/>
              </a:rPr>
              <a:t> </a:t>
            </a:r>
            <a:r>
              <a:rPr lang="en-US" sz="2400" b="1" kern="0" dirty="0" err="1">
                <a:latin typeface="Arial" panose="020B0604020202020204" pitchFamily="34" charset="0"/>
                <a:cs typeface="Arial" panose="020B0604020202020204" pitchFamily="34" charset="0"/>
              </a:rPr>
              <a:t>minh</a:t>
            </a:r>
            <a:r>
              <a:rPr lang="en-US" sz="2400" b="1" kern="0" dirty="0">
                <a:latin typeface="Arial" panose="020B0604020202020204" pitchFamily="34" charset="0"/>
                <a:cs typeface="Arial" panose="020B0604020202020204" pitchFamily="34" charset="0"/>
              </a:rPr>
              <a:t> </a:t>
            </a:r>
            <a:r>
              <a:rPr lang="en-US" sz="2400" b="1" kern="0" dirty="0" err="1">
                <a:latin typeface="Arial" panose="020B0604020202020204" pitchFamily="34" charset="0"/>
                <a:cs typeface="Arial" panose="020B0604020202020204" pitchFamily="34" charset="0"/>
              </a:rPr>
              <a:t>họa</a:t>
            </a:r>
            <a:r>
              <a:rPr lang="en-US" sz="2400" b="1" kern="0" dirty="0">
                <a:latin typeface="Arial" panose="020B0604020202020204" pitchFamily="34" charset="0"/>
                <a:cs typeface="Arial" panose="020B0604020202020204" pitchFamily="34" charset="0"/>
              </a:rPr>
              <a:t> </a:t>
            </a:r>
            <a:r>
              <a:rPr lang="en-US" sz="2400" b="1" kern="0" dirty="0" err="1">
                <a:latin typeface="Arial" panose="020B0604020202020204" pitchFamily="34" charset="0"/>
                <a:cs typeface="Arial" panose="020B0604020202020204" pitchFamily="34" charset="0"/>
              </a:rPr>
              <a:t>câu</a:t>
            </a:r>
            <a:r>
              <a:rPr lang="en-US" sz="2400" b="1" kern="0" dirty="0">
                <a:latin typeface="Arial" panose="020B0604020202020204" pitchFamily="34" charset="0"/>
                <a:cs typeface="Arial" panose="020B0604020202020204" pitchFamily="34" charset="0"/>
              </a:rPr>
              <a:t> </a:t>
            </a:r>
            <a:r>
              <a:rPr lang="en-US" sz="2400" b="1" kern="0" dirty="0" err="1">
                <a:latin typeface="Arial" panose="020B0604020202020204" pitchFamily="34" charset="0"/>
                <a:cs typeface="Arial" panose="020B0604020202020204" pitchFamily="34" charset="0"/>
              </a:rPr>
              <a:t>hỏi</a:t>
            </a:r>
            <a:r>
              <a:rPr lang="en-US" sz="2400" b="1" kern="0" dirty="0">
                <a:latin typeface="Arial" panose="020B0604020202020204" pitchFamily="34" charset="0"/>
                <a:cs typeface="Arial" panose="020B0604020202020204" pitchFamily="34" charset="0"/>
              </a:rPr>
              <a:t> </a:t>
            </a:r>
            <a:r>
              <a:rPr lang="en-US" sz="2400" b="1" kern="0" dirty="0" err="1">
                <a:latin typeface="Arial" panose="020B0604020202020204" pitchFamily="34" charset="0"/>
                <a:cs typeface="Arial" panose="020B0604020202020204" pitchFamily="34" charset="0"/>
              </a:rPr>
              <a:t>có</a:t>
            </a:r>
            <a:r>
              <a:rPr lang="en-US" sz="2400" b="1" kern="0" dirty="0">
                <a:latin typeface="Arial" panose="020B0604020202020204" pitchFamily="34" charset="0"/>
                <a:cs typeface="Arial" panose="020B0604020202020204" pitchFamily="34" charset="0"/>
              </a:rPr>
              <a:t> </a:t>
            </a:r>
            <a:r>
              <a:rPr lang="en-US" sz="2400" b="1" kern="0" dirty="0" err="1">
                <a:latin typeface="Arial" panose="020B0604020202020204" pitchFamily="34" charset="0"/>
                <a:cs typeface="Arial" panose="020B0604020202020204" pitchFamily="34" charset="0"/>
              </a:rPr>
              <a:t>bối</a:t>
            </a:r>
            <a:r>
              <a:rPr lang="en-US" sz="2400" b="1" kern="0" dirty="0">
                <a:latin typeface="Arial" panose="020B0604020202020204" pitchFamily="34" charset="0"/>
                <a:cs typeface="Arial" panose="020B0604020202020204" pitchFamily="34" charset="0"/>
              </a:rPr>
              <a:t> </a:t>
            </a:r>
            <a:r>
              <a:rPr lang="en-US" sz="2400" b="1" kern="0" dirty="0" err="1">
                <a:latin typeface="Arial" panose="020B0604020202020204" pitchFamily="34" charset="0"/>
                <a:cs typeface="Arial" panose="020B0604020202020204" pitchFamily="34" charset="0"/>
              </a:rPr>
              <a:t>cảnh</a:t>
            </a:r>
            <a:r>
              <a:rPr lang="en-US" sz="2400" b="1" kern="0" dirty="0">
                <a:latin typeface="Arial" panose="020B0604020202020204" pitchFamily="34" charset="0"/>
                <a:cs typeface="Arial" panose="020B0604020202020204" pitchFamily="34" charset="0"/>
              </a:rPr>
              <a:t> </a:t>
            </a:r>
            <a:br>
              <a:rPr lang="en-US" sz="2400" b="1" kern="0" dirty="0">
                <a:latin typeface="Arial" panose="020B0604020202020204" pitchFamily="34" charset="0"/>
                <a:cs typeface="Arial" panose="020B0604020202020204" pitchFamily="34" charset="0"/>
              </a:rPr>
            </a:br>
            <a:r>
              <a:rPr lang="en-US" sz="2400" b="1" kern="0" dirty="0" err="1">
                <a:latin typeface="Arial" panose="020B0604020202020204" pitchFamily="34" charset="0"/>
                <a:cs typeface="Arial" panose="020B0604020202020204" pitchFamily="34" charset="0"/>
              </a:rPr>
              <a:t>trong</a:t>
            </a:r>
            <a:r>
              <a:rPr lang="en-US" sz="2400" b="1" kern="0" dirty="0">
                <a:latin typeface="Arial" panose="020B0604020202020204" pitchFamily="34" charset="0"/>
                <a:cs typeface="Arial" panose="020B0604020202020204" pitchFamily="34" charset="0"/>
              </a:rPr>
              <a:t> </a:t>
            </a:r>
            <a:r>
              <a:rPr lang="en-US" sz="2400" b="1" kern="0" dirty="0" err="1">
                <a:latin typeface="Arial" panose="020B0604020202020204" pitchFamily="34" charset="0"/>
                <a:cs typeface="Arial" panose="020B0604020202020204" pitchFamily="34" charset="0"/>
              </a:rPr>
              <a:t>đánh</a:t>
            </a:r>
            <a:r>
              <a:rPr lang="en-US" sz="2400" b="1" kern="0" dirty="0">
                <a:latin typeface="Arial" panose="020B0604020202020204" pitchFamily="34" charset="0"/>
                <a:cs typeface="Arial" panose="020B0604020202020204" pitchFamily="34" charset="0"/>
              </a:rPr>
              <a:t> </a:t>
            </a:r>
            <a:r>
              <a:rPr lang="en-US" sz="2400" b="1" kern="0" dirty="0" err="1">
                <a:latin typeface="Arial" panose="020B0604020202020204" pitchFamily="34" charset="0"/>
                <a:cs typeface="Arial" panose="020B0604020202020204" pitchFamily="34" charset="0"/>
              </a:rPr>
              <a:t>giá</a:t>
            </a:r>
            <a:r>
              <a:rPr lang="en-US" sz="2400" b="1" kern="0" dirty="0">
                <a:latin typeface="Arial" panose="020B0604020202020204" pitchFamily="34" charset="0"/>
                <a:cs typeface="Arial" panose="020B0604020202020204" pitchFamily="34" charset="0"/>
              </a:rPr>
              <a:t> </a:t>
            </a:r>
            <a:r>
              <a:rPr lang="en-US" sz="2400" b="1" kern="0" dirty="0" err="1">
                <a:latin typeface="Arial" panose="020B0604020202020204" pitchFamily="34" charset="0"/>
                <a:cs typeface="Arial" panose="020B0604020202020204" pitchFamily="34" charset="0"/>
              </a:rPr>
              <a:t>với</a:t>
            </a:r>
            <a:r>
              <a:rPr lang="en-US" sz="2400" b="1" kern="0" dirty="0">
                <a:latin typeface="Arial" panose="020B0604020202020204" pitchFamily="34" charset="0"/>
                <a:cs typeface="Arial" panose="020B0604020202020204" pitchFamily="34" charset="0"/>
              </a:rPr>
              <a:t> </a:t>
            </a:r>
            <a:r>
              <a:rPr lang="en-US" sz="2400" b="1" kern="0" dirty="0" err="1">
                <a:latin typeface="Arial" panose="020B0604020202020204" pitchFamily="34" charset="0"/>
                <a:cs typeface="Arial" panose="020B0604020202020204" pitchFamily="34" charset="0"/>
              </a:rPr>
              <a:t>môn</a:t>
            </a:r>
            <a:r>
              <a:rPr lang="en-US" sz="2400" b="1" kern="0" dirty="0">
                <a:latin typeface="Arial" panose="020B0604020202020204" pitchFamily="34" charset="0"/>
                <a:cs typeface="Arial" panose="020B0604020202020204" pitchFamily="34" charset="0"/>
              </a:rPr>
              <a:t> </a:t>
            </a:r>
            <a:r>
              <a:rPr lang="en-US" sz="2400" b="1" kern="0" dirty="0" err="1">
                <a:latin typeface="Arial" panose="020B0604020202020204" pitchFamily="34" charset="0"/>
                <a:cs typeface="Arial" panose="020B0604020202020204" pitchFamily="34" charset="0"/>
              </a:rPr>
              <a:t>Công</a:t>
            </a:r>
            <a:r>
              <a:rPr lang="en-US" sz="2400" b="1" kern="0" dirty="0">
                <a:latin typeface="Arial" panose="020B0604020202020204" pitchFamily="34" charset="0"/>
                <a:cs typeface="Arial" panose="020B0604020202020204" pitchFamily="34" charset="0"/>
              </a:rPr>
              <a:t> </a:t>
            </a:r>
            <a:r>
              <a:rPr lang="en-US" sz="2400" b="1" kern="0" dirty="0" err="1">
                <a:latin typeface="Arial" panose="020B0604020202020204" pitchFamily="34" charset="0"/>
                <a:cs typeface="Arial" panose="020B0604020202020204" pitchFamily="34" charset="0"/>
              </a:rPr>
              <a:t>nghệ</a:t>
            </a:r>
            <a:endParaRPr lang="en-US" sz="2400" b="1" kern="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5A06C65-426E-C8A7-26EA-E5CC4D76FB50}"/>
              </a:ext>
            </a:extLst>
          </p:cNvPr>
          <p:cNvSpPr>
            <a:spLocks noGrp="1"/>
          </p:cNvSpPr>
          <p:nvPr>
            <p:ph idx="1"/>
          </p:nvPr>
        </p:nvSpPr>
        <p:spPr/>
        <p:txBody>
          <a:bodyPr/>
          <a:lstStyle/>
          <a:p>
            <a:r>
              <a:rPr lang="en-US" dirty="0" err="1"/>
              <a:t>Với</a:t>
            </a:r>
            <a:r>
              <a:rPr lang="en-US" dirty="0"/>
              <a:t> </a:t>
            </a:r>
            <a:r>
              <a:rPr lang="en-US" dirty="0" err="1"/>
              <a:t>câu</a:t>
            </a:r>
            <a:r>
              <a:rPr lang="en-US" dirty="0"/>
              <a:t> </a:t>
            </a:r>
            <a:r>
              <a:rPr lang="en-US" dirty="0" err="1"/>
              <a:t>hỏi</a:t>
            </a:r>
            <a:r>
              <a:rPr lang="en-US" dirty="0"/>
              <a:t> </a:t>
            </a:r>
            <a:r>
              <a:rPr lang="en-US" dirty="0" err="1">
                <a:solidFill>
                  <a:srgbClr val="0A0FC8"/>
                </a:solidFill>
              </a:rPr>
              <a:t>bối</a:t>
            </a:r>
            <a:r>
              <a:rPr lang="en-US" dirty="0">
                <a:solidFill>
                  <a:srgbClr val="0A0FC8"/>
                </a:solidFill>
              </a:rPr>
              <a:t> </a:t>
            </a:r>
            <a:r>
              <a:rPr lang="en-US" dirty="0" err="1">
                <a:solidFill>
                  <a:srgbClr val="0A0FC8"/>
                </a:solidFill>
              </a:rPr>
              <a:t>cảnh</a:t>
            </a:r>
            <a:r>
              <a:rPr lang="en-US" dirty="0">
                <a:solidFill>
                  <a:srgbClr val="0A0FC8"/>
                </a:solidFill>
              </a:rPr>
              <a:t> </a:t>
            </a:r>
            <a:r>
              <a:rPr lang="en-US" dirty="0" err="1">
                <a:solidFill>
                  <a:srgbClr val="0A0FC8"/>
                </a:solidFill>
              </a:rPr>
              <a:t>ngắn</a:t>
            </a:r>
            <a:r>
              <a:rPr lang="en-US" dirty="0">
                <a:solidFill>
                  <a:srgbClr val="0A0FC8"/>
                </a:solidFill>
              </a:rPr>
              <a:t> – </a:t>
            </a:r>
            <a:r>
              <a:rPr lang="en-US" dirty="0" err="1">
                <a:solidFill>
                  <a:srgbClr val="0A0FC8"/>
                </a:solidFill>
              </a:rPr>
              <a:t>Câu</a:t>
            </a:r>
            <a:r>
              <a:rPr lang="en-US" dirty="0">
                <a:solidFill>
                  <a:srgbClr val="0A0FC8"/>
                </a:solidFill>
              </a:rPr>
              <a:t> TN </a:t>
            </a:r>
            <a:r>
              <a:rPr lang="en-US" dirty="0" err="1">
                <a:solidFill>
                  <a:srgbClr val="0A0FC8"/>
                </a:solidFill>
              </a:rPr>
              <a:t>nhiều</a:t>
            </a:r>
            <a:r>
              <a:rPr lang="en-US" dirty="0">
                <a:solidFill>
                  <a:srgbClr val="0A0FC8"/>
                </a:solidFill>
              </a:rPr>
              <a:t> </a:t>
            </a:r>
            <a:r>
              <a:rPr lang="en-US" dirty="0" err="1">
                <a:solidFill>
                  <a:srgbClr val="0A0FC8"/>
                </a:solidFill>
              </a:rPr>
              <a:t>lựa</a:t>
            </a:r>
            <a:r>
              <a:rPr lang="en-US" dirty="0">
                <a:solidFill>
                  <a:srgbClr val="0A0FC8"/>
                </a:solidFill>
              </a:rPr>
              <a:t> </a:t>
            </a:r>
            <a:r>
              <a:rPr lang="en-US" dirty="0" err="1">
                <a:solidFill>
                  <a:srgbClr val="0A0FC8"/>
                </a:solidFill>
              </a:rPr>
              <a:t>chọn</a:t>
            </a:r>
            <a:r>
              <a:rPr lang="en-US" dirty="0"/>
              <a:t>: </a:t>
            </a:r>
          </a:p>
          <a:p>
            <a:pPr marL="0" indent="0" algn="ctr">
              <a:buNone/>
            </a:pPr>
            <a:r>
              <a:rPr lang="en-US" dirty="0" err="1">
                <a:solidFill>
                  <a:schemeClr val="accent6">
                    <a:lumMod val="50000"/>
                  </a:schemeClr>
                </a:solidFill>
              </a:rPr>
              <a:t>Bối</a:t>
            </a:r>
            <a:r>
              <a:rPr lang="en-US" dirty="0">
                <a:solidFill>
                  <a:schemeClr val="accent6">
                    <a:lumMod val="50000"/>
                  </a:schemeClr>
                </a:solidFill>
              </a:rPr>
              <a:t> </a:t>
            </a:r>
            <a:r>
              <a:rPr lang="en-US" dirty="0" err="1">
                <a:solidFill>
                  <a:schemeClr val="accent6">
                    <a:lumMod val="50000"/>
                  </a:schemeClr>
                </a:solidFill>
              </a:rPr>
              <a:t>cảnh</a:t>
            </a:r>
            <a:r>
              <a:rPr lang="en-US" dirty="0">
                <a:solidFill>
                  <a:schemeClr val="accent6">
                    <a:lumMod val="50000"/>
                  </a:schemeClr>
                </a:solidFill>
              </a:rPr>
              <a:t> “</a:t>
            </a:r>
            <a:r>
              <a:rPr lang="en-US" dirty="0" err="1">
                <a:solidFill>
                  <a:schemeClr val="accent6">
                    <a:lumMod val="50000"/>
                  </a:schemeClr>
                </a:solidFill>
              </a:rPr>
              <a:t>Thiết</a:t>
            </a:r>
            <a:r>
              <a:rPr lang="en-US" dirty="0">
                <a:solidFill>
                  <a:schemeClr val="accent6">
                    <a:lumMod val="50000"/>
                  </a:schemeClr>
                </a:solidFill>
              </a:rPr>
              <a:t> </a:t>
            </a:r>
            <a:r>
              <a:rPr lang="en-US" dirty="0" err="1">
                <a:solidFill>
                  <a:schemeClr val="accent6">
                    <a:lumMod val="50000"/>
                  </a:schemeClr>
                </a:solidFill>
              </a:rPr>
              <a:t>kế</a:t>
            </a:r>
            <a:r>
              <a:rPr lang="en-US" dirty="0">
                <a:solidFill>
                  <a:schemeClr val="accent6">
                    <a:lumMod val="50000"/>
                  </a:schemeClr>
                </a:solidFill>
              </a:rPr>
              <a:t> </a:t>
            </a:r>
            <a:r>
              <a:rPr lang="en-US" dirty="0" err="1">
                <a:solidFill>
                  <a:schemeClr val="accent6">
                    <a:lumMod val="50000"/>
                  </a:schemeClr>
                </a:solidFill>
              </a:rPr>
              <a:t>và</a:t>
            </a:r>
            <a:r>
              <a:rPr lang="en-US" dirty="0">
                <a:solidFill>
                  <a:schemeClr val="accent6">
                    <a:lumMod val="50000"/>
                  </a:schemeClr>
                </a:solidFill>
              </a:rPr>
              <a:t> </a:t>
            </a:r>
            <a:r>
              <a:rPr lang="en-US" dirty="0" err="1">
                <a:solidFill>
                  <a:schemeClr val="accent6">
                    <a:lumMod val="50000"/>
                  </a:schemeClr>
                </a:solidFill>
              </a:rPr>
              <a:t>giải</a:t>
            </a:r>
            <a:r>
              <a:rPr lang="en-US" dirty="0">
                <a:solidFill>
                  <a:schemeClr val="accent6">
                    <a:lumMod val="50000"/>
                  </a:schemeClr>
                </a:solidFill>
              </a:rPr>
              <a:t> </a:t>
            </a:r>
            <a:r>
              <a:rPr lang="en-US" dirty="0" err="1">
                <a:solidFill>
                  <a:schemeClr val="accent6">
                    <a:lumMod val="50000"/>
                  </a:schemeClr>
                </a:solidFill>
              </a:rPr>
              <a:t>pháp</a:t>
            </a:r>
            <a:r>
              <a:rPr lang="en-US" dirty="0">
                <a:solidFill>
                  <a:schemeClr val="accent6">
                    <a:lumMod val="50000"/>
                  </a:schemeClr>
                </a:solidFill>
              </a:rPr>
              <a:t> </a:t>
            </a:r>
            <a:r>
              <a:rPr lang="en-US" dirty="0" err="1">
                <a:solidFill>
                  <a:schemeClr val="accent6">
                    <a:lumMod val="50000"/>
                  </a:schemeClr>
                </a:solidFill>
              </a:rPr>
              <a:t>công</a:t>
            </a:r>
            <a:r>
              <a:rPr lang="en-US" dirty="0">
                <a:solidFill>
                  <a:schemeClr val="accent6">
                    <a:lumMod val="50000"/>
                  </a:schemeClr>
                </a:solidFill>
              </a:rPr>
              <a:t> </a:t>
            </a:r>
            <a:r>
              <a:rPr lang="en-US" dirty="0" err="1">
                <a:solidFill>
                  <a:schemeClr val="accent6">
                    <a:lumMod val="50000"/>
                  </a:schemeClr>
                </a:solidFill>
              </a:rPr>
              <a:t>nghệ</a:t>
            </a:r>
            <a:r>
              <a:rPr lang="en-US" dirty="0">
                <a:solidFill>
                  <a:schemeClr val="accent6">
                    <a:lumMod val="50000"/>
                  </a:schemeClr>
                </a:solidFill>
              </a:rPr>
              <a:t>”</a:t>
            </a:r>
          </a:p>
          <a:p>
            <a:pPr marL="0" indent="0" algn="just">
              <a:buNone/>
            </a:pPr>
            <a:r>
              <a:rPr lang="it-IT" sz="2000" b="1" dirty="0">
                <a:effectLst/>
                <a:latin typeface="Arial" panose="020B0604020202020204" pitchFamily="34" charset="0"/>
                <a:ea typeface="Times New Roman" panose="02020603050405020304" pitchFamily="18" charset="0"/>
                <a:cs typeface="Arial" panose="020B0604020202020204" pitchFamily="34" charset="0"/>
              </a:rPr>
              <a:t>Câu hỏi: </a:t>
            </a:r>
            <a:r>
              <a:rPr lang="it-IT" sz="2000" dirty="0">
                <a:effectLst/>
                <a:latin typeface="Arial" panose="020B0604020202020204" pitchFamily="34" charset="0"/>
                <a:ea typeface="Times New Roman" panose="02020603050405020304" pitchFamily="18" charset="0"/>
                <a:cs typeface="Arial" panose="020B0604020202020204" pitchFamily="34" charset="0"/>
              </a:rPr>
              <a:t>Cần điều chỉnh bản vẽ sơ đồ nguyên lí trong hình bên như thế nào để phù hợp với mạch điện chiếu sáng theo thứ tự cho tầng hầm.</a:t>
            </a:r>
          </a:p>
          <a:p>
            <a:pPr marL="0" indent="0" algn="just">
              <a:lnSpc>
                <a:spcPct val="104000"/>
              </a:lnSpc>
              <a:spcBef>
                <a:spcPts val="200"/>
              </a:spcBef>
              <a:spcAft>
                <a:spcPts val="200"/>
              </a:spcAft>
              <a:buNone/>
              <a:tabLst>
                <a:tab pos="3261360" algn="l"/>
                <a:tab pos="4500880" algn="l"/>
                <a:tab pos="7021195" algn="l"/>
              </a:tabLst>
            </a:pPr>
            <a:r>
              <a:rPr lang="it-IT" sz="1800" b="1" kern="100" dirty="0">
                <a:effectLst/>
                <a:latin typeface="Arial" panose="020B0604020202020204" pitchFamily="34" charset="0"/>
                <a:ea typeface="Times New Roman" panose="02020603050405020304" pitchFamily="18" charset="0"/>
                <a:cs typeface="Arial" panose="020B0604020202020204" pitchFamily="34" charset="0"/>
              </a:rPr>
              <a:t>A.</a:t>
            </a:r>
            <a:r>
              <a:rPr lang="it-IT" sz="1800" kern="100" dirty="0">
                <a:effectLst/>
                <a:latin typeface="Arial" panose="020B0604020202020204" pitchFamily="34" charset="0"/>
                <a:ea typeface="Times New Roman" panose="02020603050405020304" pitchFamily="18" charset="0"/>
                <a:cs typeface="Arial" panose="020B0604020202020204" pitchFamily="34" charset="0"/>
              </a:rPr>
              <a:t> Điều chỉnh vị trí đặt công tắc CT2 về vị trí giữa công tắc CT3 và Đ2.</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4000"/>
              </a:lnSpc>
              <a:spcBef>
                <a:spcPts val="200"/>
              </a:spcBef>
              <a:spcAft>
                <a:spcPts val="200"/>
              </a:spcAft>
              <a:buNone/>
              <a:tabLst>
                <a:tab pos="3261360" algn="l"/>
                <a:tab pos="4500880" algn="l"/>
                <a:tab pos="7021195" algn="l"/>
              </a:tabLst>
            </a:pPr>
            <a:r>
              <a:rPr lang="it-IT" sz="1800" b="1" kern="100" dirty="0">
                <a:effectLst/>
                <a:latin typeface="Arial" panose="020B0604020202020204" pitchFamily="34" charset="0"/>
                <a:ea typeface="Times New Roman" panose="02020603050405020304" pitchFamily="18" charset="0"/>
                <a:cs typeface="Arial" panose="020B0604020202020204" pitchFamily="34" charset="0"/>
              </a:rPr>
              <a:t>B.</a:t>
            </a:r>
            <a:r>
              <a:rPr lang="it-IT" sz="1800" kern="100" dirty="0">
                <a:effectLst/>
                <a:latin typeface="Arial" panose="020B0604020202020204" pitchFamily="34" charset="0"/>
                <a:ea typeface="Times New Roman" panose="02020603050405020304" pitchFamily="18" charset="0"/>
                <a:cs typeface="Arial" panose="020B0604020202020204" pitchFamily="34" charset="0"/>
              </a:rPr>
              <a:t> Điều chỉnh vị trí đặt công tắc CT2 về vị trí giữa công tắc CT3 và Đ3</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4000"/>
              </a:lnSpc>
              <a:spcBef>
                <a:spcPts val="200"/>
              </a:spcBef>
              <a:spcAft>
                <a:spcPts val="200"/>
              </a:spcAft>
              <a:buNone/>
              <a:tabLst>
                <a:tab pos="180340" algn="l"/>
              </a:tabLst>
            </a:pPr>
            <a:r>
              <a:rPr lang="it-IT" sz="1800" b="1" u="sng" kern="100" dirty="0">
                <a:effectLst/>
                <a:latin typeface="Arial" panose="020B0604020202020204" pitchFamily="34" charset="0"/>
                <a:ea typeface="Times New Roman" panose="02020603050405020304" pitchFamily="18" charset="0"/>
                <a:cs typeface="Arial" panose="020B0604020202020204" pitchFamily="34" charset="0"/>
              </a:rPr>
              <a:t>C.</a:t>
            </a:r>
            <a:r>
              <a:rPr lang="it-IT" sz="1800" kern="100" dirty="0">
                <a:effectLst/>
                <a:latin typeface="Arial" panose="020B0604020202020204" pitchFamily="34" charset="0"/>
                <a:ea typeface="Times New Roman" panose="02020603050405020304" pitchFamily="18" charset="0"/>
                <a:cs typeface="Arial" panose="020B0604020202020204" pitchFamily="34" charset="0"/>
              </a:rPr>
              <a:t> Điều chỉnh vị trí đặt công tắc CT2 về vị trí giữa cầu chì CC và công tắc CT1</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it-IT" sz="1800" b="1" dirty="0">
                <a:effectLst/>
                <a:latin typeface="Arial" panose="020B0604020202020204" pitchFamily="34" charset="0"/>
                <a:ea typeface="Times New Roman" panose="02020603050405020304" pitchFamily="18" charset="0"/>
                <a:cs typeface="Arial" panose="020B0604020202020204" pitchFamily="34" charset="0"/>
              </a:rPr>
              <a:t>D.</a:t>
            </a:r>
            <a:r>
              <a:rPr lang="it-IT" sz="1800" dirty="0">
                <a:effectLst/>
                <a:latin typeface="Arial" panose="020B0604020202020204" pitchFamily="34" charset="0"/>
                <a:ea typeface="Times New Roman" panose="02020603050405020304" pitchFamily="18" charset="0"/>
                <a:cs typeface="Arial" panose="020B0604020202020204" pitchFamily="34" charset="0"/>
              </a:rPr>
              <a:t> Điều chỉnh vị trí đặt công tắc CT2 về vị trí giữa công tắc CT2 và công tắc CT3.</a:t>
            </a:r>
            <a:endParaRPr lang="en-US" sz="3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6ED2261-A29F-1D2F-EC6A-0F27C28B4E42}"/>
              </a:ext>
            </a:extLst>
          </p:cNvPr>
          <p:cNvPicPr>
            <a:picLocks noChangeAspect="1"/>
          </p:cNvPicPr>
          <p:nvPr/>
        </p:nvPicPr>
        <p:blipFill>
          <a:blip r:embed="rId2">
            <a:clrChange>
              <a:clrFrom>
                <a:srgbClr val="FFFEFF"/>
              </a:clrFrom>
              <a:clrTo>
                <a:srgbClr val="FFFEFF">
                  <a:alpha val="0"/>
                </a:srgbClr>
              </a:clrTo>
            </a:clrChange>
          </a:blip>
          <a:stretch>
            <a:fillRect/>
          </a:stretch>
        </p:blipFill>
        <p:spPr>
          <a:xfrm>
            <a:off x="8226785" y="3167743"/>
            <a:ext cx="3224986" cy="1932270"/>
          </a:xfrm>
          <a:prstGeom prst="rect">
            <a:avLst/>
          </a:prstGeom>
        </p:spPr>
      </p:pic>
    </p:spTree>
    <p:extLst>
      <p:ext uri="{BB962C8B-B14F-4D97-AF65-F5344CB8AC3E}">
        <p14:creationId xmlns:p14="http://schemas.microsoft.com/office/powerpoint/2010/main" val="1352847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3240-7119-1F0D-4874-CF4CC0DD981D}"/>
              </a:ext>
            </a:extLst>
          </p:cNvPr>
          <p:cNvSpPr>
            <a:spLocks noGrp="1"/>
          </p:cNvSpPr>
          <p:nvPr>
            <p:ph type="title"/>
          </p:nvPr>
        </p:nvSpPr>
        <p:spPr>
          <a:xfrm>
            <a:off x="838200" y="165307"/>
            <a:ext cx="10515600" cy="679519"/>
          </a:xfrm>
        </p:spPr>
        <p:txBody>
          <a:bodyPr>
            <a:normAutofit/>
          </a:bodyPr>
          <a:lstStyle/>
          <a:p>
            <a:pPr algn="ctr"/>
            <a:r>
              <a:rPr lang="en-US" sz="2400" b="1" kern="0" dirty="0" err="1">
                <a:latin typeface="Times New Roman" panose="02020603050405020304" pitchFamily="18" charset="0"/>
                <a:cs typeface="Times New Roman" panose="02020603050405020304" pitchFamily="18" charset="0"/>
              </a:rPr>
              <a:t>Ví</a:t>
            </a:r>
            <a:r>
              <a:rPr lang="en-US" sz="2400" b="1" kern="0" dirty="0">
                <a:latin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cs typeface="Times New Roman" panose="02020603050405020304" pitchFamily="18" charset="0"/>
              </a:rPr>
              <a:t>dụ</a:t>
            </a:r>
            <a:r>
              <a:rPr lang="en-US" sz="2400" b="1" kern="0" dirty="0">
                <a:latin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cs typeface="Times New Roman" panose="02020603050405020304" pitchFamily="18" charset="0"/>
              </a:rPr>
              <a:t>minh</a:t>
            </a:r>
            <a:r>
              <a:rPr lang="en-US" sz="2400" b="1" kern="0" dirty="0">
                <a:latin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cs typeface="Times New Roman" panose="02020603050405020304" pitchFamily="18" charset="0"/>
              </a:rPr>
              <a:t>họa</a:t>
            </a:r>
            <a:r>
              <a:rPr lang="en-US" sz="2400" b="1" kern="0" dirty="0">
                <a:latin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cs typeface="Times New Roman" panose="02020603050405020304" pitchFamily="18" charset="0"/>
              </a:rPr>
              <a:t>câu</a:t>
            </a:r>
            <a:r>
              <a:rPr lang="en-US" sz="2400" b="1" kern="0" dirty="0">
                <a:latin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cs typeface="Times New Roman" panose="02020603050405020304" pitchFamily="18" charset="0"/>
              </a:rPr>
              <a:t>hỏi</a:t>
            </a:r>
            <a:r>
              <a:rPr lang="en-US" sz="2400" b="1" kern="0" dirty="0">
                <a:latin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cs typeface="Times New Roman" panose="02020603050405020304" pitchFamily="18" charset="0"/>
              </a:rPr>
              <a:t>có</a:t>
            </a:r>
            <a:r>
              <a:rPr lang="en-US" sz="2400" b="1" kern="0" dirty="0">
                <a:latin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cs typeface="Times New Roman" panose="02020603050405020304" pitchFamily="18" charset="0"/>
              </a:rPr>
              <a:t>bối</a:t>
            </a:r>
            <a:r>
              <a:rPr lang="en-US" sz="2400" b="1" kern="0" dirty="0">
                <a:latin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cs typeface="Times New Roman" panose="02020603050405020304" pitchFamily="18" charset="0"/>
              </a:rPr>
              <a:t>cảnh</a:t>
            </a:r>
            <a:r>
              <a:rPr lang="en-US" sz="2400" b="1" kern="0" dirty="0">
                <a:latin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cs typeface="Times New Roman" panose="02020603050405020304" pitchFamily="18" charset="0"/>
              </a:rPr>
              <a:t>trong</a:t>
            </a:r>
            <a:r>
              <a:rPr lang="en-US" sz="2400" b="1" kern="0" dirty="0">
                <a:latin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cs typeface="Times New Roman" panose="02020603050405020304" pitchFamily="18" charset="0"/>
              </a:rPr>
              <a:t>đánh</a:t>
            </a:r>
            <a:r>
              <a:rPr lang="en-US" sz="2400" b="1" kern="0" dirty="0">
                <a:latin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cs typeface="Times New Roman" panose="02020603050405020304" pitchFamily="18" charset="0"/>
              </a:rPr>
              <a:t>giá</a:t>
            </a:r>
            <a:r>
              <a:rPr lang="en-US" sz="2400" b="1" kern="0" dirty="0">
                <a:latin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cs typeface="Times New Roman" panose="02020603050405020304" pitchFamily="18" charset="0"/>
              </a:rPr>
              <a:t>với</a:t>
            </a:r>
            <a:r>
              <a:rPr lang="en-US" sz="2400" b="1" kern="0" dirty="0">
                <a:latin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cs typeface="Times New Roman" panose="02020603050405020304" pitchFamily="18" charset="0"/>
              </a:rPr>
              <a:t>môn</a:t>
            </a:r>
            <a:r>
              <a:rPr lang="en-US" sz="2400" b="1" kern="0" dirty="0">
                <a:latin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cs typeface="Times New Roman" panose="02020603050405020304" pitchFamily="18" charset="0"/>
              </a:rPr>
              <a:t>Công</a:t>
            </a:r>
            <a:r>
              <a:rPr lang="en-US" sz="2400" b="1" kern="0" dirty="0">
                <a:latin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cs typeface="Times New Roman" panose="02020603050405020304" pitchFamily="18" charset="0"/>
              </a:rPr>
              <a:t>nghệ</a:t>
            </a:r>
            <a:endParaRPr lang="en-US" sz="2400" b="1" kern="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5A06C65-426E-C8A7-26EA-E5CC4D76FB50}"/>
              </a:ext>
            </a:extLst>
          </p:cNvPr>
          <p:cNvSpPr>
            <a:spLocks noGrp="1"/>
          </p:cNvSpPr>
          <p:nvPr>
            <p:ph idx="1"/>
          </p:nvPr>
        </p:nvSpPr>
        <p:spPr>
          <a:xfrm>
            <a:off x="49695" y="844826"/>
            <a:ext cx="8537713" cy="5648049"/>
          </a:xfrm>
        </p:spPr>
        <p:txBody>
          <a:bodyPr>
            <a:noAutofit/>
          </a:bodyPr>
          <a:lstStyle/>
          <a:p>
            <a:r>
              <a:rPr lang="en-US" sz="1800" dirty="0" err="1">
                <a:latin typeface="Times New Roman" panose="02020603050405020304" pitchFamily="18" charset="0"/>
                <a:cs typeface="Times New Roman" panose="02020603050405020304" pitchFamily="18" charset="0"/>
              </a:rPr>
              <a:t>Với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câu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hỏi</a:t>
            </a:r>
            <a:r>
              <a:rPr lang="en-US" sz="1800" dirty="0">
                <a:latin typeface="Times New Roman" panose="02020603050405020304" pitchFamily="18" charset="0"/>
                <a:cs typeface="Times New Roman" panose="02020603050405020304" pitchFamily="18" charset="0"/>
              </a:rPr>
              <a:t> </a:t>
            </a:r>
            <a:r>
              <a:rPr lang="en-US" sz="1800" dirty="0" err="1">
                <a:solidFill>
                  <a:srgbClr val="0A0FC8"/>
                </a:solidFill>
                <a:latin typeface="Times New Roman" panose="02020603050405020304" pitchFamily="18" charset="0"/>
                <a:cs typeface="Times New Roman" panose="02020603050405020304" pitchFamily="18" charset="0"/>
              </a:rPr>
              <a:t>bối</a:t>
            </a:r>
            <a:r>
              <a:rPr lang="en-US" sz="1800" dirty="0">
                <a:solidFill>
                  <a:srgbClr val="0A0FC8"/>
                </a:solidFill>
                <a:latin typeface="Times New Roman" panose="02020603050405020304" pitchFamily="18" charset="0"/>
                <a:cs typeface="Times New Roman" panose="02020603050405020304" pitchFamily="18" charset="0"/>
              </a:rPr>
              <a:t> </a:t>
            </a:r>
            <a:r>
              <a:rPr lang="en-US" sz="1800" dirty="0" err="1">
                <a:solidFill>
                  <a:srgbClr val="0A0FC8"/>
                </a:solidFill>
                <a:latin typeface="Times New Roman" panose="02020603050405020304" pitchFamily="18" charset="0"/>
                <a:cs typeface="Times New Roman" panose="02020603050405020304" pitchFamily="18" charset="0"/>
              </a:rPr>
              <a:t>cảnh</a:t>
            </a:r>
            <a:r>
              <a:rPr lang="en-US" sz="1800" dirty="0">
                <a:solidFill>
                  <a:srgbClr val="0A0FC8"/>
                </a:solidFill>
                <a:latin typeface="Times New Roman" panose="02020603050405020304" pitchFamily="18" charset="0"/>
                <a:cs typeface="Times New Roman" panose="02020603050405020304" pitchFamily="18" charset="0"/>
              </a:rPr>
              <a:t> </a:t>
            </a:r>
            <a:r>
              <a:rPr lang="en-US" sz="1800" dirty="0" err="1">
                <a:solidFill>
                  <a:srgbClr val="0A0FC8"/>
                </a:solidFill>
                <a:latin typeface="Times New Roman" panose="02020603050405020304" pitchFamily="18" charset="0"/>
                <a:cs typeface="Times New Roman" panose="02020603050405020304" pitchFamily="18" charset="0"/>
              </a:rPr>
              <a:t>rộng</a:t>
            </a:r>
            <a:r>
              <a:rPr lang="en-US" sz="1800" dirty="0">
                <a:solidFill>
                  <a:srgbClr val="0A0FC8"/>
                </a:solidFill>
                <a:latin typeface="Times New Roman" panose="02020603050405020304" pitchFamily="18" charset="0"/>
                <a:cs typeface="Times New Roman" panose="02020603050405020304" pitchFamily="18" charset="0"/>
              </a:rPr>
              <a:t>, </a:t>
            </a:r>
            <a:r>
              <a:rPr lang="en-US" sz="1800" dirty="0" err="1">
                <a:solidFill>
                  <a:srgbClr val="0A0FC8"/>
                </a:solidFill>
                <a:latin typeface="Times New Roman" panose="02020603050405020304" pitchFamily="18" charset="0"/>
                <a:cs typeface="Times New Roman" panose="02020603050405020304" pitchFamily="18" charset="0"/>
              </a:rPr>
              <a:t>có</a:t>
            </a:r>
            <a:r>
              <a:rPr lang="en-US" sz="1800" dirty="0">
                <a:solidFill>
                  <a:srgbClr val="0A0FC8"/>
                </a:solidFill>
                <a:latin typeface="Times New Roman" panose="02020603050405020304" pitchFamily="18" charset="0"/>
                <a:cs typeface="Times New Roman" panose="02020603050405020304" pitchFamily="18" charset="0"/>
              </a:rPr>
              <a:t> ý </a:t>
            </a:r>
            <a:r>
              <a:rPr lang="en-US" sz="1800" dirty="0" err="1">
                <a:solidFill>
                  <a:srgbClr val="0A0FC8"/>
                </a:solidFill>
                <a:latin typeface="Times New Roman" panose="02020603050405020304" pitchFamily="18" charset="0"/>
                <a:cs typeface="Times New Roman" panose="02020603050405020304" pitchFamily="18" charset="0"/>
              </a:rPr>
              <a:t>nghĩa</a:t>
            </a:r>
            <a:r>
              <a:rPr lang="en-US" sz="1800" dirty="0">
                <a:solidFill>
                  <a:srgbClr val="0A0FC8"/>
                </a:solidFill>
                <a:latin typeface="Times New Roman" panose="02020603050405020304" pitchFamily="18" charset="0"/>
                <a:cs typeface="Times New Roman" panose="02020603050405020304" pitchFamily="18" charset="0"/>
              </a:rPr>
              <a:t> – </a:t>
            </a:r>
            <a:r>
              <a:rPr lang="en-US" sz="1800" dirty="0" err="1">
                <a:solidFill>
                  <a:srgbClr val="0A0FC8"/>
                </a:solidFill>
                <a:latin typeface="Times New Roman" panose="02020603050405020304" pitchFamily="18" charset="0"/>
                <a:cs typeface="Times New Roman" panose="02020603050405020304" pitchFamily="18" charset="0"/>
              </a:rPr>
              <a:t>Câu</a:t>
            </a:r>
            <a:r>
              <a:rPr lang="en-US" sz="1800" dirty="0">
                <a:solidFill>
                  <a:srgbClr val="0A0FC8"/>
                </a:solidFill>
                <a:latin typeface="Times New Roman" panose="02020603050405020304" pitchFamily="18" charset="0"/>
                <a:cs typeface="Times New Roman" panose="02020603050405020304" pitchFamily="18" charset="0"/>
              </a:rPr>
              <a:t> TN </a:t>
            </a:r>
            <a:r>
              <a:rPr lang="en-US" sz="1800" dirty="0" err="1">
                <a:solidFill>
                  <a:srgbClr val="0A0FC8"/>
                </a:solidFill>
                <a:latin typeface="Times New Roman" panose="02020603050405020304" pitchFamily="18" charset="0"/>
                <a:cs typeface="Times New Roman" panose="02020603050405020304" pitchFamily="18" charset="0"/>
              </a:rPr>
              <a:t>đúng</a:t>
            </a:r>
            <a:r>
              <a:rPr lang="en-US" sz="1800" dirty="0">
                <a:solidFill>
                  <a:srgbClr val="0A0FC8"/>
                </a:solidFill>
                <a:latin typeface="Times New Roman" panose="02020603050405020304" pitchFamily="18" charset="0"/>
                <a:cs typeface="Times New Roman" panose="02020603050405020304" pitchFamily="18" charset="0"/>
              </a:rPr>
              <a:t>/</a:t>
            </a:r>
            <a:r>
              <a:rPr lang="en-US" sz="1800" dirty="0" err="1">
                <a:solidFill>
                  <a:srgbClr val="0A0FC8"/>
                </a:solidFill>
                <a:latin typeface="Times New Roman" panose="02020603050405020304" pitchFamily="18" charset="0"/>
                <a:cs typeface="Times New Roman" panose="02020603050405020304" pitchFamily="18" charset="0"/>
              </a:rPr>
              <a:t>sai</a:t>
            </a:r>
            <a:r>
              <a:rPr lang="en-US" sz="1800" dirty="0">
                <a:latin typeface="Times New Roman" panose="02020603050405020304" pitchFamily="18" charset="0"/>
                <a:cs typeface="Times New Roman" panose="02020603050405020304" pitchFamily="18" charset="0"/>
              </a:rPr>
              <a:t>: </a:t>
            </a:r>
          </a:p>
          <a:p>
            <a:pPr marL="0" indent="0" algn="ctr">
              <a:buNone/>
            </a:pPr>
            <a:r>
              <a:rPr lang="en-US" sz="1800" dirty="0" err="1">
                <a:solidFill>
                  <a:schemeClr val="accent6">
                    <a:lumMod val="50000"/>
                  </a:schemeClr>
                </a:solidFill>
                <a:latin typeface="Times New Roman" panose="02020603050405020304" pitchFamily="18" charset="0"/>
                <a:cs typeface="Times New Roman" panose="02020603050405020304" pitchFamily="18" charset="0"/>
              </a:rPr>
              <a:t>Bối</a:t>
            </a:r>
            <a:r>
              <a:rPr lang="en-US" sz="1800" dirty="0">
                <a:solidFill>
                  <a:schemeClr val="accent6">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6">
                    <a:lumMod val="50000"/>
                  </a:schemeClr>
                </a:solidFill>
                <a:latin typeface="Times New Roman" panose="02020603050405020304" pitchFamily="18" charset="0"/>
                <a:cs typeface="Times New Roman" panose="02020603050405020304" pitchFamily="18" charset="0"/>
              </a:rPr>
              <a:t>cảnh</a:t>
            </a:r>
            <a:r>
              <a:rPr lang="en-US" sz="1800" dirty="0">
                <a:solidFill>
                  <a:schemeClr val="accent6">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6">
                    <a:lumMod val="50000"/>
                  </a:schemeClr>
                </a:solidFill>
                <a:latin typeface="Times New Roman" panose="02020603050405020304" pitchFamily="18" charset="0"/>
                <a:cs typeface="Times New Roman" panose="02020603050405020304" pitchFamily="18" charset="0"/>
              </a:rPr>
              <a:t>Nghề</a:t>
            </a:r>
            <a:r>
              <a:rPr lang="en-US" sz="1800" dirty="0">
                <a:solidFill>
                  <a:schemeClr val="accent6">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6">
                    <a:lumMod val="50000"/>
                  </a:schemeClr>
                </a:solidFill>
                <a:latin typeface="Times New Roman" panose="02020603050405020304" pitchFamily="18" charset="0"/>
                <a:cs typeface="Times New Roman" panose="02020603050405020304" pitchFamily="18" charset="0"/>
              </a:rPr>
              <a:t>nghiệp</a:t>
            </a:r>
            <a:r>
              <a:rPr lang="en-US" sz="1800" dirty="0">
                <a:solidFill>
                  <a:schemeClr val="accent6">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6">
                    <a:lumMod val="50000"/>
                  </a:schemeClr>
                </a:solidFill>
                <a:latin typeface="Times New Roman" panose="02020603050405020304" pitchFamily="18" charset="0"/>
                <a:cs typeface="Times New Roman" panose="02020603050405020304" pitchFamily="18" charset="0"/>
              </a:rPr>
              <a:t>thuộc</a:t>
            </a:r>
            <a:r>
              <a:rPr lang="en-US" sz="1800" dirty="0">
                <a:solidFill>
                  <a:schemeClr val="accent6">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6">
                    <a:lumMod val="50000"/>
                  </a:schemeClr>
                </a:solidFill>
                <a:latin typeface="Times New Roman" panose="02020603050405020304" pitchFamily="18" charset="0"/>
                <a:cs typeface="Times New Roman" panose="02020603050405020304" pitchFamily="18" charset="0"/>
              </a:rPr>
              <a:t>lĩnh</a:t>
            </a:r>
            <a:r>
              <a:rPr lang="en-US" sz="1800" dirty="0">
                <a:solidFill>
                  <a:schemeClr val="accent6">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6">
                    <a:lumMod val="50000"/>
                  </a:schemeClr>
                </a:solidFill>
                <a:latin typeface="Times New Roman" panose="02020603050405020304" pitchFamily="18" charset="0"/>
                <a:cs typeface="Times New Roman" panose="02020603050405020304" pitchFamily="18" charset="0"/>
              </a:rPr>
              <a:t>vực</a:t>
            </a:r>
            <a:r>
              <a:rPr lang="en-US" sz="1800" dirty="0">
                <a:solidFill>
                  <a:schemeClr val="accent6">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6">
                    <a:lumMod val="50000"/>
                  </a:schemeClr>
                </a:solidFill>
                <a:latin typeface="Times New Roman" panose="02020603050405020304" pitchFamily="18" charset="0"/>
                <a:cs typeface="Times New Roman" panose="02020603050405020304" pitchFamily="18" charset="0"/>
              </a:rPr>
              <a:t>công</a:t>
            </a:r>
            <a:r>
              <a:rPr lang="en-US" sz="1800" dirty="0">
                <a:solidFill>
                  <a:schemeClr val="accent6">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6">
                    <a:lumMod val="50000"/>
                  </a:schemeClr>
                </a:solidFill>
                <a:latin typeface="Times New Roman" panose="02020603050405020304" pitchFamily="18" charset="0"/>
                <a:cs typeface="Times New Roman" panose="02020603050405020304" pitchFamily="18" charset="0"/>
              </a:rPr>
              <a:t>nghệ</a:t>
            </a:r>
            <a:r>
              <a:rPr lang="en-US" sz="1800" dirty="0">
                <a:solidFill>
                  <a:schemeClr val="accent6">
                    <a:lumMod val="50000"/>
                  </a:schemeClr>
                </a:solidFill>
                <a:latin typeface="Times New Roman" panose="02020603050405020304" pitchFamily="18" charset="0"/>
                <a:cs typeface="Times New Roman" panose="02020603050405020304" pitchFamily="18" charset="0"/>
              </a:rPr>
              <a:t>” &amp; “</a:t>
            </a:r>
            <a:r>
              <a:rPr lang="en-US" sz="1800" dirty="0" err="1">
                <a:solidFill>
                  <a:schemeClr val="accent6">
                    <a:lumMod val="50000"/>
                  </a:schemeClr>
                </a:solidFill>
                <a:latin typeface="Times New Roman" panose="02020603050405020304" pitchFamily="18" charset="0"/>
                <a:cs typeface="Times New Roman" panose="02020603050405020304" pitchFamily="18" charset="0"/>
              </a:rPr>
              <a:t>Thiết</a:t>
            </a:r>
            <a:r>
              <a:rPr lang="en-US" sz="1800" dirty="0">
                <a:solidFill>
                  <a:schemeClr val="accent6">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6">
                    <a:lumMod val="50000"/>
                  </a:schemeClr>
                </a:solidFill>
                <a:latin typeface="Times New Roman" panose="02020603050405020304" pitchFamily="18" charset="0"/>
                <a:cs typeface="Times New Roman" panose="02020603050405020304" pitchFamily="18" charset="0"/>
              </a:rPr>
              <a:t>kế</a:t>
            </a:r>
            <a:r>
              <a:rPr lang="en-US" sz="1800" dirty="0">
                <a:solidFill>
                  <a:schemeClr val="accent6">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1800" dirty="0">
                <a:solidFill>
                  <a:schemeClr val="accent6">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6">
                    <a:lumMod val="50000"/>
                  </a:schemeClr>
                </a:solidFill>
                <a:latin typeface="Times New Roman" panose="02020603050405020304" pitchFamily="18" charset="0"/>
                <a:cs typeface="Times New Roman" panose="02020603050405020304" pitchFamily="18" charset="0"/>
              </a:rPr>
              <a:t>giải</a:t>
            </a:r>
            <a:r>
              <a:rPr lang="en-US" sz="1800" dirty="0">
                <a:solidFill>
                  <a:schemeClr val="accent6">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6">
                    <a:lumMod val="50000"/>
                  </a:schemeClr>
                </a:solidFill>
                <a:latin typeface="Times New Roman" panose="02020603050405020304" pitchFamily="18" charset="0"/>
                <a:cs typeface="Times New Roman" panose="02020603050405020304" pitchFamily="18" charset="0"/>
              </a:rPr>
              <a:t>pháp</a:t>
            </a:r>
            <a:r>
              <a:rPr lang="en-US" sz="1800" dirty="0">
                <a:solidFill>
                  <a:schemeClr val="accent6">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6">
                    <a:lumMod val="50000"/>
                  </a:schemeClr>
                </a:solidFill>
                <a:latin typeface="Times New Roman" panose="02020603050405020304" pitchFamily="18" charset="0"/>
                <a:cs typeface="Times New Roman" panose="02020603050405020304" pitchFamily="18" charset="0"/>
              </a:rPr>
              <a:t>công</a:t>
            </a:r>
            <a:r>
              <a:rPr lang="en-US" sz="1800" dirty="0">
                <a:solidFill>
                  <a:schemeClr val="accent6">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6">
                    <a:lumMod val="50000"/>
                  </a:schemeClr>
                </a:solidFill>
                <a:latin typeface="Times New Roman" panose="02020603050405020304" pitchFamily="18" charset="0"/>
                <a:cs typeface="Times New Roman" panose="02020603050405020304" pitchFamily="18" charset="0"/>
              </a:rPr>
              <a:t>nghệ</a:t>
            </a:r>
            <a:r>
              <a:rPr lang="en-US" sz="1800" dirty="0">
                <a:solidFill>
                  <a:schemeClr val="accent6">
                    <a:lumMod val="50000"/>
                  </a:schemeClr>
                </a:solidFill>
                <a:latin typeface="Times New Roman" panose="02020603050405020304" pitchFamily="18" charset="0"/>
                <a:cs typeface="Times New Roman" panose="02020603050405020304" pitchFamily="18" charset="0"/>
              </a:rPr>
              <a:t>”</a:t>
            </a:r>
          </a:p>
          <a:p>
            <a:pPr marL="0" indent="0" algn="just">
              <a:lnSpc>
                <a:spcPct val="130000"/>
              </a:lnSpc>
              <a:spcBef>
                <a:spcPts val="300"/>
              </a:spcBef>
              <a:spcAft>
                <a:spcPts val="300"/>
              </a:spcAft>
              <a:buNone/>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lĩnh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vực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kĩ</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kế</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phòng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lắp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vẽ</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đồ</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mạch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30000"/>
              </a:lnSpc>
              <a:spcBef>
                <a:spcPts val="300"/>
              </a:spcBef>
              <a:spcAft>
                <a:spcPts val="300"/>
              </a:spcAft>
              <a:buNone/>
            </a:pPr>
            <a:r>
              <a:rPr lang="en-US" sz="1800" b="1" dirty="0">
                <a:latin typeface="Times New Roman" panose="02020603050405020304" pitchFamily="18" charset="0"/>
                <a:ea typeface="Calibri" panose="020F0502020204030204" pitchFamily="34" charset="0"/>
                <a:cs typeface="Times New Roman" panose="02020603050405020304" pitchFamily="18" charset="0"/>
              </a:rPr>
              <a:t>a)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Nghề</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nghiệp</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lĩnh</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vực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kĩ</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gắn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yếu</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kế</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sản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chế</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lắp</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đặt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vận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dưỡng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sửa</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chữa</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1800" dirty="0">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30000"/>
              </a:lnSpc>
              <a:spcBef>
                <a:spcPts val="300"/>
              </a:spcBef>
              <a:spcAft>
                <a:spcPts val="300"/>
              </a:spcAft>
              <a:buNone/>
            </a:pPr>
            <a:r>
              <a:rPr lang="en-US" sz="1800" b="1" dirty="0">
                <a:latin typeface="Times New Roman" panose="02020603050405020304" pitchFamily="18" charset="0"/>
                <a:ea typeface="Calibri" panose="020F0502020204030204" pitchFamily="34" charset="0"/>
                <a:cs typeface="Times New Roman" panose="02020603050405020304" pitchFamily="18" charset="0"/>
              </a:rPr>
              <a:t>b)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trí</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kĩ</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kế</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đòi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ngành</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kĩ</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1800" dirty="0">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30000"/>
              </a:lnSpc>
              <a:spcBef>
                <a:spcPts val="300"/>
              </a:spcBef>
              <a:spcAft>
                <a:spcPts val="300"/>
              </a:spcAft>
              <a:buNone/>
            </a:pPr>
            <a:r>
              <a:rPr lang="en-US" sz="1800" b="1" dirty="0">
                <a:latin typeface="Times New Roman" panose="02020603050405020304" pitchFamily="18" charset="0"/>
                <a:ea typeface="Calibri" panose="020F0502020204030204" pitchFamily="34" charset="0"/>
                <a:cs typeface="Times New Roman" panose="02020603050405020304" pitchFamily="18" charset="0"/>
              </a:rPr>
              <a:t>c) </a:t>
            </a:r>
            <a:r>
              <a:rPr lang="en-US" sz="1800" dirty="0">
                <a:latin typeface="Times New Roman" panose="02020603050405020304" pitchFamily="18" charset="0"/>
                <a:ea typeface="Calibri" panose="020F0502020204030204" pitchFamily="34" charset="0"/>
                <a:cs typeface="Times New Roman" panose="02020603050405020304" pitchFamily="18" charset="0"/>
              </a:rPr>
              <a:t>Theo </a:t>
            </a:r>
            <a:r>
              <a:rPr lang="en-US" sz="1800" dirty="0" err="1">
                <a:latin typeface="Times New Roman" panose="02020603050405020304" pitchFamily="18" charset="0"/>
                <a:ea typeface="Calibri" panose="020F0502020204030204" pitchFamily="34" charset="0"/>
                <a:cs typeface="Times New Roman" panose="02020603050405020304" pitchFamily="18" charset="0"/>
              </a:rPr>
              <a:t>sơ</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mạng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tắc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bật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tắt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chung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bóng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đèn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quạt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trần</a:t>
            </a:r>
            <a:r>
              <a:rPr lang="en-US" sz="1800" dirty="0">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30000"/>
              </a:lnSpc>
              <a:spcBef>
                <a:spcPts val="300"/>
              </a:spcBef>
              <a:spcAft>
                <a:spcPts val="300"/>
              </a:spcAft>
              <a:buNone/>
            </a:pPr>
            <a:r>
              <a:rPr lang="en-US" sz="1800" b="1" dirty="0">
                <a:latin typeface="Times New Roman" panose="02020603050405020304" pitchFamily="18" charset="0"/>
                <a:ea typeface="Calibri" panose="020F0502020204030204" pitchFamily="34" charset="0"/>
                <a:cs typeface="Times New Roman" panose="02020603050405020304" pitchFamily="18" charset="0"/>
              </a:rPr>
              <a:t>d)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hai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tắc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hai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cực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tắc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ba</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cực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mạch</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bật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tắt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luân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phiên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bóng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đèn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quạt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trần</a:t>
            </a:r>
            <a:r>
              <a:rPr lang="en-US" sz="1800" dirty="0">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4" name="Picture 3">
            <a:extLst>
              <a:ext uri="{FF2B5EF4-FFF2-40B4-BE49-F238E27FC236}">
                <a16:creationId xmlns:a16="http://schemas.microsoft.com/office/drawing/2014/main" id="{197F0994-81DA-9B69-D9D6-CDC1F698ABC0}"/>
              </a:ext>
            </a:extLst>
          </p:cNvPr>
          <p:cNvPicPr>
            <a:picLocks noChangeAspect="1"/>
          </p:cNvPicPr>
          <p:nvPr/>
        </p:nvPicPr>
        <p:blipFill>
          <a:blip r:embed="rId2"/>
          <a:stretch>
            <a:fillRect/>
          </a:stretch>
        </p:blipFill>
        <p:spPr>
          <a:xfrm>
            <a:off x="8686800" y="1480931"/>
            <a:ext cx="3218652" cy="2723322"/>
          </a:xfrm>
          <a:prstGeom prst="rect">
            <a:avLst/>
          </a:prstGeom>
        </p:spPr>
      </p:pic>
    </p:spTree>
    <p:extLst>
      <p:ext uri="{BB962C8B-B14F-4D97-AF65-F5344CB8AC3E}">
        <p14:creationId xmlns:p14="http://schemas.microsoft.com/office/powerpoint/2010/main" val="1417712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0E2D-C5BB-4B66-BBC8-C67698BABB78}"/>
              </a:ext>
            </a:extLst>
          </p:cNvPr>
          <p:cNvSpPr>
            <a:spLocks noGrp="1"/>
          </p:cNvSpPr>
          <p:nvPr>
            <p:ph type="title"/>
          </p:nvPr>
        </p:nvSpPr>
        <p:spPr>
          <a:xfrm>
            <a:off x="360019" y="199581"/>
            <a:ext cx="11497364" cy="640080"/>
          </a:xfrm>
        </p:spPr>
        <p:txBody>
          <a:bodyPr/>
          <a:lstStyle/>
          <a:p>
            <a:pPr algn="ctr"/>
            <a:r>
              <a:rPr lang="vi-VN" sz="3600" dirty="0">
                <a:solidFill>
                  <a:srgbClr val="663300"/>
                </a:solidFill>
                <a:latin typeface="+mj-lt"/>
                <a:cs typeface="Arial" panose="020B0604020202020204" pitchFamily="34" charset="0"/>
              </a:rPr>
              <a:t>MA TRẬN ĐẶC TẢ ĐỂ ĐÁNH GIÁ MÔN HỌC</a:t>
            </a:r>
          </a:p>
        </p:txBody>
      </p:sp>
      <p:sp>
        <p:nvSpPr>
          <p:cNvPr id="4" name="Slide Number Placeholder 3">
            <a:extLst>
              <a:ext uri="{FF2B5EF4-FFF2-40B4-BE49-F238E27FC236}">
                <a16:creationId xmlns:a16="http://schemas.microsoft.com/office/drawing/2014/main" id="{5A308B32-D46E-46E2-B37E-31A5D1CA0B28}"/>
              </a:ext>
            </a:extLst>
          </p:cNvPr>
          <p:cNvSpPr>
            <a:spLocks noGrp="1"/>
          </p:cNvSpPr>
          <p:nvPr>
            <p:ph type="sldNum" sz="quarter" idx="4"/>
          </p:nvPr>
        </p:nvSpPr>
        <p:spPr/>
        <p:txBody>
          <a:bodyPr/>
          <a:lstStyle/>
          <a:p>
            <a:fld id="{9860EDB8-5305-433F-BE41-D7A86D811DB3}" type="slidenum">
              <a:rPr lang="en-US" smtClean="0"/>
              <a:pPr/>
              <a:t>35</a:t>
            </a:fld>
            <a:endParaRPr lang="en-US" dirty="0"/>
          </a:p>
        </p:txBody>
      </p:sp>
      <p:sp>
        <p:nvSpPr>
          <p:cNvPr id="16" name="Text Box 2105121436">
            <a:extLst>
              <a:ext uri="{FF2B5EF4-FFF2-40B4-BE49-F238E27FC236}">
                <a16:creationId xmlns:a16="http://schemas.microsoft.com/office/drawing/2014/main" id="{08A3CB60-33F6-8B52-E9A9-5A993588EA98}"/>
              </a:ext>
            </a:extLst>
          </p:cNvPr>
          <p:cNvSpPr txBox="1"/>
          <p:nvPr/>
        </p:nvSpPr>
        <p:spPr>
          <a:xfrm rot="16200000">
            <a:off x="3024376" y="7586474"/>
            <a:ext cx="1146501" cy="372178"/>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400" b="1" kern="100">
                <a:effectLst/>
                <a:latin typeface="Times New Roman" panose="02020603050405020304" pitchFamily="18" charset="0"/>
                <a:ea typeface="Arial" panose="020B0604020202020204" pitchFamily="34" charset="0"/>
                <a:cs typeface="Times New Roman" panose="02020603050405020304" pitchFamily="18" charset="0"/>
              </a:rPr>
              <a:t>Dạng thức 2</a:t>
            </a:r>
            <a:endParaRPr lang="vi-VN" sz="1400" kern="1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7" name="Text Box 1950277178">
            <a:extLst>
              <a:ext uri="{FF2B5EF4-FFF2-40B4-BE49-F238E27FC236}">
                <a16:creationId xmlns:a16="http://schemas.microsoft.com/office/drawing/2014/main" id="{33853DCD-18B7-5A54-A7EE-4B258DF11E45}"/>
              </a:ext>
            </a:extLst>
          </p:cNvPr>
          <p:cNvSpPr txBox="1">
            <a:spLocks noChangeArrowheads="1"/>
          </p:cNvSpPr>
          <p:nvPr/>
        </p:nvSpPr>
        <p:spPr bwMode="auto">
          <a:xfrm rot="-5400000">
            <a:off x="2337113" y="7000562"/>
            <a:ext cx="944271" cy="343233"/>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1400" b="1"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Chủ đề 2</a:t>
            </a:r>
            <a:endParaRPr kumimoji="0" lang="en-US" altLang="vi-VN" sz="1800" b="0" i="0" u="none" strike="noStrike" cap="none" normalizeH="0" baseline="0">
              <a:ln>
                <a:noFill/>
              </a:ln>
              <a:solidFill>
                <a:schemeClr val="tx1"/>
              </a:solidFill>
              <a:effectLst/>
              <a:latin typeface="Arial" panose="020B0604020202020204" pitchFamily="34" charset="0"/>
            </a:endParaRPr>
          </a:p>
        </p:txBody>
      </p:sp>
      <p:pic>
        <p:nvPicPr>
          <p:cNvPr id="22" name="Picture 21">
            <a:extLst>
              <a:ext uri="{FF2B5EF4-FFF2-40B4-BE49-F238E27FC236}">
                <a16:creationId xmlns:a16="http://schemas.microsoft.com/office/drawing/2014/main" id="{540D30C7-4E13-4516-670A-A29E53CE612A}"/>
              </a:ext>
            </a:extLst>
          </p:cNvPr>
          <p:cNvPicPr>
            <a:picLocks noChangeAspect="1"/>
          </p:cNvPicPr>
          <p:nvPr/>
        </p:nvPicPr>
        <p:blipFill rotWithShape="1">
          <a:blip r:embed="rId2"/>
          <a:srcRect l="10696" t="11919" r="18365" b="7488"/>
          <a:stretch/>
        </p:blipFill>
        <p:spPr>
          <a:xfrm>
            <a:off x="288235" y="944218"/>
            <a:ext cx="11569147" cy="5624860"/>
          </a:xfrm>
          <a:prstGeom prst="rect">
            <a:avLst/>
          </a:prstGeom>
        </p:spPr>
      </p:pic>
    </p:spTree>
    <p:extLst>
      <p:ext uri="{BB962C8B-B14F-4D97-AF65-F5344CB8AC3E}">
        <p14:creationId xmlns:p14="http://schemas.microsoft.com/office/powerpoint/2010/main" val="2523110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8CECD5-1C48-46CD-91A7-0AC3485B3A09}"/>
              </a:ext>
            </a:extLst>
          </p:cNvPr>
          <p:cNvSpPr>
            <a:spLocks noGrp="1"/>
          </p:cNvSpPr>
          <p:nvPr>
            <p:ph sz="quarter" idx="10"/>
          </p:nvPr>
        </p:nvSpPr>
        <p:spPr>
          <a:xfrm>
            <a:off x="539495" y="2286000"/>
            <a:ext cx="11048071" cy="2032000"/>
          </a:xfrm>
        </p:spPr>
        <p:txBody>
          <a:bodyPr/>
          <a:lstStyle/>
          <a:p>
            <a:pPr marL="0" indent="0">
              <a:buNone/>
            </a:pPr>
            <a:r>
              <a:rPr lang="en-US" b="1" dirty="0">
                <a:solidFill>
                  <a:srgbClr val="3333FF"/>
                </a:solidFill>
                <a:latin typeface="Times New Roman" panose="02020603050405020304" pitchFamily="18" charset="0"/>
                <a:cs typeface="Times New Roman" panose="02020603050405020304" pitchFamily="18" charset="0"/>
              </a:rPr>
              <a:t>TRÂN TRỌNG CẢM </a:t>
            </a:r>
            <a:r>
              <a:rPr lang="vi-VN" b="1" dirty="0">
                <a:solidFill>
                  <a:srgbClr val="3333FF"/>
                </a:solidFill>
                <a:latin typeface="Times New Roman" panose="02020603050405020304" pitchFamily="18" charset="0"/>
                <a:cs typeface="Times New Roman" panose="02020603050405020304" pitchFamily="18" charset="0"/>
              </a:rPr>
              <a:t>Ơ</a:t>
            </a:r>
            <a:r>
              <a:rPr lang="en-US" b="1" dirty="0">
                <a:solidFill>
                  <a:srgbClr val="3333FF"/>
                </a:solidFill>
                <a:latin typeface="Times New Roman" panose="02020603050405020304" pitchFamily="18" charset="0"/>
                <a:cs typeface="Times New Roman" panose="02020603050405020304" pitchFamily="18" charset="0"/>
              </a:rPr>
              <a:t>N!</a:t>
            </a:r>
          </a:p>
          <a:p>
            <a:endParaRPr lang="vi-VN" dirty="0">
              <a:solidFill>
                <a:schemeClr val="tx1"/>
              </a:solidFill>
            </a:endParaRPr>
          </a:p>
        </p:txBody>
      </p:sp>
    </p:spTree>
    <p:extLst>
      <p:ext uri="{BB962C8B-B14F-4D97-AF65-F5344CB8AC3E}">
        <p14:creationId xmlns:p14="http://schemas.microsoft.com/office/powerpoint/2010/main" val="692719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418530" y="1242356"/>
            <a:ext cx="11336117" cy="461665"/>
          </a:xfrm>
          <a:prstGeom prst="rect">
            <a:avLst/>
          </a:prstGeom>
        </p:spPr>
        <p:txBody>
          <a:bodyPr wrap="square">
            <a:spAutoFit/>
          </a:bodyPr>
          <a:lstStyle/>
          <a:p>
            <a:pPr algn="just">
              <a:spcBef>
                <a:spcPts val="800"/>
              </a:spcBef>
            </a:pPr>
            <a:endParaRPr lang="nl-NL" sz="2400" b="1" dirty="0">
              <a:solidFill>
                <a:srgbClr val="FF0000"/>
              </a:solidFill>
              <a:latin typeface="+mj-lt"/>
              <a:cs typeface="Times New Roman" panose="02020603050405020304" pitchFamily="18" charset="0"/>
            </a:endParaRPr>
          </a:p>
        </p:txBody>
      </p:sp>
      <p:graphicFrame>
        <p:nvGraphicFramePr>
          <p:cNvPr id="3" name="Table 2">
            <a:extLst>
              <a:ext uri="{FF2B5EF4-FFF2-40B4-BE49-F238E27FC236}">
                <a16:creationId xmlns:a16="http://schemas.microsoft.com/office/drawing/2014/main" id="{8ECFE8B4-0E10-BF4B-D5A9-FAD38B666A44}"/>
              </a:ext>
            </a:extLst>
          </p:cNvPr>
          <p:cNvGraphicFramePr>
            <a:graphicFrameLocks noGrp="1"/>
          </p:cNvGraphicFramePr>
          <p:nvPr>
            <p:extLst>
              <p:ext uri="{D42A27DB-BD31-4B8C-83A1-F6EECF244321}">
                <p14:modId xmlns:p14="http://schemas.microsoft.com/office/powerpoint/2010/main" val="1754117489"/>
              </p:ext>
            </p:extLst>
          </p:nvPr>
        </p:nvGraphicFramePr>
        <p:xfrm>
          <a:off x="418531" y="1409288"/>
          <a:ext cx="11404875" cy="4145280"/>
        </p:xfrm>
        <a:graphic>
          <a:graphicData uri="http://schemas.openxmlformats.org/drawingml/2006/table">
            <a:tbl>
              <a:tblPr firstRow="1" bandRow="1">
                <a:tableStyleId>{5C22544A-7EE6-4342-B048-85BDC9FD1C3A}</a:tableStyleId>
              </a:tblPr>
              <a:tblGrid>
                <a:gridCol w="5762529">
                  <a:extLst>
                    <a:ext uri="{9D8B030D-6E8A-4147-A177-3AD203B41FA5}">
                      <a16:colId xmlns:a16="http://schemas.microsoft.com/office/drawing/2014/main" val="1237461869"/>
                    </a:ext>
                  </a:extLst>
                </a:gridCol>
                <a:gridCol w="2254103">
                  <a:extLst>
                    <a:ext uri="{9D8B030D-6E8A-4147-A177-3AD203B41FA5}">
                      <a16:colId xmlns:a16="http://schemas.microsoft.com/office/drawing/2014/main" val="531125206"/>
                    </a:ext>
                  </a:extLst>
                </a:gridCol>
                <a:gridCol w="3388243">
                  <a:extLst>
                    <a:ext uri="{9D8B030D-6E8A-4147-A177-3AD203B41FA5}">
                      <a16:colId xmlns:a16="http://schemas.microsoft.com/office/drawing/2014/main" val="1001320097"/>
                    </a:ext>
                  </a:extLst>
                </a:gridCol>
              </a:tblGrid>
              <a:tr h="853440">
                <a:tc>
                  <a:txBody>
                    <a:bodyPr/>
                    <a:lstStyle/>
                    <a:p>
                      <a:pPr algn="ctr"/>
                      <a:r>
                        <a:rPr lang="en-US" sz="2400" dirty="0" err="1">
                          <a:latin typeface="Arial" panose="020B0604020202020204" pitchFamily="34" charset="0"/>
                          <a:cs typeface="Arial" panose="020B0604020202020204" pitchFamily="34" charset="0"/>
                        </a:rPr>
                        <a:t>Nội</a:t>
                      </a:r>
                      <a:r>
                        <a:rPr lang="en-US" sz="2400" dirty="0">
                          <a:latin typeface="Arial" panose="020B0604020202020204" pitchFamily="34" charset="0"/>
                          <a:cs typeface="Arial" panose="020B0604020202020204" pitchFamily="34" charset="0"/>
                        </a:rPr>
                        <a:t> dung </a:t>
                      </a:r>
                      <a:r>
                        <a:rPr lang="en-US" sz="2400" dirty="0" err="1">
                          <a:latin typeface="Arial" panose="020B0604020202020204" pitchFamily="34" charset="0"/>
                          <a:cs typeface="Arial" panose="020B0604020202020204" pitchFamily="34" charset="0"/>
                        </a:rPr>
                        <a:t>cốt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lõi</a:t>
                      </a:r>
                      <a:endParaRPr lang="en-US" sz="2400" dirty="0">
                        <a:latin typeface="Arial" panose="020B0604020202020204" pitchFamily="34" charset="0"/>
                        <a:cs typeface="Arial" panose="020B0604020202020204" pitchFamily="34" charset="0"/>
                      </a:endParaRPr>
                    </a:p>
                  </a:txBody>
                  <a:tcPr marL="121920" marR="121920" marT="60960" marB="60960"/>
                </a:tc>
                <a:tc>
                  <a:txBody>
                    <a:bodyPr/>
                    <a:lstStyle/>
                    <a:p>
                      <a:pPr algn="ctr"/>
                      <a:r>
                        <a:rPr lang="en-US" sz="2400" dirty="0" err="1">
                          <a:latin typeface="Arial" panose="020B0604020202020204" pitchFamily="34" charset="0"/>
                          <a:cs typeface="Arial" panose="020B0604020202020204" pitchFamily="34" charset="0"/>
                        </a:rPr>
                        <a:t>Thời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endParaRPr lang="en-US" sz="2400" dirty="0">
                        <a:latin typeface="Arial" panose="020B0604020202020204" pitchFamily="34" charset="0"/>
                        <a:cs typeface="Arial" panose="020B0604020202020204" pitchFamily="34" charset="0"/>
                      </a:endParaRPr>
                    </a:p>
                  </a:txBody>
                  <a:tcPr marL="121920" marR="121920" marT="60960" marB="60960"/>
                </a:tc>
                <a:tc>
                  <a:txBody>
                    <a:bodyPr/>
                    <a:lstStyle/>
                    <a:p>
                      <a:pPr algn="ctr"/>
                      <a:r>
                        <a:rPr lang="en-US" sz="2400" dirty="0" err="1">
                          <a:latin typeface="Arial" panose="020B0604020202020204" pitchFamily="34" charset="0"/>
                          <a:cs typeface="Arial" panose="020B0604020202020204" pitchFamily="34" charset="0"/>
                        </a:rPr>
                        <a:t>Đối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tượng</a:t>
                      </a:r>
                      <a:endParaRPr lang="en-US" sz="2400" dirty="0">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val="3294322355"/>
                  </a:ext>
                </a:extLst>
              </a:tr>
              <a:tr h="487680">
                <a:tc>
                  <a:txBody>
                    <a:bodyPr/>
                    <a:lstStyle/>
                    <a:p>
                      <a:r>
                        <a:rPr lang="en-US" sz="2400" dirty="0">
                          <a:solidFill>
                            <a:schemeClr val="tx1"/>
                          </a:solidFill>
                          <a:latin typeface="Arial" panose="020B0604020202020204" pitchFamily="34" charset="0"/>
                          <a:cs typeface="Arial" panose="020B0604020202020204" pitchFamily="34" charset="0"/>
                        </a:rPr>
                        <a:t>1. </a:t>
                      </a:r>
                      <a:r>
                        <a:rPr lang="en-US" sz="2400" dirty="0" err="1">
                          <a:solidFill>
                            <a:schemeClr val="tx1"/>
                          </a:solidFill>
                          <a:latin typeface="Arial" panose="020B0604020202020204" pitchFamily="34" charset="0"/>
                          <a:cs typeface="Arial" panose="020B0604020202020204" pitchFamily="34" charset="0"/>
                        </a:rPr>
                        <a:t>Chuẩn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bị</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nội</a:t>
                      </a:r>
                      <a:r>
                        <a:rPr lang="en-US" sz="2400" dirty="0">
                          <a:solidFill>
                            <a:schemeClr val="tx1"/>
                          </a:solidFill>
                          <a:latin typeface="Arial" panose="020B0604020202020204" pitchFamily="34" charset="0"/>
                          <a:cs typeface="Arial" panose="020B0604020202020204" pitchFamily="34" charset="0"/>
                        </a:rPr>
                        <a:t> dung </a:t>
                      </a:r>
                      <a:r>
                        <a:rPr lang="en-US" sz="2400" dirty="0" err="1">
                          <a:solidFill>
                            <a:schemeClr val="tx1"/>
                          </a:solidFill>
                          <a:latin typeface="Arial" panose="020B0604020202020204" pitchFamily="34" charset="0"/>
                          <a:cs typeface="Arial" panose="020B0604020202020204" pitchFamily="34" charset="0"/>
                        </a:rPr>
                        <a:t>tập</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huấn</a:t>
                      </a:r>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tc>
                <a:tc>
                  <a:txBody>
                    <a:bodyPr/>
                    <a:lstStyle/>
                    <a:p>
                      <a:r>
                        <a:rPr lang="en-US" sz="2400" dirty="0" err="1">
                          <a:solidFill>
                            <a:schemeClr val="tx1"/>
                          </a:solidFill>
                          <a:latin typeface="Arial" panose="020B0604020202020204" pitchFamily="34" charset="0"/>
                          <a:cs typeface="Arial" panose="020B0604020202020204" pitchFamily="34" charset="0"/>
                        </a:rPr>
                        <a:t>Tháng</a:t>
                      </a:r>
                      <a:r>
                        <a:rPr lang="en-US" sz="2400" dirty="0">
                          <a:solidFill>
                            <a:schemeClr val="tx1"/>
                          </a:solidFill>
                          <a:latin typeface="Arial" panose="020B0604020202020204" pitchFamily="34" charset="0"/>
                          <a:cs typeface="Arial" panose="020B0604020202020204" pitchFamily="34" charset="0"/>
                        </a:rPr>
                        <a:t> 7/2024</a:t>
                      </a:r>
                    </a:p>
                  </a:txBody>
                  <a:tcPr marL="121920" marR="121920" marT="60960" marB="60960"/>
                </a:tc>
                <a:tc>
                  <a:txBody>
                    <a:bodyPr/>
                    <a:lstStyle/>
                    <a:p>
                      <a:r>
                        <a:rPr lang="en-US" sz="2400" dirty="0" err="1">
                          <a:solidFill>
                            <a:schemeClr val="tx1"/>
                          </a:solidFill>
                          <a:latin typeface="Arial" panose="020B0604020202020204" pitchFamily="34" charset="0"/>
                          <a:cs typeface="Arial" panose="020B0604020202020204" pitchFamily="34" charset="0"/>
                        </a:rPr>
                        <a:t>Giáo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viên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cốt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cán</a:t>
                      </a:r>
                      <a:r>
                        <a:rPr lang="en-US" sz="2400" dirty="0">
                          <a:solidFill>
                            <a:schemeClr val="tx1"/>
                          </a:solidFill>
                          <a:latin typeface="Arial" panose="020B0604020202020204" pitchFamily="34" charset="0"/>
                          <a:cs typeface="Arial" panose="020B0604020202020204" pitchFamily="34" charset="0"/>
                        </a:rPr>
                        <a:t> </a:t>
                      </a:r>
                    </a:p>
                  </a:txBody>
                  <a:tcPr marL="121920" marR="121920" marT="60960" marB="60960"/>
                </a:tc>
                <a:extLst>
                  <a:ext uri="{0D108BD9-81ED-4DB2-BD59-A6C34878D82A}">
                    <a16:rowId xmlns:a16="http://schemas.microsoft.com/office/drawing/2014/main" val="3741132830"/>
                  </a:ext>
                </a:extLst>
              </a:tr>
              <a:tr h="1219200">
                <a:tc>
                  <a:txBody>
                    <a:bodyPr/>
                    <a:lstStyle/>
                    <a:p>
                      <a:r>
                        <a:rPr lang="en-US" sz="2400" dirty="0">
                          <a:solidFill>
                            <a:schemeClr val="tx1"/>
                          </a:solidFill>
                          <a:latin typeface="Arial" panose="020B0604020202020204" pitchFamily="34" charset="0"/>
                          <a:cs typeface="Arial" panose="020B0604020202020204" pitchFamily="34" charset="0"/>
                        </a:rPr>
                        <a:t>2. </a:t>
                      </a:r>
                      <a:r>
                        <a:rPr lang="en-US" sz="2400" dirty="0" err="1">
                          <a:solidFill>
                            <a:schemeClr val="tx1"/>
                          </a:solidFill>
                          <a:latin typeface="Arial" panose="020B0604020202020204" pitchFamily="34" charset="0"/>
                          <a:cs typeface="Arial" panose="020B0604020202020204" pitchFamily="34" charset="0"/>
                        </a:rPr>
                        <a:t>Tập</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huấn</a:t>
                      </a:r>
                      <a:r>
                        <a:rPr lang="en-US" sz="2400" dirty="0">
                          <a:solidFill>
                            <a:schemeClr val="tx1"/>
                          </a:solidFill>
                          <a:latin typeface="Arial" panose="020B0604020202020204" pitchFamily="34" charset="0"/>
                          <a:cs typeface="Arial" panose="020B0604020202020204" pitchFamily="34" charset="0"/>
                        </a:rPr>
                        <a:t> GV </a:t>
                      </a:r>
                      <a:r>
                        <a:rPr lang="en-US" sz="2400" dirty="0" err="1">
                          <a:solidFill>
                            <a:schemeClr val="tx1"/>
                          </a:solidFill>
                          <a:latin typeface="Arial" panose="020B0604020202020204" pitchFamily="34" charset="0"/>
                          <a:cs typeface="Arial" panose="020B0604020202020204" pitchFamily="34" charset="0"/>
                        </a:rPr>
                        <a:t>bộ</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môn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về</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công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tác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xây</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dựng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câu</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hỏi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thi</a:t>
                      </a:r>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tc>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US" sz="2400" dirty="0" err="1">
                          <a:solidFill>
                            <a:schemeClr val="tx1"/>
                          </a:solidFill>
                          <a:latin typeface="Arial" panose="020B0604020202020204" pitchFamily="34" charset="0"/>
                          <a:cs typeface="Arial" panose="020B0604020202020204" pitchFamily="34" charset="0"/>
                        </a:rPr>
                        <a:t>Tháng</a:t>
                      </a:r>
                      <a:r>
                        <a:rPr lang="en-US" sz="2400" dirty="0">
                          <a:solidFill>
                            <a:schemeClr val="tx1"/>
                          </a:solidFill>
                          <a:latin typeface="Arial" panose="020B0604020202020204" pitchFamily="34" charset="0"/>
                          <a:cs typeface="Arial" panose="020B0604020202020204" pitchFamily="34" charset="0"/>
                        </a:rPr>
                        <a:t> 8/2024</a:t>
                      </a:r>
                    </a:p>
                    <a:p>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tc>
                <a:tc>
                  <a:txBody>
                    <a:bodyPr/>
                    <a:lstStyle/>
                    <a:p>
                      <a:r>
                        <a:rPr lang="en-US" sz="2400" dirty="0" err="1">
                          <a:solidFill>
                            <a:schemeClr val="tx1"/>
                          </a:solidFill>
                          <a:latin typeface="Arial" panose="020B0604020202020204" pitchFamily="34" charset="0"/>
                          <a:cs typeface="Arial" panose="020B0604020202020204" pitchFamily="34" charset="0"/>
                        </a:rPr>
                        <a:t>Mỗi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trường</a:t>
                      </a:r>
                      <a:r>
                        <a:rPr lang="en-US" sz="2400" dirty="0">
                          <a:solidFill>
                            <a:schemeClr val="tx1"/>
                          </a:solidFill>
                          <a:latin typeface="Arial" panose="020B0604020202020204" pitchFamily="34" charset="0"/>
                          <a:cs typeface="Arial" panose="020B0604020202020204" pitchFamily="34" charset="0"/>
                        </a:rPr>
                        <a:t>: 01 GV</a:t>
                      </a:r>
                      <a:r>
                        <a:rPr lang="en-US" sz="2400" baseline="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Công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nghệ</a:t>
                      </a:r>
                      <a:r>
                        <a:rPr lang="en-US" sz="2400" dirty="0">
                          <a:solidFill>
                            <a:schemeClr val="tx1"/>
                          </a:solidFill>
                          <a:latin typeface="Arial" panose="020B0604020202020204" pitchFamily="34" charset="0"/>
                          <a:cs typeface="Arial" panose="020B0604020202020204" pitchFamily="34" charset="0"/>
                        </a:rPr>
                        <a:t>-CN</a:t>
                      </a:r>
                    </a:p>
                  </a:txBody>
                  <a:tcPr marL="121920" marR="121920" marT="60960" marB="60960"/>
                </a:tc>
                <a:extLst>
                  <a:ext uri="{0D108BD9-81ED-4DB2-BD59-A6C34878D82A}">
                    <a16:rowId xmlns:a16="http://schemas.microsoft.com/office/drawing/2014/main" val="3637702789"/>
                  </a:ext>
                </a:extLst>
              </a:tr>
              <a:tr h="1584960">
                <a:tc>
                  <a:txBody>
                    <a:bodyPr/>
                    <a:lstStyle/>
                    <a:p>
                      <a:r>
                        <a:rPr lang="en-US" sz="2400" dirty="0">
                          <a:solidFill>
                            <a:schemeClr val="tx1"/>
                          </a:solidFill>
                          <a:latin typeface="Arial" panose="020B0604020202020204" pitchFamily="34" charset="0"/>
                          <a:cs typeface="Arial" panose="020B0604020202020204" pitchFamily="34" charset="0"/>
                        </a:rPr>
                        <a:t>3. </a:t>
                      </a:r>
                      <a:r>
                        <a:rPr lang="en-US" sz="2400" dirty="0" err="1">
                          <a:solidFill>
                            <a:schemeClr val="tx1"/>
                          </a:solidFill>
                          <a:latin typeface="Arial" panose="020B0604020202020204" pitchFamily="34" charset="0"/>
                          <a:cs typeface="Arial" panose="020B0604020202020204" pitchFamily="34" charset="0"/>
                        </a:rPr>
                        <a:t>Mỗi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Trường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biên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soạn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và</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thử</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nghiệm</a:t>
                      </a:r>
                      <a:r>
                        <a:rPr lang="en-US" sz="2400" dirty="0">
                          <a:solidFill>
                            <a:schemeClr val="tx1"/>
                          </a:solidFill>
                          <a:latin typeface="Arial" panose="020B0604020202020204" pitchFamily="34" charset="0"/>
                          <a:cs typeface="Arial" panose="020B0604020202020204" pitchFamily="34" charset="0"/>
                        </a:rPr>
                        <a:t> 01 </a:t>
                      </a:r>
                      <a:r>
                        <a:rPr lang="en-US" sz="2400" dirty="0" err="1">
                          <a:solidFill>
                            <a:schemeClr val="tx1"/>
                          </a:solidFill>
                          <a:latin typeface="Arial" panose="020B0604020202020204" pitchFamily="34" charset="0"/>
                          <a:cs typeface="Arial" panose="020B0604020202020204" pitchFamily="34" charset="0"/>
                        </a:rPr>
                        <a:t>đề</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để</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c</a:t>
                      </a:r>
                      <a:r>
                        <a:rPr lang="en-US" sz="2400" dirty="0" err="1">
                          <a:solidFill>
                            <a:schemeClr val="tx1"/>
                          </a:solidFill>
                          <a:latin typeface="Arial" panose="020B0604020202020204" pitchFamily="34" charset="0"/>
                          <a:cs typeface="Arial" panose="020B0604020202020204" pitchFamily="34" charset="0"/>
                        </a:rPr>
                        <a:t>ó</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thể</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được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lựa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chọn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đưa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vào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Thư</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viện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câu</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hỏi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của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Sở</a:t>
                      </a:r>
                      <a:r>
                        <a:rPr lang="en-US" sz="2400" dirty="0">
                          <a:solidFill>
                            <a:schemeClr val="tx1"/>
                          </a:solidFill>
                          <a:latin typeface="Arial" panose="020B0604020202020204" pitchFamily="34" charset="0"/>
                          <a:cs typeface="Arial" panose="020B0604020202020204" pitchFamily="34" charset="0"/>
                        </a:rPr>
                        <a:t> GD.</a:t>
                      </a:r>
                    </a:p>
                  </a:txBody>
                  <a:tcPr marL="121920" marR="121920" marT="60960" marB="60960"/>
                </a:tc>
                <a:tc>
                  <a:txBody>
                    <a:bodyPr/>
                    <a:lstStyle/>
                    <a:p>
                      <a:r>
                        <a:rPr lang="en-US" sz="2400" dirty="0" err="1">
                          <a:solidFill>
                            <a:schemeClr val="tx1"/>
                          </a:solidFill>
                          <a:latin typeface="Arial" panose="020B0604020202020204" pitchFamily="34" charset="0"/>
                          <a:cs typeface="Arial" panose="020B0604020202020204" pitchFamily="34" charset="0"/>
                        </a:rPr>
                        <a:t>Tháng</a:t>
                      </a:r>
                      <a:r>
                        <a:rPr lang="en-US" sz="2400" dirty="0">
                          <a:solidFill>
                            <a:schemeClr val="tx1"/>
                          </a:solidFill>
                          <a:latin typeface="Arial" panose="020B0604020202020204" pitchFamily="34" charset="0"/>
                          <a:cs typeface="Arial" panose="020B0604020202020204" pitchFamily="34" charset="0"/>
                        </a:rPr>
                        <a:t> 8,9 </a:t>
                      </a:r>
                      <a:r>
                        <a:rPr lang="en-US" sz="2400" dirty="0" err="1">
                          <a:solidFill>
                            <a:schemeClr val="tx1"/>
                          </a:solidFill>
                          <a:latin typeface="Arial" panose="020B0604020202020204" pitchFamily="34" charset="0"/>
                          <a:cs typeface="Arial" panose="020B0604020202020204" pitchFamily="34" charset="0"/>
                        </a:rPr>
                        <a:t>năm</a:t>
                      </a:r>
                      <a:r>
                        <a:rPr lang="en-US" sz="2400" baseline="0" dirty="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2024</a:t>
                      </a:r>
                    </a:p>
                  </a:txBody>
                  <a:tcPr marL="121920" marR="121920" marT="60960" marB="60960"/>
                </a:tc>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US" sz="2400" dirty="0" err="1">
                          <a:solidFill>
                            <a:schemeClr val="tx1"/>
                          </a:solidFill>
                          <a:latin typeface="Arial" panose="020B0604020202020204" pitchFamily="34" charset="0"/>
                          <a:cs typeface="Arial" panose="020B0604020202020204" pitchFamily="34" charset="0"/>
                        </a:rPr>
                        <a:t>Mỗi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trường</a:t>
                      </a:r>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val="1548032829"/>
                  </a:ext>
                </a:extLst>
              </a:tr>
            </a:tbl>
          </a:graphicData>
        </a:graphic>
      </p:graphicFrame>
      <p:sp>
        <p:nvSpPr>
          <p:cNvPr id="4" name="TextBox 3">
            <a:extLst>
              <a:ext uri="{FF2B5EF4-FFF2-40B4-BE49-F238E27FC236}">
                <a16:creationId xmlns:a16="http://schemas.microsoft.com/office/drawing/2014/main" id="{E000004B-6763-AEA9-FF30-60C02F425A4A}"/>
              </a:ext>
            </a:extLst>
          </p:cNvPr>
          <p:cNvSpPr txBox="1"/>
          <p:nvPr/>
        </p:nvSpPr>
        <p:spPr>
          <a:xfrm>
            <a:off x="538716" y="5815309"/>
            <a:ext cx="11284689" cy="482120"/>
          </a:xfrm>
          <a:prstGeom prst="rect">
            <a:avLst/>
          </a:prstGeom>
          <a:noFill/>
        </p:spPr>
        <p:txBody>
          <a:bodyPr wrap="square" rtlCol="0">
            <a:spAutoFit/>
          </a:bodyPr>
          <a:lstStyle/>
          <a:p>
            <a:r>
              <a:rPr lang="en-US" sz="2533" b="1" dirty="0" err="1">
                <a:latin typeface="Arial" panose="020B0604020202020204" pitchFamily="34" charset="0"/>
                <a:cs typeface="Arial" panose="020B0604020202020204" pitchFamily="34" charset="0"/>
              </a:rPr>
              <a:t>Ghi</a:t>
            </a:r>
            <a:r>
              <a:rPr lang="en-US" sz="2533" b="1" dirty="0">
                <a:latin typeface="Arial" panose="020B0604020202020204" pitchFamily="34" charset="0"/>
                <a:cs typeface="Arial" panose="020B0604020202020204" pitchFamily="34" charset="0"/>
              </a:rPr>
              <a:t> </a:t>
            </a:r>
            <a:r>
              <a:rPr lang="en-US" sz="2533" b="1" dirty="0" err="1">
                <a:latin typeface="Arial" panose="020B0604020202020204" pitchFamily="34" charset="0"/>
                <a:cs typeface="Arial" panose="020B0604020202020204" pitchFamily="34" charset="0"/>
              </a:rPr>
              <a:t>chú</a:t>
            </a:r>
            <a:r>
              <a:rPr lang="en-US" sz="2533" b="1" dirty="0">
                <a:latin typeface="Arial" panose="020B0604020202020204" pitchFamily="34" charset="0"/>
                <a:cs typeface="Arial" panose="020B0604020202020204" pitchFamily="34" charset="0"/>
              </a:rPr>
              <a:t>: Xây dựng 01 đề </a:t>
            </a:r>
            <a:r>
              <a:rPr lang="en-US" sz="2533" b="1" dirty="0" err="1">
                <a:latin typeface="Arial" panose="020B0604020202020204" pitchFamily="34" charset="0"/>
                <a:cs typeface="Arial" panose="020B0604020202020204" pitchFamily="34" charset="0"/>
              </a:rPr>
              <a:t>thi</a:t>
            </a:r>
            <a:r>
              <a:rPr lang="en-US" sz="2533" b="1" dirty="0">
                <a:latin typeface="Arial" panose="020B0604020202020204" pitchFamily="34" charset="0"/>
                <a:cs typeface="Arial" panose="020B0604020202020204" pitchFamily="34" charset="0"/>
              </a:rPr>
              <a:t> </a:t>
            </a:r>
            <a:r>
              <a:rPr lang="en-US" sz="2533" b="1" dirty="0" err="1">
                <a:latin typeface="Arial" panose="020B0604020202020204" pitchFamily="34" charset="0"/>
                <a:cs typeface="Arial" panose="020B0604020202020204" pitchFamily="34" charset="0"/>
              </a:rPr>
              <a:t>minh</a:t>
            </a:r>
            <a:r>
              <a:rPr lang="en-US" sz="2533" b="1" dirty="0">
                <a:latin typeface="Arial" panose="020B0604020202020204" pitchFamily="34" charset="0"/>
                <a:cs typeface="Arial" panose="020B0604020202020204" pitchFamily="34" charset="0"/>
              </a:rPr>
              <a:t> </a:t>
            </a:r>
            <a:r>
              <a:rPr lang="en-US" sz="2533" b="1" dirty="0" err="1">
                <a:latin typeface="Arial" panose="020B0604020202020204" pitchFamily="34" charset="0"/>
                <a:cs typeface="Arial" panose="020B0604020202020204" pitchFamily="34" charset="0"/>
              </a:rPr>
              <a:t>họa</a:t>
            </a:r>
            <a:r>
              <a:rPr lang="en-US" sz="2533" b="1" dirty="0">
                <a:latin typeface="Arial" panose="020B0604020202020204" pitchFamily="34" charset="0"/>
                <a:cs typeface="Arial" panose="020B0604020202020204" pitchFamily="34" charset="0"/>
              </a:rPr>
              <a:t> </a:t>
            </a:r>
            <a:r>
              <a:rPr lang="en-US" sz="2533" b="1" dirty="0" err="1">
                <a:latin typeface="Arial" panose="020B0604020202020204" pitchFamily="34" charset="0"/>
                <a:cs typeface="Arial" panose="020B0604020202020204" pitchFamily="34" charset="0"/>
              </a:rPr>
              <a:t>kỳ</a:t>
            </a:r>
            <a:r>
              <a:rPr lang="en-US" sz="2533" b="1" dirty="0">
                <a:latin typeface="Arial" panose="020B0604020202020204" pitchFamily="34" charset="0"/>
                <a:cs typeface="Arial" panose="020B0604020202020204" pitchFamily="34" charset="0"/>
              </a:rPr>
              <a:t> </a:t>
            </a:r>
            <a:r>
              <a:rPr lang="en-US" sz="2533" b="1" dirty="0" err="1">
                <a:latin typeface="Arial" panose="020B0604020202020204" pitchFamily="34" charset="0"/>
                <a:cs typeface="Arial" panose="020B0604020202020204" pitchFamily="34" charset="0"/>
              </a:rPr>
              <a:t>thi</a:t>
            </a:r>
            <a:r>
              <a:rPr lang="en-US" sz="2533" b="1" dirty="0">
                <a:latin typeface="Arial" panose="020B0604020202020204" pitchFamily="34" charset="0"/>
                <a:cs typeface="Arial" panose="020B0604020202020204" pitchFamily="34" charset="0"/>
              </a:rPr>
              <a:t> TNTHPT </a:t>
            </a:r>
            <a:r>
              <a:rPr lang="en-US" sz="2533" b="1" dirty="0" err="1">
                <a:latin typeface="Arial" panose="020B0604020202020204" pitchFamily="34" charset="0"/>
                <a:cs typeface="Arial" panose="020B0604020202020204" pitchFamily="34" charset="0"/>
              </a:rPr>
              <a:t>cho</a:t>
            </a:r>
            <a:r>
              <a:rPr lang="en-US" sz="2533" b="1" dirty="0">
                <a:latin typeface="Arial" panose="020B0604020202020204" pitchFamily="34" charset="0"/>
                <a:cs typeface="Arial" panose="020B0604020202020204" pitchFamily="34" charset="0"/>
              </a:rPr>
              <a:t> </a:t>
            </a:r>
            <a:r>
              <a:rPr lang="en-US" sz="2533" b="1" dirty="0" err="1">
                <a:latin typeface="Arial" panose="020B0604020202020204" pitchFamily="34" charset="0"/>
                <a:cs typeface="Arial" panose="020B0604020202020204" pitchFamily="34" charset="0"/>
              </a:rPr>
              <a:t>năm</a:t>
            </a:r>
            <a:r>
              <a:rPr lang="en-US" sz="2533" b="1" dirty="0">
                <a:latin typeface="Arial" panose="020B0604020202020204" pitchFamily="34" charset="0"/>
                <a:cs typeface="Arial" panose="020B0604020202020204" pitchFamily="34" charset="0"/>
              </a:rPr>
              <a:t> 2025.</a:t>
            </a:r>
          </a:p>
        </p:txBody>
      </p:sp>
      <p:sp>
        <p:nvSpPr>
          <p:cNvPr id="5" name="Title 4">
            <a:extLst>
              <a:ext uri="{FF2B5EF4-FFF2-40B4-BE49-F238E27FC236}">
                <a16:creationId xmlns:a16="http://schemas.microsoft.com/office/drawing/2014/main" id="{4C838F9A-0E22-4BA9-8BC8-D24B825AAFDE}"/>
              </a:ext>
            </a:extLst>
          </p:cNvPr>
          <p:cNvSpPr>
            <a:spLocks noGrp="1"/>
          </p:cNvSpPr>
          <p:nvPr>
            <p:ph type="title"/>
          </p:nvPr>
        </p:nvSpPr>
        <p:spPr/>
        <p:txBody>
          <a:bodyPr/>
          <a:lstStyle/>
          <a:p>
            <a:pPr algn="ctr"/>
            <a:r>
              <a:rPr lang="vi-VN" sz="3467" dirty="0">
                <a:solidFill>
                  <a:srgbClr val="FF0000"/>
                </a:solidFill>
                <a:latin typeface="Arial" panose="020B0604020202020204" pitchFamily="34" charset="0"/>
                <a:cs typeface="Arial" panose="020B0604020202020204" pitchFamily="34" charset="0"/>
              </a:rPr>
              <a:t>KẾ HOẠCH</a:t>
            </a:r>
          </a:p>
        </p:txBody>
      </p:sp>
      <p:sp>
        <p:nvSpPr>
          <p:cNvPr id="2" name="Slide Number Placeholder 3">
            <a:extLst>
              <a:ext uri="{FF2B5EF4-FFF2-40B4-BE49-F238E27FC236}">
                <a16:creationId xmlns:a16="http://schemas.microsoft.com/office/drawing/2014/main" id="{02DCEE96-044A-B774-1E54-FC388049EE23}"/>
              </a:ext>
            </a:extLst>
          </p:cNvPr>
          <p:cNvSpPr>
            <a:spLocks noGrp="1"/>
          </p:cNvSpPr>
          <p:nvPr>
            <p:ph type="sldNum" sz="quarter" idx="4"/>
          </p:nvPr>
        </p:nvSpPr>
        <p:spPr>
          <a:xfrm>
            <a:off x="8371927" y="6203952"/>
            <a:ext cx="3276600" cy="365125"/>
          </a:xfrm>
        </p:spPr>
        <p:txBody>
          <a:bodyPr/>
          <a:lstStyle/>
          <a:p>
            <a:fld id="{9860EDB8-5305-433F-BE41-D7A86D811DB3}" type="slidenum">
              <a:rPr lang="en-US" smtClean="0"/>
              <a:pPr/>
              <a:t>4</a:t>
            </a:fld>
            <a:endParaRPr lang="en-US" dirty="0"/>
          </a:p>
        </p:txBody>
      </p:sp>
    </p:spTree>
    <p:extLst>
      <p:ext uri="{BB962C8B-B14F-4D97-AF65-F5344CB8AC3E}">
        <p14:creationId xmlns:p14="http://schemas.microsoft.com/office/powerpoint/2010/main" val="4042958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F3724B-FAB5-4B85-861F-4475B3642F4C}"/>
              </a:ext>
            </a:extLst>
          </p:cNvPr>
          <p:cNvSpPr>
            <a:spLocks noGrp="1"/>
          </p:cNvSpPr>
          <p:nvPr>
            <p:ph sz="quarter" idx="10"/>
          </p:nvPr>
        </p:nvSpPr>
        <p:spPr>
          <a:xfrm>
            <a:off x="283536" y="1879600"/>
            <a:ext cx="11610753" cy="2438401"/>
          </a:xfrm>
        </p:spPr>
        <p:txBody>
          <a:bodyPr/>
          <a:lstStyle/>
          <a:p>
            <a:pPr marL="0" indent="0">
              <a:spcBef>
                <a:spcPts val="800"/>
              </a:spcBef>
              <a:spcAft>
                <a:spcPts val="800"/>
              </a:spcAft>
              <a:buNone/>
            </a:pPr>
            <a:r>
              <a:rPr lang="nl-NL" sz="4267" b="1" dirty="0">
                <a:solidFill>
                  <a:srgbClr val="0D04C8"/>
                </a:solidFill>
                <a:latin typeface="Arial" panose="020B0604020202020204" pitchFamily="34" charset="0"/>
                <a:ea typeface="Tahoma" panose="020B0604030504040204" pitchFamily="34" charset="0"/>
                <a:cs typeface="Arial" panose="020B0604020202020204" pitchFamily="34" charset="0"/>
              </a:rPr>
              <a:t>Phần B. </a:t>
            </a:r>
          </a:p>
          <a:p>
            <a:pPr marL="0" indent="0">
              <a:spcBef>
                <a:spcPts val="800"/>
              </a:spcBef>
              <a:spcAft>
                <a:spcPts val="800"/>
              </a:spcAft>
              <a:buNone/>
            </a:pPr>
            <a:r>
              <a:rPr lang="en-US" sz="4267" b="1" dirty="0">
                <a:solidFill>
                  <a:srgbClr val="0D04C8"/>
                </a:solidFill>
                <a:latin typeface="Arial" panose="020B0604020202020204" pitchFamily="34" charset="0"/>
                <a:ea typeface="Tahoma" panose="020B0604030504040204" pitchFamily="34" charset="0"/>
                <a:cs typeface="Arial" panose="020B0604020202020204" pitchFamily="34" charset="0"/>
              </a:rPr>
              <a:t>MỘT SỐ VẤN ĐỀ VỀ ĐÁNH GIÁ NĂNG LỰC</a:t>
            </a:r>
            <a:endParaRPr lang="nl-NL" sz="4267" b="1" dirty="0">
              <a:solidFill>
                <a:srgbClr val="0D04C8"/>
              </a:solidFill>
              <a:latin typeface="Arial" panose="020B0604020202020204" pitchFamily="34" charset="0"/>
              <a:ea typeface="Tahoma" panose="020B0604030504040204" pitchFamily="34" charset="0"/>
              <a:cs typeface="Arial" panose="020B0604020202020204" pitchFamily="34" charset="0"/>
            </a:endParaRPr>
          </a:p>
          <a:p>
            <a:endParaRPr lang="vi-VN" dirty="0"/>
          </a:p>
        </p:txBody>
      </p:sp>
      <p:sp>
        <p:nvSpPr>
          <p:cNvPr id="2" name="Slide Number Placeholder 3">
            <a:extLst>
              <a:ext uri="{FF2B5EF4-FFF2-40B4-BE49-F238E27FC236}">
                <a16:creationId xmlns:a16="http://schemas.microsoft.com/office/drawing/2014/main" id="{4390AB12-3476-9200-FB51-796C6B6DAD72}"/>
              </a:ext>
            </a:extLst>
          </p:cNvPr>
          <p:cNvSpPr>
            <a:spLocks noGrp="1"/>
          </p:cNvSpPr>
          <p:nvPr>
            <p:ph type="sldNum" sz="quarter" idx="4"/>
          </p:nvPr>
        </p:nvSpPr>
        <p:spPr>
          <a:xfrm>
            <a:off x="8371927" y="6203952"/>
            <a:ext cx="3276600" cy="365125"/>
          </a:xfrm>
        </p:spPr>
        <p:txBody>
          <a:bodyPr/>
          <a:lstStyle/>
          <a:p>
            <a:fld id="{9860EDB8-5305-433F-BE41-D7A86D811DB3}" type="slidenum">
              <a:rPr lang="en-US" smtClean="0"/>
              <a:pPr/>
              <a:t>5</a:t>
            </a:fld>
            <a:endParaRPr lang="en-US" dirty="0"/>
          </a:p>
        </p:txBody>
      </p:sp>
    </p:spTree>
    <p:extLst>
      <p:ext uri="{BB962C8B-B14F-4D97-AF65-F5344CB8AC3E}">
        <p14:creationId xmlns:p14="http://schemas.microsoft.com/office/powerpoint/2010/main" val="24566741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Alternate Process 6">
            <a:extLst>
              <a:ext uri="{FF2B5EF4-FFF2-40B4-BE49-F238E27FC236}">
                <a16:creationId xmlns:a16="http://schemas.microsoft.com/office/drawing/2014/main" id="{4248FD5B-B97C-4775-98D9-2C875B05A8C6}"/>
              </a:ext>
            </a:extLst>
          </p:cNvPr>
          <p:cNvSpPr/>
          <p:nvPr/>
        </p:nvSpPr>
        <p:spPr>
          <a:xfrm>
            <a:off x="324849" y="1940420"/>
            <a:ext cx="2381607" cy="2977160"/>
          </a:xfrm>
          <a:prstGeom prst="flowChartAlternate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cs typeface="Times New Roman" panose="02020603050405020304" pitchFamily="18" charset="0"/>
              </a:rPr>
              <a:t>5 </a:t>
            </a:r>
            <a:r>
              <a:rPr lang="en-US" sz="2400" b="1" dirty="0" err="1">
                <a:solidFill>
                  <a:schemeClr val="tx1"/>
                </a:solidFill>
                <a:cs typeface="Times New Roman" panose="02020603050405020304" pitchFamily="18" charset="0"/>
              </a:rPr>
              <a:t>phẩm</a:t>
            </a:r>
            <a:r>
              <a:rPr lang="en-US" sz="2400" b="1" dirty="0">
                <a:solidFill>
                  <a:schemeClr val="tx1"/>
                </a:solidFill>
                <a:cs typeface="Times New Roman" panose="02020603050405020304" pitchFamily="18" charset="0"/>
              </a:rPr>
              <a:t> </a:t>
            </a:r>
            <a:r>
              <a:rPr lang="en-US" sz="2400" b="1" dirty="0" err="1">
                <a:solidFill>
                  <a:schemeClr val="tx1"/>
                </a:solidFill>
                <a:cs typeface="Times New Roman" panose="02020603050405020304" pitchFamily="18" charset="0"/>
              </a:rPr>
              <a:t>chất</a:t>
            </a:r>
            <a:r>
              <a:rPr lang="en-US" sz="2400" b="1" dirty="0">
                <a:solidFill>
                  <a:schemeClr val="tx1"/>
                </a:solidFill>
                <a:cs typeface="Times New Roman" panose="02020603050405020304" pitchFamily="18" charset="0"/>
              </a:rPr>
              <a:t> và 10 </a:t>
            </a:r>
            <a:r>
              <a:rPr lang="en-US" sz="2400" b="1" dirty="0" err="1">
                <a:solidFill>
                  <a:schemeClr val="tx1"/>
                </a:solidFill>
                <a:cs typeface="Times New Roman" panose="02020603050405020304" pitchFamily="18" charset="0"/>
              </a:rPr>
              <a:t>năng</a:t>
            </a:r>
            <a:r>
              <a:rPr lang="en-US" sz="2400" b="1" dirty="0">
                <a:solidFill>
                  <a:schemeClr val="tx1"/>
                </a:solidFill>
                <a:cs typeface="Times New Roman" panose="02020603050405020304" pitchFamily="18" charset="0"/>
              </a:rPr>
              <a:t> </a:t>
            </a:r>
            <a:r>
              <a:rPr lang="en-US" sz="2400" b="1" dirty="0" err="1">
                <a:solidFill>
                  <a:schemeClr val="tx1"/>
                </a:solidFill>
                <a:cs typeface="Times New Roman" panose="02020603050405020304" pitchFamily="18" charset="0"/>
              </a:rPr>
              <a:t>lực</a:t>
            </a:r>
            <a:r>
              <a:rPr lang="en-US" sz="2400" b="1" dirty="0">
                <a:solidFill>
                  <a:schemeClr val="tx1"/>
                </a:solidFill>
                <a:cs typeface="Times New Roman" panose="02020603050405020304" pitchFamily="18" charset="0"/>
              </a:rPr>
              <a:t> </a:t>
            </a:r>
            <a:r>
              <a:rPr lang="en-US" sz="2400" b="1" dirty="0" err="1">
                <a:solidFill>
                  <a:schemeClr val="tx1"/>
                </a:solidFill>
                <a:cs typeface="Times New Roman" panose="02020603050405020304" pitchFamily="18" charset="0"/>
              </a:rPr>
              <a:t>cần</a:t>
            </a:r>
            <a:r>
              <a:rPr lang="en-US" sz="2400" b="1" dirty="0">
                <a:solidFill>
                  <a:schemeClr val="tx1"/>
                </a:solidFill>
                <a:cs typeface="Times New Roman" panose="02020603050405020304" pitchFamily="18" charset="0"/>
              </a:rPr>
              <a:t> </a:t>
            </a:r>
            <a:r>
              <a:rPr lang="en-US" sz="2400" b="1" dirty="0" err="1">
                <a:solidFill>
                  <a:schemeClr val="tx1"/>
                </a:solidFill>
                <a:cs typeface="Times New Roman" panose="02020603050405020304" pitchFamily="18" charset="0"/>
              </a:rPr>
              <a:t>phát</a:t>
            </a:r>
            <a:r>
              <a:rPr lang="en-US" sz="2400" b="1" dirty="0">
                <a:solidFill>
                  <a:schemeClr val="tx1"/>
                </a:solidFill>
                <a:cs typeface="Times New Roman" panose="02020603050405020304" pitchFamily="18" charset="0"/>
              </a:rPr>
              <a:t> </a:t>
            </a:r>
            <a:r>
              <a:rPr lang="en-US" sz="2400" b="1" dirty="0" err="1">
                <a:solidFill>
                  <a:schemeClr val="tx1"/>
                </a:solidFill>
                <a:cs typeface="Times New Roman" panose="02020603050405020304" pitchFamily="18" charset="0"/>
              </a:rPr>
              <a:t>triển</a:t>
            </a:r>
            <a:r>
              <a:rPr lang="en-US" sz="2400" b="1" dirty="0">
                <a:solidFill>
                  <a:schemeClr val="tx1"/>
                </a:solidFill>
                <a:cs typeface="Times New Roman" panose="02020603050405020304" pitchFamily="18" charset="0"/>
              </a:rPr>
              <a:t> </a:t>
            </a:r>
            <a:r>
              <a:rPr lang="en-US" sz="2400" b="1" dirty="0" err="1">
                <a:solidFill>
                  <a:schemeClr val="tx1"/>
                </a:solidFill>
                <a:cs typeface="Times New Roman" panose="02020603050405020304" pitchFamily="18" charset="0"/>
              </a:rPr>
              <a:t>cho</a:t>
            </a:r>
            <a:r>
              <a:rPr lang="en-US" sz="2400" b="1" dirty="0">
                <a:solidFill>
                  <a:schemeClr val="tx1"/>
                </a:solidFill>
                <a:cs typeface="Times New Roman" panose="02020603050405020304" pitchFamily="18" charset="0"/>
              </a:rPr>
              <a:t> </a:t>
            </a:r>
            <a:r>
              <a:rPr lang="en-US" sz="2400" b="1" dirty="0" err="1">
                <a:solidFill>
                  <a:schemeClr val="tx1"/>
                </a:solidFill>
                <a:cs typeface="Times New Roman" panose="02020603050405020304" pitchFamily="18" charset="0"/>
              </a:rPr>
              <a:t>học</a:t>
            </a:r>
            <a:r>
              <a:rPr lang="en-US" sz="2400" b="1" dirty="0">
                <a:solidFill>
                  <a:schemeClr val="tx1"/>
                </a:solidFill>
                <a:cs typeface="Times New Roman" panose="02020603050405020304" pitchFamily="18" charset="0"/>
              </a:rPr>
              <a:t> </a:t>
            </a:r>
            <a:r>
              <a:rPr lang="en-US" sz="2400" b="1" dirty="0" err="1">
                <a:solidFill>
                  <a:schemeClr val="tx1"/>
                </a:solidFill>
                <a:cs typeface="Times New Roman" panose="02020603050405020304" pitchFamily="18" charset="0"/>
              </a:rPr>
              <a:t>sinh</a:t>
            </a:r>
            <a:endParaRPr lang="en-US" sz="2133" b="1" dirty="0">
              <a:solidFill>
                <a:schemeClr val="tx1"/>
              </a:solidFill>
              <a:cs typeface="Times New Roman" panose="02020603050405020304" pitchFamily="18" charset="0"/>
            </a:endParaRPr>
          </a:p>
        </p:txBody>
      </p:sp>
      <p:pic>
        <p:nvPicPr>
          <p:cNvPr id="16" name="Picture 2" descr="5 phẩm chất và 10 năng lực cốt lõi của học sinh trong chương trình giáo ...">
            <a:extLst>
              <a:ext uri="{FF2B5EF4-FFF2-40B4-BE49-F238E27FC236}">
                <a16:creationId xmlns:a16="http://schemas.microsoft.com/office/drawing/2014/main" id="{BB458FD7-87EC-4AFA-A350-0F1C42EEF1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22"/>
          <a:stretch/>
        </p:blipFill>
        <p:spPr bwMode="auto">
          <a:xfrm>
            <a:off x="3176631" y="315686"/>
            <a:ext cx="6193853" cy="618438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3">
            <a:extLst>
              <a:ext uri="{FF2B5EF4-FFF2-40B4-BE49-F238E27FC236}">
                <a16:creationId xmlns:a16="http://schemas.microsoft.com/office/drawing/2014/main" id="{5FAE65F9-1CDF-A69A-D0D2-CA391DC47E84}"/>
              </a:ext>
            </a:extLst>
          </p:cNvPr>
          <p:cNvSpPr>
            <a:spLocks noGrp="1"/>
          </p:cNvSpPr>
          <p:nvPr>
            <p:ph type="sldNum" sz="quarter" idx="4"/>
          </p:nvPr>
        </p:nvSpPr>
        <p:spPr>
          <a:xfrm>
            <a:off x="8371927" y="6203952"/>
            <a:ext cx="3276600" cy="365125"/>
          </a:xfrm>
        </p:spPr>
        <p:txBody>
          <a:bodyPr/>
          <a:lstStyle/>
          <a:p>
            <a:fld id="{9860EDB8-5305-433F-BE41-D7A86D811DB3}" type="slidenum">
              <a:rPr lang="en-US" smtClean="0"/>
              <a:pPr/>
              <a:t>6</a:t>
            </a:fld>
            <a:endParaRPr lang="en-US" dirty="0"/>
          </a:p>
        </p:txBody>
      </p:sp>
    </p:spTree>
    <p:extLst>
      <p:ext uri="{BB962C8B-B14F-4D97-AF65-F5344CB8AC3E}">
        <p14:creationId xmlns:p14="http://schemas.microsoft.com/office/powerpoint/2010/main" val="3459025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418530" y="1242356"/>
            <a:ext cx="11336117" cy="461665"/>
          </a:xfrm>
          <a:prstGeom prst="rect">
            <a:avLst/>
          </a:prstGeom>
        </p:spPr>
        <p:txBody>
          <a:bodyPr wrap="square">
            <a:spAutoFit/>
          </a:bodyPr>
          <a:lstStyle/>
          <a:p>
            <a:pPr algn="just">
              <a:spcBef>
                <a:spcPts val="800"/>
              </a:spcBef>
            </a:pPr>
            <a:endParaRPr lang="nl-NL" sz="2400" b="1" dirty="0">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3467" dirty="0">
                <a:solidFill>
                  <a:srgbClr val="C00000"/>
                </a:solidFill>
                <a:latin typeface="Arial" panose="020B0604020202020204" pitchFamily="34" charset="0"/>
                <a:cs typeface="Arial" panose="020B0604020202020204" pitchFamily="34" charset="0"/>
              </a:rPr>
              <a:t>LỰA CHỌN PC, NL ĐƯA VÀO BÀI THI </a:t>
            </a:r>
            <a:r>
              <a:rPr lang="vi-VN" sz="3467">
                <a:solidFill>
                  <a:srgbClr val="C00000"/>
                </a:solidFill>
                <a:latin typeface="Arial" panose="020B0604020202020204" pitchFamily="34" charset="0"/>
                <a:cs typeface="Arial" panose="020B0604020202020204" pitchFamily="34" charset="0"/>
              </a:rPr>
              <a:t>TN THPT</a:t>
            </a:r>
            <a:endParaRPr lang="vi-VN" sz="3467" dirty="0">
              <a:solidFill>
                <a:srgbClr val="C00000"/>
              </a:solidFill>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D2C445CD-8E92-46F8-BD82-82F6C9F02A66}"/>
              </a:ext>
            </a:extLst>
          </p:cNvPr>
          <p:cNvSpPr>
            <a:spLocks noGrp="1"/>
          </p:cNvSpPr>
          <p:nvPr>
            <p:ph sz="quarter" idx="10"/>
          </p:nvPr>
        </p:nvSpPr>
        <p:spPr>
          <a:xfrm>
            <a:off x="539495" y="1265480"/>
            <a:ext cx="11048071" cy="5128233"/>
          </a:xfrm>
        </p:spPr>
        <p:txBody>
          <a:bodyPr>
            <a:noAutofit/>
          </a:bodyPr>
          <a:lstStyle/>
          <a:p>
            <a:pPr marL="380990" indent="-380990" algn="just">
              <a:buFont typeface="Wingdings" panose="05000000000000000000" pitchFamily="2" charset="2"/>
              <a:buChar char="q"/>
            </a:pPr>
            <a:r>
              <a:rPr lang="en-US" sz="2533" b="1" dirty="0" err="1">
                <a:solidFill>
                  <a:schemeClr val="tx1"/>
                </a:solidFill>
                <a:latin typeface="Arial" panose="020B0604020202020204" pitchFamily="34" charset="0"/>
                <a:cs typeface="Arial" panose="020B0604020202020204" pitchFamily="34" charset="0"/>
              </a:rPr>
              <a:t>Phẩm</a:t>
            </a:r>
            <a:r>
              <a:rPr lang="en-US" sz="2533" b="1" dirty="0">
                <a:solidFill>
                  <a:schemeClr val="tx1"/>
                </a:solidFill>
                <a:latin typeface="Arial" panose="020B0604020202020204" pitchFamily="34" charset="0"/>
                <a:cs typeface="Arial" panose="020B0604020202020204" pitchFamily="34" charset="0"/>
              </a:rPr>
              <a:t> </a:t>
            </a:r>
            <a:r>
              <a:rPr lang="en-US" sz="2533" b="1" dirty="0" err="1">
                <a:solidFill>
                  <a:schemeClr val="tx1"/>
                </a:solidFill>
                <a:latin typeface="Arial" panose="020B0604020202020204" pitchFamily="34" charset="0"/>
                <a:cs typeface="Arial" panose="020B0604020202020204" pitchFamily="34" charset="0"/>
              </a:rPr>
              <a:t>chất</a:t>
            </a:r>
            <a:r>
              <a:rPr lang="en-US" sz="2533" b="1" dirty="0">
                <a:solidFill>
                  <a:schemeClr val="tx1"/>
                </a:solidFill>
                <a:latin typeface="Arial" panose="020B0604020202020204" pitchFamily="34" charset="0"/>
                <a:cs typeface="Arial" panose="020B0604020202020204" pitchFamily="34" charset="0"/>
              </a:rPr>
              <a:t> </a:t>
            </a:r>
            <a:r>
              <a:rPr lang="en-US" sz="2533" dirty="0">
                <a:solidFill>
                  <a:schemeClr val="tx1"/>
                </a:solidFill>
                <a:latin typeface="Arial" panose="020B0604020202020204" pitchFamily="34" charset="0"/>
                <a:cs typeface="Arial" panose="020B0604020202020204" pitchFamily="34" charset="0"/>
              </a:rPr>
              <a:t>(5 PC: </a:t>
            </a:r>
            <a:r>
              <a:rPr lang="vi-VN" sz="2533" dirty="0">
                <a:solidFill>
                  <a:schemeClr val="tx1"/>
                </a:solidFill>
                <a:latin typeface="Arial" panose="020B0604020202020204" pitchFamily="34" charset="0"/>
                <a:cs typeface="Arial" panose="020B0604020202020204" pitchFamily="34" charset="0"/>
              </a:rPr>
              <a:t>yêu nước, nhân ái, chăm chỉ, trung thực, trách nhiệm</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không</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phù</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hợp</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với</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đánh</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giá</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bằng</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bài</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thi</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trên</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giấy</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Kỳ</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thi</a:t>
            </a:r>
            <a:r>
              <a:rPr lang="en-US" sz="2533" dirty="0">
                <a:solidFill>
                  <a:schemeClr val="tx1"/>
                </a:solidFill>
                <a:latin typeface="Arial" panose="020B0604020202020204" pitchFamily="34" charset="0"/>
                <a:cs typeface="Arial" panose="020B0604020202020204" pitchFamily="34" charset="0"/>
              </a:rPr>
              <a:t> TN THPT;</a:t>
            </a:r>
          </a:p>
          <a:p>
            <a:pPr marL="380990" indent="-380990" algn="just">
              <a:buFont typeface="Wingdings" panose="05000000000000000000" pitchFamily="2" charset="2"/>
              <a:buChar char="q"/>
            </a:pPr>
            <a:r>
              <a:rPr lang="en-US" sz="2533" b="1" dirty="0" err="1">
                <a:solidFill>
                  <a:schemeClr val="tx1"/>
                </a:solidFill>
                <a:latin typeface="Arial" panose="020B0604020202020204" pitchFamily="34" charset="0"/>
                <a:cs typeface="Arial" panose="020B0604020202020204" pitchFamily="34" charset="0"/>
              </a:rPr>
              <a:t>Năng</a:t>
            </a:r>
            <a:r>
              <a:rPr lang="en-US" sz="2533" b="1" dirty="0">
                <a:solidFill>
                  <a:schemeClr val="tx1"/>
                </a:solidFill>
                <a:latin typeface="Arial" panose="020B0604020202020204" pitchFamily="34" charset="0"/>
                <a:cs typeface="Arial" panose="020B0604020202020204" pitchFamily="34" charset="0"/>
              </a:rPr>
              <a:t> </a:t>
            </a:r>
            <a:r>
              <a:rPr lang="en-US" sz="2533" b="1" dirty="0" err="1">
                <a:solidFill>
                  <a:schemeClr val="tx1"/>
                </a:solidFill>
                <a:latin typeface="Arial" panose="020B0604020202020204" pitchFamily="34" charset="0"/>
                <a:cs typeface="Arial" panose="020B0604020202020204" pitchFamily="34" charset="0"/>
              </a:rPr>
              <a:t>lực</a:t>
            </a:r>
            <a:r>
              <a:rPr lang="en-US" sz="2533" b="1" dirty="0">
                <a:solidFill>
                  <a:schemeClr val="tx1"/>
                </a:solidFill>
                <a:latin typeface="Arial" panose="020B0604020202020204" pitchFamily="34" charset="0"/>
                <a:cs typeface="Arial" panose="020B0604020202020204" pitchFamily="34" charset="0"/>
              </a:rPr>
              <a:t> </a:t>
            </a:r>
            <a:r>
              <a:rPr lang="en-US" sz="2533" dirty="0">
                <a:solidFill>
                  <a:schemeClr val="tx1"/>
                </a:solidFill>
                <a:latin typeface="Arial" panose="020B0604020202020204" pitchFamily="34" charset="0"/>
                <a:cs typeface="Arial" panose="020B0604020202020204" pitchFamily="34" charset="0"/>
              </a:rPr>
              <a:t>(10 NL): </a:t>
            </a:r>
            <a:r>
              <a:rPr lang="en-US" sz="2533" dirty="0" err="1">
                <a:solidFill>
                  <a:schemeClr val="tx1"/>
                </a:solidFill>
                <a:latin typeface="Arial" panose="020B0604020202020204" pitchFamily="34" charset="0"/>
                <a:cs typeface="Arial" panose="020B0604020202020204" pitchFamily="34" charset="0"/>
              </a:rPr>
              <a:t>Khó</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đánh</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giá</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đầy</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đủ</a:t>
            </a:r>
            <a:r>
              <a:rPr lang="en-US" sz="2533" dirty="0">
                <a:solidFill>
                  <a:schemeClr val="tx1"/>
                </a:solidFill>
                <a:latin typeface="Arial" panose="020B0604020202020204" pitchFamily="34" charset="0"/>
                <a:cs typeface="Arial" panose="020B0604020202020204" pitchFamily="34" charset="0"/>
              </a:rPr>
              <a:t> qua </a:t>
            </a:r>
            <a:r>
              <a:rPr lang="en-US" sz="2533" dirty="0" err="1">
                <a:solidFill>
                  <a:schemeClr val="tx1"/>
                </a:solidFill>
                <a:latin typeface="Arial" panose="020B0604020202020204" pitchFamily="34" charset="0"/>
                <a:cs typeface="Arial" panose="020B0604020202020204" pitchFamily="34" charset="0"/>
              </a:rPr>
              <a:t>một</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số</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bài</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thi</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của</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mỗi</a:t>
            </a:r>
            <a:r>
              <a:rPr lang="en-US" sz="2533" dirty="0">
                <a:solidFill>
                  <a:schemeClr val="tx1"/>
                </a:solidFill>
                <a:latin typeface="Arial" panose="020B0604020202020204" pitchFamily="34" charset="0"/>
                <a:cs typeface="Arial" panose="020B0604020202020204" pitchFamily="34" charset="0"/>
              </a:rPr>
              <a:t> HS;</a:t>
            </a:r>
          </a:p>
          <a:p>
            <a:pPr marL="380990" indent="-380990" algn="just">
              <a:buFont typeface="Wingdings" panose="05000000000000000000" pitchFamily="2" charset="2"/>
              <a:buChar char="q"/>
            </a:pPr>
            <a:r>
              <a:rPr lang="en-US" sz="2533" dirty="0">
                <a:solidFill>
                  <a:schemeClr val="tx1"/>
                </a:solidFill>
                <a:latin typeface="Arial" panose="020B0604020202020204" pitchFamily="34" charset="0"/>
                <a:cs typeface="Arial" panose="020B0604020202020204" pitchFamily="34" charset="0"/>
                <a:sym typeface="Symbol" panose="05050102010706020507" pitchFamily="18" charset="2"/>
              </a:rPr>
              <a:t>G</a:t>
            </a:r>
            <a:r>
              <a:rPr lang="vi-VN" sz="2533" dirty="0">
                <a:solidFill>
                  <a:schemeClr val="tx1"/>
                </a:solidFill>
                <a:latin typeface="Arial" panose="020B0604020202020204" pitchFamily="34" charset="0"/>
                <a:cs typeface="Arial" panose="020B0604020202020204" pitchFamily="34" charset="0"/>
                <a:sym typeface="Symbol" panose="05050102010706020507" pitchFamily="18" charset="2"/>
              </a:rPr>
              <a:t>iai đoạn giáo dục </a:t>
            </a:r>
            <a:r>
              <a:rPr lang="en-US" sz="2533" dirty="0" err="1">
                <a:solidFill>
                  <a:schemeClr val="tx1"/>
                </a:solidFill>
                <a:latin typeface="Arial" panose="020B0604020202020204" pitchFamily="34" charset="0"/>
                <a:cs typeface="Arial" panose="020B0604020202020204" pitchFamily="34" charset="0"/>
                <a:sym typeface="Symbol" panose="05050102010706020507" pitchFamily="18" charset="2"/>
              </a:rPr>
              <a:t>bậc</a:t>
            </a:r>
            <a:r>
              <a:rPr lang="en-US" sz="2533" dirty="0">
                <a:solidFill>
                  <a:schemeClr val="tx1"/>
                </a:solidFill>
                <a:latin typeface="Arial" panose="020B0604020202020204" pitchFamily="34" charset="0"/>
                <a:cs typeface="Arial" panose="020B0604020202020204" pitchFamily="34" charset="0"/>
                <a:sym typeface="Symbol" panose="05050102010706020507" pitchFamily="18" charset="2"/>
              </a:rPr>
              <a:t> THPT </a:t>
            </a:r>
            <a:r>
              <a:rPr lang="en-US" sz="2533" dirty="0" err="1">
                <a:solidFill>
                  <a:schemeClr val="tx1"/>
                </a:solidFill>
                <a:latin typeface="Arial" panose="020B0604020202020204" pitchFamily="34" charset="0"/>
                <a:cs typeface="Arial" panose="020B0604020202020204" pitchFamily="34" charset="0"/>
                <a:sym typeface="Symbol" panose="05050102010706020507" pitchFamily="18" charset="2"/>
              </a:rPr>
              <a:t>phổ</a:t>
            </a:r>
            <a:r>
              <a:rPr lang="en-US" sz="2533" dirty="0">
                <a:solidFill>
                  <a:schemeClr val="tx1"/>
                </a:solidFill>
                <a:latin typeface="Arial" panose="020B0604020202020204" pitchFamily="34" charset="0"/>
                <a:cs typeface="Arial" panose="020B0604020202020204" pitchFamily="34" charset="0"/>
                <a:sym typeface="Symbol" panose="05050102010706020507" pitchFamily="18" charset="2"/>
              </a:rPr>
              <a:t> </a:t>
            </a:r>
            <a:r>
              <a:rPr lang="en-US" sz="2533" dirty="0" err="1">
                <a:solidFill>
                  <a:schemeClr val="tx1"/>
                </a:solidFill>
                <a:latin typeface="Arial" panose="020B0604020202020204" pitchFamily="34" charset="0"/>
                <a:cs typeface="Arial" panose="020B0604020202020204" pitchFamily="34" charset="0"/>
                <a:sym typeface="Symbol" panose="05050102010706020507" pitchFamily="18" charset="2"/>
              </a:rPr>
              <a:t>thông</a:t>
            </a:r>
            <a:r>
              <a:rPr lang="en-US" sz="2533" dirty="0">
                <a:solidFill>
                  <a:schemeClr val="tx1"/>
                </a:solidFill>
                <a:latin typeface="Arial" panose="020B0604020202020204" pitchFamily="34" charset="0"/>
                <a:cs typeface="Arial" panose="020B0604020202020204" pitchFamily="34" charset="0"/>
                <a:sym typeface="Symbol" panose="05050102010706020507" pitchFamily="18" charset="2"/>
              </a:rPr>
              <a:t>: </a:t>
            </a:r>
            <a:r>
              <a:rPr lang="en-US" sz="2533" b="1" dirty="0" err="1">
                <a:solidFill>
                  <a:schemeClr val="tx1"/>
                </a:solidFill>
                <a:latin typeface="Arial" panose="020B0604020202020204" pitchFamily="34" charset="0"/>
                <a:cs typeface="Arial" panose="020B0604020202020204" pitchFamily="34" charset="0"/>
                <a:sym typeface="Symbol" panose="05050102010706020507" pitchFamily="18" charset="2"/>
              </a:rPr>
              <a:t>Giai</a:t>
            </a:r>
            <a:r>
              <a:rPr lang="en-US" sz="2533" b="1" dirty="0">
                <a:solidFill>
                  <a:schemeClr val="tx1"/>
                </a:solidFill>
                <a:latin typeface="Arial" panose="020B0604020202020204" pitchFamily="34" charset="0"/>
                <a:cs typeface="Arial" panose="020B0604020202020204" pitchFamily="34" charset="0"/>
                <a:sym typeface="Symbol" panose="05050102010706020507" pitchFamily="18" charset="2"/>
              </a:rPr>
              <a:t> </a:t>
            </a:r>
            <a:r>
              <a:rPr lang="en-US" sz="2533" b="1" dirty="0" err="1">
                <a:solidFill>
                  <a:schemeClr val="tx1"/>
                </a:solidFill>
                <a:latin typeface="Arial" panose="020B0604020202020204" pitchFamily="34" charset="0"/>
                <a:cs typeface="Arial" panose="020B0604020202020204" pitchFamily="34" charset="0"/>
                <a:sym typeface="Symbol" panose="05050102010706020507" pitchFamily="18" charset="2"/>
              </a:rPr>
              <a:t>đoạn</a:t>
            </a:r>
            <a:r>
              <a:rPr lang="en-US" sz="2533" b="1" dirty="0">
                <a:solidFill>
                  <a:schemeClr val="tx1"/>
                </a:solidFill>
                <a:latin typeface="Arial" panose="020B0604020202020204" pitchFamily="34" charset="0"/>
                <a:cs typeface="Arial" panose="020B0604020202020204" pitchFamily="34" charset="0"/>
                <a:sym typeface="Symbol" panose="05050102010706020507" pitchFamily="18" charset="2"/>
              </a:rPr>
              <a:t> </a:t>
            </a:r>
            <a:r>
              <a:rPr lang="en-US" sz="2533" b="1" dirty="0" err="1">
                <a:solidFill>
                  <a:schemeClr val="tx1"/>
                </a:solidFill>
                <a:latin typeface="Arial" panose="020B0604020202020204" pitchFamily="34" charset="0"/>
                <a:cs typeface="Arial" panose="020B0604020202020204" pitchFamily="34" charset="0"/>
                <a:sym typeface="Symbol" panose="05050102010706020507" pitchFamily="18" charset="2"/>
              </a:rPr>
              <a:t>định</a:t>
            </a:r>
            <a:r>
              <a:rPr lang="en-US" sz="2533" b="1" dirty="0">
                <a:solidFill>
                  <a:schemeClr val="tx1"/>
                </a:solidFill>
                <a:latin typeface="Arial" panose="020B0604020202020204" pitchFamily="34" charset="0"/>
                <a:cs typeface="Arial" panose="020B0604020202020204" pitchFamily="34" charset="0"/>
                <a:sym typeface="Symbol" panose="05050102010706020507" pitchFamily="18" charset="2"/>
              </a:rPr>
              <a:t> h</a:t>
            </a:r>
            <a:r>
              <a:rPr lang="vi-VN" sz="2533" b="1" dirty="0">
                <a:solidFill>
                  <a:schemeClr val="tx1"/>
                </a:solidFill>
                <a:latin typeface="Arial" panose="020B0604020202020204" pitchFamily="34" charset="0"/>
                <a:cs typeface="Arial" panose="020B0604020202020204" pitchFamily="34" charset="0"/>
                <a:sym typeface="Symbol" panose="05050102010706020507" pitchFamily="18" charset="2"/>
              </a:rPr>
              <a:t>ư</a:t>
            </a:r>
            <a:r>
              <a:rPr lang="en-US" sz="2533" b="1" dirty="0" err="1">
                <a:solidFill>
                  <a:schemeClr val="tx1"/>
                </a:solidFill>
                <a:latin typeface="Arial" panose="020B0604020202020204" pitchFamily="34" charset="0"/>
                <a:cs typeface="Arial" panose="020B0604020202020204" pitchFamily="34" charset="0"/>
                <a:sym typeface="Symbol" panose="05050102010706020507" pitchFamily="18" charset="2"/>
              </a:rPr>
              <a:t>ớng</a:t>
            </a:r>
            <a:r>
              <a:rPr lang="en-US" sz="2533" b="1" dirty="0">
                <a:solidFill>
                  <a:schemeClr val="tx1"/>
                </a:solidFill>
                <a:latin typeface="Arial" panose="020B0604020202020204" pitchFamily="34" charset="0"/>
                <a:cs typeface="Arial" panose="020B0604020202020204" pitchFamily="34" charset="0"/>
                <a:sym typeface="Symbol" panose="05050102010706020507" pitchFamily="18" charset="2"/>
              </a:rPr>
              <a:t> </a:t>
            </a:r>
            <a:r>
              <a:rPr lang="en-US" sz="2533" b="1" dirty="0" err="1">
                <a:solidFill>
                  <a:schemeClr val="tx1"/>
                </a:solidFill>
                <a:latin typeface="Arial" panose="020B0604020202020204" pitchFamily="34" charset="0"/>
                <a:cs typeface="Arial" panose="020B0604020202020204" pitchFamily="34" charset="0"/>
                <a:sym typeface="Symbol" panose="05050102010706020507" pitchFamily="18" charset="2"/>
              </a:rPr>
              <a:t>nghề</a:t>
            </a:r>
            <a:r>
              <a:rPr lang="en-US" sz="2533" b="1" dirty="0">
                <a:solidFill>
                  <a:schemeClr val="tx1"/>
                </a:solidFill>
                <a:latin typeface="Arial" panose="020B0604020202020204" pitchFamily="34" charset="0"/>
                <a:cs typeface="Arial" panose="020B0604020202020204" pitchFamily="34" charset="0"/>
                <a:sym typeface="Symbol" panose="05050102010706020507" pitchFamily="18" charset="2"/>
              </a:rPr>
              <a:t> </a:t>
            </a:r>
            <a:r>
              <a:rPr lang="en-US" sz="2533" b="1" dirty="0" err="1">
                <a:solidFill>
                  <a:schemeClr val="tx1"/>
                </a:solidFill>
                <a:latin typeface="Arial" panose="020B0604020202020204" pitchFamily="34" charset="0"/>
                <a:cs typeface="Arial" panose="020B0604020202020204" pitchFamily="34" charset="0"/>
                <a:sym typeface="Symbol" panose="05050102010706020507" pitchFamily="18" charset="2"/>
              </a:rPr>
              <a:t>nghiệp</a:t>
            </a:r>
            <a:r>
              <a:rPr lang="en-US" sz="2533" b="1" dirty="0">
                <a:solidFill>
                  <a:schemeClr val="tx1"/>
                </a:solidFill>
                <a:latin typeface="Arial" panose="020B0604020202020204" pitchFamily="34" charset="0"/>
                <a:cs typeface="Arial" panose="020B0604020202020204" pitchFamily="34" charset="0"/>
                <a:sym typeface="Symbol" panose="05050102010706020507" pitchFamily="18" charset="2"/>
              </a:rPr>
              <a:t>.</a:t>
            </a:r>
          </a:p>
          <a:p>
            <a:pPr marL="0" indent="0" algn="just">
              <a:buNone/>
            </a:pPr>
            <a:r>
              <a:rPr lang="en-US" sz="2533" dirty="0">
                <a:solidFill>
                  <a:srgbClr val="FF0000"/>
                </a:solidFill>
                <a:latin typeface="Arial" panose="020B0604020202020204" pitchFamily="34" charset="0"/>
                <a:cs typeface="Arial" panose="020B0604020202020204" pitchFamily="34" charset="0"/>
                <a:sym typeface="Symbol" panose="05050102010706020507" pitchFamily="18" charset="2"/>
              </a:rPr>
              <a:t>   </a:t>
            </a:r>
            <a:r>
              <a:rPr lang="en-US" sz="2533" b="1" dirty="0" err="1">
                <a:solidFill>
                  <a:srgbClr val="FF0000"/>
                </a:solidFill>
                <a:latin typeface="Arial" panose="020B0604020202020204" pitchFamily="34" charset="0"/>
                <a:cs typeface="Arial" panose="020B0604020202020204" pitchFamily="34" charset="0"/>
                <a:sym typeface="Symbol" panose="05050102010706020507" pitchFamily="18" charset="2"/>
              </a:rPr>
              <a:t>Tập</a:t>
            </a:r>
            <a:r>
              <a:rPr lang="en-US" sz="2533" b="1" dirty="0">
                <a:solidFill>
                  <a:srgbClr val="FF0000"/>
                </a:solidFill>
                <a:latin typeface="Arial" panose="020B0604020202020204" pitchFamily="34" charset="0"/>
                <a:cs typeface="Arial" panose="020B0604020202020204" pitchFamily="34" charset="0"/>
                <a:sym typeface="Symbol" panose="05050102010706020507" pitchFamily="18" charset="2"/>
              </a:rPr>
              <a:t> </a:t>
            </a:r>
            <a:r>
              <a:rPr lang="en-US" sz="2533" b="1" dirty="0" err="1">
                <a:solidFill>
                  <a:srgbClr val="FF0000"/>
                </a:solidFill>
                <a:latin typeface="Arial" panose="020B0604020202020204" pitchFamily="34" charset="0"/>
                <a:cs typeface="Arial" panose="020B0604020202020204" pitchFamily="34" charset="0"/>
                <a:sym typeface="Symbol" panose="05050102010706020507" pitchFamily="18" charset="2"/>
              </a:rPr>
              <a:t>trung</a:t>
            </a:r>
            <a:r>
              <a:rPr lang="en-US" sz="2533" b="1" dirty="0">
                <a:solidFill>
                  <a:srgbClr val="FF0000"/>
                </a:solidFill>
                <a:latin typeface="Arial" panose="020B0604020202020204" pitchFamily="34" charset="0"/>
                <a:cs typeface="Arial" panose="020B0604020202020204" pitchFamily="34" charset="0"/>
                <a:sym typeface="Symbol" panose="05050102010706020507" pitchFamily="18" charset="2"/>
              </a:rPr>
              <a:t>: </a:t>
            </a:r>
            <a:r>
              <a:rPr lang="en-US" sz="2533" b="1" dirty="0" err="1">
                <a:solidFill>
                  <a:srgbClr val="FF0000"/>
                </a:solidFill>
                <a:latin typeface="Arial" panose="020B0604020202020204" pitchFamily="34" charset="0"/>
                <a:cs typeface="Arial" panose="020B0604020202020204" pitchFamily="34" charset="0"/>
                <a:sym typeface="Symbol" panose="05050102010706020507" pitchFamily="18" charset="2"/>
              </a:rPr>
              <a:t>Năng</a:t>
            </a:r>
            <a:r>
              <a:rPr lang="en-US" sz="2533" b="1" dirty="0">
                <a:solidFill>
                  <a:srgbClr val="FF0000"/>
                </a:solidFill>
                <a:latin typeface="Arial" panose="020B0604020202020204" pitchFamily="34" charset="0"/>
                <a:cs typeface="Arial" panose="020B0604020202020204" pitchFamily="34" charset="0"/>
                <a:sym typeface="Symbol" panose="05050102010706020507" pitchFamily="18" charset="2"/>
              </a:rPr>
              <a:t> </a:t>
            </a:r>
            <a:r>
              <a:rPr lang="en-US" sz="2533" b="1" dirty="0" err="1">
                <a:solidFill>
                  <a:srgbClr val="FF0000"/>
                </a:solidFill>
                <a:latin typeface="Arial" panose="020B0604020202020204" pitchFamily="34" charset="0"/>
                <a:cs typeface="Arial" panose="020B0604020202020204" pitchFamily="34" charset="0"/>
                <a:sym typeface="Symbol" panose="05050102010706020507" pitchFamily="18" charset="2"/>
              </a:rPr>
              <a:t>lực</a:t>
            </a:r>
            <a:r>
              <a:rPr lang="en-US" sz="2533" b="1" dirty="0">
                <a:solidFill>
                  <a:srgbClr val="FF0000"/>
                </a:solidFill>
                <a:latin typeface="Arial" panose="020B0604020202020204" pitchFamily="34" charset="0"/>
                <a:cs typeface="Arial" panose="020B0604020202020204" pitchFamily="34" charset="0"/>
                <a:sym typeface="Symbol" panose="05050102010706020507" pitchFamily="18" charset="2"/>
              </a:rPr>
              <a:t> </a:t>
            </a:r>
            <a:r>
              <a:rPr lang="en-US" sz="2533" b="1" dirty="0" err="1">
                <a:solidFill>
                  <a:srgbClr val="FF0000"/>
                </a:solidFill>
                <a:latin typeface="Arial" panose="020B0604020202020204" pitchFamily="34" charset="0"/>
                <a:cs typeface="Arial" panose="020B0604020202020204" pitchFamily="34" charset="0"/>
                <a:sym typeface="Symbol" panose="05050102010706020507" pitchFamily="18" charset="2"/>
              </a:rPr>
              <a:t>đặc</a:t>
            </a:r>
            <a:r>
              <a:rPr lang="en-US" sz="2533" b="1" dirty="0">
                <a:solidFill>
                  <a:srgbClr val="FF0000"/>
                </a:solidFill>
                <a:latin typeface="Arial" panose="020B0604020202020204" pitchFamily="34" charset="0"/>
                <a:cs typeface="Arial" panose="020B0604020202020204" pitchFamily="34" charset="0"/>
                <a:sym typeface="Symbol" panose="05050102010706020507" pitchFamily="18" charset="2"/>
              </a:rPr>
              <a:t> </a:t>
            </a:r>
            <a:r>
              <a:rPr lang="en-US" sz="2533" b="1" dirty="0" err="1">
                <a:solidFill>
                  <a:srgbClr val="FF0000"/>
                </a:solidFill>
                <a:latin typeface="Arial" panose="020B0604020202020204" pitchFamily="34" charset="0"/>
                <a:cs typeface="Arial" panose="020B0604020202020204" pitchFamily="34" charset="0"/>
                <a:sym typeface="Symbol" panose="05050102010706020507" pitchFamily="18" charset="2"/>
              </a:rPr>
              <a:t>thù</a:t>
            </a:r>
            <a:r>
              <a:rPr lang="en-US" sz="2533" b="1" dirty="0">
                <a:solidFill>
                  <a:srgbClr val="FF0000"/>
                </a:solidFill>
                <a:latin typeface="Arial" panose="020B0604020202020204" pitchFamily="34" charset="0"/>
                <a:cs typeface="Arial" panose="020B0604020202020204" pitchFamily="34" charset="0"/>
                <a:sym typeface="Symbol" panose="05050102010706020507" pitchFamily="18" charset="2"/>
              </a:rPr>
              <a:t> </a:t>
            </a:r>
            <a:r>
              <a:rPr lang="en-US" sz="2533" b="1" dirty="0" err="1">
                <a:solidFill>
                  <a:srgbClr val="FF0000"/>
                </a:solidFill>
                <a:latin typeface="Arial" panose="020B0604020202020204" pitchFamily="34" charset="0"/>
                <a:cs typeface="Arial" panose="020B0604020202020204" pitchFamily="34" charset="0"/>
                <a:sym typeface="Symbol" panose="05050102010706020507" pitchFamily="18" charset="2"/>
              </a:rPr>
              <a:t>của</a:t>
            </a:r>
            <a:r>
              <a:rPr lang="en-US" sz="2533" b="1" dirty="0">
                <a:solidFill>
                  <a:srgbClr val="FF0000"/>
                </a:solidFill>
                <a:latin typeface="Arial" panose="020B0604020202020204" pitchFamily="34" charset="0"/>
                <a:cs typeface="Arial" panose="020B0604020202020204" pitchFamily="34" charset="0"/>
                <a:sym typeface="Symbol" panose="05050102010706020507" pitchFamily="18" charset="2"/>
              </a:rPr>
              <a:t> </a:t>
            </a:r>
            <a:r>
              <a:rPr lang="en-US" sz="2533" b="1" dirty="0" err="1">
                <a:solidFill>
                  <a:srgbClr val="FF0000"/>
                </a:solidFill>
                <a:latin typeface="Arial" panose="020B0604020202020204" pitchFamily="34" charset="0"/>
                <a:cs typeface="Arial" panose="020B0604020202020204" pitchFamily="34" charset="0"/>
                <a:sym typeface="Symbol" panose="05050102010706020507" pitchFamily="18" charset="2"/>
              </a:rPr>
              <a:t>môn</a:t>
            </a:r>
            <a:r>
              <a:rPr lang="en-US" sz="2533" b="1" dirty="0">
                <a:solidFill>
                  <a:srgbClr val="FF0000"/>
                </a:solidFill>
                <a:latin typeface="Arial" panose="020B0604020202020204" pitchFamily="34" charset="0"/>
                <a:cs typeface="Arial" panose="020B0604020202020204" pitchFamily="34" charset="0"/>
                <a:sym typeface="Symbol" panose="05050102010706020507" pitchFamily="18" charset="2"/>
              </a:rPr>
              <a:t> </a:t>
            </a:r>
            <a:r>
              <a:rPr lang="en-US" sz="2533" b="1" dirty="0" err="1">
                <a:solidFill>
                  <a:srgbClr val="FF0000"/>
                </a:solidFill>
                <a:latin typeface="Arial" panose="020B0604020202020204" pitchFamily="34" charset="0"/>
                <a:cs typeface="Arial" panose="020B0604020202020204" pitchFamily="34" charset="0"/>
                <a:sym typeface="Symbol" panose="05050102010706020507" pitchFamily="18" charset="2"/>
              </a:rPr>
              <a:t>học</a:t>
            </a:r>
            <a:r>
              <a:rPr lang="en-US" sz="2533" b="1" dirty="0">
                <a:solidFill>
                  <a:srgbClr val="FF0000"/>
                </a:solidFill>
                <a:latin typeface="Arial" panose="020B0604020202020204" pitchFamily="34" charset="0"/>
                <a:cs typeface="Arial" panose="020B0604020202020204" pitchFamily="34" charset="0"/>
                <a:sym typeface="Symbol" panose="05050102010706020507" pitchFamily="18" charset="2"/>
              </a:rPr>
              <a:t> (</a:t>
            </a:r>
            <a:r>
              <a:rPr lang="en-US" sz="2533" b="1" dirty="0" err="1">
                <a:solidFill>
                  <a:srgbClr val="FF0000"/>
                </a:solidFill>
                <a:latin typeface="Arial" panose="020B0604020202020204" pitchFamily="34" charset="0"/>
                <a:cs typeface="Arial" panose="020B0604020202020204" pitchFamily="34" charset="0"/>
              </a:rPr>
              <a:t>Năng</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lực</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công</a:t>
            </a:r>
            <a:r>
              <a:rPr lang="en-US" sz="2533" b="1" dirty="0">
                <a:solidFill>
                  <a:srgbClr val="FF0000"/>
                </a:solidFill>
                <a:latin typeface="Arial" panose="020B0604020202020204" pitchFamily="34" charset="0"/>
                <a:cs typeface="Arial" panose="020B0604020202020204" pitchFamily="34" charset="0"/>
              </a:rPr>
              <a:t> </a:t>
            </a:r>
            <a:r>
              <a:rPr lang="en-US" sz="2533" b="1" dirty="0" err="1">
                <a:solidFill>
                  <a:srgbClr val="FF0000"/>
                </a:solidFill>
                <a:latin typeface="Arial" panose="020B0604020202020204" pitchFamily="34" charset="0"/>
                <a:cs typeface="Arial" panose="020B0604020202020204" pitchFamily="34" charset="0"/>
              </a:rPr>
              <a:t>nghệ</a:t>
            </a:r>
            <a:r>
              <a:rPr lang="en-US" sz="2533" b="1" dirty="0">
                <a:solidFill>
                  <a:srgbClr val="FF0000"/>
                </a:solidFill>
                <a:latin typeface="Arial" panose="020B0604020202020204" pitchFamily="34" charset="0"/>
                <a:cs typeface="Arial" panose="020B0604020202020204" pitchFamily="34" charset="0"/>
                <a:sym typeface="Symbol" panose="05050102010706020507" pitchFamily="18" charset="2"/>
              </a:rPr>
              <a:t>)</a:t>
            </a:r>
          </a:p>
        </p:txBody>
      </p:sp>
      <p:sp>
        <p:nvSpPr>
          <p:cNvPr id="2" name="Slide Number Placeholder 3">
            <a:extLst>
              <a:ext uri="{FF2B5EF4-FFF2-40B4-BE49-F238E27FC236}">
                <a16:creationId xmlns:a16="http://schemas.microsoft.com/office/drawing/2014/main" id="{F92A0C56-FBB5-2951-BAC1-6D6387C5849F}"/>
              </a:ext>
            </a:extLst>
          </p:cNvPr>
          <p:cNvSpPr>
            <a:spLocks noGrp="1"/>
          </p:cNvSpPr>
          <p:nvPr>
            <p:ph type="sldNum" sz="quarter" idx="4"/>
          </p:nvPr>
        </p:nvSpPr>
        <p:spPr>
          <a:xfrm>
            <a:off x="8371927" y="6203952"/>
            <a:ext cx="3276600" cy="365125"/>
          </a:xfrm>
        </p:spPr>
        <p:txBody>
          <a:bodyPr/>
          <a:lstStyle/>
          <a:p>
            <a:fld id="{9860EDB8-5305-433F-BE41-D7A86D811DB3}" type="slidenum">
              <a:rPr lang="en-US" smtClean="0"/>
              <a:pPr/>
              <a:t>7</a:t>
            </a:fld>
            <a:endParaRPr lang="en-US" dirty="0"/>
          </a:p>
        </p:txBody>
      </p:sp>
    </p:spTree>
    <p:extLst>
      <p:ext uri="{BB962C8B-B14F-4D97-AF65-F5344CB8AC3E}">
        <p14:creationId xmlns:p14="http://schemas.microsoft.com/office/powerpoint/2010/main" val="3924590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418530" y="1242356"/>
            <a:ext cx="11336117" cy="461665"/>
          </a:xfrm>
          <a:prstGeom prst="rect">
            <a:avLst/>
          </a:prstGeom>
        </p:spPr>
        <p:txBody>
          <a:bodyPr wrap="square">
            <a:spAutoFit/>
          </a:bodyPr>
          <a:lstStyle/>
          <a:p>
            <a:pPr algn="just">
              <a:spcBef>
                <a:spcPts val="800"/>
              </a:spcBef>
            </a:pPr>
            <a:endParaRPr lang="nl-NL" sz="2400" b="1" dirty="0">
              <a:solidFill>
                <a:srgbClr val="FF0000"/>
              </a:solidFill>
              <a:latin typeface="+mj-lt"/>
              <a:cs typeface="Times New Roman" panose="02020603050405020304" pitchFamily="18" charset="0"/>
            </a:endParaRPr>
          </a:p>
        </p:txBody>
      </p:sp>
      <p:sp>
        <p:nvSpPr>
          <p:cNvPr id="3" name="Title 2">
            <a:extLst>
              <a:ext uri="{FF2B5EF4-FFF2-40B4-BE49-F238E27FC236}">
                <a16:creationId xmlns:a16="http://schemas.microsoft.com/office/drawing/2014/main" id="{1735ABBF-F1D9-4E36-B024-3316756E0810}"/>
              </a:ext>
            </a:extLst>
          </p:cNvPr>
          <p:cNvSpPr>
            <a:spLocks noGrp="1"/>
          </p:cNvSpPr>
          <p:nvPr>
            <p:ph type="title"/>
          </p:nvPr>
        </p:nvSpPr>
        <p:spPr/>
        <p:txBody>
          <a:bodyPr/>
          <a:lstStyle/>
          <a:p>
            <a:pPr algn="ctr"/>
            <a:r>
              <a:rPr lang="vi-VN" sz="3467" dirty="0">
                <a:solidFill>
                  <a:srgbClr val="663300"/>
                </a:solidFill>
                <a:latin typeface="Arial" panose="020B0604020202020204" pitchFamily="34" charset="0"/>
                <a:cs typeface="Arial" panose="020B0604020202020204" pitchFamily="34" charset="0"/>
              </a:rPr>
              <a:t>NĂNG LỰC VÀ ĐÁNH GIÁ NĂNG LỰC</a:t>
            </a:r>
          </a:p>
        </p:txBody>
      </p:sp>
      <p:sp>
        <p:nvSpPr>
          <p:cNvPr id="4" name="Content Placeholder 3">
            <a:extLst>
              <a:ext uri="{FF2B5EF4-FFF2-40B4-BE49-F238E27FC236}">
                <a16:creationId xmlns:a16="http://schemas.microsoft.com/office/drawing/2014/main" id="{88D4E36F-E07B-4DAA-BFCD-678CEC624A9B}"/>
              </a:ext>
            </a:extLst>
          </p:cNvPr>
          <p:cNvSpPr>
            <a:spLocks noGrp="1"/>
          </p:cNvSpPr>
          <p:nvPr>
            <p:ph sz="quarter" idx="10"/>
          </p:nvPr>
        </p:nvSpPr>
        <p:spPr/>
        <p:txBody>
          <a:bodyPr>
            <a:noAutofit/>
          </a:bodyPr>
          <a:lstStyle/>
          <a:p>
            <a:pPr algn="just"/>
            <a:r>
              <a:rPr lang="en-US" b="1" dirty="0" err="1">
                <a:solidFill>
                  <a:schemeClr val="tx1"/>
                </a:solidFill>
                <a:latin typeface="Arial" panose="020B0604020202020204" pitchFamily="34" charset="0"/>
                <a:cs typeface="Arial" panose="020B0604020202020204" pitchFamily="34" charset="0"/>
              </a:rPr>
              <a:t>Khái</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niệm</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Năng</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lực</a:t>
            </a:r>
            <a:r>
              <a:rPr lang="en-US" b="1" dirty="0">
                <a:solidFill>
                  <a:schemeClr val="tx1"/>
                </a:solidFill>
                <a:latin typeface="Arial" panose="020B0604020202020204" pitchFamily="34" charset="0"/>
                <a:cs typeface="Arial" panose="020B0604020202020204" pitchFamily="34" charset="0"/>
              </a:rPr>
              <a:t> (CT GDPT 2018): </a:t>
            </a:r>
            <a:r>
              <a:rPr lang="en-US" dirty="0">
                <a:solidFill>
                  <a:schemeClr val="tx1"/>
                </a:solidFill>
                <a:latin typeface="Arial" panose="020B0604020202020204" pitchFamily="34" charset="0"/>
                <a:cs typeface="Arial" panose="020B0604020202020204" pitchFamily="34" charset="0"/>
              </a:rPr>
              <a:t>L</a:t>
            </a:r>
            <a:r>
              <a:rPr lang="vi-VN" dirty="0">
                <a:solidFill>
                  <a:schemeClr val="tx1"/>
                </a:solidFill>
                <a:latin typeface="Arial" panose="020B0604020202020204" pitchFamily="34" charset="0"/>
                <a:cs typeface="Arial" panose="020B0604020202020204" pitchFamily="34" charset="0"/>
              </a:rPr>
              <a:t>à thuộc tính cá nhân được hình thành, phát triển nhờ tố chất sẵn có và quá trình học tập, rèn luyện, cho phép con người</a:t>
            </a:r>
            <a:r>
              <a:rPr lang="vi-VN" dirty="0">
                <a:latin typeface="Arial" panose="020B0604020202020204" pitchFamily="34" charset="0"/>
                <a:cs typeface="Arial" panose="020B0604020202020204" pitchFamily="34" charset="0"/>
              </a:rPr>
              <a:t> </a:t>
            </a:r>
            <a:r>
              <a:rPr lang="vi-VN" dirty="0">
                <a:solidFill>
                  <a:srgbClr val="FF0000"/>
                </a:solidFill>
                <a:latin typeface="Arial" panose="020B0604020202020204" pitchFamily="34" charset="0"/>
                <a:cs typeface="Arial" panose="020B0604020202020204" pitchFamily="34" charset="0"/>
              </a:rPr>
              <a:t>huy động tổng hợp các kiến thức, kĩ năng và các thuộc tính cá nhân khác như hứng thú, niềm tin, ý chí,... thực hiện thành công </a:t>
            </a:r>
            <a:r>
              <a:rPr lang="vi-VN" dirty="0">
                <a:solidFill>
                  <a:schemeClr val="tx1"/>
                </a:solidFill>
                <a:latin typeface="Arial" panose="020B0604020202020204" pitchFamily="34" charset="0"/>
                <a:cs typeface="Arial" panose="020B0604020202020204" pitchFamily="34" charset="0"/>
              </a:rPr>
              <a:t>một loại hoạt động nhất định, đạt kết quả mong muốn trong những điều kiện cụ thể.</a:t>
            </a:r>
            <a:endParaRPr lang="en-US" dirty="0">
              <a:solidFill>
                <a:schemeClr val="tx1"/>
              </a:solidFill>
              <a:latin typeface="Arial" panose="020B0604020202020204" pitchFamily="34" charset="0"/>
              <a:cs typeface="Arial" panose="020B0604020202020204" pitchFamily="34" charset="0"/>
            </a:endParaRPr>
          </a:p>
          <a:p>
            <a:pPr algn="just"/>
            <a:r>
              <a:rPr lang="en-US" b="1" i="1" dirty="0">
                <a:solidFill>
                  <a:schemeClr val="tx1"/>
                </a:solidFill>
                <a:latin typeface="Arial" panose="020B0604020202020204" pitchFamily="34" charset="0"/>
                <a:cs typeface="Arial" panose="020B0604020202020204" pitchFamily="34" charset="0"/>
              </a:rPr>
              <a:t>Leen </a:t>
            </a:r>
            <a:r>
              <a:rPr lang="en-US" b="1" i="1" dirty="0" err="1">
                <a:solidFill>
                  <a:schemeClr val="tx1"/>
                </a:solidFill>
                <a:latin typeface="Arial" panose="020B0604020202020204" pitchFamily="34" charset="0"/>
                <a:cs typeface="Arial" panose="020B0604020202020204" pitchFamily="34" charset="0"/>
              </a:rPr>
              <a:t>Pil</a:t>
            </a:r>
            <a:r>
              <a:rPr lang="en-US" b="1" i="1" dirty="0">
                <a:solidFill>
                  <a:schemeClr val="tx1"/>
                </a:solidFill>
                <a:latin typeface="Arial" panose="020B0604020202020204" pitchFamily="34" charset="0"/>
                <a:cs typeface="Arial" panose="020B0604020202020204" pitchFamily="34" charset="0"/>
              </a:rPr>
              <a:t> (2011): </a:t>
            </a:r>
            <a:r>
              <a:rPr lang="en-US" dirty="0">
                <a:solidFill>
                  <a:schemeClr val="tx1"/>
                </a:solidFill>
                <a:latin typeface="Arial" panose="020B0604020202020204" pitchFamily="34" charset="0"/>
                <a:cs typeface="Arial" panose="020B0604020202020204" pitchFamily="34" charset="0"/>
              </a:rPr>
              <a:t>Đ</a:t>
            </a:r>
            <a:r>
              <a:rPr lang="vi-VN" dirty="0">
                <a:solidFill>
                  <a:schemeClr val="tx1"/>
                </a:solidFill>
                <a:latin typeface="Arial" panose="020B0604020202020204" pitchFamily="34" charset="0"/>
                <a:cs typeface="Arial" panose="020B0604020202020204" pitchFamily="34" charset="0"/>
              </a:rPr>
              <a:t>ánh giá năng lực được coi là bước phát triển cao hơn so với đánh giá kiến</a:t>
            </a:r>
            <a:r>
              <a:rPr lang="en-US" dirty="0">
                <a:solidFill>
                  <a:schemeClr val="tx1"/>
                </a:solidFill>
                <a:latin typeface="Arial" panose="020B0604020202020204" pitchFamily="34" charset="0"/>
                <a:cs typeface="Arial" panose="020B0604020202020204" pitchFamily="34" charset="0"/>
              </a:rPr>
              <a:t> </a:t>
            </a:r>
            <a:r>
              <a:rPr lang="vi-VN" dirty="0">
                <a:solidFill>
                  <a:schemeClr val="tx1"/>
                </a:solidFill>
                <a:latin typeface="Arial" panose="020B0604020202020204" pitchFamily="34" charset="0"/>
                <a:cs typeface="Arial" panose="020B0604020202020204" pitchFamily="34" charset="0"/>
              </a:rPr>
              <a:t>thức, kỹ năng</a:t>
            </a:r>
            <a:r>
              <a:rPr lang="en-US" dirty="0">
                <a:solidFill>
                  <a:schemeClr val="tx1"/>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là</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đánh</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giá</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kiến</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thức</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kĩ</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năng</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và</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thái</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độ</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trong</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những</a:t>
            </a:r>
            <a:r>
              <a:rPr lang="en-US" dirty="0">
                <a:solidFill>
                  <a:srgbClr val="FF0000"/>
                </a:solidFill>
                <a:latin typeface="Arial" panose="020B0604020202020204" pitchFamily="34" charset="0"/>
                <a:cs typeface="Arial" panose="020B0604020202020204" pitchFamily="34" charset="0"/>
              </a:rPr>
              <a:t> </a:t>
            </a:r>
            <a:r>
              <a:rPr lang="en-US" b="1" i="1" dirty="0" err="1">
                <a:solidFill>
                  <a:srgbClr val="FF0000"/>
                </a:solidFill>
                <a:latin typeface="Arial" panose="020B0604020202020204" pitchFamily="34" charset="0"/>
                <a:cs typeface="Arial" panose="020B0604020202020204" pitchFamily="34" charset="0"/>
              </a:rPr>
              <a:t>bối</a:t>
            </a:r>
            <a:r>
              <a:rPr lang="en-US" b="1" i="1" dirty="0">
                <a:solidFill>
                  <a:srgbClr val="FF0000"/>
                </a:solidFill>
                <a:latin typeface="Arial" panose="020B0604020202020204" pitchFamily="34" charset="0"/>
                <a:cs typeface="Arial" panose="020B0604020202020204" pitchFamily="34" charset="0"/>
              </a:rPr>
              <a:t> </a:t>
            </a:r>
            <a:r>
              <a:rPr lang="en-US" b="1" i="1" dirty="0" err="1">
                <a:solidFill>
                  <a:srgbClr val="FF0000"/>
                </a:solidFill>
                <a:latin typeface="Arial" panose="020B0604020202020204" pitchFamily="34" charset="0"/>
                <a:cs typeface="Arial" panose="020B0604020202020204" pitchFamily="34" charset="0"/>
              </a:rPr>
              <a:t>cảnh</a:t>
            </a:r>
            <a:r>
              <a:rPr lang="en-US" b="1" i="1" dirty="0">
                <a:solidFill>
                  <a:srgbClr val="FF0000"/>
                </a:solidFill>
                <a:latin typeface="Arial" panose="020B0604020202020204" pitchFamily="34" charset="0"/>
                <a:cs typeface="Arial" panose="020B0604020202020204" pitchFamily="34" charset="0"/>
              </a:rPr>
              <a:t> </a:t>
            </a:r>
            <a:r>
              <a:rPr lang="en-US" b="1" i="1" dirty="0" err="1">
                <a:solidFill>
                  <a:srgbClr val="FF0000"/>
                </a:solidFill>
                <a:latin typeface="Arial" panose="020B0604020202020204" pitchFamily="34" charset="0"/>
                <a:cs typeface="Arial" panose="020B0604020202020204" pitchFamily="34" charset="0"/>
              </a:rPr>
              <a:t>có</a:t>
            </a:r>
            <a:r>
              <a:rPr lang="en-US" b="1" i="1" dirty="0">
                <a:solidFill>
                  <a:srgbClr val="FF0000"/>
                </a:solidFill>
                <a:latin typeface="Arial" panose="020B0604020202020204" pitchFamily="34" charset="0"/>
                <a:cs typeface="Arial" panose="020B0604020202020204" pitchFamily="34" charset="0"/>
              </a:rPr>
              <a:t> ý </a:t>
            </a:r>
            <a:r>
              <a:rPr lang="en-US" b="1" i="1" dirty="0" err="1">
                <a:solidFill>
                  <a:srgbClr val="FF0000"/>
                </a:solidFill>
                <a:latin typeface="Arial" panose="020B0604020202020204" pitchFamily="34" charset="0"/>
                <a:cs typeface="Arial" panose="020B0604020202020204" pitchFamily="34" charset="0"/>
              </a:rPr>
              <a:t>nghĩa</a:t>
            </a:r>
            <a:r>
              <a:rPr lang="en-US" dirty="0">
                <a:latin typeface="Arial" panose="020B0604020202020204" pitchFamily="34" charset="0"/>
                <a:cs typeface="Arial" panose="020B0604020202020204" pitchFamily="34" charset="0"/>
              </a:rPr>
              <a:t>.</a:t>
            </a:r>
            <a:endParaRPr lang="vi-VN" dirty="0">
              <a:latin typeface="Arial" panose="020B0604020202020204" pitchFamily="34" charset="0"/>
              <a:cs typeface="Arial" panose="020B0604020202020204" pitchFamily="34" charset="0"/>
            </a:endParaRPr>
          </a:p>
        </p:txBody>
      </p:sp>
      <p:sp>
        <p:nvSpPr>
          <p:cNvPr id="2" name="Slide Number Placeholder 3">
            <a:extLst>
              <a:ext uri="{FF2B5EF4-FFF2-40B4-BE49-F238E27FC236}">
                <a16:creationId xmlns:a16="http://schemas.microsoft.com/office/drawing/2014/main" id="{A9473D8B-93A6-51AC-7682-2EB5EED46E40}"/>
              </a:ext>
            </a:extLst>
          </p:cNvPr>
          <p:cNvSpPr>
            <a:spLocks noGrp="1"/>
          </p:cNvSpPr>
          <p:nvPr>
            <p:ph type="sldNum" sz="quarter" idx="4"/>
          </p:nvPr>
        </p:nvSpPr>
        <p:spPr>
          <a:xfrm>
            <a:off x="8371927" y="6203952"/>
            <a:ext cx="3276600" cy="365125"/>
          </a:xfrm>
        </p:spPr>
        <p:txBody>
          <a:bodyPr/>
          <a:lstStyle/>
          <a:p>
            <a:fld id="{9860EDB8-5305-433F-BE41-D7A86D811DB3}" type="slidenum">
              <a:rPr lang="en-US" smtClean="0"/>
              <a:pPr/>
              <a:t>8</a:t>
            </a:fld>
            <a:endParaRPr lang="en-US" dirty="0"/>
          </a:p>
        </p:txBody>
      </p:sp>
    </p:spTree>
    <p:extLst>
      <p:ext uri="{BB962C8B-B14F-4D97-AF65-F5344CB8AC3E}">
        <p14:creationId xmlns:p14="http://schemas.microsoft.com/office/powerpoint/2010/main" val="1961284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418530" y="1242356"/>
            <a:ext cx="11336117" cy="461665"/>
          </a:xfrm>
          <a:prstGeom prst="rect">
            <a:avLst/>
          </a:prstGeom>
        </p:spPr>
        <p:txBody>
          <a:bodyPr wrap="square">
            <a:spAutoFit/>
          </a:bodyPr>
          <a:lstStyle/>
          <a:p>
            <a:pPr algn="just">
              <a:spcBef>
                <a:spcPts val="800"/>
              </a:spcBef>
            </a:pPr>
            <a:endParaRPr lang="nl-NL" sz="2400" b="1" dirty="0">
              <a:solidFill>
                <a:srgbClr val="FF0000"/>
              </a:solidFill>
              <a:latin typeface="+mj-lt"/>
              <a:cs typeface="Times New Roman" panose="02020603050405020304" pitchFamily="18" charset="0"/>
            </a:endParaRPr>
          </a:p>
        </p:txBody>
      </p:sp>
      <p:sp>
        <p:nvSpPr>
          <p:cNvPr id="3" name="Title 2">
            <a:extLst>
              <a:ext uri="{FF2B5EF4-FFF2-40B4-BE49-F238E27FC236}">
                <a16:creationId xmlns:a16="http://schemas.microsoft.com/office/drawing/2014/main" id="{0D9B6B7F-489B-4EF3-89BB-8ED247259990}"/>
              </a:ext>
            </a:extLst>
          </p:cNvPr>
          <p:cNvSpPr>
            <a:spLocks noGrp="1"/>
          </p:cNvSpPr>
          <p:nvPr>
            <p:ph type="title"/>
          </p:nvPr>
        </p:nvSpPr>
        <p:spPr/>
        <p:txBody>
          <a:bodyPr/>
          <a:lstStyle/>
          <a:p>
            <a:pPr algn="ctr"/>
            <a:r>
              <a:rPr lang="vi-VN" sz="3467" dirty="0">
                <a:solidFill>
                  <a:srgbClr val="3E26A6"/>
                </a:solidFill>
                <a:latin typeface="Arial" panose="020B0604020202020204" pitchFamily="34" charset="0"/>
                <a:cs typeface="Arial" panose="020B0604020202020204" pitchFamily="34" charset="0"/>
              </a:rPr>
              <a:t>BỐI CẢNH CÓ Ý NGHĨA</a:t>
            </a:r>
          </a:p>
        </p:txBody>
      </p:sp>
      <p:sp>
        <p:nvSpPr>
          <p:cNvPr id="4" name="Content Placeholder 3">
            <a:extLst>
              <a:ext uri="{FF2B5EF4-FFF2-40B4-BE49-F238E27FC236}">
                <a16:creationId xmlns:a16="http://schemas.microsoft.com/office/drawing/2014/main" id="{539D9C43-EB08-4FA3-9D46-6F9D029342EB}"/>
              </a:ext>
            </a:extLst>
          </p:cNvPr>
          <p:cNvSpPr>
            <a:spLocks noGrp="1"/>
          </p:cNvSpPr>
          <p:nvPr>
            <p:ph sz="quarter" idx="10"/>
          </p:nvPr>
        </p:nvSpPr>
        <p:spPr/>
        <p:txBody>
          <a:bodyPr>
            <a:normAutofit/>
          </a:bodyPr>
          <a:lstStyle/>
          <a:p>
            <a:pPr marL="0" indent="0" algn="just">
              <a:buNone/>
            </a:pPr>
            <a:r>
              <a:rPr lang="en-US" sz="2533" dirty="0" err="1">
                <a:solidFill>
                  <a:schemeClr val="tx1"/>
                </a:solidFill>
                <a:latin typeface="Arial" panose="020B0604020202020204" pitchFamily="34" charset="0"/>
                <a:cs typeface="Arial" panose="020B0604020202020204" pitchFamily="34" charset="0"/>
              </a:rPr>
              <a:t>Hoàn</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cảnh</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ngữ</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liệu</a:t>
            </a:r>
            <a:r>
              <a:rPr lang="en-US" sz="2533" dirty="0">
                <a:solidFill>
                  <a:schemeClr val="tx1"/>
                </a:solidFill>
                <a:latin typeface="Arial" panose="020B0604020202020204" pitchFamily="34" charset="0"/>
                <a:cs typeface="Arial" panose="020B0604020202020204" pitchFamily="34" charset="0"/>
              </a:rPr>
              <a:t> + </a:t>
            </a:r>
            <a:r>
              <a:rPr lang="en-US" sz="2533" dirty="0" err="1">
                <a:solidFill>
                  <a:schemeClr val="tx1"/>
                </a:solidFill>
                <a:latin typeface="Arial" panose="020B0604020202020204" pitchFamily="34" charset="0"/>
                <a:cs typeface="Arial" panose="020B0604020202020204" pitchFamily="34" charset="0"/>
              </a:rPr>
              <a:t>yêu</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cầu</a:t>
            </a:r>
            <a:r>
              <a:rPr lang="en-US" sz="2533" dirty="0">
                <a:solidFill>
                  <a:schemeClr val="tx1"/>
                </a:solidFill>
                <a:latin typeface="Arial" panose="020B0604020202020204" pitchFamily="34" charset="0"/>
                <a:cs typeface="Arial" panose="020B0604020202020204" pitchFamily="34" charset="0"/>
              </a:rPr>
              <a:t>/</a:t>
            </a:r>
            <a:r>
              <a:rPr lang="en-US" sz="2533" dirty="0" err="1">
                <a:solidFill>
                  <a:schemeClr val="tx1"/>
                </a:solidFill>
                <a:latin typeface="Arial" panose="020B0604020202020204" pitchFamily="34" charset="0"/>
                <a:cs typeface="Arial" panose="020B0604020202020204" pitchFamily="34" charset="0"/>
              </a:rPr>
              <a:t>lệnh</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hỏi</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có</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tác</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dụng</a:t>
            </a:r>
            <a:r>
              <a:rPr lang="en-US" sz="2533" dirty="0">
                <a:solidFill>
                  <a:schemeClr val="tx1"/>
                </a:solidFill>
                <a:latin typeface="Arial" panose="020B0604020202020204" pitchFamily="34" charset="0"/>
                <a:cs typeface="Arial" panose="020B0604020202020204" pitchFamily="34" charset="0"/>
              </a:rPr>
              <a:t>/</a:t>
            </a:r>
            <a:r>
              <a:rPr lang="en-US" sz="2533" dirty="0" err="1">
                <a:solidFill>
                  <a:schemeClr val="tx1"/>
                </a:solidFill>
                <a:latin typeface="Arial" panose="020B0604020202020204" pitchFamily="34" charset="0"/>
                <a:cs typeface="Arial" panose="020B0604020202020204" pitchFamily="34" charset="0"/>
              </a:rPr>
              <a:t>có</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giá</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trị</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nhất</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định</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đến</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đời</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sống</a:t>
            </a:r>
            <a:r>
              <a:rPr lang="en-US" sz="2533" dirty="0">
                <a:solidFill>
                  <a:schemeClr val="tx1"/>
                </a:solidFill>
                <a:latin typeface="Arial" panose="020B0604020202020204" pitchFamily="34" charset="0"/>
                <a:cs typeface="Arial" panose="020B0604020202020204" pitchFamily="34" charset="0"/>
              </a:rPr>
              <a:t>/</a:t>
            </a:r>
            <a:r>
              <a:rPr lang="en-US" sz="2533" dirty="0" err="1">
                <a:solidFill>
                  <a:schemeClr val="tx1"/>
                </a:solidFill>
                <a:latin typeface="Arial" panose="020B0604020202020204" pitchFamily="34" charset="0"/>
                <a:cs typeface="Arial" panose="020B0604020202020204" pitchFamily="34" charset="0"/>
              </a:rPr>
              <a:t>thực</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tiễn</a:t>
            </a:r>
            <a:r>
              <a:rPr lang="en-US" sz="2533" dirty="0">
                <a:solidFill>
                  <a:schemeClr val="tx1"/>
                </a:solidFill>
                <a:latin typeface="Arial" panose="020B0604020202020204" pitchFamily="34" charset="0"/>
                <a:cs typeface="Arial" panose="020B0604020202020204" pitchFamily="34" charset="0"/>
              </a:rPr>
              <a:t> VÀ/HOẶC khoa </a:t>
            </a:r>
            <a:r>
              <a:rPr lang="en-US" sz="2533" dirty="0" err="1">
                <a:solidFill>
                  <a:schemeClr val="tx1"/>
                </a:solidFill>
                <a:latin typeface="Arial" panose="020B0604020202020204" pitchFamily="34" charset="0"/>
                <a:cs typeface="Arial" panose="020B0604020202020204" pitchFamily="34" charset="0"/>
              </a:rPr>
              <a:t>học</a:t>
            </a:r>
            <a:r>
              <a:rPr lang="en-US" sz="2533" dirty="0">
                <a:solidFill>
                  <a:schemeClr val="tx1"/>
                </a:solidFill>
                <a:latin typeface="Arial" panose="020B0604020202020204" pitchFamily="34" charset="0"/>
                <a:cs typeface="Arial" panose="020B0604020202020204" pitchFamily="34" charset="0"/>
              </a:rPr>
              <a:t>. </a:t>
            </a:r>
          </a:p>
          <a:p>
            <a:pPr marL="457189" indent="-457189" algn="just"/>
            <a:r>
              <a:rPr lang="en-US" sz="2533" dirty="0" err="1">
                <a:solidFill>
                  <a:schemeClr val="tx1"/>
                </a:solidFill>
                <a:latin typeface="Arial" panose="020B0604020202020204" pitchFamily="34" charset="0"/>
                <a:cs typeface="Arial" panose="020B0604020202020204" pitchFamily="34" charset="0"/>
              </a:rPr>
              <a:t>Hạn</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chế</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xây</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dựng</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câu</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hỏi</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dựa</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trên</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việc</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chấp</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nhận</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nhiều</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các</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giả</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sử</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giả</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định</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giả</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thiết</a:t>
            </a:r>
            <a:r>
              <a:rPr lang="en-US" sz="2533" dirty="0">
                <a:solidFill>
                  <a:schemeClr val="tx1"/>
                </a:solidFill>
                <a:latin typeface="Arial" panose="020B0604020202020204" pitchFamily="34" charset="0"/>
                <a:cs typeface="Arial" panose="020B0604020202020204" pitchFamily="34" charset="0"/>
              </a:rPr>
              <a:t>. </a:t>
            </a:r>
          </a:p>
          <a:p>
            <a:pPr marL="457189" indent="-457189" algn="just"/>
            <a:r>
              <a:rPr lang="en-US" sz="2533" dirty="0" err="1">
                <a:solidFill>
                  <a:schemeClr val="tx1"/>
                </a:solidFill>
                <a:latin typeface="Arial" panose="020B0604020202020204" pitchFamily="34" charset="0"/>
                <a:cs typeface="Arial" panose="020B0604020202020204" pitchFamily="34" charset="0"/>
              </a:rPr>
              <a:t>Thúc</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đẩy</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xây</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dựng</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câu</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hỏi</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dựa</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trên</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ngữ</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liệu</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từ</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thực</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nghiệm</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số</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liệu</a:t>
            </a:r>
            <a:r>
              <a:rPr lang="en-US" sz="2533" dirty="0">
                <a:solidFill>
                  <a:schemeClr val="tx1"/>
                </a:solidFill>
                <a:latin typeface="Arial" panose="020B0604020202020204" pitchFamily="34" charset="0"/>
                <a:cs typeface="Arial" panose="020B0604020202020204" pitchFamily="34" charset="0"/>
              </a:rPr>
              <a:t> khoa </a:t>
            </a:r>
            <a:r>
              <a:rPr lang="en-US" sz="2533" dirty="0" err="1">
                <a:solidFill>
                  <a:schemeClr val="tx1"/>
                </a:solidFill>
                <a:latin typeface="Arial" panose="020B0604020202020204" pitchFamily="34" charset="0"/>
                <a:cs typeface="Arial" panose="020B0604020202020204" pitchFamily="34" charset="0"/>
              </a:rPr>
              <a:t>học</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thực</a:t>
            </a:r>
            <a:r>
              <a:rPr lang="en-US" sz="2533" dirty="0">
                <a:solidFill>
                  <a:schemeClr val="tx1"/>
                </a:solidFill>
                <a:latin typeface="Arial" panose="020B0604020202020204" pitchFamily="34" charset="0"/>
                <a:cs typeface="Arial" panose="020B0604020202020204" pitchFamily="34" charset="0"/>
              </a:rPr>
              <a:t> </a:t>
            </a:r>
            <a:r>
              <a:rPr lang="en-US" sz="2533" dirty="0" err="1">
                <a:solidFill>
                  <a:schemeClr val="tx1"/>
                </a:solidFill>
                <a:latin typeface="Arial" panose="020B0604020202020204" pitchFamily="34" charset="0"/>
                <a:cs typeface="Arial" panose="020B0604020202020204" pitchFamily="34" charset="0"/>
              </a:rPr>
              <a:t>tiễn</a:t>
            </a:r>
            <a:r>
              <a:rPr lang="en-US" sz="2533" dirty="0">
                <a:solidFill>
                  <a:schemeClr val="tx1"/>
                </a:solidFill>
                <a:latin typeface="Arial" panose="020B0604020202020204" pitchFamily="34" charset="0"/>
                <a:cs typeface="Arial" panose="020B0604020202020204" pitchFamily="34" charset="0"/>
              </a:rPr>
              <a:t>.</a:t>
            </a:r>
          </a:p>
          <a:p>
            <a:endParaRPr lang="vi-VN" sz="2533" dirty="0">
              <a:solidFill>
                <a:schemeClr val="tx1"/>
              </a:solidFill>
              <a:latin typeface="Arial" panose="020B0604020202020204" pitchFamily="34" charset="0"/>
              <a:cs typeface="Arial" panose="020B0604020202020204" pitchFamily="34" charset="0"/>
            </a:endParaRPr>
          </a:p>
        </p:txBody>
      </p:sp>
      <p:sp>
        <p:nvSpPr>
          <p:cNvPr id="2" name="Slide Number Placeholder 3">
            <a:extLst>
              <a:ext uri="{FF2B5EF4-FFF2-40B4-BE49-F238E27FC236}">
                <a16:creationId xmlns:a16="http://schemas.microsoft.com/office/drawing/2014/main" id="{CD9A0F33-55EC-E254-EA34-0F1CC25AA758}"/>
              </a:ext>
            </a:extLst>
          </p:cNvPr>
          <p:cNvSpPr>
            <a:spLocks noGrp="1"/>
          </p:cNvSpPr>
          <p:nvPr>
            <p:ph type="sldNum" sz="quarter" idx="4"/>
          </p:nvPr>
        </p:nvSpPr>
        <p:spPr>
          <a:xfrm>
            <a:off x="8371927" y="6203952"/>
            <a:ext cx="3276600" cy="365125"/>
          </a:xfrm>
        </p:spPr>
        <p:txBody>
          <a:bodyPr/>
          <a:lstStyle/>
          <a:p>
            <a:fld id="{9860EDB8-5305-433F-BE41-D7A86D811DB3}" type="slidenum">
              <a:rPr lang="en-US" smtClean="0"/>
              <a:pPr/>
              <a:t>9</a:t>
            </a:fld>
            <a:endParaRPr lang="en-US" dirty="0"/>
          </a:p>
        </p:txBody>
      </p:sp>
    </p:spTree>
    <p:extLst>
      <p:ext uri="{BB962C8B-B14F-4D97-AF65-F5344CB8AC3E}">
        <p14:creationId xmlns:p14="http://schemas.microsoft.com/office/powerpoint/2010/main" val="2101944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Cover and End Slide Master">
  <a:themeElements>
    <a:clrScheme name="ALLPPT-STEAM">
      <a:dk1>
        <a:sysClr val="windowText" lastClr="000000"/>
      </a:dk1>
      <a:lt1>
        <a:sysClr val="window" lastClr="FFFFFF"/>
      </a:lt1>
      <a:dk2>
        <a:srgbClr val="44546A"/>
      </a:dk2>
      <a:lt2>
        <a:srgbClr val="E7E6E6"/>
      </a:lt2>
      <a:accent1>
        <a:srgbClr val="E61358"/>
      </a:accent1>
      <a:accent2>
        <a:srgbClr val="ED7D1F"/>
      </a:accent2>
      <a:accent3>
        <a:srgbClr val="A0C82F"/>
      </a:accent3>
      <a:accent4>
        <a:srgbClr val="32B5D3"/>
      </a:accent4>
      <a:accent5>
        <a:srgbClr val="B44B97"/>
      </a:accent5>
      <a:accent6>
        <a:srgbClr val="435E71"/>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STEAM">
      <a:dk1>
        <a:sysClr val="windowText" lastClr="000000"/>
      </a:dk1>
      <a:lt1>
        <a:sysClr val="window" lastClr="FFFFFF"/>
      </a:lt1>
      <a:dk2>
        <a:srgbClr val="44546A"/>
      </a:dk2>
      <a:lt2>
        <a:srgbClr val="E7E6E6"/>
      </a:lt2>
      <a:accent1>
        <a:srgbClr val="E61358"/>
      </a:accent1>
      <a:accent2>
        <a:srgbClr val="ED7D1F"/>
      </a:accent2>
      <a:accent3>
        <a:srgbClr val="A0C82F"/>
      </a:accent3>
      <a:accent4>
        <a:srgbClr val="32B5D3"/>
      </a:accent4>
      <a:accent5>
        <a:srgbClr val="B44B97"/>
      </a:accent5>
      <a:accent6>
        <a:srgbClr val="435E71"/>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STEAM">
      <a:dk1>
        <a:sysClr val="windowText" lastClr="000000"/>
      </a:dk1>
      <a:lt1>
        <a:sysClr val="window" lastClr="FFFFFF"/>
      </a:lt1>
      <a:dk2>
        <a:srgbClr val="44546A"/>
      </a:dk2>
      <a:lt2>
        <a:srgbClr val="E7E6E6"/>
      </a:lt2>
      <a:accent1>
        <a:srgbClr val="E61358"/>
      </a:accent1>
      <a:accent2>
        <a:srgbClr val="ED7D1F"/>
      </a:accent2>
      <a:accent3>
        <a:srgbClr val="A0C82F"/>
      </a:accent3>
      <a:accent4>
        <a:srgbClr val="32B5D3"/>
      </a:accent4>
      <a:accent5>
        <a:srgbClr val="B44B97"/>
      </a:accent5>
      <a:accent6>
        <a:srgbClr val="435E71"/>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ontents Slide Master">
  <a:themeElements>
    <a:clrScheme name="ALL PPT-BALLOON DOLLAR">
      <a:dk1>
        <a:sysClr val="windowText" lastClr="000000"/>
      </a:dk1>
      <a:lt1>
        <a:sysClr val="window" lastClr="FFFFFF"/>
      </a:lt1>
      <a:dk2>
        <a:srgbClr val="44546A"/>
      </a:dk2>
      <a:lt2>
        <a:srgbClr val="CBCBCB"/>
      </a:lt2>
      <a:accent1>
        <a:srgbClr val="B1D9C7"/>
      </a:accent1>
      <a:accent2>
        <a:srgbClr val="62C1C5"/>
      </a:accent2>
      <a:accent3>
        <a:srgbClr val="FDD247"/>
      </a:accent3>
      <a:accent4>
        <a:srgbClr val="F7A60B"/>
      </a:accent4>
      <a:accent5>
        <a:srgbClr val="576868"/>
      </a:accent5>
      <a:accent6>
        <a:srgbClr val="CBCBCB"/>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ontents Slide Master">
  <a:themeElements>
    <a:clrScheme name="ALLPPT-STEAM">
      <a:dk1>
        <a:sysClr val="windowText" lastClr="000000"/>
      </a:dk1>
      <a:lt1>
        <a:sysClr val="window" lastClr="FFFFFF"/>
      </a:lt1>
      <a:dk2>
        <a:srgbClr val="44546A"/>
      </a:dk2>
      <a:lt2>
        <a:srgbClr val="E7E6E6"/>
      </a:lt2>
      <a:accent1>
        <a:srgbClr val="E61358"/>
      </a:accent1>
      <a:accent2>
        <a:srgbClr val="ED7D1F"/>
      </a:accent2>
      <a:accent3>
        <a:srgbClr val="A0C82F"/>
      </a:accent3>
      <a:accent4>
        <a:srgbClr val="32B5D3"/>
      </a:accent4>
      <a:accent5>
        <a:srgbClr val="B44B97"/>
      </a:accent5>
      <a:accent6>
        <a:srgbClr val="435E71"/>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11206</TotalTime>
  <Words>3589</Words>
  <Application>Microsoft Office PowerPoint</Application>
  <PresentationFormat>Widescreen</PresentationFormat>
  <Paragraphs>335</Paragraphs>
  <Slides>36</Slides>
  <Notes>22</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36</vt:i4>
      </vt:variant>
    </vt:vector>
  </HeadingPairs>
  <TitlesOfParts>
    <vt:vector size="52" baseType="lpstr">
      <vt:lpstr>Arial</vt:lpstr>
      <vt:lpstr>Calibri</vt:lpstr>
      <vt:lpstr>Calibri Light</vt:lpstr>
      <vt:lpstr>Cambria Math</vt:lpstr>
      <vt:lpstr>Fira Sans Extra Condensed Medium</vt:lpstr>
      <vt:lpstr>Ink Free</vt:lpstr>
      <vt:lpstr>Segoe UI </vt:lpstr>
      <vt:lpstr>Symbol</vt:lpstr>
      <vt:lpstr>Times New Roman</vt:lpstr>
      <vt:lpstr>Wingdings</vt:lpstr>
      <vt:lpstr>Cover and End Slide Master</vt:lpstr>
      <vt:lpstr>Contents Slide Master</vt:lpstr>
      <vt:lpstr>Section Break Slide Master</vt:lpstr>
      <vt:lpstr>Office Theme</vt:lpstr>
      <vt:lpstr>1_Contents Slide Master</vt:lpstr>
      <vt:lpstr>3_Contents Slide Master</vt:lpstr>
      <vt:lpstr>PowerPoint Presentation</vt:lpstr>
      <vt:lpstr>PowerPoint Presentation</vt:lpstr>
      <vt:lpstr>VĂN BẢN CHỈ ĐẠO</vt:lpstr>
      <vt:lpstr>KẾ HOẠCH</vt:lpstr>
      <vt:lpstr>PowerPoint Presentation</vt:lpstr>
      <vt:lpstr>PowerPoint Presentation</vt:lpstr>
      <vt:lpstr>LỰA CHỌN PC, NL ĐƯA VÀO BÀI THI TN THPT</vt:lpstr>
      <vt:lpstr>NĂNG LỰC VÀ ĐÁNH GIÁ NĂNG LỰC</vt:lpstr>
      <vt:lpstr>BỐI CẢNH CÓ Ý NGHĨA</vt:lpstr>
      <vt:lpstr>NĂNG LỰC CÔNG NGHỆ (CT GDPT CÔNG NGHỆ 2018)</vt:lpstr>
      <vt:lpstr>NĂNG LỰC CÔNG NGHỆ</vt:lpstr>
      <vt:lpstr>NĂNG LỰC CÔNG NGHỆ</vt:lpstr>
      <vt:lpstr>NĂNG LỰC CÔNG NGHỆ</vt:lpstr>
      <vt:lpstr>NĂNG LỰC CÔNG NGHỆ</vt:lpstr>
      <vt:lpstr>NĂNG LỰC CÔNG NGHỆ</vt:lpstr>
      <vt:lpstr>ĐỘNG TỪ MÔ TẢ MỨC ĐỘ ĐÁP ỨNG YÊU CẦU CẦN ĐẠT VỀ NĂNG LỰC - MÔN CÔNG NGHỆ</vt:lpstr>
      <vt:lpstr>VỀ 3 DẠNG THỨC TRẮC NGHIỆM</vt:lpstr>
      <vt:lpstr>NGUYÊN TẮC XÂY DỰNG ĐỀ THI THEO ĐỊNH HƯỚNG ĐÁNH GIÁ NĂNG LỰC CỦA HỌC SINH</vt:lpstr>
      <vt:lpstr>NGUYÊN TẮC XÂY DỰNG ĐỀ THI THEO ĐỊNH HƯỚNG ĐÁNH GIÁ NĂNG LỰC CỦA HỌC SINH</vt:lpstr>
      <vt:lpstr>NGUYÊN TẮC XÂY DỰNG ĐỀ THI THEO ĐỊNH HƯỚNG ĐÁNH GIÁ NĂNG LỰC CỦA HỌC SINH</vt:lpstr>
      <vt:lpstr>PowerPoint Presentation</vt:lpstr>
      <vt:lpstr>VD MINH HỌA – DẠNG THỨC TN NHIỀU LỰA CHỌN</vt:lpstr>
      <vt:lpstr>VD MINH HỌA – DẠNG THỨC TN NHIỀU LỰA CHỌN</vt:lpstr>
      <vt:lpstr>VD MINH HỌA – DẠNG THỨC TN ĐÚNG/ SAI</vt:lpstr>
      <vt:lpstr>VD MINH HỌA – DẠNG THỨC TN ĐÚNG/ SAI</vt:lpstr>
      <vt:lpstr>MA TRẬN ĐẶC TẢ CÁC VÍ DỤ MINH HỌA </vt:lpstr>
      <vt:lpstr>PowerPoint Presentation</vt:lpstr>
      <vt:lpstr>Phần D. Xây dựng đề minh họa thi TN THPT</vt:lpstr>
      <vt:lpstr>MA TRẬN ĐẶC TẢ ĐỂ ĐÁNH GIÁ MÔN HỌC</vt:lpstr>
      <vt:lpstr>Cấu trúc đề thi tốt nghiệp THPT  môn Công nghệ</vt:lpstr>
      <vt:lpstr>Định hướng về nội dung thi tốt nghiệp THPT môn Công nghệ</vt:lpstr>
      <vt:lpstr>Định dạng câu hỏi thi tốt nghiệp THPT môn Công nghệ</vt:lpstr>
      <vt:lpstr>Ví dụ minh họa câu hỏi có bối cảnh  trong đánh giá với môn Công nghệ</vt:lpstr>
      <vt:lpstr>Ví dụ minh họa câu hỏi có bối cảnh trong đánh giá với môn Công nghệ</vt:lpstr>
      <vt:lpstr>MA TRẬN ĐẶC TẢ ĐỂ ĐÁNH GIÁ MÔN HỌC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Windows 10</cp:lastModifiedBy>
  <cp:revision>278</cp:revision>
  <dcterms:created xsi:type="dcterms:W3CDTF">2019-01-14T06:35:35Z</dcterms:created>
  <dcterms:modified xsi:type="dcterms:W3CDTF">2024-08-17T01:43:47Z</dcterms:modified>
</cp:coreProperties>
</file>